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Lato"/>
      <p:regular r:id="rId29"/>
      <p:bold r:id="rId30"/>
      <p:italic r:id="rId31"/>
      <p:boldItalic r:id="rId32"/>
    </p:embeddedFont>
    <p:embeddedFont>
      <p:font typeface="Life Savers"/>
      <p:regular r:id="rId33"/>
      <p:bold r:id="rId34"/>
    </p:embeddedFont>
    <p:embeddedFont>
      <p:font typeface="Fira Sans Extra Condensed Medium"/>
      <p:regular r:id="rId35"/>
      <p:bold r:id="rId36"/>
      <p:italic r:id="rId37"/>
      <p:boldItalic r:id="rId38"/>
    </p:embeddedFont>
    <p:embeddedFont>
      <p:font typeface="Roboto Slab Regular"/>
      <p:regular r:id="rId39"/>
      <p:bold r:id="rId40"/>
    </p:embeddedFont>
    <p:embeddedFont>
      <p:font typeface="Life Savers ExtraBold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7">
          <p15:clr>
            <a:srgbClr val="FF00FF"/>
          </p15:clr>
        </p15:guide>
        <p15:guide id="2" orient="horz" pos="52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7" orient="horz"/>
        <p:guide pos="52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Regular-bold.fntdata"/><Relationship Id="rId20" Type="http://schemas.openxmlformats.org/officeDocument/2006/relationships/slide" Target="slides/slide15.xml"/><Relationship Id="rId41" Type="http://schemas.openxmlformats.org/officeDocument/2006/relationships/font" Target="fonts/LifeSaversExtra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LifeSavers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regular.fntdata"/><Relationship Id="rId12" Type="http://schemas.openxmlformats.org/officeDocument/2006/relationships/slide" Target="slides/slide7.xml"/><Relationship Id="rId34" Type="http://schemas.openxmlformats.org/officeDocument/2006/relationships/font" Target="fonts/LifeSavers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bold.fntdata"/><Relationship Id="rId17" Type="http://schemas.openxmlformats.org/officeDocument/2006/relationships/slide" Target="slides/slide12.xml"/><Relationship Id="rId39" Type="http://schemas.openxmlformats.org/officeDocument/2006/relationships/font" Target="fonts/RobotoSlabRegular-regular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5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70c1df8b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70c1df8b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3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g6ba96a1c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5" name="Google Shape;3315;g6ba96a1c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4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Google Shape;3325;g9f814cd7b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6" name="Google Shape;3326;g9f814cd7b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3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g9f814cd7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5" name="Google Shape;3335;g9f814cd7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2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g9f814cd7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4" name="Google Shape;3344;g9f814cd7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ga40e52b6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3" name="Google Shape;3353;ga40e52b6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2" name="Shape 3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3" name="Google Shape;3363;ga40e52b6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4" name="Google Shape;3364;ga40e52b6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a40e52b69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3" name="Google Shape;3373;ga40e52b6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0" name="Shape 3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" name="Google Shape;3381;ga40e52b69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2" name="Google Shape;3382;ga40e52b6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8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g6b20e223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0" name="Google Shape;3390;g6b20e223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6b20e2230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6b20e2230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" name="Google Shape;3549;g9f814cd7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0" name="Google Shape;3550;g9f814cd7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ga4175f5e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7" name="Google Shape;3557;ga4175f5e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2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g70c1df8b9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4" name="Google Shape;3564;g70c1df8b9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9" name="Shape 3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0" name="Google Shape;3570;g6b20e223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1" name="Google Shape;3571;g6b20e223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70c1df8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70c1df8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a4009f23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a4009f2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0c1df8b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0c1df8b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76b29f152a_0_28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76b29f152a_0_28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70c1df8b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70c1df8b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70c1df8b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70c1df8b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7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g76b29f152a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9" name="Google Shape;2799;g76b29f152a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5077" y="983680"/>
            <a:ext cx="1700914" cy="563757"/>
            <a:chOff x="223350" y="3354150"/>
            <a:chExt cx="1111200" cy="368300"/>
          </a:xfrm>
        </p:grpSpPr>
        <p:sp>
          <p:nvSpPr>
            <p:cNvPr id="10" name="Google Shape;10;p2"/>
            <p:cNvSpPr/>
            <p:nvPr/>
          </p:nvSpPr>
          <p:spPr>
            <a:xfrm>
              <a:off x="223350" y="3354150"/>
              <a:ext cx="1111200" cy="368300"/>
            </a:xfrm>
            <a:custGeom>
              <a:rect b="b" l="l" r="r" t="t"/>
              <a:pathLst>
                <a:path extrusionOk="0" h="14732" w="44448">
                  <a:moveTo>
                    <a:pt x="19404" y="1"/>
                  </a:moveTo>
                  <a:cubicBezTo>
                    <a:pt x="15057" y="1"/>
                    <a:pt x="10037" y="4145"/>
                    <a:pt x="10608" y="10721"/>
                  </a:cubicBezTo>
                  <a:cubicBezTo>
                    <a:pt x="9663" y="8870"/>
                    <a:pt x="8110" y="8098"/>
                    <a:pt x="6505" y="8098"/>
                  </a:cubicBezTo>
                  <a:cubicBezTo>
                    <a:pt x="3352" y="8098"/>
                    <a:pt x="1" y="11079"/>
                    <a:pt x="676" y="14721"/>
                  </a:cubicBezTo>
                  <a:lnTo>
                    <a:pt x="676" y="14732"/>
                  </a:lnTo>
                  <a:lnTo>
                    <a:pt x="44447" y="14732"/>
                  </a:lnTo>
                  <a:cubicBezTo>
                    <a:pt x="44447" y="14732"/>
                    <a:pt x="43386" y="10348"/>
                    <a:pt x="39397" y="10348"/>
                  </a:cubicBezTo>
                  <a:cubicBezTo>
                    <a:pt x="38216" y="10348"/>
                    <a:pt x="36778" y="10732"/>
                    <a:pt x="35035" y="11729"/>
                  </a:cubicBezTo>
                  <a:cubicBezTo>
                    <a:pt x="34870" y="8489"/>
                    <a:pt x="32137" y="5986"/>
                    <a:pt x="29405" y="5986"/>
                  </a:cubicBezTo>
                  <a:cubicBezTo>
                    <a:pt x="27922" y="5986"/>
                    <a:pt x="26440" y="6723"/>
                    <a:pt x="25368" y="8482"/>
                  </a:cubicBezTo>
                  <a:cubicBezTo>
                    <a:pt x="25811" y="2552"/>
                    <a:pt x="22815" y="1"/>
                    <a:pt x="19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63350" y="3419225"/>
              <a:ext cx="37425" cy="41075"/>
            </a:xfrm>
            <a:custGeom>
              <a:rect b="b" l="l" r="r" t="t"/>
              <a:pathLst>
                <a:path extrusionOk="0" h="1643" w="1497">
                  <a:moveTo>
                    <a:pt x="1390" y="0"/>
                  </a:moveTo>
                  <a:lnTo>
                    <a:pt x="1284" y="21"/>
                  </a:lnTo>
                  <a:cubicBezTo>
                    <a:pt x="1189" y="53"/>
                    <a:pt x="1104" y="74"/>
                    <a:pt x="1019" y="117"/>
                  </a:cubicBezTo>
                  <a:cubicBezTo>
                    <a:pt x="786" y="212"/>
                    <a:pt x="573" y="350"/>
                    <a:pt x="393" y="531"/>
                  </a:cubicBezTo>
                  <a:cubicBezTo>
                    <a:pt x="128" y="828"/>
                    <a:pt x="0" y="1231"/>
                    <a:pt x="53" y="1634"/>
                  </a:cubicBezTo>
                  <a:cubicBezTo>
                    <a:pt x="96" y="1640"/>
                    <a:pt x="138" y="1642"/>
                    <a:pt x="181" y="1642"/>
                  </a:cubicBezTo>
                  <a:cubicBezTo>
                    <a:pt x="223" y="1642"/>
                    <a:pt x="266" y="1640"/>
                    <a:pt x="308" y="1634"/>
                  </a:cubicBezTo>
                  <a:cubicBezTo>
                    <a:pt x="329" y="1518"/>
                    <a:pt x="372" y="1422"/>
                    <a:pt x="414" y="1316"/>
                  </a:cubicBezTo>
                  <a:cubicBezTo>
                    <a:pt x="510" y="1146"/>
                    <a:pt x="626" y="987"/>
                    <a:pt x="764" y="849"/>
                  </a:cubicBezTo>
                  <a:cubicBezTo>
                    <a:pt x="902" y="701"/>
                    <a:pt x="1051" y="563"/>
                    <a:pt x="1210" y="435"/>
                  </a:cubicBezTo>
                  <a:cubicBezTo>
                    <a:pt x="1274" y="382"/>
                    <a:pt x="1337" y="329"/>
                    <a:pt x="1412" y="287"/>
                  </a:cubicBezTo>
                  <a:lnTo>
                    <a:pt x="1497" y="223"/>
                  </a:lnTo>
                  <a:cubicBezTo>
                    <a:pt x="1475" y="138"/>
                    <a:pt x="1444" y="64"/>
                    <a:pt x="139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89075" y="3443625"/>
              <a:ext cx="25750" cy="23825"/>
            </a:xfrm>
            <a:custGeom>
              <a:rect b="b" l="l" r="r" t="t"/>
              <a:pathLst>
                <a:path extrusionOk="0" h="953" w="1030">
                  <a:moveTo>
                    <a:pt x="956" y="0"/>
                  </a:moveTo>
                  <a:cubicBezTo>
                    <a:pt x="871" y="0"/>
                    <a:pt x="786" y="11"/>
                    <a:pt x="701" y="32"/>
                  </a:cubicBezTo>
                  <a:cubicBezTo>
                    <a:pt x="552" y="64"/>
                    <a:pt x="404" y="128"/>
                    <a:pt x="277" y="223"/>
                  </a:cubicBezTo>
                  <a:cubicBezTo>
                    <a:pt x="149" y="340"/>
                    <a:pt x="54" y="489"/>
                    <a:pt x="22" y="658"/>
                  </a:cubicBezTo>
                  <a:cubicBezTo>
                    <a:pt x="1" y="754"/>
                    <a:pt x="1" y="849"/>
                    <a:pt x="22" y="945"/>
                  </a:cubicBezTo>
                  <a:cubicBezTo>
                    <a:pt x="64" y="950"/>
                    <a:pt x="107" y="953"/>
                    <a:pt x="149" y="953"/>
                  </a:cubicBezTo>
                  <a:cubicBezTo>
                    <a:pt x="192" y="953"/>
                    <a:pt x="234" y="950"/>
                    <a:pt x="277" y="945"/>
                  </a:cubicBezTo>
                  <a:cubicBezTo>
                    <a:pt x="298" y="892"/>
                    <a:pt x="330" y="839"/>
                    <a:pt x="372" y="796"/>
                  </a:cubicBezTo>
                  <a:cubicBezTo>
                    <a:pt x="436" y="722"/>
                    <a:pt x="521" y="648"/>
                    <a:pt x="595" y="595"/>
                  </a:cubicBezTo>
                  <a:cubicBezTo>
                    <a:pt x="669" y="531"/>
                    <a:pt x="775" y="446"/>
                    <a:pt x="860" y="361"/>
                  </a:cubicBezTo>
                  <a:cubicBezTo>
                    <a:pt x="956" y="287"/>
                    <a:pt x="1030" y="234"/>
                    <a:pt x="1030" y="234"/>
                  </a:cubicBezTo>
                  <a:cubicBezTo>
                    <a:pt x="1019" y="149"/>
                    <a:pt x="988" y="64"/>
                    <a:pt x="9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13525" y="3683600"/>
              <a:ext cx="61025" cy="12125"/>
            </a:xfrm>
            <a:custGeom>
              <a:rect b="b" l="l" r="r" t="t"/>
              <a:pathLst>
                <a:path extrusionOk="0" h="485" w="2441">
                  <a:moveTo>
                    <a:pt x="956" y="1"/>
                  </a:moveTo>
                  <a:cubicBezTo>
                    <a:pt x="648" y="1"/>
                    <a:pt x="340" y="15"/>
                    <a:pt x="32" y="47"/>
                  </a:cubicBezTo>
                  <a:cubicBezTo>
                    <a:pt x="0" y="132"/>
                    <a:pt x="0" y="217"/>
                    <a:pt x="32" y="302"/>
                  </a:cubicBezTo>
                  <a:cubicBezTo>
                    <a:pt x="414" y="387"/>
                    <a:pt x="807" y="450"/>
                    <a:pt x="1199" y="482"/>
                  </a:cubicBezTo>
                  <a:cubicBezTo>
                    <a:pt x="1271" y="484"/>
                    <a:pt x="1342" y="485"/>
                    <a:pt x="1414" y="485"/>
                  </a:cubicBezTo>
                  <a:cubicBezTo>
                    <a:pt x="1749" y="485"/>
                    <a:pt x="2088" y="466"/>
                    <a:pt x="2420" y="440"/>
                  </a:cubicBezTo>
                  <a:cubicBezTo>
                    <a:pt x="2441" y="355"/>
                    <a:pt x="2441" y="270"/>
                    <a:pt x="2420" y="185"/>
                  </a:cubicBezTo>
                  <a:cubicBezTo>
                    <a:pt x="2027" y="100"/>
                    <a:pt x="1634" y="36"/>
                    <a:pt x="1242" y="5"/>
                  </a:cubicBezTo>
                  <a:cubicBezTo>
                    <a:pt x="1147" y="2"/>
                    <a:pt x="1051" y="1"/>
                    <a:pt x="95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20150" y="3656800"/>
              <a:ext cx="40075" cy="12325"/>
            </a:xfrm>
            <a:custGeom>
              <a:rect b="b" l="l" r="r" t="t"/>
              <a:pathLst>
                <a:path extrusionOk="0" h="493" w="1603">
                  <a:moveTo>
                    <a:pt x="669" y="0"/>
                  </a:moveTo>
                  <a:cubicBezTo>
                    <a:pt x="557" y="0"/>
                    <a:pt x="439" y="5"/>
                    <a:pt x="340" y="5"/>
                  </a:cubicBezTo>
                  <a:lnTo>
                    <a:pt x="75" y="5"/>
                  </a:lnTo>
                  <a:cubicBezTo>
                    <a:pt x="43" y="79"/>
                    <a:pt x="11" y="164"/>
                    <a:pt x="0" y="249"/>
                  </a:cubicBezTo>
                  <a:cubicBezTo>
                    <a:pt x="0" y="249"/>
                    <a:pt x="117" y="302"/>
                    <a:pt x="276" y="366"/>
                  </a:cubicBezTo>
                  <a:cubicBezTo>
                    <a:pt x="436" y="429"/>
                    <a:pt x="616" y="472"/>
                    <a:pt x="796" y="493"/>
                  </a:cubicBezTo>
                  <a:cubicBezTo>
                    <a:pt x="1062" y="482"/>
                    <a:pt x="1327" y="450"/>
                    <a:pt x="1592" y="387"/>
                  </a:cubicBezTo>
                  <a:cubicBezTo>
                    <a:pt x="1603" y="302"/>
                    <a:pt x="1603" y="217"/>
                    <a:pt x="1592" y="143"/>
                  </a:cubicBezTo>
                  <a:cubicBezTo>
                    <a:pt x="1338" y="79"/>
                    <a:pt x="1083" y="37"/>
                    <a:pt x="828" y="5"/>
                  </a:cubicBezTo>
                  <a:cubicBezTo>
                    <a:pt x="779" y="1"/>
                    <a:pt x="724" y="0"/>
                    <a:pt x="66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794767" y="2509427"/>
            <a:ext cx="1700876" cy="563680"/>
            <a:chOff x="456975" y="1603100"/>
            <a:chExt cx="1111175" cy="368250"/>
          </a:xfrm>
        </p:grpSpPr>
        <p:sp>
          <p:nvSpPr>
            <p:cNvPr id="16" name="Google Shape;16;p2"/>
            <p:cNvSpPr/>
            <p:nvPr/>
          </p:nvSpPr>
          <p:spPr>
            <a:xfrm>
              <a:off x="456975" y="1603100"/>
              <a:ext cx="1111175" cy="368250"/>
            </a:xfrm>
            <a:custGeom>
              <a:rect b="b" l="l" r="r" t="t"/>
              <a:pathLst>
                <a:path extrusionOk="0" h="14730" w="44447">
                  <a:moveTo>
                    <a:pt x="25038" y="1"/>
                  </a:moveTo>
                  <a:cubicBezTo>
                    <a:pt x="21628" y="1"/>
                    <a:pt x="18638" y="2548"/>
                    <a:pt x="19090" y="8469"/>
                  </a:cubicBezTo>
                  <a:cubicBezTo>
                    <a:pt x="18015" y="6715"/>
                    <a:pt x="16532" y="5980"/>
                    <a:pt x="15049" y="5980"/>
                  </a:cubicBezTo>
                  <a:cubicBezTo>
                    <a:pt x="12314" y="5980"/>
                    <a:pt x="9581" y="8482"/>
                    <a:pt x="9423" y="11716"/>
                  </a:cubicBezTo>
                  <a:cubicBezTo>
                    <a:pt x="7681" y="10724"/>
                    <a:pt x="6243" y="10341"/>
                    <a:pt x="5062" y="10341"/>
                  </a:cubicBezTo>
                  <a:cubicBezTo>
                    <a:pt x="1063" y="10341"/>
                    <a:pt x="0" y="14729"/>
                    <a:pt x="0" y="14729"/>
                  </a:cubicBezTo>
                  <a:lnTo>
                    <a:pt x="43772" y="14729"/>
                  </a:lnTo>
                  <a:cubicBezTo>
                    <a:pt x="44447" y="11087"/>
                    <a:pt x="41100" y="8101"/>
                    <a:pt x="37951" y="8101"/>
                  </a:cubicBezTo>
                  <a:cubicBezTo>
                    <a:pt x="36347" y="8101"/>
                    <a:pt x="34795" y="8875"/>
                    <a:pt x="33850" y="10729"/>
                  </a:cubicBezTo>
                  <a:cubicBezTo>
                    <a:pt x="34421" y="4149"/>
                    <a:pt x="29389" y="1"/>
                    <a:pt x="25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90725" y="1668375"/>
              <a:ext cx="36650" cy="41075"/>
            </a:xfrm>
            <a:custGeom>
              <a:rect b="b" l="l" r="r" t="t"/>
              <a:pathLst>
                <a:path extrusionOk="0" h="1643" w="1466">
                  <a:moveTo>
                    <a:pt x="107" y="0"/>
                  </a:moveTo>
                  <a:cubicBezTo>
                    <a:pt x="54" y="64"/>
                    <a:pt x="22" y="138"/>
                    <a:pt x="1" y="223"/>
                  </a:cubicBezTo>
                  <a:lnTo>
                    <a:pt x="86" y="287"/>
                  </a:lnTo>
                  <a:cubicBezTo>
                    <a:pt x="160" y="329"/>
                    <a:pt x="234" y="382"/>
                    <a:pt x="298" y="435"/>
                  </a:cubicBezTo>
                  <a:cubicBezTo>
                    <a:pt x="457" y="563"/>
                    <a:pt x="606" y="701"/>
                    <a:pt x="733" y="849"/>
                  </a:cubicBezTo>
                  <a:cubicBezTo>
                    <a:pt x="871" y="987"/>
                    <a:pt x="988" y="1146"/>
                    <a:pt x="1083" y="1316"/>
                  </a:cubicBezTo>
                  <a:cubicBezTo>
                    <a:pt x="1126" y="1422"/>
                    <a:pt x="1168" y="1518"/>
                    <a:pt x="1189" y="1634"/>
                  </a:cubicBezTo>
                  <a:cubicBezTo>
                    <a:pt x="1232" y="1640"/>
                    <a:pt x="1277" y="1642"/>
                    <a:pt x="1322" y="1642"/>
                  </a:cubicBezTo>
                  <a:cubicBezTo>
                    <a:pt x="1367" y="1642"/>
                    <a:pt x="1412" y="1640"/>
                    <a:pt x="1455" y="1634"/>
                  </a:cubicBezTo>
                  <a:cubicBezTo>
                    <a:pt x="1465" y="1497"/>
                    <a:pt x="1465" y="1348"/>
                    <a:pt x="1444" y="1221"/>
                  </a:cubicBezTo>
                  <a:cubicBezTo>
                    <a:pt x="1391" y="966"/>
                    <a:pt x="1274" y="722"/>
                    <a:pt x="1105" y="531"/>
                  </a:cubicBezTo>
                  <a:cubicBezTo>
                    <a:pt x="924" y="351"/>
                    <a:pt x="712" y="213"/>
                    <a:pt x="478" y="117"/>
                  </a:cubicBezTo>
                  <a:cubicBezTo>
                    <a:pt x="394" y="75"/>
                    <a:pt x="309" y="53"/>
                    <a:pt x="213" y="22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176675" y="1692500"/>
              <a:ext cx="25750" cy="24100"/>
            </a:xfrm>
            <a:custGeom>
              <a:rect b="b" l="l" r="r" t="t"/>
              <a:pathLst>
                <a:path extrusionOk="0" h="964" w="1030">
                  <a:moveTo>
                    <a:pt x="75" y="1"/>
                  </a:moveTo>
                  <a:cubicBezTo>
                    <a:pt x="32" y="75"/>
                    <a:pt x="11" y="160"/>
                    <a:pt x="1" y="245"/>
                  </a:cubicBezTo>
                  <a:cubicBezTo>
                    <a:pt x="1" y="245"/>
                    <a:pt x="75" y="298"/>
                    <a:pt x="170" y="372"/>
                  </a:cubicBezTo>
                  <a:cubicBezTo>
                    <a:pt x="255" y="447"/>
                    <a:pt x="361" y="542"/>
                    <a:pt x="436" y="606"/>
                  </a:cubicBezTo>
                  <a:cubicBezTo>
                    <a:pt x="510" y="659"/>
                    <a:pt x="595" y="733"/>
                    <a:pt x="658" y="807"/>
                  </a:cubicBezTo>
                  <a:cubicBezTo>
                    <a:pt x="701" y="850"/>
                    <a:pt x="722" y="892"/>
                    <a:pt x="754" y="956"/>
                  </a:cubicBezTo>
                  <a:cubicBezTo>
                    <a:pt x="796" y="961"/>
                    <a:pt x="839" y="964"/>
                    <a:pt x="881" y="964"/>
                  </a:cubicBezTo>
                  <a:cubicBezTo>
                    <a:pt x="924" y="964"/>
                    <a:pt x="966" y="961"/>
                    <a:pt x="1009" y="956"/>
                  </a:cubicBezTo>
                  <a:cubicBezTo>
                    <a:pt x="1030" y="860"/>
                    <a:pt x="1030" y="765"/>
                    <a:pt x="1009" y="669"/>
                  </a:cubicBezTo>
                  <a:cubicBezTo>
                    <a:pt x="977" y="500"/>
                    <a:pt x="881" y="351"/>
                    <a:pt x="754" y="234"/>
                  </a:cubicBezTo>
                  <a:cubicBezTo>
                    <a:pt x="627" y="139"/>
                    <a:pt x="478" y="75"/>
                    <a:pt x="319" y="43"/>
                  </a:cubicBezTo>
                  <a:cubicBezTo>
                    <a:pt x="245" y="22"/>
                    <a:pt x="160" y="12"/>
                    <a:pt x="7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16950" y="1932750"/>
              <a:ext cx="61050" cy="12125"/>
            </a:xfrm>
            <a:custGeom>
              <a:rect b="b" l="l" r="r" t="t"/>
              <a:pathLst>
                <a:path extrusionOk="0" h="485" w="2442">
                  <a:moveTo>
                    <a:pt x="1485" y="1"/>
                  </a:moveTo>
                  <a:cubicBezTo>
                    <a:pt x="1390" y="1"/>
                    <a:pt x="1295" y="2"/>
                    <a:pt x="1200" y="5"/>
                  </a:cubicBezTo>
                  <a:cubicBezTo>
                    <a:pt x="807" y="37"/>
                    <a:pt x="415" y="100"/>
                    <a:pt x="22" y="185"/>
                  </a:cubicBezTo>
                  <a:cubicBezTo>
                    <a:pt x="1" y="270"/>
                    <a:pt x="1" y="355"/>
                    <a:pt x="22" y="440"/>
                  </a:cubicBezTo>
                  <a:cubicBezTo>
                    <a:pt x="354" y="466"/>
                    <a:pt x="693" y="485"/>
                    <a:pt x="1027" y="485"/>
                  </a:cubicBezTo>
                  <a:cubicBezTo>
                    <a:pt x="1099" y="485"/>
                    <a:pt x="1171" y="484"/>
                    <a:pt x="1242" y="482"/>
                  </a:cubicBezTo>
                  <a:cubicBezTo>
                    <a:pt x="1635" y="450"/>
                    <a:pt x="2027" y="387"/>
                    <a:pt x="2420" y="302"/>
                  </a:cubicBezTo>
                  <a:cubicBezTo>
                    <a:pt x="2441" y="217"/>
                    <a:pt x="2441" y="132"/>
                    <a:pt x="2420" y="47"/>
                  </a:cubicBezTo>
                  <a:cubicBezTo>
                    <a:pt x="2104" y="15"/>
                    <a:pt x="1794" y="1"/>
                    <a:pt x="148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1275" y="1905950"/>
              <a:ext cx="40100" cy="12350"/>
            </a:xfrm>
            <a:custGeom>
              <a:rect b="b" l="l" r="r" t="t"/>
              <a:pathLst>
                <a:path extrusionOk="0" h="494" w="1604">
                  <a:moveTo>
                    <a:pt x="938" y="0"/>
                  </a:moveTo>
                  <a:cubicBezTo>
                    <a:pt x="884" y="0"/>
                    <a:pt x="832" y="1"/>
                    <a:pt x="786" y="5"/>
                  </a:cubicBezTo>
                  <a:cubicBezTo>
                    <a:pt x="521" y="37"/>
                    <a:pt x="266" y="79"/>
                    <a:pt x="22" y="143"/>
                  </a:cubicBezTo>
                  <a:cubicBezTo>
                    <a:pt x="1" y="217"/>
                    <a:pt x="1" y="302"/>
                    <a:pt x="22" y="387"/>
                  </a:cubicBezTo>
                  <a:cubicBezTo>
                    <a:pt x="277" y="451"/>
                    <a:pt x="542" y="482"/>
                    <a:pt x="818" y="493"/>
                  </a:cubicBezTo>
                  <a:cubicBezTo>
                    <a:pt x="988" y="472"/>
                    <a:pt x="1168" y="429"/>
                    <a:pt x="1338" y="366"/>
                  </a:cubicBezTo>
                  <a:cubicBezTo>
                    <a:pt x="1497" y="302"/>
                    <a:pt x="1603" y="249"/>
                    <a:pt x="1603" y="249"/>
                  </a:cubicBezTo>
                  <a:cubicBezTo>
                    <a:pt x="1592" y="164"/>
                    <a:pt x="1561" y="79"/>
                    <a:pt x="1529" y="5"/>
                  </a:cubicBezTo>
                  <a:lnTo>
                    <a:pt x="1263" y="5"/>
                  </a:lnTo>
                  <a:cubicBezTo>
                    <a:pt x="1164" y="5"/>
                    <a:pt x="1047" y="0"/>
                    <a:pt x="93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8280509" y="602641"/>
            <a:ext cx="1720815" cy="767473"/>
            <a:chOff x="8042384" y="2038616"/>
            <a:chExt cx="1720815" cy="767473"/>
          </a:xfrm>
        </p:grpSpPr>
        <p:sp>
          <p:nvSpPr>
            <p:cNvPr id="22" name="Google Shape;22;p2"/>
            <p:cNvSpPr/>
            <p:nvPr/>
          </p:nvSpPr>
          <p:spPr>
            <a:xfrm>
              <a:off x="8042384" y="2038616"/>
              <a:ext cx="1720815" cy="767473"/>
            </a:xfrm>
            <a:custGeom>
              <a:rect b="b" l="l" r="r" t="t"/>
              <a:pathLst>
                <a:path extrusionOk="0" h="19316" w="4331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25909" y="2181653"/>
              <a:ext cx="49348" cy="69413"/>
            </a:xfrm>
            <a:custGeom>
              <a:rect b="b" l="l" r="r" t="t"/>
              <a:pathLst>
                <a:path extrusionOk="0" h="1747" w="1242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74383" y="2198500"/>
              <a:ext cx="47282" cy="47679"/>
            </a:xfrm>
            <a:custGeom>
              <a:rect b="b" l="l" r="r" t="t"/>
              <a:pathLst>
                <a:path extrusionOk="0" h="1200" w="119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122644" y="2614658"/>
              <a:ext cx="66671" cy="60314"/>
            </a:xfrm>
            <a:custGeom>
              <a:rect b="b" l="l" r="r" t="t"/>
              <a:pathLst>
                <a:path extrusionOk="0" h="1518" w="1678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46284" y="2574170"/>
              <a:ext cx="46805" cy="43030"/>
            </a:xfrm>
            <a:custGeom>
              <a:rect b="b" l="l" r="r" t="t"/>
              <a:pathLst>
                <a:path extrusionOk="0" h="1083" w="1178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454791" y="2571749"/>
            <a:ext cx="1288247" cy="574373"/>
            <a:chOff x="7624716" y="2969549"/>
            <a:chExt cx="1288247" cy="574373"/>
          </a:xfrm>
        </p:grpSpPr>
        <p:sp>
          <p:nvSpPr>
            <p:cNvPr id="28" name="Google Shape;28;p2"/>
            <p:cNvSpPr/>
            <p:nvPr/>
          </p:nvSpPr>
          <p:spPr>
            <a:xfrm>
              <a:off x="7624716" y="2969549"/>
              <a:ext cx="1288247" cy="574373"/>
            </a:xfrm>
            <a:custGeom>
              <a:rect b="b" l="l" r="r" t="t"/>
              <a:pathLst>
                <a:path extrusionOk="0" h="14456" w="32423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289600" y="3075873"/>
              <a:ext cx="37150" cy="52526"/>
            </a:xfrm>
            <a:custGeom>
              <a:rect b="b" l="l" r="r" t="t"/>
              <a:pathLst>
                <a:path extrusionOk="0" h="1322" w="935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54635" y="3089382"/>
              <a:ext cx="35441" cy="35441"/>
            </a:xfrm>
            <a:custGeom>
              <a:rect b="b" l="l" r="r" t="t"/>
              <a:pathLst>
                <a:path extrusionOk="0" h="892" w="892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1001550" y="429391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281000" y="4254900"/>
            <a:ext cx="952900" cy="138325"/>
          </a:xfrm>
          <a:custGeom>
            <a:rect b="b" l="l" r="r" t="t"/>
            <a:pathLst>
              <a:path extrusionOk="0" h="5533" w="38116">
                <a:moveTo>
                  <a:pt x="17731" y="1"/>
                </a:moveTo>
                <a:cubicBezTo>
                  <a:pt x="17409" y="1"/>
                  <a:pt x="17060" y="219"/>
                  <a:pt x="16957" y="530"/>
                </a:cubicBezTo>
                <a:cubicBezTo>
                  <a:pt x="16344" y="2106"/>
                  <a:pt x="15060" y="3361"/>
                  <a:pt x="13454" y="3887"/>
                </a:cubicBezTo>
                <a:cubicBezTo>
                  <a:pt x="12933" y="4048"/>
                  <a:pt x="12398" y="4127"/>
                  <a:pt x="11866" y="4127"/>
                </a:cubicBezTo>
                <a:cubicBezTo>
                  <a:pt x="10671" y="4127"/>
                  <a:pt x="9492" y="3729"/>
                  <a:pt x="8522" y="2982"/>
                </a:cubicBezTo>
                <a:cubicBezTo>
                  <a:pt x="7734" y="2398"/>
                  <a:pt x="7092" y="1610"/>
                  <a:pt x="6713" y="705"/>
                </a:cubicBezTo>
                <a:cubicBezTo>
                  <a:pt x="6614" y="495"/>
                  <a:pt x="6425" y="405"/>
                  <a:pt x="6230" y="405"/>
                </a:cubicBezTo>
                <a:cubicBezTo>
                  <a:pt x="5965" y="405"/>
                  <a:pt x="5688" y="570"/>
                  <a:pt x="5604" y="822"/>
                </a:cubicBezTo>
                <a:cubicBezTo>
                  <a:pt x="4903" y="3099"/>
                  <a:pt x="2656" y="4791"/>
                  <a:pt x="321" y="4996"/>
                </a:cubicBezTo>
                <a:cubicBezTo>
                  <a:pt x="0" y="5025"/>
                  <a:pt x="0" y="5463"/>
                  <a:pt x="321" y="5492"/>
                </a:cubicBezTo>
                <a:lnTo>
                  <a:pt x="321" y="5521"/>
                </a:lnTo>
                <a:cubicBezTo>
                  <a:pt x="445" y="5529"/>
                  <a:pt x="569" y="5532"/>
                  <a:pt x="692" y="5532"/>
                </a:cubicBezTo>
                <a:cubicBezTo>
                  <a:pt x="2973" y="5532"/>
                  <a:pt x="5045" y="4246"/>
                  <a:pt x="6211" y="2326"/>
                </a:cubicBezTo>
                <a:lnTo>
                  <a:pt x="6211" y="2326"/>
                </a:lnTo>
                <a:cubicBezTo>
                  <a:pt x="7501" y="4435"/>
                  <a:pt x="9716" y="5482"/>
                  <a:pt x="11931" y="5482"/>
                </a:cubicBezTo>
                <a:cubicBezTo>
                  <a:pt x="14163" y="5482"/>
                  <a:pt x="16396" y="4418"/>
                  <a:pt x="17679" y="2306"/>
                </a:cubicBezTo>
                <a:lnTo>
                  <a:pt x="17679" y="2306"/>
                </a:lnTo>
                <a:cubicBezTo>
                  <a:pt x="18882" y="4034"/>
                  <a:pt x="20821" y="4922"/>
                  <a:pt x="22770" y="4922"/>
                </a:cubicBezTo>
                <a:cubicBezTo>
                  <a:pt x="24433" y="4922"/>
                  <a:pt x="26103" y="4275"/>
                  <a:pt x="27328" y="2949"/>
                </a:cubicBezTo>
                <a:lnTo>
                  <a:pt x="27328" y="2949"/>
                </a:lnTo>
                <a:cubicBezTo>
                  <a:pt x="27585" y="3251"/>
                  <a:pt x="27911" y="3500"/>
                  <a:pt x="28251" y="3682"/>
                </a:cubicBezTo>
                <a:cubicBezTo>
                  <a:pt x="29185" y="4149"/>
                  <a:pt x="30236" y="4412"/>
                  <a:pt x="31257" y="4499"/>
                </a:cubicBezTo>
                <a:cubicBezTo>
                  <a:pt x="31655" y="4531"/>
                  <a:pt x="32053" y="4547"/>
                  <a:pt x="32450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06" y="4208"/>
                  <a:pt x="36832" y="3916"/>
                  <a:pt x="37707" y="3274"/>
                </a:cubicBezTo>
                <a:cubicBezTo>
                  <a:pt x="37999" y="3128"/>
                  <a:pt x="38116" y="2778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6" y="2311"/>
                  <a:pt x="35489" y="2661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6" y="3011"/>
                  <a:pt x="30090" y="2836"/>
                  <a:pt x="29273" y="2544"/>
                </a:cubicBezTo>
                <a:cubicBezTo>
                  <a:pt x="29010" y="2427"/>
                  <a:pt x="28747" y="2281"/>
                  <a:pt x="28543" y="2077"/>
                </a:cubicBezTo>
                <a:cubicBezTo>
                  <a:pt x="28339" y="1931"/>
                  <a:pt x="28222" y="1668"/>
                  <a:pt x="28280" y="1406"/>
                </a:cubicBezTo>
                <a:cubicBezTo>
                  <a:pt x="28316" y="958"/>
                  <a:pt x="27924" y="697"/>
                  <a:pt x="27534" y="697"/>
                </a:cubicBezTo>
                <a:cubicBezTo>
                  <a:pt x="27288" y="697"/>
                  <a:pt x="27044" y="801"/>
                  <a:pt x="26909" y="1026"/>
                </a:cubicBezTo>
                <a:cubicBezTo>
                  <a:pt x="25976" y="2662"/>
                  <a:pt x="24360" y="3453"/>
                  <a:pt x="22753" y="3453"/>
                </a:cubicBezTo>
                <a:cubicBezTo>
                  <a:pt x="20890" y="3453"/>
                  <a:pt x="19038" y="2392"/>
                  <a:pt x="18270" y="355"/>
                </a:cubicBezTo>
                <a:cubicBezTo>
                  <a:pt x="18163" y="105"/>
                  <a:pt x="17953" y="1"/>
                  <a:pt x="17731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8277338" y="3811125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54025" y="3672625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55375" y="1959250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708275" y="1748575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120800" y="1610250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2519725" y="1275325"/>
            <a:ext cx="3790200" cy="3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2" name="Google Shape;42;p2"/>
          <p:cNvSpPr txBox="1"/>
          <p:nvPr>
            <p:ph type="ctrTitle"/>
          </p:nvPr>
        </p:nvSpPr>
        <p:spPr>
          <a:xfrm>
            <a:off x="799000" y="300625"/>
            <a:ext cx="7545900" cy="10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 flipH="1">
            <a:off x="2092849" y="1977851"/>
            <a:ext cx="7053804" cy="3165656"/>
          </a:xfrm>
          <a:custGeom>
            <a:rect b="b" l="l" r="r" t="t"/>
            <a:pathLst>
              <a:path extrusionOk="0" h="14893" w="33185">
                <a:moveTo>
                  <a:pt x="17914" y="0"/>
                </a:moveTo>
                <a:cubicBezTo>
                  <a:pt x="13508" y="0"/>
                  <a:pt x="9446" y="2824"/>
                  <a:pt x="10410" y="8850"/>
                </a:cubicBezTo>
                <a:cubicBezTo>
                  <a:pt x="9248" y="7251"/>
                  <a:pt x="7906" y="6596"/>
                  <a:pt x="6600" y="6596"/>
                </a:cubicBezTo>
                <a:cubicBezTo>
                  <a:pt x="3177" y="6596"/>
                  <a:pt x="1" y="11091"/>
                  <a:pt x="951" y="14893"/>
                </a:cubicBezTo>
                <a:lnTo>
                  <a:pt x="32763" y="14893"/>
                </a:lnTo>
                <a:cubicBezTo>
                  <a:pt x="33185" y="12398"/>
                  <a:pt x="31458" y="10888"/>
                  <a:pt x="29152" y="10888"/>
                </a:cubicBezTo>
                <a:cubicBezTo>
                  <a:pt x="28546" y="10888"/>
                  <a:pt x="27901" y="10992"/>
                  <a:pt x="27244" y="11210"/>
                </a:cubicBezTo>
                <a:cubicBezTo>
                  <a:pt x="28811" y="3946"/>
                  <a:pt x="23122" y="0"/>
                  <a:pt x="17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11"/>
          <p:cNvGrpSpPr/>
          <p:nvPr/>
        </p:nvGrpSpPr>
        <p:grpSpPr>
          <a:xfrm>
            <a:off x="-243652" y="2165205"/>
            <a:ext cx="1700914" cy="563757"/>
            <a:chOff x="223350" y="3354150"/>
            <a:chExt cx="1111200" cy="368300"/>
          </a:xfrm>
        </p:grpSpPr>
        <p:sp>
          <p:nvSpPr>
            <p:cNvPr id="196" name="Google Shape;196;p11"/>
            <p:cNvSpPr/>
            <p:nvPr/>
          </p:nvSpPr>
          <p:spPr>
            <a:xfrm>
              <a:off x="223350" y="3354150"/>
              <a:ext cx="1111200" cy="368300"/>
            </a:xfrm>
            <a:custGeom>
              <a:rect b="b" l="l" r="r" t="t"/>
              <a:pathLst>
                <a:path extrusionOk="0" h="14732" w="44448">
                  <a:moveTo>
                    <a:pt x="19404" y="1"/>
                  </a:moveTo>
                  <a:cubicBezTo>
                    <a:pt x="15057" y="1"/>
                    <a:pt x="10037" y="4145"/>
                    <a:pt x="10608" y="10721"/>
                  </a:cubicBezTo>
                  <a:cubicBezTo>
                    <a:pt x="9663" y="8870"/>
                    <a:pt x="8110" y="8098"/>
                    <a:pt x="6505" y="8098"/>
                  </a:cubicBezTo>
                  <a:cubicBezTo>
                    <a:pt x="3352" y="8098"/>
                    <a:pt x="1" y="11079"/>
                    <a:pt x="676" y="14721"/>
                  </a:cubicBezTo>
                  <a:lnTo>
                    <a:pt x="676" y="14732"/>
                  </a:lnTo>
                  <a:lnTo>
                    <a:pt x="44447" y="14732"/>
                  </a:lnTo>
                  <a:cubicBezTo>
                    <a:pt x="44447" y="14732"/>
                    <a:pt x="43386" y="10348"/>
                    <a:pt x="39397" y="10348"/>
                  </a:cubicBezTo>
                  <a:cubicBezTo>
                    <a:pt x="38216" y="10348"/>
                    <a:pt x="36778" y="10732"/>
                    <a:pt x="35035" y="11729"/>
                  </a:cubicBezTo>
                  <a:cubicBezTo>
                    <a:pt x="34870" y="8489"/>
                    <a:pt x="32137" y="5986"/>
                    <a:pt x="29405" y="5986"/>
                  </a:cubicBezTo>
                  <a:cubicBezTo>
                    <a:pt x="27922" y="5986"/>
                    <a:pt x="26440" y="6723"/>
                    <a:pt x="25368" y="8482"/>
                  </a:cubicBezTo>
                  <a:cubicBezTo>
                    <a:pt x="25811" y="2552"/>
                    <a:pt x="22815" y="1"/>
                    <a:pt x="19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63350" y="3419225"/>
              <a:ext cx="37425" cy="41075"/>
            </a:xfrm>
            <a:custGeom>
              <a:rect b="b" l="l" r="r" t="t"/>
              <a:pathLst>
                <a:path extrusionOk="0" h="1643" w="1497">
                  <a:moveTo>
                    <a:pt x="1390" y="0"/>
                  </a:moveTo>
                  <a:lnTo>
                    <a:pt x="1284" y="21"/>
                  </a:lnTo>
                  <a:cubicBezTo>
                    <a:pt x="1189" y="53"/>
                    <a:pt x="1104" y="74"/>
                    <a:pt x="1019" y="117"/>
                  </a:cubicBezTo>
                  <a:cubicBezTo>
                    <a:pt x="786" y="212"/>
                    <a:pt x="573" y="350"/>
                    <a:pt x="393" y="531"/>
                  </a:cubicBezTo>
                  <a:cubicBezTo>
                    <a:pt x="128" y="828"/>
                    <a:pt x="0" y="1231"/>
                    <a:pt x="53" y="1634"/>
                  </a:cubicBezTo>
                  <a:cubicBezTo>
                    <a:pt x="96" y="1640"/>
                    <a:pt x="138" y="1642"/>
                    <a:pt x="181" y="1642"/>
                  </a:cubicBezTo>
                  <a:cubicBezTo>
                    <a:pt x="223" y="1642"/>
                    <a:pt x="266" y="1640"/>
                    <a:pt x="308" y="1634"/>
                  </a:cubicBezTo>
                  <a:cubicBezTo>
                    <a:pt x="329" y="1518"/>
                    <a:pt x="372" y="1422"/>
                    <a:pt x="414" y="1316"/>
                  </a:cubicBezTo>
                  <a:cubicBezTo>
                    <a:pt x="510" y="1146"/>
                    <a:pt x="626" y="987"/>
                    <a:pt x="764" y="849"/>
                  </a:cubicBezTo>
                  <a:cubicBezTo>
                    <a:pt x="902" y="701"/>
                    <a:pt x="1051" y="563"/>
                    <a:pt x="1210" y="435"/>
                  </a:cubicBezTo>
                  <a:cubicBezTo>
                    <a:pt x="1274" y="382"/>
                    <a:pt x="1337" y="329"/>
                    <a:pt x="1412" y="287"/>
                  </a:cubicBezTo>
                  <a:lnTo>
                    <a:pt x="1497" y="223"/>
                  </a:lnTo>
                  <a:cubicBezTo>
                    <a:pt x="1475" y="138"/>
                    <a:pt x="1444" y="64"/>
                    <a:pt x="139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89075" y="3443625"/>
              <a:ext cx="25750" cy="23825"/>
            </a:xfrm>
            <a:custGeom>
              <a:rect b="b" l="l" r="r" t="t"/>
              <a:pathLst>
                <a:path extrusionOk="0" h="953" w="1030">
                  <a:moveTo>
                    <a:pt x="956" y="0"/>
                  </a:moveTo>
                  <a:cubicBezTo>
                    <a:pt x="871" y="0"/>
                    <a:pt x="786" y="11"/>
                    <a:pt x="701" y="32"/>
                  </a:cubicBezTo>
                  <a:cubicBezTo>
                    <a:pt x="552" y="64"/>
                    <a:pt x="404" y="128"/>
                    <a:pt x="277" y="223"/>
                  </a:cubicBezTo>
                  <a:cubicBezTo>
                    <a:pt x="149" y="340"/>
                    <a:pt x="54" y="489"/>
                    <a:pt x="22" y="658"/>
                  </a:cubicBezTo>
                  <a:cubicBezTo>
                    <a:pt x="1" y="754"/>
                    <a:pt x="1" y="849"/>
                    <a:pt x="22" y="945"/>
                  </a:cubicBezTo>
                  <a:cubicBezTo>
                    <a:pt x="64" y="950"/>
                    <a:pt x="107" y="953"/>
                    <a:pt x="149" y="953"/>
                  </a:cubicBezTo>
                  <a:cubicBezTo>
                    <a:pt x="192" y="953"/>
                    <a:pt x="234" y="950"/>
                    <a:pt x="277" y="945"/>
                  </a:cubicBezTo>
                  <a:cubicBezTo>
                    <a:pt x="298" y="892"/>
                    <a:pt x="330" y="839"/>
                    <a:pt x="372" y="796"/>
                  </a:cubicBezTo>
                  <a:cubicBezTo>
                    <a:pt x="436" y="722"/>
                    <a:pt x="521" y="648"/>
                    <a:pt x="595" y="595"/>
                  </a:cubicBezTo>
                  <a:cubicBezTo>
                    <a:pt x="669" y="531"/>
                    <a:pt x="775" y="446"/>
                    <a:pt x="860" y="361"/>
                  </a:cubicBezTo>
                  <a:cubicBezTo>
                    <a:pt x="956" y="287"/>
                    <a:pt x="1030" y="234"/>
                    <a:pt x="1030" y="234"/>
                  </a:cubicBezTo>
                  <a:cubicBezTo>
                    <a:pt x="1019" y="149"/>
                    <a:pt x="988" y="64"/>
                    <a:pt x="9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913525" y="3683600"/>
              <a:ext cx="61025" cy="12125"/>
            </a:xfrm>
            <a:custGeom>
              <a:rect b="b" l="l" r="r" t="t"/>
              <a:pathLst>
                <a:path extrusionOk="0" h="485" w="2441">
                  <a:moveTo>
                    <a:pt x="956" y="1"/>
                  </a:moveTo>
                  <a:cubicBezTo>
                    <a:pt x="648" y="1"/>
                    <a:pt x="340" y="15"/>
                    <a:pt x="32" y="47"/>
                  </a:cubicBezTo>
                  <a:cubicBezTo>
                    <a:pt x="0" y="132"/>
                    <a:pt x="0" y="217"/>
                    <a:pt x="32" y="302"/>
                  </a:cubicBezTo>
                  <a:cubicBezTo>
                    <a:pt x="414" y="387"/>
                    <a:pt x="807" y="450"/>
                    <a:pt x="1199" y="482"/>
                  </a:cubicBezTo>
                  <a:cubicBezTo>
                    <a:pt x="1271" y="484"/>
                    <a:pt x="1342" y="485"/>
                    <a:pt x="1414" y="485"/>
                  </a:cubicBezTo>
                  <a:cubicBezTo>
                    <a:pt x="1749" y="485"/>
                    <a:pt x="2088" y="466"/>
                    <a:pt x="2420" y="440"/>
                  </a:cubicBezTo>
                  <a:cubicBezTo>
                    <a:pt x="2441" y="355"/>
                    <a:pt x="2441" y="270"/>
                    <a:pt x="2420" y="185"/>
                  </a:cubicBezTo>
                  <a:cubicBezTo>
                    <a:pt x="2027" y="100"/>
                    <a:pt x="1634" y="36"/>
                    <a:pt x="1242" y="5"/>
                  </a:cubicBezTo>
                  <a:cubicBezTo>
                    <a:pt x="1147" y="2"/>
                    <a:pt x="1051" y="1"/>
                    <a:pt x="95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920150" y="3656800"/>
              <a:ext cx="40075" cy="12325"/>
            </a:xfrm>
            <a:custGeom>
              <a:rect b="b" l="l" r="r" t="t"/>
              <a:pathLst>
                <a:path extrusionOk="0" h="493" w="1603">
                  <a:moveTo>
                    <a:pt x="669" y="0"/>
                  </a:moveTo>
                  <a:cubicBezTo>
                    <a:pt x="557" y="0"/>
                    <a:pt x="439" y="5"/>
                    <a:pt x="340" y="5"/>
                  </a:cubicBezTo>
                  <a:lnTo>
                    <a:pt x="75" y="5"/>
                  </a:lnTo>
                  <a:cubicBezTo>
                    <a:pt x="43" y="79"/>
                    <a:pt x="11" y="164"/>
                    <a:pt x="0" y="249"/>
                  </a:cubicBezTo>
                  <a:cubicBezTo>
                    <a:pt x="0" y="249"/>
                    <a:pt x="117" y="302"/>
                    <a:pt x="276" y="366"/>
                  </a:cubicBezTo>
                  <a:cubicBezTo>
                    <a:pt x="436" y="429"/>
                    <a:pt x="616" y="472"/>
                    <a:pt x="796" y="493"/>
                  </a:cubicBezTo>
                  <a:cubicBezTo>
                    <a:pt x="1062" y="482"/>
                    <a:pt x="1327" y="450"/>
                    <a:pt x="1592" y="387"/>
                  </a:cubicBezTo>
                  <a:cubicBezTo>
                    <a:pt x="1603" y="302"/>
                    <a:pt x="1603" y="217"/>
                    <a:pt x="1592" y="143"/>
                  </a:cubicBezTo>
                  <a:cubicBezTo>
                    <a:pt x="1338" y="79"/>
                    <a:pt x="1083" y="37"/>
                    <a:pt x="828" y="5"/>
                  </a:cubicBezTo>
                  <a:cubicBezTo>
                    <a:pt x="779" y="1"/>
                    <a:pt x="724" y="0"/>
                    <a:pt x="66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5465848" y="258130"/>
            <a:ext cx="1700914" cy="563757"/>
            <a:chOff x="223350" y="3354150"/>
            <a:chExt cx="1111200" cy="368300"/>
          </a:xfrm>
        </p:grpSpPr>
        <p:sp>
          <p:nvSpPr>
            <p:cNvPr id="202" name="Google Shape;202;p11"/>
            <p:cNvSpPr/>
            <p:nvPr/>
          </p:nvSpPr>
          <p:spPr>
            <a:xfrm>
              <a:off x="223350" y="3354150"/>
              <a:ext cx="1111200" cy="368300"/>
            </a:xfrm>
            <a:custGeom>
              <a:rect b="b" l="l" r="r" t="t"/>
              <a:pathLst>
                <a:path extrusionOk="0" h="14732" w="44448">
                  <a:moveTo>
                    <a:pt x="19404" y="1"/>
                  </a:moveTo>
                  <a:cubicBezTo>
                    <a:pt x="15057" y="1"/>
                    <a:pt x="10037" y="4145"/>
                    <a:pt x="10608" y="10721"/>
                  </a:cubicBezTo>
                  <a:cubicBezTo>
                    <a:pt x="9663" y="8870"/>
                    <a:pt x="8110" y="8098"/>
                    <a:pt x="6505" y="8098"/>
                  </a:cubicBezTo>
                  <a:cubicBezTo>
                    <a:pt x="3352" y="8098"/>
                    <a:pt x="1" y="11079"/>
                    <a:pt x="676" y="14721"/>
                  </a:cubicBezTo>
                  <a:lnTo>
                    <a:pt x="676" y="14732"/>
                  </a:lnTo>
                  <a:lnTo>
                    <a:pt x="44447" y="14732"/>
                  </a:lnTo>
                  <a:cubicBezTo>
                    <a:pt x="44447" y="14732"/>
                    <a:pt x="43386" y="10348"/>
                    <a:pt x="39397" y="10348"/>
                  </a:cubicBezTo>
                  <a:cubicBezTo>
                    <a:pt x="38216" y="10348"/>
                    <a:pt x="36778" y="10732"/>
                    <a:pt x="35035" y="11729"/>
                  </a:cubicBezTo>
                  <a:cubicBezTo>
                    <a:pt x="34870" y="8489"/>
                    <a:pt x="32137" y="5986"/>
                    <a:pt x="29405" y="5986"/>
                  </a:cubicBezTo>
                  <a:cubicBezTo>
                    <a:pt x="27922" y="5986"/>
                    <a:pt x="26440" y="6723"/>
                    <a:pt x="25368" y="8482"/>
                  </a:cubicBezTo>
                  <a:cubicBezTo>
                    <a:pt x="25811" y="2552"/>
                    <a:pt x="22815" y="1"/>
                    <a:pt x="19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63350" y="3419225"/>
              <a:ext cx="37425" cy="41075"/>
            </a:xfrm>
            <a:custGeom>
              <a:rect b="b" l="l" r="r" t="t"/>
              <a:pathLst>
                <a:path extrusionOk="0" h="1643" w="1497">
                  <a:moveTo>
                    <a:pt x="1390" y="0"/>
                  </a:moveTo>
                  <a:lnTo>
                    <a:pt x="1284" y="21"/>
                  </a:lnTo>
                  <a:cubicBezTo>
                    <a:pt x="1189" y="53"/>
                    <a:pt x="1104" y="74"/>
                    <a:pt x="1019" y="117"/>
                  </a:cubicBezTo>
                  <a:cubicBezTo>
                    <a:pt x="786" y="212"/>
                    <a:pt x="573" y="350"/>
                    <a:pt x="393" y="531"/>
                  </a:cubicBezTo>
                  <a:cubicBezTo>
                    <a:pt x="128" y="828"/>
                    <a:pt x="0" y="1231"/>
                    <a:pt x="53" y="1634"/>
                  </a:cubicBezTo>
                  <a:cubicBezTo>
                    <a:pt x="96" y="1640"/>
                    <a:pt x="138" y="1642"/>
                    <a:pt x="181" y="1642"/>
                  </a:cubicBezTo>
                  <a:cubicBezTo>
                    <a:pt x="223" y="1642"/>
                    <a:pt x="266" y="1640"/>
                    <a:pt x="308" y="1634"/>
                  </a:cubicBezTo>
                  <a:cubicBezTo>
                    <a:pt x="329" y="1518"/>
                    <a:pt x="372" y="1422"/>
                    <a:pt x="414" y="1316"/>
                  </a:cubicBezTo>
                  <a:cubicBezTo>
                    <a:pt x="510" y="1146"/>
                    <a:pt x="626" y="987"/>
                    <a:pt x="764" y="849"/>
                  </a:cubicBezTo>
                  <a:cubicBezTo>
                    <a:pt x="902" y="701"/>
                    <a:pt x="1051" y="563"/>
                    <a:pt x="1210" y="435"/>
                  </a:cubicBezTo>
                  <a:cubicBezTo>
                    <a:pt x="1274" y="382"/>
                    <a:pt x="1337" y="329"/>
                    <a:pt x="1412" y="287"/>
                  </a:cubicBezTo>
                  <a:lnTo>
                    <a:pt x="1497" y="223"/>
                  </a:lnTo>
                  <a:cubicBezTo>
                    <a:pt x="1475" y="138"/>
                    <a:pt x="1444" y="64"/>
                    <a:pt x="139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89075" y="3443625"/>
              <a:ext cx="25750" cy="23825"/>
            </a:xfrm>
            <a:custGeom>
              <a:rect b="b" l="l" r="r" t="t"/>
              <a:pathLst>
                <a:path extrusionOk="0" h="953" w="1030">
                  <a:moveTo>
                    <a:pt x="956" y="0"/>
                  </a:moveTo>
                  <a:cubicBezTo>
                    <a:pt x="871" y="0"/>
                    <a:pt x="786" y="11"/>
                    <a:pt x="701" y="32"/>
                  </a:cubicBezTo>
                  <a:cubicBezTo>
                    <a:pt x="552" y="64"/>
                    <a:pt x="404" y="128"/>
                    <a:pt x="277" y="223"/>
                  </a:cubicBezTo>
                  <a:cubicBezTo>
                    <a:pt x="149" y="340"/>
                    <a:pt x="54" y="489"/>
                    <a:pt x="22" y="658"/>
                  </a:cubicBezTo>
                  <a:cubicBezTo>
                    <a:pt x="1" y="754"/>
                    <a:pt x="1" y="849"/>
                    <a:pt x="22" y="945"/>
                  </a:cubicBezTo>
                  <a:cubicBezTo>
                    <a:pt x="64" y="950"/>
                    <a:pt x="107" y="953"/>
                    <a:pt x="149" y="953"/>
                  </a:cubicBezTo>
                  <a:cubicBezTo>
                    <a:pt x="192" y="953"/>
                    <a:pt x="234" y="950"/>
                    <a:pt x="277" y="945"/>
                  </a:cubicBezTo>
                  <a:cubicBezTo>
                    <a:pt x="298" y="892"/>
                    <a:pt x="330" y="839"/>
                    <a:pt x="372" y="796"/>
                  </a:cubicBezTo>
                  <a:cubicBezTo>
                    <a:pt x="436" y="722"/>
                    <a:pt x="521" y="648"/>
                    <a:pt x="595" y="595"/>
                  </a:cubicBezTo>
                  <a:cubicBezTo>
                    <a:pt x="669" y="531"/>
                    <a:pt x="775" y="446"/>
                    <a:pt x="860" y="361"/>
                  </a:cubicBezTo>
                  <a:cubicBezTo>
                    <a:pt x="956" y="287"/>
                    <a:pt x="1030" y="234"/>
                    <a:pt x="1030" y="234"/>
                  </a:cubicBezTo>
                  <a:cubicBezTo>
                    <a:pt x="1019" y="149"/>
                    <a:pt x="988" y="64"/>
                    <a:pt x="9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913525" y="3683600"/>
              <a:ext cx="61025" cy="12125"/>
            </a:xfrm>
            <a:custGeom>
              <a:rect b="b" l="l" r="r" t="t"/>
              <a:pathLst>
                <a:path extrusionOk="0" h="485" w="2441">
                  <a:moveTo>
                    <a:pt x="956" y="1"/>
                  </a:moveTo>
                  <a:cubicBezTo>
                    <a:pt x="648" y="1"/>
                    <a:pt x="340" y="15"/>
                    <a:pt x="32" y="47"/>
                  </a:cubicBezTo>
                  <a:cubicBezTo>
                    <a:pt x="0" y="132"/>
                    <a:pt x="0" y="217"/>
                    <a:pt x="32" y="302"/>
                  </a:cubicBezTo>
                  <a:cubicBezTo>
                    <a:pt x="414" y="387"/>
                    <a:pt x="807" y="450"/>
                    <a:pt x="1199" y="482"/>
                  </a:cubicBezTo>
                  <a:cubicBezTo>
                    <a:pt x="1271" y="484"/>
                    <a:pt x="1342" y="485"/>
                    <a:pt x="1414" y="485"/>
                  </a:cubicBezTo>
                  <a:cubicBezTo>
                    <a:pt x="1749" y="485"/>
                    <a:pt x="2088" y="466"/>
                    <a:pt x="2420" y="440"/>
                  </a:cubicBezTo>
                  <a:cubicBezTo>
                    <a:pt x="2441" y="355"/>
                    <a:pt x="2441" y="270"/>
                    <a:pt x="2420" y="185"/>
                  </a:cubicBezTo>
                  <a:cubicBezTo>
                    <a:pt x="2027" y="100"/>
                    <a:pt x="1634" y="36"/>
                    <a:pt x="1242" y="5"/>
                  </a:cubicBezTo>
                  <a:cubicBezTo>
                    <a:pt x="1147" y="2"/>
                    <a:pt x="1051" y="1"/>
                    <a:pt x="95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920150" y="3656800"/>
              <a:ext cx="40075" cy="12325"/>
            </a:xfrm>
            <a:custGeom>
              <a:rect b="b" l="l" r="r" t="t"/>
              <a:pathLst>
                <a:path extrusionOk="0" h="493" w="1603">
                  <a:moveTo>
                    <a:pt x="669" y="0"/>
                  </a:moveTo>
                  <a:cubicBezTo>
                    <a:pt x="557" y="0"/>
                    <a:pt x="439" y="5"/>
                    <a:pt x="340" y="5"/>
                  </a:cubicBezTo>
                  <a:lnTo>
                    <a:pt x="75" y="5"/>
                  </a:lnTo>
                  <a:cubicBezTo>
                    <a:pt x="43" y="79"/>
                    <a:pt x="11" y="164"/>
                    <a:pt x="0" y="249"/>
                  </a:cubicBezTo>
                  <a:cubicBezTo>
                    <a:pt x="0" y="249"/>
                    <a:pt x="117" y="302"/>
                    <a:pt x="276" y="366"/>
                  </a:cubicBezTo>
                  <a:cubicBezTo>
                    <a:pt x="436" y="429"/>
                    <a:pt x="616" y="472"/>
                    <a:pt x="796" y="493"/>
                  </a:cubicBezTo>
                  <a:cubicBezTo>
                    <a:pt x="1062" y="482"/>
                    <a:pt x="1327" y="450"/>
                    <a:pt x="1592" y="387"/>
                  </a:cubicBezTo>
                  <a:cubicBezTo>
                    <a:pt x="1603" y="302"/>
                    <a:pt x="1603" y="217"/>
                    <a:pt x="1592" y="143"/>
                  </a:cubicBezTo>
                  <a:cubicBezTo>
                    <a:pt x="1338" y="79"/>
                    <a:pt x="1083" y="37"/>
                    <a:pt x="828" y="5"/>
                  </a:cubicBezTo>
                  <a:cubicBezTo>
                    <a:pt x="779" y="1"/>
                    <a:pt x="724" y="0"/>
                    <a:pt x="66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11"/>
          <p:cNvGrpSpPr/>
          <p:nvPr/>
        </p:nvGrpSpPr>
        <p:grpSpPr>
          <a:xfrm flipH="1">
            <a:off x="6771807" y="681512"/>
            <a:ext cx="1319551" cy="588388"/>
            <a:chOff x="7624716" y="2969549"/>
            <a:chExt cx="1288247" cy="574373"/>
          </a:xfrm>
        </p:grpSpPr>
        <p:sp>
          <p:nvSpPr>
            <p:cNvPr id="208" name="Google Shape;208;p11"/>
            <p:cNvSpPr/>
            <p:nvPr/>
          </p:nvSpPr>
          <p:spPr>
            <a:xfrm>
              <a:off x="7624716" y="2969549"/>
              <a:ext cx="1288247" cy="574373"/>
            </a:xfrm>
            <a:custGeom>
              <a:rect b="b" l="l" r="r" t="t"/>
              <a:pathLst>
                <a:path extrusionOk="0" h="14456" w="32423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8289600" y="3075873"/>
              <a:ext cx="37150" cy="52526"/>
            </a:xfrm>
            <a:custGeom>
              <a:rect b="b" l="l" r="r" t="t"/>
              <a:pathLst>
                <a:path extrusionOk="0" h="1322" w="935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8254635" y="3089382"/>
              <a:ext cx="35441" cy="35441"/>
            </a:xfrm>
            <a:custGeom>
              <a:rect b="b" l="l" r="r" t="t"/>
              <a:pathLst>
                <a:path extrusionOk="0" h="892" w="892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7704600" y="3099250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"/>
          <p:cNvSpPr/>
          <p:nvPr/>
        </p:nvSpPr>
        <p:spPr>
          <a:xfrm>
            <a:off x="8657500" y="2888575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"/>
          <p:cNvSpPr/>
          <p:nvPr/>
        </p:nvSpPr>
        <p:spPr>
          <a:xfrm>
            <a:off x="4776650" y="433075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5143300" y="1223425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1063888" y="979325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674388" y="733875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928113" y="1293775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"/>
          <p:cNvSpPr/>
          <p:nvPr/>
        </p:nvSpPr>
        <p:spPr>
          <a:xfrm>
            <a:off x="996000" y="4544175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"/>
          <p:cNvSpPr txBox="1"/>
          <p:nvPr>
            <p:ph idx="1" type="subTitle"/>
          </p:nvPr>
        </p:nvSpPr>
        <p:spPr>
          <a:xfrm>
            <a:off x="3356250" y="2639663"/>
            <a:ext cx="24315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23" name="Google Shape;223;p11"/>
          <p:cNvSpPr txBox="1"/>
          <p:nvPr>
            <p:ph hasCustomPrompt="1" type="title"/>
          </p:nvPr>
        </p:nvSpPr>
        <p:spPr>
          <a:xfrm>
            <a:off x="2298450" y="1763300"/>
            <a:ext cx="45471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b="0" sz="600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BIG_NUMBER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2"/>
          <p:cNvGrpSpPr/>
          <p:nvPr/>
        </p:nvGrpSpPr>
        <p:grpSpPr>
          <a:xfrm>
            <a:off x="-243652" y="2165205"/>
            <a:ext cx="1700914" cy="563757"/>
            <a:chOff x="223350" y="3354150"/>
            <a:chExt cx="1111200" cy="368300"/>
          </a:xfrm>
        </p:grpSpPr>
        <p:sp>
          <p:nvSpPr>
            <p:cNvPr id="226" name="Google Shape;226;p12"/>
            <p:cNvSpPr/>
            <p:nvPr/>
          </p:nvSpPr>
          <p:spPr>
            <a:xfrm>
              <a:off x="223350" y="3354150"/>
              <a:ext cx="1111200" cy="368300"/>
            </a:xfrm>
            <a:custGeom>
              <a:rect b="b" l="l" r="r" t="t"/>
              <a:pathLst>
                <a:path extrusionOk="0" h="14732" w="44448">
                  <a:moveTo>
                    <a:pt x="19404" y="1"/>
                  </a:moveTo>
                  <a:cubicBezTo>
                    <a:pt x="15057" y="1"/>
                    <a:pt x="10037" y="4145"/>
                    <a:pt x="10608" y="10721"/>
                  </a:cubicBezTo>
                  <a:cubicBezTo>
                    <a:pt x="9663" y="8870"/>
                    <a:pt x="8110" y="8098"/>
                    <a:pt x="6505" y="8098"/>
                  </a:cubicBezTo>
                  <a:cubicBezTo>
                    <a:pt x="3352" y="8098"/>
                    <a:pt x="1" y="11079"/>
                    <a:pt x="676" y="14721"/>
                  </a:cubicBezTo>
                  <a:lnTo>
                    <a:pt x="676" y="14732"/>
                  </a:lnTo>
                  <a:lnTo>
                    <a:pt x="44447" y="14732"/>
                  </a:lnTo>
                  <a:cubicBezTo>
                    <a:pt x="44447" y="14732"/>
                    <a:pt x="43386" y="10348"/>
                    <a:pt x="39397" y="10348"/>
                  </a:cubicBezTo>
                  <a:cubicBezTo>
                    <a:pt x="38216" y="10348"/>
                    <a:pt x="36778" y="10732"/>
                    <a:pt x="35035" y="11729"/>
                  </a:cubicBezTo>
                  <a:cubicBezTo>
                    <a:pt x="34870" y="8489"/>
                    <a:pt x="32137" y="5986"/>
                    <a:pt x="29405" y="5986"/>
                  </a:cubicBezTo>
                  <a:cubicBezTo>
                    <a:pt x="27922" y="5986"/>
                    <a:pt x="26440" y="6723"/>
                    <a:pt x="25368" y="8482"/>
                  </a:cubicBezTo>
                  <a:cubicBezTo>
                    <a:pt x="25811" y="2552"/>
                    <a:pt x="22815" y="1"/>
                    <a:pt x="19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63350" y="3419225"/>
              <a:ext cx="37425" cy="41075"/>
            </a:xfrm>
            <a:custGeom>
              <a:rect b="b" l="l" r="r" t="t"/>
              <a:pathLst>
                <a:path extrusionOk="0" h="1643" w="1497">
                  <a:moveTo>
                    <a:pt x="1390" y="0"/>
                  </a:moveTo>
                  <a:lnTo>
                    <a:pt x="1284" y="21"/>
                  </a:lnTo>
                  <a:cubicBezTo>
                    <a:pt x="1189" y="53"/>
                    <a:pt x="1104" y="74"/>
                    <a:pt x="1019" y="117"/>
                  </a:cubicBezTo>
                  <a:cubicBezTo>
                    <a:pt x="786" y="212"/>
                    <a:pt x="573" y="350"/>
                    <a:pt x="393" y="531"/>
                  </a:cubicBezTo>
                  <a:cubicBezTo>
                    <a:pt x="128" y="828"/>
                    <a:pt x="0" y="1231"/>
                    <a:pt x="53" y="1634"/>
                  </a:cubicBezTo>
                  <a:cubicBezTo>
                    <a:pt x="96" y="1640"/>
                    <a:pt x="138" y="1642"/>
                    <a:pt x="181" y="1642"/>
                  </a:cubicBezTo>
                  <a:cubicBezTo>
                    <a:pt x="223" y="1642"/>
                    <a:pt x="266" y="1640"/>
                    <a:pt x="308" y="1634"/>
                  </a:cubicBezTo>
                  <a:cubicBezTo>
                    <a:pt x="329" y="1518"/>
                    <a:pt x="372" y="1422"/>
                    <a:pt x="414" y="1316"/>
                  </a:cubicBezTo>
                  <a:cubicBezTo>
                    <a:pt x="510" y="1146"/>
                    <a:pt x="626" y="987"/>
                    <a:pt x="764" y="849"/>
                  </a:cubicBezTo>
                  <a:cubicBezTo>
                    <a:pt x="902" y="701"/>
                    <a:pt x="1051" y="563"/>
                    <a:pt x="1210" y="435"/>
                  </a:cubicBezTo>
                  <a:cubicBezTo>
                    <a:pt x="1274" y="382"/>
                    <a:pt x="1337" y="329"/>
                    <a:pt x="1412" y="287"/>
                  </a:cubicBezTo>
                  <a:lnTo>
                    <a:pt x="1497" y="223"/>
                  </a:lnTo>
                  <a:cubicBezTo>
                    <a:pt x="1475" y="138"/>
                    <a:pt x="1444" y="64"/>
                    <a:pt x="139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89075" y="3443625"/>
              <a:ext cx="25750" cy="23825"/>
            </a:xfrm>
            <a:custGeom>
              <a:rect b="b" l="l" r="r" t="t"/>
              <a:pathLst>
                <a:path extrusionOk="0" h="953" w="1030">
                  <a:moveTo>
                    <a:pt x="956" y="0"/>
                  </a:moveTo>
                  <a:cubicBezTo>
                    <a:pt x="871" y="0"/>
                    <a:pt x="786" y="11"/>
                    <a:pt x="701" y="32"/>
                  </a:cubicBezTo>
                  <a:cubicBezTo>
                    <a:pt x="552" y="64"/>
                    <a:pt x="404" y="128"/>
                    <a:pt x="277" y="223"/>
                  </a:cubicBezTo>
                  <a:cubicBezTo>
                    <a:pt x="149" y="340"/>
                    <a:pt x="54" y="489"/>
                    <a:pt x="22" y="658"/>
                  </a:cubicBezTo>
                  <a:cubicBezTo>
                    <a:pt x="1" y="754"/>
                    <a:pt x="1" y="849"/>
                    <a:pt x="22" y="945"/>
                  </a:cubicBezTo>
                  <a:cubicBezTo>
                    <a:pt x="64" y="950"/>
                    <a:pt x="107" y="953"/>
                    <a:pt x="149" y="953"/>
                  </a:cubicBezTo>
                  <a:cubicBezTo>
                    <a:pt x="192" y="953"/>
                    <a:pt x="234" y="950"/>
                    <a:pt x="277" y="945"/>
                  </a:cubicBezTo>
                  <a:cubicBezTo>
                    <a:pt x="298" y="892"/>
                    <a:pt x="330" y="839"/>
                    <a:pt x="372" y="796"/>
                  </a:cubicBezTo>
                  <a:cubicBezTo>
                    <a:pt x="436" y="722"/>
                    <a:pt x="521" y="648"/>
                    <a:pt x="595" y="595"/>
                  </a:cubicBezTo>
                  <a:cubicBezTo>
                    <a:pt x="669" y="531"/>
                    <a:pt x="775" y="446"/>
                    <a:pt x="860" y="361"/>
                  </a:cubicBezTo>
                  <a:cubicBezTo>
                    <a:pt x="956" y="287"/>
                    <a:pt x="1030" y="234"/>
                    <a:pt x="1030" y="234"/>
                  </a:cubicBezTo>
                  <a:cubicBezTo>
                    <a:pt x="1019" y="149"/>
                    <a:pt x="988" y="64"/>
                    <a:pt x="9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913525" y="3683600"/>
              <a:ext cx="61025" cy="12125"/>
            </a:xfrm>
            <a:custGeom>
              <a:rect b="b" l="l" r="r" t="t"/>
              <a:pathLst>
                <a:path extrusionOk="0" h="485" w="2441">
                  <a:moveTo>
                    <a:pt x="956" y="1"/>
                  </a:moveTo>
                  <a:cubicBezTo>
                    <a:pt x="648" y="1"/>
                    <a:pt x="340" y="15"/>
                    <a:pt x="32" y="47"/>
                  </a:cubicBezTo>
                  <a:cubicBezTo>
                    <a:pt x="0" y="132"/>
                    <a:pt x="0" y="217"/>
                    <a:pt x="32" y="302"/>
                  </a:cubicBezTo>
                  <a:cubicBezTo>
                    <a:pt x="414" y="387"/>
                    <a:pt x="807" y="450"/>
                    <a:pt x="1199" y="482"/>
                  </a:cubicBezTo>
                  <a:cubicBezTo>
                    <a:pt x="1271" y="484"/>
                    <a:pt x="1342" y="485"/>
                    <a:pt x="1414" y="485"/>
                  </a:cubicBezTo>
                  <a:cubicBezTo>
                    <a:pt x="1749" y="485"/>
                    <a:pt x="2088" y="466"/>
                    <a:pt x="2420" y="440"/>
                  </a:cubicBezTo>
                  <a:cubicBezTo>
                    <a:pt x="2441" y="355"/>
                    <a:pt x="2441" y="270"/>
                    <a:pt x="2420" y="185"/>
                  </a:cubicBezTo>
                  <a:cubicBezTo>
                    <a:pt x="2027" y="100"/>
                    <a:pt x="1634" y="36"/>
                    <a:pt x="1242" y="5"/>
                  </a:cubicBezTo>
                  <a:cubicBezTo>
                    <a:pt x="1147" y="2"/>
                    <a:pt x="1051" y="1"/>
                    <a:pt x="95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920150" y="3656800"/>
              <a:ext cx="40075" cy="12325"/>
            </a:xfrm>
            <a:custGeom>
              <a:rect b="b" l="l" r="r" t="t"/>
              <a:pathLst>
                <a:path extrusionOk="0" h="493" w="1603">
                  <a:moveTo>
                    <a:pt x="669" y="0"/>
                  </a:moveTo>
                  <a:cubicBezTo>
                    <a:pt x="557" y="0"/>
                    <a:pt x="439" y="5"/>
                    <a:pt x="340" y="5"/>
                  </a:cubicBezTo>
                  <a:lnTo>
                    <a:pt x="75" y="5"/>
                  </a:lnTo>
                  <a:cubicBezTo>
                    <a:pt x="43" y="79"/>
                    <a:pt x="11" y="164"/>
                    <a:pt x="0" y="249"/>
                  </a:cubicBezTo>
                  <a:cubicBezTo>
                    <a:pt x="0" y="249"/>
                    <a:pt x="117" y="302"/>
                    <a:pt x="276" y="366"/>
                  </a:cubicBezTo>
                  <a:cubicBezTo>
                    <a:pt x="436" y="429"/>
                    <a:pt x="616" y="472"/>
                    <a:pt x="796" y="493"/>
                  </a:cubicBezTo>
                  <a:cubicBezTo>
                    <a:pt x="1062" y="482"/>
                    <a:pt x="1327" y="450"/>
                    <a:pt x="1592" y="387"/>
                  </a:cubicBezTo>
                  <a:cubicBezTo>
                    <a:pt x="1603" y="302"/>
                    <a:pt x="1603" y="217"/>
                    <a:pt x="1592" y="143"/>
                  </a:cubicBezTo>
                  <a:cubicBezTo>
                    <a:pt x="1338" y="79"/>
                    <a:pt x="1083" y="37"/>
                    <a:pt x="828" y="5"/>
                  </a:cubicBezTo>
                  <a:cubicBezTo>
                    <a:pt x="779" y="1"/>
                    <a:pt x="724" y="0"/>
                    <a:pt x="66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2"/>
          <p:cNvGrpSpPr/>
          <p:nvPr/>
        </p:nvGrpSpPr>
        <p:grpSpPr>
          <a:xfrm>
            <a:off x="7725263" y="3612261"/>
            <a:ext cx="1924125" cy="857884"/>
            <a:chOff x="7624716" y="2969549"/>
            <a:chExt cx="1288247" cy="574373"/>
          </a:xfrm>
        </p:grpSpPr>
        <p:sp>
          <p:nvSpPr>
            <p:cNvPr id="232" name="Google Shape;232;p12"/>
            <p:cNvSpPr/>
            <p:nvPr/>
          </p:nvSpPr>
          <p:spPr>
            <a:xfrm>
              <a:off x="7624716" y="2969549"/>
              <a:ext cx="1288247" cy="574373"/>
            </a:xfrm>
            <a:custGeom>
              <a:rect b="b" l="l" r="r" t="t"/>
              <a:pathLst>
                <a:path extrusionOk="0" h="14456" w="32423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8289600" y="3075873"/>
              <a:ext cx="37150" cy="52526"/>
            </a:xfrm>
            <a:custGeom>
              <a:rect b="b" l="l" r="r" t="t"/>
              <a:pathLst>
                <a:path extrusionOk="0" h="1322" w="935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8254635" y="3089382"/>
              <a:ext cx="35441" cy="35441"/>
            </a:xfrm>
            <a:custGeom>
              <a:rect b="b" l="l" r="r" t="t"/>
              <a:pathLst>
                <a:path extrusionOk="0" h="892" w="892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2"/>
          <p:cNvGrpSpPr/>
          <p:nvPr/>
        </p:nvGrpSpPr>
        <p:grpSpPr>
          <a:xfrm>
            <a:off x="5465848" y="258130"/>
            <a:ext cx="1700914" cy="563757"/>
            <a:chOff x="223350" y="3354150"/>
            <a:chExt cx="1111200" cy="368300"/>
          </a:xfrm>
        </p:grpSpPr>
        <p:sp>
          <p:nvSpPr>
            <p:cNvPr id="239" name="Google Shape;239;p12"/>
            <p:cNvSpPr/>
            <p:nvPr/>
          </p:nvSpPr>
          <p:spPr>
            <a:xfrm>
              <a:off x="223350" y="3354150"/>
              <a:ext cx="1111200" cy="368300"/>
            </a:xfrm>
            <a:custGeom>
              <a:rect b="b" l="l" r="r" t="t"/>
              <a:pathLst>
                <a:path extrusionOk="0" h="14732" w="44448">
                  <a:moveTo>
                    <a:pt x="19404" y="1"/>
                  </a:moveTo>
                  <a:cubicBezTo>
                    <a:pt x="15057" y="1"/>
                    <a:pt x="10037" y="4145"/>
                    <a:pt x="10608" y="10721"/>
                  </a:cubicBezTo>
                  <a:cubicBezTo>
                    <a:pt x="9663" y="8870"/>
                    <a:pt x="8110" y="8098"/>
                    <a:pt x="6505" y="8098"/>
                  </a:cubicBezTo>
                  <a:cubicBezTo>
                    <a:pt x="3352" y="8098"/>
                    <a:pt x="1" y="11079"/>
                    <a:pt x="676" y="14721"/>
                  </a:cubicBezTo>
                  <a:lnTo>
                    <a:pt x="676" y="14732"/>
                  </a:lnTo>
                  <a:lnTo>
                    <a:pt x="44447" y="14732"/>
                  </a:lnTo>
                  <a:cubicBezTo>
                    <a:pt x="44447" y="14732"/>
                    <a:pt x="43386" y="10348"/>
                    <a:pt x="39397" y="10348"/>
                  </a:cubicBezTo>
                  <a:cubicBezTo>
                    <a:pt x="38216" y="10348"/>
                    <a:pt x="36778" y="10732"/>
                    <a:pt x="35035" y="11729"/>
                  </a:cubicBezTo>
                  <a:cubicBezTo>
                    <a:pt x="34870" y="8489"/>
                    <a:pt x="32137" y="5986"/>
                    <a:pt x="29405" y="5986"/>
                  </a:cubicBezTo>
                  <a:cubicBezTo>
                    <a:pt x="27922" y="5986"/>
                    <a:pt x="26440" y="6723"/>
                    <a:pt x="25368" y="8482"/>
                  </a:cubicBezTo>
                  <a:cubicBezTo>
                    <a:pt x="25811" y="2552"/>
                    <a:pt x="22815" y="1"/>
                    <a:pt x="19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563350" y="3419225"/>
              <a:ext cx="37425" cy="41075"/>
            </a:xfrm>
            <a:custGeom>
              <a:rect b="b" l="l" r="r" t="t"/>
              <a:pathLst>
                <a:path extrusionOk="0" h="1643" w="1497">
                  <a:moveTo>
                    <a:pt x="1390" y="0"/>
                  </a:moveTo>
                  <a:lnTo>
                    <a:pt x="1284" y="21"/>
                  </a:lnTo>
                  <a:cubicBezTo>
                    <a:pt x="1189" y="53"/>
                    <a:pt x="1104" y="74"/>
                    <a:pt x="1019" y="117"/>
                  </a:cubicBezTo>
                  <a:cubicBezTo>
                    <a:pt x="786" y="212"/>
                    <a:pt x="573" y="350"/>
                    <a:pt x="393" y="531"/>
                  </a:cubicBezTo>
                  <a:cubicBezTo>
                    <a:pt x="128" y="828"/>
                    <a:pt x="0" y="1231"/>
                    <a:pt x="53" y="1634"/>
                  </a:cubicBezTo>
                  <a:cubicBezTo>
                    <a:pt x="96" y="1640"/>
                    <a:pt x="138" y="1642"/>
                    <a:pt x="181" y="1642"/>
                  </a:cubicBezTo>
                  <a:cubicBezTo>
                    <a:pt x="223" y="1642"/>
                    <a:pt x="266" y="1640"/>
                    <a:pt x="308" y="1634"/>
                  </a:cubicBezTo>
                  <a:cubicBezTo>
                    <a:pt x="329" y="1518"/>
                    <a:pt x="372" y="1422"/>
                    <a:pt x="414" y="1316"/>
                  </a:cubicBezTo>
                  <a:cubicBezTo>
                    <a:pt x="510" y="1146"/>
                    <a:pt x="626" y="987"/>
                    <a:pt x="764" y="849"/>
                  </a:cubicBezTo>
                  <a:cubicBezTo>
                    <a:pt x="902" y="701"/>
                    <a:pt x="1051" y="563"/>
                    <a:pt x="1210" y="435"/>
                  </a:cubicBezTo>
                  <a:cubicBezTo>
                    <a:pt x="1274" y="382"/>
                    <a:pt x="1337" y="329"/>
                    <a:pt x="1412" y="287"/>
                  </a:cubicBezTo>
                  <a:lnTo>
                    <a:pt x="1497" y="223"/>
                  </a:lnTo>
                  <a:cubicBezTo>
                    <a:pt x="1475" y="138"/>
                    <a:pt x="1444" y="64"/>
                    <a:pt x="139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589075" y="3443625"/>
              <a:ext cx="25750" cy="23825"/>
            </a:xfrm>
            <a:custGeom>
              <a:rect b="b" l="l" r="r" t="t"/>
              <a:pathLst>
                <a:path extrusionOk="0" h="953" w="1030">
                  <a:moveTo>
                    <a:pt x="956" y="0"/>
                  </a:moveTo>
                  <a:cubicBezTo>
                    <a:pt x="871" y="0"/>
                    <a:pt x="786" y="11"/>
                    <a:pt x="701" y="32"/>
                  </a:cubicBezTo>
                  <a:cubicBezTo>
                    <a:pt x="552" y="64"/>
                    <a:pt x="404" y="128"/>
                    <a:pt x="277" y="223"/>
                  </a:cubicBezTo>
                  <a:cubicBezTo>
                    <a:pt x="149" y="340"/>
                    <a:pt x="54" y="489"/>
                    <a:pt x="22" y="658"/>
                  </a:cubicBezTo>
                  <a:cubicBezTo>
                    <a:pt x="1" y="754"/>
                    <a:pt x="1" y="849"/>
                    <a:pt x="22" y="945"/>
                  </a:cubicBezTo>
                  <a:cubicBezTo>
                    <a:pt x="64" y="950"/>
                    <a:pt x="107" y="953"/>
                    <a:pt x="149" y="953"/>
                  </a:cubicBezTo>
                  <a:cubicBezTo>
                    <a:pt x="192" y="953"/>
                    <a:pt x="234" y="950"/>
                    <a:pt x="277" y="945"/>
                  </a:cubicBezTo>
                  <a:cubicBezTo>
                    <a:pt x="298" y="892"/>
                    <a:pt x="330" y="839"/>
                    <a:pt x="372" y="796"/>
                  </a:cubicBezTo>
                  <a:cubicBezTo>
                    <a:pt x="436" y="722"/>
                    <a:pt x="521" y="648"/>
                    <a:pt x="595" y="595"/>
                  </a:cubicBezTo>
                  <a:cubicBezTo>
                    <a:pt x="669" y="531"/>
                    <a:pt x="775" y="446"/>
                    <a:pt x="860" y="361"/>
                  </a:cubicBezTo>
                  <a:cubicBezTo>
                    <a:pt x="956" y="287"/>
                    <a:pt x="1030" y="234"/>
                    <a:pt x="1030" y="234"/>
                  </a:cubicBezTo>
                  <a:cubicBezTo>
                    <a:pt x="1019" y="149"/>
                    <a:pt x="988" y="64"/>
                    <a:pt x="9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913525" y="3683600"/>
              <a:ext cx="61025" cy="12125"/>
            </a:xfrm>
            <a:custGeom>
              <a:rect b="b" l="l" r="r" t="t"/>
              <a:pathLst>
                <a:path extrusionOk="0" h="485" w="2441">
                  <a:moveTo>
                    <a:pt x="956" y="1"/>
                  </a:moveTo>
                  <a:cubicBezTo>
                    <a:pt x="648" y="1"/>
                    <a:pt x="340" y="15"/>
                    <a:pt x="32" y="47"/>
                  </a:cubicBezTo>
                  <a:cubicBezTo>
                    <a:pt x="0" y="132"/>
                    <a:pt x="0" y="217"/>
                    <a:pt x="32" y="302"/>
                  </a:cubicBezTo>
                  <a:cubicBezTo>
                    <a:pt x="414" y="387"/>
                    <a:pt x="807" y="450"/>
                    <a:pt x="1199" y="482"/>
                  </a:cubicBezTo>
                  <a:cubicBezTo>
                    <a:pt x="1271" y="484"/>
                    <a:pt x="1342" y="485"/>
                    <a:pt x="1414" y="485"/>
                  </a:cubicBezTo>
                  <a:cubicBezTo>
                    <a:pt x="1749" y="485"/>
                    <a:pt x="2088" y="466"/>
                    <a:pt x="2420" y="440"/>
                  </a:cubicBezTo>
                  <a:cubicBezTo>
                    <a:pt x="2441" y="355"/>
                    <a:pt x="2441" y="270"/>
                    <a:pt x="2420" y="185"/>
                  </a:cubicBezTo>
                  <a:cubicBezTo>
                    <a:pt x="2027" y="100"/>
                    <a:pt x="1634" y="36"/>
                    <a:pt x="1242" y="5"/>
                  </a:cubicBezTo>
                  <a:cubicBezTo>
                    <a:pt x="1147" y="2"/>
                    <a:pt x="1051" y="1"/>
                    <a:pt x="95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920150" y="3656800"/>
              <a:ext cx="40075" cy="12325"/>
            </a:xfrm>
            <a:custGeom>
              <a:rect b="b" l="l" r="r" t="t"/>
              <a:pathLst>
                <a:path extrusionOk="0" h="493" w="1603">
                  <a:moveTo>
                    <a:pt x="669" y="0"/>
                  </a:moveTo>
                  <a:cubicBezTo>
                    <a:pt x="557" y="0"/>
                    <a:pt x="439" y="5"/>
                    <a:pt x="340" y="5"/>
                  </a:cubicBezTo>
                  <a:lnTo>
                    <a:pt x="75" y="5"/>
                  </a:lnTo>
                  <a:cubicBezTo>
                    <a:pt x="43" y="79"/>
                    <a:pt x="11" y="164"/>
                    <a:pt x="0" y="249"/>
                  </a:cubicBezTo>
                  <a:cubicBezTo>
                    <a:pt x="0" y="249"/>
                    <a:pt x="117" y="302"/>
                    <a:pt x="276" y="366"/>
                  </a:cubicBezTo>
                  <a:cubicBezTo>
                    <a:pt x="436" y="429"/>
                    <a:pt x="616" y="472"/>
                    <a:pt x="796" y="493"/>
                  </a:cubicBezTo>
                  <a:cubicBezTo>
                    <a:pt x="1062" y="482"/>
                    <a:pt x="1327" y="450"/>
                    <a:pt x="1592" y="387"/>
                  </a:cubicBezTo>
                  <a:cubicBezTo>
                    <a:pt x="1603" y="302"/>
                    <a:pt x="1603" y="217"/>
                    <a:pt x="1592" y="143"/>
                  </a:cubicBezTo>
                  <a:cubicBezTo>
                    <a:pt x="1338" y="79"/>
                    <a:pt x="1083" y="37"/>
                    <a:pt x="828" y="5"/>
                  </a:cubicBezTo>
                  <a:cubicBezTo>
                    <a:pt x="779" y="1"/>
                    <a:pt x="724" y="0"/>
                    <a:pt x="66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2"/>
          <p:cNvGrpSpPr/>
          <p:nvPr/>
        </p:nvGrpSpPr>
        <p:grpSpPr>
          <a:xfrm flipH="1">
            <a:off x="6771807" y="681512"/>
            <a:ext cx="1319551" cy="588388"/>
            <a:chOff x="7624716" y="2969549"/>
            <a:chExt cx="1288247" cy="574373"/>
          </a:xfrm>
        </p:grpSpPr>
        <p:sp>
          <p:nvSpPr>
            <p:cNvPr id="245" name="Google Shape;245;p12"/>
            <p:cNvSpPr/>
            <p:nvPr/>
          </p:nvSpPr>
          <p:spPr>
            <a:xfrm>
              <a:off x="7624716" y="2969549"/>
              <a:ext cx="1288247" cy="574373"/>
            </a:xfrm>
            <a:custGeom>
              <a:rect b="b" l="l" r="r" t="t"/>
              <a:pathLst>
                <a:path extrusionOk="0" h="14456" w="32423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8289600" y="3075873"/>
              <a:ext cx="37150" cy="52526"/>
            </a:xfrm>
            <a:custGeom>
              <a:rect b="b" l="l" r="r" t="t"/>
              <a:pathLst>
                <a:path extrusionOk="0" h="1322" w="935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8254635" y="3089382"/>
              <a:ext cx="35441" cy="35441"/>
            </a:xfrm>
            <a:custGeom>
              <a:rect b="b" l="l" r="r" t="t"/>
              <a:pathLst>
                <a:path extrusionOk="0" h="892" w="892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12"/>
          <p:cNvGrpSpPr/>
          <p:nvPr/>
        </p:nvGrpSpPr>
        <p:grpSpPr>
          <a:xfrm flipH="1">
            <a:off x="4776657" y="4603512"/>
            <a:ext cx="1319551" cy="588388"/>
            <a:chOff x="7624716" y="2969549"/>
            <a:chExt cx="1288247" cy="574373"/>
          </a:xfrm>
        </p:grpSpPr>
        <p:sp>
          <p:nvSpPr>
            <p:cNvPr id="252" name="Google Shape;252;p12"/>
            <p:cNvSpPr/>
            <p:nvPr/>
          </p:nvSpPr>
          <p:spPr>
            <a:xfrm>
              <a:off x="7624716" y="2969549"/>
              <a:ext cx="1288247" cy="574373"/>
            </a:xfrm>
            <a:custGeom>
              <a:rect b="b" l="l" r="r" t="t"/>
              <a:pathLst>
                <a:path extrusionOk="0" h="14456" w="32423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8289600" y="3075873"/>
              <a:ext cx="37150" cy="52526"/>
            </a:xfrm>
            <a:custGeom>
              <a:rect b="b" l="l" r="r" t="t"/>
              <a:pathLst>
                <a:path extrusionOk="0" h="1322" w="935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8254635" y="3089382"/>
              <a:ext cx="35441" cy="35441"/>
            </a:xfrm>
            <a:custGeom>
              <a:rect b="b" l="l" r="r" t="t"/>
              <a:pathLst>
                <a:path extrusionOk="0" h="892" w="892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2"/>
          <p:cNvSpPr/>
          <p:nvPr/>
        </p:nvSpPr>
        <p:spPr>
          <a:xfrm>
            <a:off x="2078375" y="2483250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"/>
          <p:cNvSpPr/>
          <p:nvPr/>
        </p:nvSpPr>
        <p:spPr>
          <a:xfrm>
            <a:off x="3031275" y="2272575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"/>
          <p:cNvSpPr/>
          <p:nvPr/>
        </p:nvSpPr>
        <p:spPr>
          <a:xfrm>
            <a:off x="4776650" y="433075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"/>
          <p:cNvSpPr/>
          <p:nvPr/>
        </p:nvSpPr>
        <p:spPr>
          <a:xfrm>
            <a:off x="5143300" y="1223425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"/>
          <p:cNvSpPr/>
          <p:nvPr/>
        </p:nvSpPr>
        <p:spPr>
          <a:xfrm>
            <a:off x="5115000" y="3733925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"/>
          <p:cNvSpPr/>
          <p:nvPr/>
        </p:nvSpPr>
        <p:spPr>
          <a:xfrm>
            <a:off x="5725500" y="3488475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"/>
          <p:cNvSpPr/>
          <p:nvPr/>
        </p:nvSpPr>
        <p:spPr>
          <a:xfrm>
            <a:off x="4979225" y="4048375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2"/>
          <p:cNvSpPr/>
          <p:nvPr/>
        </p:nvSpPr>
        <p:spPr>
          <a:xfrm>
            <a:off x="6955125" y="4832700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"/>
          <p:cNvSpPr txBox="1"/>
          <p:nvPr>
            <p:ph idx="1" type="subTitle"/>
          </p:nvPr>
        </p:nvSpPr>
        <p:spPr>
          <a:xfrm>
            <a:off x="1178400" y="1391100"/>
            <a:ext cx="24315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7" name="Google Shape;267;p12"/>
          <p:cNvSpPr txBox="1"/>
          <p:nvPr>
            <p:ph idx="2" type="subTitle"/>
          </p:nvPr>
        </p:nvSpPr>
        <p:spPr>
          <a:xfrm>
            <a:off x="5850300" y="2723980"/>
            <a:ext cx="2115300" cy="7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8" name="Google Shape;268;p12"/>
          <p:cNvSpPr txBox="1"/>
          <p:nvPr>
            <p:ph hasCustomPrompt="1" type="title"/>
          </p:nvPr>
        </p:nvSpPr>
        <p:spPr>
          <a:xfrm>
            <a:off x="1178400" y="832150"/>
            <a:ext cx="45471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0" sz="500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2"/>
          <p:cNvSpPr txBox="1"/>
          <p:nvPr>
            <p:ph hasCustomPrompt="1" idx="3" type="title"/>
          </p:nvPr>
        </p:nvSpPr>
        <p:spPr>
          <a:xfrm>
            <a:off x="2287050" y="2060925"/>
            <a:ext cx="56784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0" sz="5000">
                <a:solidFill>
                  <a:schemeClr val="accent3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2"/>
          <p:cNvSpPr txBox="1"/>
          <p:nvPr>
            <p:ph idx="4" type="subTitle"/>
          </p:nvPr>
        </p:nvSpPr>
        <p:spPr>
          <a:xfrm>
            <a:off x="1178400" y="3872250"/>
            <a:ext cx="33021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hasCustomPrompt="1" idx="5" type="title"/>
          </p:nvPr>
        </p:nvSpPr>
        <p:spPr>
          <a:xfrm>
            <a:off x="1178400" y="3313300"/>
            <a:ext cx="45471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0" sz="500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/>
          <p:nvPr/>
        </p:nvSpPr>
        <p:spPr>
          <a:xfrm>
            <a:off x="8616825" y="480011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8722650" y="4303100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8253500" y="4603500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-160975" y="585075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13"/>
          <p:cNvGrpSpPr/>
          <p:nvPr/>
        </p:nvGrpSpPr>
        <p:grpSpPr>
          <a:xfrm>
            <a:off x="-426182" y="4383754"/>
            <a:ext cx="1483317" cy="577807"/>
            <a:chOff x="651200" y="238075"/>
            <a:chExt cx="880725" cy="343075"/>
          </a:xfrm>
        </p:grpSpPr>
        <p:sp>
          <p:nvSpPr>
            <p:cNvPr id="278" name="Google Shape;278;p13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13"/>
          <p:cNvSpPr/>
          <p:nvPr/>
        </p:nvSpPr>
        <p:spPr>
          <a:xfrm>
            <a:off x="758988" y="828775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349850" y="930850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"/>
          <p:cNvSpPr txBox="1"/>
          <p:nvPr>
            <p:ph type="title"/>
          </p:nvPr>
        </p:nvSpPr>
        <p:spPr>
          <a:xfrm>
            <a:off x="2266950" y="374550"/>
            <a:ext cx="46101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grpSp>
        <p:nvGrpSpPr>
          <p:cNvPr id="286" name="Google Shape;286;p13"/>
          <p:cNvGrpSpPr/>
          <p:nvPr/>
        </p:nvGrpSpPr>
        <p:grpSpPr>
          <a:xfrm flipH="1">
            <a:off x="8209544" y="447712"/>
            <a:ext cx="1319551" cy="588388"/>
            <a:chOff x="7624716" y="2969549"/>
            <a:chExt cx="1288247" cy="574373"/>
          </a:xfrm>
        </p:grpSpPr>
        <p:sp>
          <p:nvSpPr>
            <p:cNvPr id="287" name="Google Shape;287;p13"/>
            <p:cNvSpPr/>
            <p:nvPr/>
          </p:nvSpPr>
          <p:spPr>
            <a:xfrm>
              <a:off x="7624716" y="2969549"/>
              <a:ext cx="1288247" cy="574373"/>
            </a:xfrm>
            <a:custGeom>
              <a:rect b="b" l="l" r="r" t="t"/>
              <a:pathLst>
                <a:path extrusionOk="0" h="14456" w="32423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8289600" y="3075873"/>
              <a:ext cx="37150" cy="52526"/>
            </a:xfrm>
            <a:custGeom>
              <a:rect b="b" l="l" r="r" t="t"/>
              <a:pathLst>
                <a:path extrusionOk="0" h="1322" w="935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8254635" y="3089382"/>
              <a:ext cx="35441" cy="35441"/>
            </a:xfrm>
            <a:custGeom>
              <a:rect b="b" l="l" r="r" t="t"/>
              <a:pathLst>
                <a:path extrusionOk="0" h="892" w="892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3"/>
          <p:cNvSpPr/>
          <p:nvPr/>
        </p:nvSpPr>
        <p:spPr>
          <a:xfrm>
            <a:off x="1094863" y="275575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14"/>
          <p:cNvGrpSpPr/>
          <p:nvPr/>
        </p:nvGrpSpPr>
        <p:grpSpPr>
          <a:xfrm>
            <a:off x="1138783" y="4656290"/>
            <a:ext cx="1700876" cy="563680"/>
            <a:chOff x="456975" y="1603100"/>
            <a:chExt cx="1111175" cy="368250"/>
          </a:xfrm>
        </p:grpSpPr>
        <p:sp>
          <p:nvSpPr>
            <p:cNvPr id="296" name="Google Shape;296;p14"/>
            <p:cNvSpPr/>
            <p:nvPr/>
          </p:nvSpPr>
          <p:spPr>
            <a:xfrm>
              <a:off x="456975" y="1603100"/>
              <a:ext cx="1111175" cy="368250"/>
            </a:xfrm>
            <a:custGeom>
              <a:rect b="b" l="l" r="r" t="t"/>
              <a:pathLst>
                <a:path extrusionOk="0" h="14730" w="44447">
                  <a:moveTo>
                    <a:pt x="25038" y="1"/>
                  </a:moveTo>
                  <a:cubicBezTo>
                    <a:pt x="21628" y="1"/>
                    <a:pt x="18638" y="2548"/>
                    <a:pt x="19090" y="8469"/>
                  </a:cubicBezTo>
                  <a:cubicBezTo>
                    <a:pt x="18015" y="6715"/>
                    <a:pt x="16532" y="5980"/>
                    <a:pt x="15049" y="5980"/>
                  </a:cubicBezTo>
                  <a:cubicBezTo>
                    <a:pt x="12314" y="5980"/>
                    <a:pt x="9581" y="8482"/>
                    <a:pt x="9423" y="11716"/>
                  </a:cubicBezTo>
                  <a:cubicBezTo>
                    <a:pt x="7681" y="10724"/>
                    <a:pt x="6243" y="10341"/>
                    <a:pt x="5062" y="10341"/>
                  </a:cubicBezTo>
                  <a:cubicBezTo>
                    <a:pt x="1063" y="10341"/>
                    <a:pt x="0" y="14729"/>
                    <a:pt x="0" y="14729"/>
                  </a:cubicBezTo>
                  <a:lnTo>
                    <a:pt x="43772" y="14729"/>
                  </a:lnTo>
                  <a:cubicBezTo>
                    <a:pt x="44447" y="11087"/>
                    <a:pt x="41100" y="8101"/>
                    <a:pt x="37951" y="8101"/>
                  </a:cubicBezTo>
                  <a:cubicBezTo>
                    <a:pt x="36347" y="8101"/>
                    <a:pt x="34795" y="8875"/>
                    <a:pt x="33850" y="10729"/>
                  </a:cubicBezTo>
                  <a:cubicBezTo>
                    <a:pt x="34421" y="4149"/>
                    <a:pt x="29389" y="1"/>
                    <a:pt x="25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190725" y="1668375"/>
              <a:ext cx="36650" cy="41075"/>
            </a:xfrm>
            <a:custGeom>
              <a:rect b="b" l="l" r="r" t="t"/>
              <a:pathLst>
                <a:path extrusionOk="0" h="1643" w="1466">
                  <a:moveTo>
                    <a:pt x="107" y="0"/>
                  </a:moveTo>
                  <a:cubicBezTo>
                    <a:pt x="54" y="64"/>
                    <a:pt x="22" y="138"/>
                    <a:pt x="1" y="223"/>
                  </a:cubicBezTo>
                  <a:lnTo>
                    <a:pt x="86" y="287"/>
                  </a:lnTo>
                  <a:cubicBezTo>
                    <a:pt x="160" y="329"/>
                    <a:pt x="234" y="382"/>
                    <a:pt x="298" y="435"/>
                  </a:cubicBezTo>
                  <a:cubicBezTo>
                    <a:pt x="457" y="563"/>
                    <a:pt x="606" y="701"/>
                    <a:pt x="733" y="849"/>
                  </a:cubicBezTo>
                  <a:cubicBezTo>
                    <a:pt x="871" y="987"/>
                    <a:pt x="988" y="1146"/>
                    <a:pt x="1083" y="1316"/>
                  </a:cubicBezTo>
                  <a:cubicBezTo>
                    <a:pt x="1126" y="1422"/>
                    <a:pt x="1168" y="1518"/>
                    <a:pt x="1189" y="1634"/>
                  </a:cubicBezTo>
                  <a:cubicBezTo>
                    <a:pt x="1232" y="1640"/>
                    <a:pt x="1277" y="1642"/>
                    <a:pt x="1322" y="1642"/>
                  </a:cubicBezTo>
                  <a:cubicBezTo>
                    <a:pt x="1367" y="1642"/>
                    <a:pt x="1412" y="1640"/>
                    <a:pt x="1455" y="1634"/>
                  </a:cubicBezTo>
                  <a:cubicBezTo>
                    <a:pt x="1465" y="1497"/>
                    <a:pt x="1465" y="1348"/>
                    <a:pt x="1444" y="1221"/>
                  </a:cubicBezTo>
                  <a:cubicBezTo>
                    <a:pt x="1391" y="966"/>
                    <a:pt x="1274" y="722"/>
                    <a:pt x="1105" y="531"/>
                  </a:cubicBezTo>
                  <a:cubicBezTo>
                    <a:pt x="924" y="351"/>
                    <a:pt x="712" y="213"/>
                    <a:pt x="478" y="117"/>
                  </a:cubicBezTo>
                  <a:cubicBezTo>
                    <a:pt x="394" y="75"/>
                    <a:pt x="309" y="53"/>
                    <a:pt x="213" y="22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1176675" y="1692500"/>
              <a:ext cx="25750" cy="24100"/>
            </a:xfrm>
            <a:custGeom>
              <a:rect b="b" l="l" r="r" t="t"/>
              <a:pathLst>
                <a:path extrusionOk="0" h="964" w="1030">
                  <a:moveTo>
                    <a:pt x="75" y="1"/>
                  </a:moveTo>
                  <a:cubicBezTo>
                    <a:pt x="32" y="75"/>
                    <a:pt x="11" y="160"/>
                    <a:pt x="1" y="245"/>
                  </a:cubicBezTo>
                  <a:cubicBezTo>
                    <a:pt x="1" y="245"/>
                    <a:pt x="75" y="298"/>
                    <a:pt x="170" y="372"/>
                  </a:cubicBezTo>
                  <a:cubicBezTo>
                    <a:pt x="255" y="447"/>
                    <a:pt x="361" y="542"/>
                    <a:pt x="436" y="606"/>
                  </a:cubicBezTo>
                  <a:cubicBezTo>
                    <a:pt x="510" y="659"/>
                    <a:pt x="595" y="733"/>
                    <a:pt x="658" y="807"/>
                  </a:cubicBezTo>
                  <a:cubicBezTo>
                    <a:pt x="701" y="850"/>
                    <a:pt x="722" y="892"/>
                    <a:pt x="754" y="956"/>
                  </a:cubicBezTo>
                  <a:cubicBezTo>
                    <a:pt x="796" y="961"/>
                    <a:pt x="839" y="964"/>
                    <a:pt x="881" y="964"/>
                  </a:cubicBezTo>
                  <a:cubicBezTo>
                    <a:pt x="924" y="964"/>
                    <a:pt x="966" y="961"/>
                    <a:pt x="1009" y="956"/>
                  </a:cubicBezTo>
                  <a:cubicBezTo>
                    <a:pt x="1030" y="860"/>
                    <a:pt x="1030" y="765"/>
                    <a:pt x="1009" y="669"/>
                  </a:cubicBezTo>
                  <a:cubicBezTo>
                    <a:pt x="977" y="500"/>
                    <a:pt x="881" y="351"/>
                    <a:pt x="754" y="234"/>
                  </a:cubicBezTo>
                  <a:cubicBezTo>
                    <a:pt x="627" y="139"/>
                    <a:pt x="478" y="75"/>
                    <a:pt x="319" y="43"/>
                  </a:cubicBezTo>
                  <a:cubicBezTo>
                    <a:pt x="245" y="22"/>
                    <a:pt x="160" y="12"/>
                    <a:pt x="7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816950" y="1932750"/>
              <a:ext cx="61050" cy="12125"/>
            </a:xfrm>
            <a:custGeom>
              <a:rect b="b" l="l" r="r" t="t"/>
              <a:pathLst>
                <a:path extrusionOk="0" h="485" w="2442">
                  <a:moveTo>
                    <a:pt x="1485" y="1"/>
                  </a:moveTo>
                  <a:cubicBezTo>
                    <a:pt x="1390" y="1"/>
                    <a:pt x="1295" y="2"/>
                    <a:pt x="1200" y="5"/>
                  </a:cubicBezTo>
                  <a:cubicBezTo>
                    <a:pt x="807" y="37"/>
                    <a:pt x="415" y="100"/>
                    <a:pt x="22" y="185"/>
                  </a:cubicBezTo>
                  <a:cubicBezTo>
                    <a:pt x="1" y="270"/>
                    <a:pt x="1" y="355"/>
                    <a:pt x="22" y="440"/>
                  </a:cubicBezTo>
                  <a:cubicBezTo>
                    <a:pt x="354" y="466"/>
                    <a:pt x="693" y="485"/>
                    <a:pt x="1027" y="485"/>
                  </a:cubicBezTo>
                  <a:cubicBezTo>
                    <a:pt x="1099" y="485"/>
                    <a:pt x="1171" y="484"/>
                    <a:pt x="1242" y="482"/>
                  </a:cubicBezTo>
                  <a:cubicBezTo>
                    <a:pt x="1635" y="450"/>
                    <a:pt x="2027" y="387"/>
                    <a:pt x="2420" y="302"/>
                  </a:cubicBezTo>
                  <a:cubicBezTo>
                    <a:pt x="2441" y="217"/>
                    <a:pt x="2441" y="132"/>
                    <a:pt x="2420" y="47"/>
                  </a:cubicBezTo>
                  <a:cubicBezTo>
                    <a:pt x="2104" y="15"/>
                    <a:pt x="1794" y="1"/>
                    <a:pt x="148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831275" y="1905950"/>
              <a:ext cx="40100" cy="12350"/>
            </a:xfrm>
            <a:custGeom>
              <a:rect b="b" l="l" r="r" t="t"/>
              <a:pathLst>
                <a:path extrusionOk="0" h="494" w="1604">
                  <a:moveTo>
                    <a:pt x="938" y="0"/>
                  </a:moveTo>
                  <a:cubicBezTo>
                    <a:pt x="884" y="0"/>
                    <a:pt x="832" y="1"/>
                    <a:pt x="786" y="5"/>
                  </a:cubicBezTo>
                  <a:cubicBezTo>
                    <a:pt x="521" y="37"/>
                    <a:pt x="266" y="79"/>
                    <a:pt x="22" y="143"/>
                  </a:cubicBezTo>
                  <a:cubicBezTo>
                    <a:pt x="1" y="217"/>
                    <a:pt x="1" y="302"/>
                    <a:pt x="22" y="387"/>
                  </a:cubicBezTo>
                  <a:cubicBezTo>
                    <a:pt x="277" y="451"/>
                    <a:pt x="542" y="482"/>
                    <a:pt x="818" y="493"/>
                  </a:cubicBezTo>
                  <a:cubicBezTo>
                    <a:pt x="988" y="472"/>
                    <a:pt x="1168" y="429"/>
                    <a:pt x="1338" y="366"/>
                  </a:cubicBezTo>
                  <a:cubicBezTo>
                    <a:pt x="1497" y="302"/>
                    <a:pt x="1603" y="249"/>
                    <a:pt x="1603" y="249"/>
                  </a:cubicBezTo>
                  <a:cubicBezTo>
                    <a:pt x="1592" y="164"/>
                    <a:pt x="1561" y="79"/>
                    <a:pt x="1529" y="5"/>
                  </a:cubicBezTo>
                  <a:lnTo>
                    <a:pt x="1263" y="5"/>
                  </a:lnTo>
                  <a:cubicBezTo>
                    <a:pt x="1164" y="5"/>
                    <a:pt x="1047" y="0"/>
                    <a:pt x="93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4"/>
          <p:cNvGrpSpPr/>
          <p:nvPr/>
        </p:nvGrpSpPr>
        <p:grpSpPr>
          <a:xfrm>
            <a:off x="7184258" y="1109240"/>
            <a:ext cx="1700876" cy="563680"/>
            <a:chOff x="456975" y="1603100"/>
            <a:chExt cx="1111175" cy="368250"/>
          </a:xfrm>
        </p:grpSpPr>
        <p:sp>
          <p:nvSpPr>
            <p:cNvPr id="302" name="Google Shape;302;p14"/>
            <p:cNvSpPr/>
            <p:nvPr/>
          </p:nvSpPr>
          <p:spPr>
            <a:xfrm>
              <a:off x="456975" y="1603100"/>
              <a:ext cx="1111175" cy="368250"/>
            </a:xfrm>
            <a:custGeom>
              <a:rect b="b" l="l" r="r" t="t"/>
              <a:pathLst>
                <a:path extrusionOk="0" h="14730" w="44447">
                  <a:moveTo>
                    <a:pt x="25038" y="1"/>
                  </a:moveTo>
                  <a:cubicBezTo>
                    <a:pt x="21628" y="1"/>
                    <a:pt x="18638" y="2548"/>
                    <a:pt x="19090" y="8469"/>
                  </a:cubicBezTo>
                  <a:cubicBezTo>
                    <a:pt x="18015" y="6715"/>
                    <a:pt x="16532" y="5980"/>
                    <a:pt x="15049" y="5980"/>
                  </a:cubicBezTo>
                  <a:cubicBezTo>
                    <a:pt x="12314" y="5980"/>
                    <a:pt x="9581" y="8482"/>
                    <a:pt x="9423" y="11716"/>
                  </a:cubicBezTo>
                  <a:cubicBezTo>
                    <a:pt x="7681" y="10724"/>
                    <a:pt x="6243" y="10341"/>
                    <a:pt x="5062" y="10341"/>
                  </a:cubicBezTo>
                  <a:cubicBezTo>
                    <a:pt x="1063" y="10341"/>
                    <a:pt x="0" y="14729"/>
                    <a:pt x="0" y="14729"/>
                  </a:cubicBezTo>
                  <a:lnTo>
                    <a:pt x="43772" y="14729"/>
                  </a:lnTo>
                  <a:cubicBezTo>
                    <a:pt x="44447" y="11087"/>
                    <a:pt x="41100" y="8101"/>
                    <a:pt x="37951" y="8101"/>
                  </a:cubicBezTo>
                  <a:cubicBezTo>
                    <a:pt x="36347" y="8101"/>
                    <a:pt x="34795" y="8875"/>
                    <a:pt x="33850" y="10729"/>
                  </a:cubicBezTo>
                  <a:cubicBezTo>
                    <a:pt x="34421" y="4149"/>
                    <a:pt x="29389" y="1"/>
                    <a:pt x="25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1190725" y="1668375"/>
              <a:ext cx="36650" cy="41075"/>
            </a:xfrm>
            <a:custGeom>
              <a:rect b="b" l="l" r="r" t="t"/>
              <a:pathLst>
                <a:path extrusionOk="0" h="1643" w="1466">
                  <a:moveTo>
                    <a:pt x="107" y="0"/>
                  </a:moveTo>
                  <a:cubicBezTo>
                    <a:pt x="54" y="64"/>
                    <a:pt x="22" y="138"/>
                    <a:pt x="1" y="223"/>
                  </a:cubicBezTo>
                  <a:lnTo>
                    <a:pt x="86" y="287"/>
                  </a:lnTo>
                  <a:cubicBezTo>
                    <a:pt x="160" y="329"/>
                    <a:pt x="234" y="382"/>
                    <a:pt x="298" y="435"/>
                  </a:cubicBezTo>
                  <a:cubicBezTo>
                    <a:pt x="457" y="563"/>
                    <a:pt x="606" y="701"/>
                    <a:pt x="733" y="849"/>
                  </a:cubicBezTo>
                  <a:cubicBezTo>
                    <a:pt x="871" y="987"/>
                    <a:pt x="988" y="1146"/>
                    <a:pt x="1083" y="1316"/>
                  </a:cubicBezTo>
                  <a:cubicBezTo>
                    <a:pt x="1126" y="1422"/>
                    <a:pt x="1168" y="1518"/>
                    <a:pt x="1189" y="1634"/>
                  </a:cubicBezTo>
                  <a:cubicBezTo>
                    <a:pt x="1232" y="1640"/>
                    <a:pt x="1277" y="1642"/>
                    <a:pt x="1322" y="1642"/>
                  </a:cubicBezTo>
                  <a:cubicBezTo>
                    <a:pt x="1367" y="1642"/>
                    <a:pt x="1412" y="1640"/>
                    <a:pt x="1455" y="1634"/>
                  </a:cubicBezTo>
                  <a:cubicBezTo>
                    <a:pt x="1465" y="1497"/>
                    <a:pt x="1465" y="1348"/>
                    <a:pt x="1444" y="1221"/>
                  </a:cubicBezTo>
                  <a:cubicBezTo>
                    <a:pt x="1391" y="966"/>
                    <a:pt x="1274" y="722"/>
                    <a:pt x="1105" y="531"/>
                  </a:cubicBezTo>
                  <a:cubicBezTo>
                    <a:pt x="924" y="351"/>
                    <a:pt x="712" y="213"/>
                    <a:pt x="478" y="117"/>
                  </a:cubicBezTo>
                  <a:cubicBezTo>
                    <a:pt x="394" y="75"/>
                    <a:pt x="309" y="53"/>
                    <a:pt x="213" y="22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1176675" y="1692500"/>
              <a:ext cx="25750" cy="24100"/>
            </a:xfrm>
            <a:custGeom>
              <a:rect b="b" l="l" r="r" t="t"/>
              <a:pathLst>
                <a:path extrusionOk="0" h="964" w="1030">
                  <a:moveTo>
                    <a:pt x="75" y="1"/>
                  </a:moveTo>
                  <a:cubicBezTo>
                    <a:pt x="32" y="75"/>
                    <a:pt x="11" y="160"/>
                    <a:pt x="1" y="245"/>
                  </a:cubicBezTo>
                  <a:cubicBezTo>
                    <a:pt x="1" y="245"/>
                    <a:pt x="75" y="298"/>
                    <a:pt x="170" y="372"/>
                  </a:cubicBezTo>
                  <a:cubicBezTo>
                    <a:pt x="255" y="447"/>
                    <a:pt x="361" y="542"/>
                    <a:pt x="436" y="606"/>
                  </a:cubicBezTo>
                  <a:cubicBezTo>
                    <a:pt x="510" y="659"/>
                    <a:pt x="595" y="733"/>
                    <a:pt x="658" y="807"/>
                  </a:cubicBezTo>
                  <a:cubicBezTo>
                    <a:pt x="701" y="850"/>
                    <a:pt x="722" y="892"/>
                    <a:pt x="754" y="956"/>
                  </a:cubicBezTo>
                  <a:cubicBezTo>
                    <a:pt x="796" y="961"/>
                    <a:pt x="839" y="964"/>
                    <a:pt x="881" y="964"/>
                  </a:cubicBezTo>
                  <a:cubicBezTo>
                    <a:pt x="924" y="964"/>
                    <a:pt x="966" y="961"/>
                    <a:pt x="1009" y="956"/>
                  </a:cubicBezTo>
                  <a:cubicBezTo>
                    <a:pt x="1030" y="860"/>
                    <a:pt x="1030" y="765"/>
                    <a:pt x="1009" y="669"/>
                  </a:cubicBezTo>
                  <a:cubicBezTo>
                    <a:pt x="977" y="500"/>
                    <a:pt x="881" y="351"/>
                    <a:pt x="754" y="234"/>
                  </a:cubicBezTo>
                  <a:cubicBezTo>
                    <a:pt x="627" y="139"/>
                    <a:pt x="478" y="75"/>
                    <a:pt x="319" y="43"/>
                  </a:cubicBezTo>
                  <a:cubicBezTo>
                    <a:pt x="245" y="22"/>
                    <a:pt x="160" y="12"/>
                    <a:pt x="7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16950" y="1932750"/>
              <a:ext cx="61050" cy="12125"/>
            </a:xfrm>
            <a:custGeom>
              <a:rect b="b" l="l" r="r" t="t"/>
              <a:pathLst>
                <a:path extrusionOk="0" h="485" w="2442">
                  <a:moveTo>
                    <a:pt x="1485" y="1"/>
                  </a:moveTo>
                  <a:cubicBezTo>
                    <a:pt x="1390" y="1"/>
                    <a:pt x="1295" y="2"/>
                    <a:pt x="1200" y="5"/>
                  </a:cubicBezTo>
                  <a:cubicBezTo>
                    <a:pt x="807" y="37"/>
                    <a:pt x="415" y="100"/>
                    <a:pt x="22" y="185"/>
                  </a:cubicBezTo>
                  <a:cubicBezTo>
                    <a:pt x="1" y="270"/>
                    <a:pt x="1" y="355"/>
                    <a:pt x="22" y="440"/>
                  </a:cubicBezTo>
                  <a:cubicBezTo>
                    <a:pt x="354" y="466"/>
                    <a:pt x="693" y="485"/>
                    <a:pt x="1027" y="485"/>
                  </a:cubicBezTo>
                  <a:cubicBezTo>
                    <a:pt x="1099" y="485"/>
                    <a:pt x="1171" y="484"/>
                    <a:pt x="1242" y="482"/>
                  </a:cubicBezTo>
                  <a:cubicBezTo>
                    <a:pt x="1635" y="450"/>
                    <a:pt x="2027" y="387"/>
                    <a:pt x="2420" y="302"/>
                  </a:cubicBezTo>
                  <a:cubicBezTo>
                    <a:pt x="2441" y="217"/>
                    <a:pt x="2441" y="132"/>
                    <a:pt x="2420" y="47"/>
                  </a:cubicBezTo>
                  <a:cubicBezTo>
                    <a:pt x="2104" y="15"/>
                    <a:pt x="1794" y="1"/>
                    <a:pt x="148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31275" y="1905950"/>
              <a:ext cx="40100" cy="12350"/>
            </a:xfrm>
            <a:custGeom>
              <a:rect b="b" l="l" r="r" t="t"/>
              <a:pathLst>
                <a:path extrusionOk="0" h="494" w="1604">
                  <a:moveTo>
                    <a:pt x="938" y="0"/>
                  </a:moveTo>
                  <a:cubicBezTo>
                    <a:pt x="884" y="0"/>
                    <a:pt x="832" y="1"/>
                    <a:pt x="786" y="5"/>
                  </a:cubicBezTo>
                  <a:cubicBezTo>
                    <a:pt x="521" y="37"/>
                    <a:pt x="266" y="79"/>
                    <a:pt x="22" y="143"/>
                  </a:cubicBezTo>
                  <a:cubicBezTo>
                    <a:pt x="1" y="217"/>
                    <a:pt x="1" y="302"/>
                    <a:pt x="22" y="387"/>
                  </a:cubicBezTo>
                  <a:cubicBezTo>
                    <a:pt x="277" y="451"/>
                    <a:pt x="542" y="482"/>
                    <a:pt x="818" y="493"/>
                  </a:cubicBezTo>
                  <a:cubicBezTo>
                    <a:pt x="988" y="472"/>
                    <a:pt x="1168" y="429"/>
                    <a:pt x="1338" y="366"/>
                  </a:cubicBezTo>
                  <a:cubicBezTo>
                    <a:pt x="1497" y="302"/>
                    <a:pt x="1603" y="249"/>
                    <a:pt x="1603" y="249"/>
                  </a:cubicBezTo>
                  <a:cubicBezTo>
                    <a:pt x="1592" y="164"/>
                    <a:pt x="1561" y="79"/>
                    <a:pt x="1529" y="5"/>
                  </a:cubicBezTo>
                  <a:lnTo>
                    <a:pt x="1263" y="5"/>
                  </a:lnTo>
                  <a:cubicBezTo>
                    <a:pt x="1164" y="5"/>
                    <a:pt x="1047" y="0"/>
                    <a:pt x="93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14"/>
          <p:cNvGrpSpPr/>
          <p:nvPr/>
        </p:nvGrpSpPr>
        <p:grpSpPr>
          <a:xfrm>
            <a:off x="-459730" y="1095093"/>
            <a:ext cx="1295601" cy="577830"/>
            <a:chOff x="8042384" y="2038616"/>
            <a:chExt cx="1720815" cy="767473"/>
          </a:xfrm>
        </p:grpSpPr>
        <p:sp>
          <p:nvSpPr>
            <p:cNvPr id="308" name="Google Shape;308;p14"/>
            <p:cNvSpPr/>
            <p:nvPr/>
          </p:nvSpPr>
          <p:spPr>
            <a:xfrm>
              <a:off x="8042384" y="2038616"/>
              <a:ext cx="1720815" cy="767473"/>
            </a:xfrm>
            <a:custGeom>
              <a:rect b="b" l="l" r="r" t="t"/>
              <a:pathLst>
                <a:path extrusionOk="0" h="19316" w="4331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8825909" y="2181653"/>
              <a:ext cx="49348" cy="69413"/>
            </a:xfrm>
            <a:custGeom>
              <a:rect b="b" l="l" r="r" t="t"/>
              <a:pathLst>
                <a:path extrusionOk="0" h="1747" w="1242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8874383" y="2198500"/>
              <a:ext cx="47282" cy="47679"/>
            </a:xfrm>
            <a:custGeom>
              <a:rect b="b" l="l" r="r" t="t"/>
              <a:pathLst>
                <a:path extrusionOk="0" h="1200" w="119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8122644" y="2614658"/>
              <a:ext cx="66671" cy="60314"/>
            </a:xfrm>
            <a:custGeom>
              <a:rect b="b" l="l" r="r" t="t"/>
              <a:pathLst>
                <a:path extrusionOk="0" h="1518" w="1678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8146284" y="2574170"/>
              <a:ext cx="46805" cy="43030"/>
            </a:xfrm>
            <a:custGeom>
              <a:rect b="b" l="l" r="r" t="t"/>
              <a:pathLst>
                <a:path extrusionOk="0" h="1083" w="1178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14"/>
          <p:cNvSpPr/>
          <p:nvPr/>
        </p:nvSpPr>
        <p:spPr>
          <a:xfrm>
            <a:off x="8334488" y="3805650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7327600" y="3458100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-190950" y="3770425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8423988" y="833850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-508725" y="67273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"/>
          <p:cNvSpPr txBox="1"/>
          <p:nvPr>
            <p:ph type="ctrTitle"/>
          </p:nvPr>
        </p:nvSpPr>
        <p:spPr>
          <a:xfrm>
            <a:off x="1645319" y="1313287"/>
            <a:ext cx="246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9" name="Google Shape;319;p14"/>
          <p:cNvSpPr txBox="1"/>
          <p:nvPr>
            <p:ph hasCustomPrompt="1" idx="2" type="title"/>
          </p:nvPr>
        </p:nvSpPr>
        <p:spPr>
          <a:xfrm>
            <a:off x="3986625" y="1313287"/>
            <a:ext cx="1123200" cy="57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0" sz="300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14"/>
          <p:cNvSpPr txBox="1"/>
          <p:nvPr>
            <p:ph idx="3" type="ctrTitle"/>
          </p:nvPr>
        </p:nvSpPr>
        <p:spPr>
          <a:xfrm>
            <a:off x="663401" y="2369038"/>
            <a:ext cx="2217000" cy="9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14"/>
          <p:cNvSpPr txBox="1"/>
          <p:nvPr>
            <p:ph hasCustomPrompt="1" idx="4" type="title"/>
          </p:nvPr>
        </p:nvSpPr>
        <p:spPr>
          <a:xfrm>
            <a:off x="2783044" y="2248751"/>
            <a:ext cx="1123200" cy="9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0" sz="300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4"/>
          <p:cNvSpPr txBox="1"/>
          <p:nvPr>
            <p:ph idx="5" type="ctrTitle"/>
          </p:nvPr>
        </p:nvSpPr>
        <p:spPr>
          <a:xfrm>
            <a:off x="6221924" y="2530588"/>
            <a:ext cx="2217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3" name="Google Shape;323;p14"/>
          <p:cNvSpPr txBox="1"/>
          <p:nvPr>
            <p:ph hasCustomPrompt="1" idx="6" type="title"/>
          </p:nvPr>
        </p:nvSpPr>
        <p:spPr>
          <a:xfrm>
            <a:off x="5238881" y="2248751"/>
            <a:ext cx="1123200" cy="9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0" sz="300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4"/>
          <p:cNvSpPr txBox="1"/>
          <p:nvPr>
            <p:ph idx="7" type="ctrTitle"/>
          </p:nvPr>
        </p:nvSpPr>
        <p:spPr>
          <a:xfrm>
            <a:off x="5010298" y="3682950"/>
            <a:ext cx="31716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5" name="Google Shape;325;p14"/>
          <p:cNvSpPr txBox="1"/>
          <p:nvPr>
            <p:ph hasCustomPrompt="1" idx="8" type="title"/>
          </p:nvPr>
        </p:nvSpPr>
        <p:spPr>
          <a:xfrm>
            <a:off x="3986628" y="3682950"/>
            <a:ext cx="1123200" cy="9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0" sz="300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4"/>
          <p:cNvSpPr txBox="1"/>
          <p:nvPr>
            <p:ph idx="9" type="title"/>
          </p:nvPr>
        </p:nvSpPr>
        <p:spPr>
          <a:xfrm>
            <a:off x="2266950" y="374550"/>
            <a:ext cx="46101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8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5"/>
          <p:cNvGrpSpPr/>
          <p:nvPr/>
        </p:nvGrpSpPr>
        <p:grpSpPr>
          <a:xfrm>
            <a:off x="-458667" y="4803277"/>
            <a:ext cx="1700876" cy="563680"/>
            <a:chOff x="456975" y="1603100"/>
            <a:chExt cx="1111175" cy="368250"/>
          </a:xfrm>
        </p:grpSpPr>
        <p:sp>
          <p:nvSpPr>
            <p:cNvPr id="329" name="Google Shape;329;p15"/>
            <p:cNvSpPr/>
            <p:nvPr/>
          </p:nvSpPr>
          <p:spPr>
            <a:xfrm>
              <a:off x="456975" y="1603100"/>
              <a:ext cx="1111175" cy="368250"/>
            </a:xfrm>
            <a:custGeom>
              <a:rect b="b" l="l" r="r" t="t"/>
              <a:pathLst>
                <a:path extrusionOk="0" h="14730" w="44447">
                  <a:moveTo>
                    <a:pt x="25038" y="1"/>
                  </a:moveTo>
                  <a:cubicBezTo>
                    <a:pt x="21628" y="1"/>
                    <a:pt x="18638" y="2548"/>
                    <a:pt x="19090" y="8469"/>
                  </a:cubicBezTo>
                  <a:cubicBezTo>
                    <a:pt x="18015" y="6715"/>
                    <a:pt x="16532" y="5980"/>
                    <a:pt x="15049" y="5980"/>
                  </a:cubicBezTo>
                  <a:cubicBezTo>
                    <a:pt x="12314" y="5980"/>
                    <a:pt x="9581" y="8482"/>
                    <a:pt x="9423" y="11716"/>
                  </a:cubicBezTo>
                  <a:cubicBezTo>
                    <a:pt x="7681" y="10724"/>
                    <a:pt x="6243" y="10341"/>
                    <a:pt x="5062" y="10341"/>
                  </a:cubicBezTo>
                  <a:cubicBezTo>
                    <a:pt x="1063" y="10341"/>
                    <a:pt x="0" y="14729"/>
                    <a:pt x="0" y="14729"/>
                  </a:cubicBezTo>
                  <a:lnTo>
                    <a:pt x="43772" y="14729"/>
                  </a:lnTo>
                  <a:cubicBezTo>
                    <a:pt x="44447" y="11087"/>
                    <a:pt x="41100" y="8101"/>
                    <a:pt x="37951" y="8101"/>
                  </a:cubicBezTo>
                  <a:cubicBezTo>
                    <a:pt x="36347" y="8101"/>
                    <a:pt x="34795" y="8875"/>
                    <a:pt x="33850" y="10729"/>
                  </a:cubicBezTo>
                  <a:cubicBezTo>
                    <a:pt x="34421" y="4149"/>
                    <a:pt x="29389" y="1"/>
                    <a:pt x="25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190725" y="1668375"/>
              <a:ext cx="36650" cy="41075"/>
            </a:xfrm>
            <a:custGeom>
              <a:rect b="b" l="l" r="r" t="t"/>
              <a:pathLst>
                <a:path extrusionOk="0" h="1643" w="1466">
                  <a:moveTo>
                    <a:pt x="107" y="0"/>
                  </a:moveTo>
                  <a:cubicBezTo>
                    <a:pt x="54" y="64"/>
                    <a:pt x="22" y="138"/>
                    <a:pt x="1" y="223"/>
                  </a:cubicBezTo>
                  <a:lnTo>
                    <a:pt x="86" y="287"/>
                  </a:lnTo>
                  <a:cubicBezTo>
                    <a:pt x="160" y="329"/>
                    <a:pt x="234" y="382"/>
                    <a:pt x="298" y="435"/>
                  </a:cubicBezTo>
                  <a:cubicBezTo>
                    <a:pt x="457" y="563"/>
                    <a:pt x="606" y="701"/>
                    <a:pt x="733" y="849"/>
                  </a:cubicBezTo>
                  <a:cubicBezTo>
                    <a:pt x="871" y="987"/>
                    <a:pt x="988" y="1146"/>
                    <a:pt x="1083" y="1316"/>
                  </a:cubicBezTo>
                  <a:cubicBezTo>
                    <a:pt x="1126" y="1422"/>
                    <a:pt x="1168" y="1518"/>
                    <a:pt x="1189" y="1634"/>
                  </a:cubicBezTo>
                  <a:cubicBezTo>
                    <a:pt x="1232" y="1640"/>
                    <a:pt x="1277" y="1642"/>
                    <a:pt x="1322" y="1642"/>
                  </a:cubicBezTo>
                  <a:cubicBezTo>
                    <a:pt x="1367" y="1642"/>
                    <a:pt x="1412" y="1640"/>
                    <a:pt x="1455" y="1634"/>
                  </a:cubicBezTo>
                  <a:cubicBezTo>
                    <a:pt x="1465" y="1497"/>
                    <a:pt x="1465" y="1348"/>
                    <a:pt x="1444" y="1221"/>
                  </a:cubicBezTo>
                  <a:cubicBezTo>
                    <a:pt x="1391" y="966"/>
                    <a:pt x="1274" y="722"/>
                    <a:pt x="1105" y="531"/>
                  </a:cubicBezTo>
                  <a:cubicBezTo>
                    <a:pt x="924" y="351"/>
                    <a:pt x="712" y="213"/>
                    <a:pt x="478" y="117"/>
                  </a:cubicBezTo>
                  <a:cubicBezTo>
                    <a:pt x="394" y="75"/>
                    <a:pt x="309" y="53"/>
                    <a:pt x="213" y="22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176675" y="1692500"/>
              <a:ext cx="25750" cy="24100"/>
            </a:xfrm>
            <a:custGeom>
              <a:rect b="b" l="l" r="r" t="t"/>
              <a:pathLst>
                <a:path extrusionOk="0" h="964" w="1030">
                  <a:moveTo>
                    <a:pt x="75" y="1"/>
                  </a:moveTo>
                  <a:cubicBezTo>
                    <a:pt x="32" y="75"/>
                    <a:pt x="11" y="160"/>
                    <a:pt x="1" y="245"/>
                  </a:cubicBezTo>
                  <a:cubicBezTo>
                    <a:pt x="1" y="245"/>
                    <a:pt x="75" y="298"/>
                    <a:pt x="170" y="372"/>
                  </a:cubicBezTo>
                  <a:cubicBezTo>
                    <a:pt x="255" y="447"/>
                    <a:pt x="361" y="542"/>
                    <a:pt x="436" y="606"/>
                  </a:cubicBezTo>
                  <a:cubicBezTo>
                    <a:pt x="510" y="659"/>
                    <a:pt x="595" y="733"/>
                    <a:pt x="658" y="807"/>
                  </a:cubicBezTo>
                  <a:cubicBezTo>
                    <a:pt x="701" y="850"/>
                    <a:pt x="722" y="892"/>
                    <a:pt x="754" y="956"/>
                  </a:cubicBezTo>
                  <a:cubicBezTo>
                    <a:pt x="796" y="961"/>
                    <a:pt x="839" y="964"/>
                    <a:pt x="881" y="964"/>
                  </a:cubicBezTo>
                  <a:cubicBezTo>
                    <a:pt x="924" y="964"/>
                    <a:pt x="966" y="961"/>
                    <a:pt x="1009" y="956"/>
                  </a:cubicBezTo>
                  <a:cubicBezTo>
                    <a:pt x="1030" y="860"/>
                    <a:pt x="1030" y="765"/>
                    <a:pt x="1009" y="669"/>
                  </a:cubicBezTo>
                  <a:cubicBezTo>
                    <a:pt x="977" y="500"/>
                    <a:pt x="881" y="351"/>
                    <a:pt x="754" y="234"/>
                  </a:cubicBezTo>
                  <a:cubicBezTo>
                    <a:pt x="627" y="139"/>
                    <a:pt x="478" y="75"/>
                    <a:pt x="319" y="43"/>
                  </a:cubicBezTo>
                  <a:cubicBezTo>
                    <a:pt x="245" y="22"/>
                    <a:pt x="160" y="12"/>
                    <a:pt x="7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816950" y="1932750"/>
              <a:ext cx="61050" cy="12125"/>
            </a:xfrm>
            <a:custGeom>
              <a:rect b="b" l="l" r="r" t="t"/>
              <a:pathLst>
                <a:path extrusionOk="0" h="485" w="2442">
                  <a:moveTo>
                    <a:pt x="1485" y="1"/>
                  </a:moveTo>
                  <a:cubicBezTo>
                    <a:pt x="1390" y="1"/>
                    <a:pt x="1295" y="2"/>
                    <a:pt x="1200" y="5"/>
                  </a:cubicBezTo>
                  <a:cubicBezTo>
                    <a:pt x="807" y="37"/>
                    <a:pt x="415" y="100"/>
                    <a:pt x="22" y="185"/>
                  </a:cubicBezTo>
                  <a:cubicBezTo>
                    <a:pt x="1" y="270"/>
                    <a:pt x="1" y="355"/>
                    <a:pt x="22" y="440"/>
                  </a:cubicBezTo>
                  <a:cubicBezTo>
                    <a:pt x="354" y="466"/>
                    <a:pt x="693" y="485"/>
                    <a:pt x="1027" y="485"/>
                  </a:cubicBezTo>
                  <a:cubicBezTo>
                    <a:pt x="1099" y="485"/>
                    <a:pt x="1171" y="484"/>
                    <a:pt x="1242" y="482"/>
                  </a:cubicBezTo>
                  <a:cubicBezTo>
                    <a:pt x="1635" y="450"/>
                    <a:pt x="2027" y="387"/>
                    <a:pt x="2420" y="302"/>
                  </a:cubicBezTo>
                  <a:cubicBezTo>
                    <a:pt x="2441" y="217"/>
                    <a:pt x="2441" y="132"/>
                    <a:pt x="2420" y="47"/>
                  </a:cubicBezTo>
                  <a:cubicBezTo>
                    <a:pt x="2104" y="15"/>
                    <a:pt x="1794" y="1"/>
                    <a:pt x="148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831275" y="1905950"/>
              <a:ext cx="40100" cy="12350"/>
            </a:xfrm>
            <a:custGeom>
              <a:rect b="b" l="l" r="r" t="t"/>
              <a:pathLst>
                <a:path extrusionOk="0" h="494" w="1604">
                  <a:moveTo>
                    <a:pt x="938" y="0"/>
                  </a:moveTo>
                  <a:cubicBezTo>
                    <a:pt x="884" y="0"/>
                    <a:pt x="832" y="1"/>
                    <a:pt x="786" y="5"/>
                  </a:cubicBezTo>
                  <a:cubicBezTo>
                    <a:pt x="521" y="37"/>
                    <a:pt x="266" y="79"/>
                    <a:pt x="22" y="143"/>
                  </a:cubicBezTo>
                  <a:cubicBezTo>
                    <a:pt x="1" y="217"/>
                    <a:pt x="1" y="302"/>
                    <a:pt x="22" y="387"/>
                  </a:cubicBezTo>
                  <a:cubicBezTo>
                    <a:pt x="277" y="451"/>
                    <a:pt x="542" y="482"/>
                    <a:pt x="818" y="493"/>
                  </a:cubicBezTo>
                  <a:cubicBezTo>
                    <a:pt x="988" y="472"/>
                    <a:pt x="1168" y="429"/>
                    <a:pt x="1338" y="366"/>
                  </a:cubicBezTo>
                  <a:cubicBezTo>
                    <a:pt x="1497" y="302"/>
                    <a:pt x="1603" y="249"/>
                    <a:pt x="1603" y="249"/>
                  </a:cubicBezTo>
                  <a:cubicBezTo>
                    <a:pt x="1592" y="164"/>
                    <a:pt x="1561" y="79"/>
                    <a:pt x="1529" y="5"/>
                  </a:cubicBezTo>
                  <a:lnTo>
                    <a:pt x="1263" y="5"/>
                  </a:lnTo>
                  <a:cubicBezTo>
                    <a:pt x="1164" y="5"/>
                    <a:pt x="1047" y="0"/>
                    <a:pt x="93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5"/>
          <p:cNvGrpSpPr/>
          <p:nvPr/>
        </p:nvGrpSpPr>
        <p:grpSpPr>
          <a:xfrm>
            <a:off x="7965308" y="460065"/>
            <a:ext cx="1700876" cy="563680"/>
            <a:chOff x="456975" y="1603100"/>
            <a:chExt cx="1111175" cy="368250"/>
          </a:xfrm>
        </p:grpSpPr>
        <p:sp>
          <p:nvSpPr>
            <p:cNvPr id="335" name="Google Shape;335;p15"/>
            <p:cNvSpPr/>
            <p:nvPr/>
          </p:nvSpPr>
          <p:spPr>
            <a:xfrm>
              <a:off x="456975" y="1603100"/>
              <a:ext cx="1111175" cy="368250"/>
            </a:xfrm>
            <a:custGeom>
              <a:rect b="b" l="l" r="r" t="t"/>
              <a:pathLst>
                <a:path extrusionOk="0" h="14730" w="44447">
                  <a:moveTo>
                    <a:pt x="25038" y="1"/>
                  </a:moveTo>
                  <a:cubicBezTo>
                    <a:pt x="21628" y="1"/>
                    <a:pt x="18638" y="2548"/>
                    <a:pt x="19090" y="8469"/>
                  </a:cubicBezTo>
                  <a:cubicBezTo>
                    <a:pt x="18015" y="6715"/>
                    <a:pt x="16532" y="5980"/>
                    <a:pt x="15049" y="5980"/>
                  </a:cubicBezTo>
                  <a:cubicBezTo>
                    <a:pt x="12314" y="5980"/>
                    <a:pt x="9581" y="8482"/>
                    <a:pt x="9423" y="11716"/>
                  </a:cubicBezTo>
                  <a:cubicBezTo>
                    <a:pt x="7681" y="10724"/>
                    <a:pt x="6243" y="10341"/>
                    <a:pt x="5062" y="10341"/>
                  </a:cubicBezTo>
                  <a:cubicBezTo>
                    <a:pt x="1063" y="10341"/>
                    <a:pt x="0" y="14729"/>
                    <a:pt x="0" y="14729"/>
                  </a:cubicBezTo>
                  <a:lnTo>
                    <a:pt x="43772" y="14729"/>
                  </a:lnTo>
                  <a:cubicBezTo>
                    <a:pt x="44447" y="11087"/>
                    <a:pt x="41100" y="8101"/>
                    <a:pt x="37951" y="8101"/>
                  </a:cubicBezTo>
                  <a:cubicBezTo>
                    <a:pt x="36347" y="8101"/>
                    <a:pt x="34795" y="8875"/>
                    <a:pt x="33850" y="10729"/>
                  </a:cubicBezTo>
                  <a:cubicBezTo>
                    <a:pt x="34421" y="4149"/>
                    <a:pt x="29389" y="1"/>
                    <a:pt x="25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190725" y="1668375"/>
              <a:ext cx="36650" cy="41075"/>
            </a:xfrm>
            <a:custGeom>
              <a:rect b="b" l="l" r="r" t="t"/>
              <a:pathLst>
                <a:path extrusionOk="0" h="1643" w="1466">
                  <a:moveTo>
                    <a:pt x="107" y="0"/>
                  </a:moveTo>
                  <a:cubicBezTo>
                    <a:pt x="54" y="64"/>
                    <a:pt x="22" y="138"/>
                    <a:pt x="1" y="223"/>
                  </a:cubicBezTo>
                  <a:lnTo>
                    <a:pt x="86" y="287"/>
                  </a:lnTo>
                  <a:cubicBezTo>
                    <a:pt x="160" y="329"/>
                    <a:pt x="234" y="382"/>
                    <a:pt x="298" y="435"/>
                  </a:cubicBezTo>
                  <a:cubicBezTo>
                    <a:pt x="457" y="563"/>
                    <a:pt x="606" y="701"/>
                    <a:pt x="733" y="849"/>
                  </a:cubicBezTo>
                  <a:cubicBezTo>
                    <a:pt x="871" y="987"/>
                    <a:pt x="988" y="1146"/>
                    <a:pt x="1083" y="1316"/>
                  </a:cubicBezTo>
                  <a:cubicBezTo>
                    <a:pt x="1126" y="1422"/>
                    <a:pt x="1168" y="1518"/>
                    <a:pt x="1189" y="1634"/>
                  </a:cubicBezTo>
                  <a:cubicBezTo>
                    <a:pt x="1232" y="1640"/>
                    <a:pt x="1277" y="1642"/>
                    <a:pt x="1322" y="1642"/>
                  </a:cubicBezTo>
                  <a:cubicBezTo>
                    <a:pt x="1367" y="1642"/>
                    <a:pt x="1412" y="1640"/>
                    <a:pt x="1455" y="1634"/>
                  </a:cubicBezTo>
                  <a:cubicBezTo>
                    <a:pt x="1465" y="1497"/>
                    <a:pt x="1465" y="1348"/>
                    <a:pt x="1444" y="1221"/>
                  </a:cubicBezTo>
                  <a:cubicBezTo>
                    <a:pt x="1391" y="966"/>
                    <a:pt x="1274" y="722"/>
                    <a:pt x="1105" y="531"/>
                  </a:cubicBezTo>
                  <a:cubicBezTo>
                    <a:pt x="924" y="351"/>
                    <a:pt x="712" y="213"/>
                    <a:pt x="478" y="117"/>
                  </a:cubicBezTo>
                  <a:cubicBezTo>
                    <a:pt x="394" y="75"/>
                    <a:pt x="309" y="53"/>
                    <a:pt x="213" y="22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176675" y="1692500"/>
              <a:ext cx="25750" cy="24100"/>
            </a:xfrm>
            <a:custGeom>
              <a:rect b="b" l="l" r="r" t="t"/>
              <a:pathLst>
                <a:path extrusionOk="0" h="964" w="1030">
                  <a:moveTo>
                    <a:pt x="75" y="1"/>
                  </a:moveTo>
                  <a:cubicBezTo>
                    <a:pt x="32" y="75"/>
                    <a:pt x="11" y="160"/>
                    <a:pt x="1" y="245"/>
                  </a:cubicBezTo>
                  <a:cubicBezTo>
                    <a:pt x="1" y="245"/>
                    <a:pt x="75" y="298"/>
                    <a:pt x="170" y="372"/>
                  </a:cubicBezTo>
                  <a:cubicBezTo>
                    <a:pt x="255" y="447"/>
                    <a:pt x="361" y="542"/>
                    <a:pt x="436" y="606"/>
                  </a:cubicBezTo>
                  <a:cubicBezTo>
                    <a:pt x="510" y="659"/>
                    <a:pt x="595" y="733"/>
                    <a:pt x="658" y="807"/>
                  </a:cubicBezTo>
                  <a:cubicBezTo>
                    <a:pt x="701" y="850"/>
                    <a:pt x="722" y="892"/>
                    <a:pt x="754" y="956"/>
                  </a:cubicBezTo>
                  <a:cubicBezTo>
                    <a:pt x="796" y="961"/>
                    <a:pt x="839" y="964"/>
                    <a:pt x="881" y="964"/>
                  </a:cubicBezTo>
                  <a:cubicBezTo>
                    <a:pt x="924" y="964"/>
                    <a:pt x="966" y="961"/>
                    <a:pt x="1009" y="956"/>
                  </a:cubicBezTo>
                  <a:cubicBezTo>
                    <a:pt x="1030" y="860"/>
                    <a:pt x="1030" y="765"/>
                    <a:pt x="1009" y="669"/>
                  </a:cubicBezTo>
                  <a:cubicBezTo>
                    <a:pt x="977" y="500"/>
                    <a:pt x="881" y="351"/>
                    <a:pt x="754" y="234"/>
                  </a:cubicBezTo>
                  <a:cubicBezTo>
                    <a:pt x="627" y="139"/>
                    <a:pt x="478" y="75"/>
                    <a:pt x="319" y="43"/>
                  </a:cubicBezTo>
                  <a:cubicBezTo>
                    <a:pt x="245" y="22"/>
                    <a:pt x="160" y="12"/>
                    <a:pt x="7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816950" y="1932750"/>
              <a:ext cx="61050" cy="12125"/>
            </a:xfrm>
            <a:custGeom>
              <a:rect b="b" l="l" r="r" t="t"/>
              <a:pathLst>
                <a:path extrusionOk="0" h="485" w="2442">
                  <a:moveTo>
                    <a:pt x="1485" y="1"/>
                  </a:moveTo>
                  <a:cubicBezTo>
                    <a:pt x="1390" y="1"/>
                    <a:pt x="1295" y="2"/>
                    <a:pt x="1200" y="5"/>
                  </a:cubicBezTo>
                  <a:cubicBezTo>
                    <a:pt x="807" y="37"/>
                    <a:pt x="415" y="100"/>
                    <a:pt x="22" y="185"/>
                  </a:cubicBezTo>
                  <a:cubicBezTo>
                    <a:pt x="1" y="270"/>
                    <a:pt x="1" y="355"/>
                    <a:pt x="22" y="440"/>
                  </a:cubicBezTo>
                  <a:cubicBezTo>
                    <a:pt x="354" y="466"/>
                    <a:pt x="693" y="485"/>
                    <a:pt x="1027" y="485"/>
                  </a:cubicBezTo>
                  <a:cubicBezTo>
                    <a:pt x="1099" y="485"/>
                    <a:pt x="1171" y="484"/>
                    <a:pt x="1242" y="482"/>
                  </a:cubicBezTo>
                  <a:cubicBezTo>
                    <a:pt x="1635" y="450"/>
                    <a:pt x="2027" y="387"/>
                    <a:pt x="2420" y="302"/>
                  </a:cubicBezTo>
                  <a:cubicBezTo>
                    <a:pt x="2441" y="217"/>
                    <a:pt x="2441" y="132"/>
                    <a:pt x="2420" y="47"/>
                  </a:cubicBezTo>
                  <a:cubicBezTo>
                    <a:pt x="2104" y="15"/>
                    <a:pt x="1794" y="1"/>
                    <a:pt x="148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31275" y="1905950"/>
              <a:ext cx="40100" cy="12350"/>
            </a:xfrm>
            <a:custGeom>
              <a:rect b="b" l="l" r="r" t="t"/>
              <a:pathLst>
                <a:path extrusionOk="0" h="494" w="1604">
                  <a:moveTo>
                    <a:pt x="938" y="0"/>
                  </a:moveTo>
                  <a:cubicBezTo>
                    <a:pt x="884" y="0"/>
                    <a:pt x="832" y="1"/>
                    <a:pt x="786" y="5"/>
                  </a:cubicBezTo>
                  <a:cubicBezTo>
                    <a:pt x="521" y="37"/>
                    <a:pt x="266" y="79"/>
                    <a:pt x="22" y="143"/>
                  </a:cubicBezTo>
                  <a:cubicBezTo>
                    <a:pt x="1" y="217"/>
                    <a:pt x="1" y="302"/>
                    <a:pt x="22" y="387"/>
                  </a:cubicBezTo>
                  <a:cubicBezTo>
                    <a:pt x="277" y="451"/>
                    <a:pt x="542" y="482"/>
                    <a:pt x="818" y="493"/>
                  </a:cubicBezTo>
                  <a:cubicBezTo>
                    <a:pt x="988" y="472"/>
                    <a:pt x="1168" y="429"/>
                    <a:pt x="1338" y="366"/>
                  </a:cubicBezTo>
                  <a:cubicBezTo>
                    <a:pt x="1497" y="302"/>
                    <a:pt x="1603" y="249"/>
                    <a:pt x="1603" y="249"/>
                  </a:cubicBezTo>
                  <a:cubicBezTo>
                    <a:pt x="1592" y="164"/>
                    <a:pt x="1561" y="79"/>
                    <a:pt x="1529" y="5"/>
                  </a:cubicBezTo>
                  <a:lnTo>
                    <a:pt x="1263" y="5"/>
                  </a:lnTo>
                  <a:cubicBezTo>
                    <a:pt x="1164" y="5"/>
                    <a:pt x="1047" y="0"/>
                    <a:pt x="93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15"/>
          <p:cNvSpPr txBox="1"/>
          <p:nvPr>
            <p:ph type="title"/>
          </p:nvPr>
        </p:nvSpPr>
        <p:spPr>
          <a:xfrm>
            <a:off x="1178700" y="374550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341" name="Google Shape;341;p15"/>
          <p:cNvSpPr txBox="1"/>
          <p:nvPr>
            <p:ph idx="1" type="body"/>
          </p:nvPr>
        </p:nvSpPr>
        <p:spPr>
          <a:xfrm>
            <a:off x="676275" y="1092850"/>
            <a:ext cx="77058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3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Font typeface="Muli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8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/>
          <p:nvPr>
            <p:ph idx="1" type="body"/>
          </p:nvPr>
        </p:nvSpPr>
        <p:spPr>
          <a:xfrm>
            <a:off x="765725" y="1660825"/>
            <a:ext cx="3435000" cy="3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4" name="Google Shape;344;p16"/>
          <p:cNvSpPr txBox="1"/>
          <p:nvPr>
            <p:ph idx="2" type="body"/>
          </p:nvPr>
        </p:nvSpPr>
        <p:spPr>
          <a:xfrm>
            <a:off x="4882150" y="1660825"/>
            <a:ext cx="3435000" cy="3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45" name="Google Shape;345;p16"/>
          <p:cNvGrpSpPr/>
          <p:nvPr/>
        </p:nvGrpSpPr>
        <p:grpSpPr>
          <a:xfrm>
            <a:off x="160495" y="4732743"/>
            <a:ext cx="1295601" cy="577830"/>
            <a:chOff x="8042384" y="2038616"/>
            <a:chExt cx="1720815" cy="767473"/>
          </a:xfrm>
        </p:grpSpPr>
        <p:sp>
          <p:nvSpPr>
            <p:cNvPr id="346" name="Google Shape;346;p16"/>
            <p:cNvSpPr/>
            <p:nvPr/>
          </p:nvSpPr>
          <p:spPr>
            <a:xfrm>
              <a:off x="8042384" y="2038616"/>
              <a:ext cx="1720815" cy="767473"/>
            </a:xfrm>
            <a:custGeom>
              <a:rect b="b" l="l" r="r" t="t"/>
              <a:pathLst>
                <a:path extrusionOk="0" h="19316" w="4331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8825909" y="2181653"/>
              <a:ext cx="49348" cy="69413"/>
            </a:xfrm>
            <a:custGeom>
              <a:rect b="b" l="l" r="r" t="t"/>
              <a:pathLst>
                <a:path extrusionOk="0" h="1747" w="1242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874383" y="2198500"/>
              <a:ext cx="47282" cy="47679"/>
            </a:xfrm>
            <a:custGeom>
              <a:rect b="b" l="l" r="r" t="t"/>
              <a:pathLst>
                <a:path extrusionOk="0" h="1200" w="119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8122644" y="2614658"/>
              <a:ext cx="66671" cy="60314"/>
            </a:xfrm>
            <a:custGeom>
              <a:rect b="b" l="l" r="r" t="t"/>
              <a:pathLst>
                <a:path extrusionOk="0" h="1518" w="1678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8146284" y="2574170"/>
              <a:ext cx="46805" cy="43030"/>
            </a:xfrm>
            <a:custGeom>
              <a:rect b="b" l="l" r="r" t="t"/>
              <a:pathLst>
                <a:path extrusionOk="0" h="1083" w="1178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16"/>
          <p:cNvSpPr/>
          <p:nvPr/>
        </p:nvSpPr>
        <p:spPr>
          <a:xfrm>
            <a:off x="8307913" y="4590088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6"/>
          <p:cNvGrpSpPr/>
          <p:nvPr/>
        </p:nvGrpSpPr>
        <p:grpSpPr>
          <a:xfrm>
            <a:off x="8188256" y="578366"/>
            <a:ext cx="1483317" cy="577807"/>
            <a:chOff x="651200" y="238075"/>
            <a:chExt cx="880725" cy="343075"/>
          </a:xfrm>
        </p:grpSpPr>
        <p:sp>
          <p:nvSpPr>
            <p:cNvPr id="353" name="Google Shape;353;p16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16"/>
          <p:cNvSpPr/>
          <p:nvPr/>
        </p:nvSpPr>
        <p:spPr>
          <a:xfrm>
            <a:off x="503200" y="53998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6"/>
          <p:cNvSpPr/>
          <p:nvPr/>
        </p:nvSpPr>
        <p:spPr>
          <a:xfrm>
            <a:off x="1254188" y="843988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6"/>
          <p:cNvSpPr txBox="1"/>
          <p:nvPr>
            <p:ph type="title"/>
          </p:nvPr>
        </p:nvSpPr>
        <p:spPr>
          <a:xfrm>
            <a:off x="1178700" y="374550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7"/>
          <p:cNvGrpSpPr/>
          <p:nvPr/>
        </p:nvGrpSpPr>
        <p:grpSpPr>
          <a:xfrm>
            <a:off x="-576369" y="4049829"/>
            <a:ext cx="1483317" cy="577807"/>
            <a:chOff x="651200" y="238075"/>
            <a:chExt cx="880725" cy="343075"/>
          </a:xfrm>
        </p:grpSpPr>
        <p:sp>
          <p:nvSpPr>
            <p:cNvPr id="363" name="Google Shape;363;p17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17"/>
          <p:cNvSpPr/>
          <p:nvPr/>
        </p:nvSpPr>
        <p:spPr>
          <a:xfrm>
            <a:off x="-45950" y="67456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"/>
          <p:cNvSpPr/>
          <p:nvPr/>
        </p:nvSpPr>
        <p:spPr>
          <a:xfrm>
            <a:off x="695263" y="978550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-693987" y="123278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8859925" y="391148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"/>
          <p:cNvSpPr/>
          <p:nvPr/>
        </p:nvSpPr>
        <p:spPr>
          <a:xfrm>
            <a:off x="9601138" y="4215475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8211888" y="446971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17"/>
          <p:cNvGrpSpPr/>
          <p:nvPr/>
        </p:nvGrpSpPr>
        <p:grpSpPr>
          <a:xfrm>
            <a:off x="8424006" y="812904"/>
            <a:ext cx="1483317" cy="577807"/>
            <a:chOff x="651200" y="238075"/>
            <a:chExt cx="880725" cy="343075"/>
          </a:xfrm>
        </p:grpSpPr>
        <p:sp>
          <p:nvSpPr>
            <p:cNvPr id="375" name="Google Shape;375;p17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17"/>
          <p:cNvSpPr txBox="1"/>
          <p:nvPr>
            <p:ph type="ctrTitle"/>
          </p:nvPr>
        </p:nvSpPr>
        <p:spPr>
          <a:xfrm>
            <a:off x="5959362" y="1685802"/>
            <a:ext cx="12258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1" name="Google Shape;381;p17"/>
          <p:cNvSpPr txBox="1"/>
          <p:nvPr>
            <p:ph idx="1" type="subTitle"/>
          </p:nvPr>
        </p:nvSpPr>
        <p:spPr>
          <a:xfrm>
            <a:off x="5959363" y="2005316"/>
            <a:ext cx="1899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82" name="Google Shape;382;p17"/>
          <p:cNvSpPr txBox="1"/>
          <p:nvPr>
            <p:ph idx="2" type="ctrTitle"/>
          </p:nvPr>
        </p:nvSpPr>
        <p:spPr>
          <a:xfrm>
            <a:off x="5959362" y="3166440"/>
            <a:ext cx="12258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3" name="Google Shape;383;p17"/>
          <p:cNvSpPr txBox="1"/>
          <p:nvPr>
            <p:ph idx="3" type="subTitle"/>
          </p:nvPr>
        </p:nvSpPr>
        <p:spPr>
          <a:xfrm>
            <a:off x="5959363" y="3457297"/>
            <a:ext cx="18993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84" name="Google Shape;384;p17"/>
          <p:cNvSpPr txBox="1"/>
          <p:nvPr>
            <p:ph idx="4" type="ctrTitle"/>
          </p:nvPr>
        </p:nvSpPr>
        <p:spPr>
          <a:xfrm>
            <a:off x="2351937" y="1685812"/>
            <a:ext cx="14757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5" name="Google Shape;385;p17"/>
          <p:cNvSpPr txBox="1"/>
          <p:nvPr>
            <p:ph idx="5" type="subTitle"/>
          </p:nvPr>
        </p:nvSpPr>
        <p:spPr>
          <a:xfrm>
            <a:off x="2351937" y="2005325"/>
            <a:ext cx="2167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86" name="Google Shape;386;p17"/>
          <p:cNvSpPr txBox="1"/>
          <p:nvPr>
            <p:ph idx="6" type="ctrTitle"/>
          </p:nvPr>
        </p:nvSpPr>
        <p:spPr>
          <a:xfrm>
            <a:off x="2351937" y="3086087"/>
            <a:ext cx="1475700" cy="5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7" name="Google Shape;387;p17"/>
          <p:cNvSpPr txBox="1"/>
          <p:nvPr>
            <p:ph idx="7" type="subTitle"/>
          </p:nvPr>
        </p:nvSpPr>
        <p:spPr>
          <a:xfrm>
            <a:off x="2351937" y="3457300"/>
            <a:ext cx="20706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88" name="Google Shape;388;p17"/>
          <p:cNvSpPr txBox="1"/>
          <p:nvPr>
            <p:ph idx="8" type="title"/>
          </p:nvPr>
        </p:nvSpPr>
        <p:spPr>
          <a:xfrm>
            <a:off x="1178700" y="374550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mall text">
  <p:cSld name="CUSTOM_2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8"/>
          <p:cNvGrpSpPr/>
          <p:nvPr/>
        </p:nvGrpSpPr>
        <p:grpSpPr>
          <a:xfrm>
            <a:off x="294595" y="1046418"/>
            <a:ext cx="1295601" cy="577830"/>
            <a:chOff x="8042384" y="2038616"/>
            <a:chExt cx="1720815" cy="767473"/>
          </a:xfrm>
        </p:grpSpPr>
        <p:sp>
          <p:nvSpPr>
            <p:cNvPr id="391" name="Google Shape;391;p18"/>
            <p:cNvSpPr/>
            <p:nvPr/>
          </p:nvSpPr>
          <p:spPr>
            <a:xfrm>
              <a:off x="8042384" y="2038616"/>
              <a:ext cx="1720815" cy="767473"/>
            </a:xfrm>
            <a:custGeom>
              <a:rect b="b" l="l" r="r" t="t"/>
              <a:pathLst>
                <a:path extrusionOk="0" h="19316" w="4331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8825909" y="2181653"/>
              <a:ext cx="49348" cy="69413"/>
            </a:xfrm>
            <a:custGeom>
              <a:rect b="b" l="l" r="r" t="t"/>
              <a:pathLst>
                <a:path extrusionOk="0" h="1747" w="1242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874383" y="2198500"/>
              <a:ext cx="47282" cy="47679"/>
            </a:xfrm>
            <a:custGeom>
              <a:rect b="b" l="l" r="r" t="t"/>
              <a:pathLst>
                <a:path extrusionOk="0" h="1200" w="119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122644" y="2614658"/>
              <a:ext cx="66671" cy="60314"/>
            </a:xfrm>
            <a:custGeom>
              <a:rect b="b" l="l" r="r" t="t"/>
              <a:pathLst>
                <a:path extrusionOk="0" h="1518" w="1678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8146284" y="2574170"/>
              <a:ext cx="46805" cy="43030"/>
            </a:xfrm>
            <a:custGeom>
              <a:rect b="b" l="l" r="r" t="t"/>
              <a:pathLst>
                <a:path extrusionOk="0" h="1083" w="1178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18"/>
          <p:cNvSpPr/>
          <p:nvPr/>
        </p:nvSpPr>
        <p:spPr>
          <a:xfrm>
            <a:off x="7580850" y="428608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8"/>
          <p:cNvSpPr/>
          <p:nvPr/>
        </p:nvSpPr>
        <p:spPr>
          <a:xfrm>
            <a:off x="8307913" y="4590088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18"/>
          <p:cNvGrpSpPr/>
          <p:nvPr/>
        </p:nvGrpSpPr>
        <p:grpSpPr>
          <a:xfrm>
            <a:off x="8307931" y="1709991"/>
            <a:ext cx="1483317" cy="577807"/>
            <a:chOff x="651200" y="238075"/>
            <a:chExt cx="880725" cy="343075"/>
          </a:xfrm>
        </p:grpSpPr>
        <p:sp>
          <p:nvSpPr>
            <p:cNvPr id="399" name="Google Shape;399;p18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18"/>
          <p:cNvSpPr/>
          <p:nvPr/>
        </p:nvSpPr>
        <p:spPr>
          <a:xfrm>
            <a:off x="5104625" y="185938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8"/>
          <p:cNvSpPr/>
          <p:nvPr/>
        </p:nvSpPr>
        <p:spPr>
          <a:xfrm>
            <a:off x="503200" y="53998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"/>
          <p:cNvSpPr/>
          <p:nvPr/>
        </p:nvSpPr>
        <p:spPr>
          <a:xfrm>
            <a:off x="1254188" y="843988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"/>
          <p:cNvSpPr/>
          <p:nvPr/>
        </p:nvSpPr>
        <p:spPr>
          <a:xfrm>
            <a:off x="233788" y="3887088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8"/>
          <p:cNvSpPr/>
          <p:nvPr/>
        </p:nvSpPr>
        <p:spPr>
          <a:xfrm>
            <a:off x="2329588" y="4710313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"/>
          <p:cNvSpPr txBox="1"/>
          <p:nvPr>
            <p:ph idx="1" type="subTitle"/>
          </p:nvPr>
        </p:nvSpPr>
        <p:spPr>
          <a:xfrm>
            <a:off x="5598375" y="2205388"/>
            <a:ext cx="21237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10" name="Google Shape;410;p18"/>
          <p:cNvSpPr txBox="1"/>
          <p:nvPr>
            <p:ph type="title"/>
          </p:nvPr>
        </p:nvSpPr>
        <p:spPr>
          <a:xfrm>
            <a:off x="1178700" y="374550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texts">
  <p:cSld name="CUSTOM_2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19"/>
          <p:cNvGrpSpPr/>
          <p:nvPr/>
        </p:nvGrpSpPr>
        <p:grpSpPr>
          <a:xfrm>
            <a:off x="-629730" y="843993"/>
            <a:ext cx="1295601" cy="577830"/>
            <a:chOff x="8042384" y="2038616"/>
            <a:chExt cx="1720815" cy="767473"/>
          </a:xfrm>
        </p:grpSpPr>
        <p:sp>
          <p:nvSpPr>
            <p:cNvPr id="413" name="Google Shape;413;p19"/>
            <p:cNvSpPr/>
            <p:nvPr/>
          </p:nvSpPr>
          <p:spPr>
            <a:xfrm>
              <a:off x="8042384" y="2038616"/>
              <a:ext cx="1720815" cy="767473"/>
            </a:xfrm>
            <a:custGeom>
              <a:rect b="b" l="l" r="r" t="t"/>
              <a:pathLst>
                <a:path extrusionOk="0" h="19316" w="4331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8825909" y="2181653"/>
              <a:ext cx="49348" cy="69413"/>
            </a:xfrm>
            <a:custGeom>
              <a:rect b="b" l="l" r="r" t="t"/>
              <a:pathLst>
                <a:path extrusionOk="0" h="1747" w="1242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8874383" y="2198500"/>
              <a:ext cx="47282" cy="47679"/>
            </a:xfrm>
            <a:custGeom>
              <a:rect b="b" l="l" r="r" t="t"/>
              <a:pathLst>
                <a:path extrusionOk="0" h="1200" w="119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8122644" y="2614658"/>
              <a:ext cx="66671" cy="60314"/>
            </a:xfrm>
            <a:custGeom>
              <a:rect b="b" l="l" r="r" t="t"/>
              <a:pathLst>
                <a:path extrusionOk="0" h="1518" w="1678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8146284" y="2574170"/>
              <a:ext cx="46805" cy="43030"/>
            </a:xfrm>
            <a:custGeom>
              <a:rect b="b" l="l" r="r" t="t"/>
              <a:pathLst>
                <a:path extrusionOk="0" h="1083" w="1178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19"/>
          <p:cNvSpPr/>
          <p:nvPr/>
        </p:nvSpPr>
        <p:spPr>
          <a:xfrm>
            <a:off x="7501825" y="471031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9"/>
          <p:cNvSpPr/>
          <p:nvPr/>
        </p:nvSpPr>
        <p:spPr>
          <a:xfrm>
            <a:off x="8498913" y="4603488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19"/>
          <p:cNvGrpSpPr/>
          <p:nvPr/>
        </p:nvGrpSpPr>
        <p:grpSpPr>
          <a:xfrm>
            <a:off x="8307931" y="1709991"/>
            <a:ext cx="1483317" cy="577807"/>
            <a:chOff x="651200" y="238075"/>
            <a:chExt cx="880725" cy="343075"/>
          </a:xfrm>
        </p:grpSpPr>
        <p:sp>
          <p:nvSpPr>
            <p:cNvPr id="421" name="Google Shape;421;p19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19"/>
          <p:cNvSpPr/>
          <p:nvPr/>
        </p:nvSpPr>
        <p:spPr>
          <a:xfrm>
            <a:off x="2601650" y="463636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9"/>
          <p:cNvSpPr/>
          <p:nvPr/>
        </p:nvSpPr>
        <p:spPr>
          <a:xfrm>
            <a:off x="108263" y="618100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9"/>
          <p:cNvSpPr/>
          <p:nvPr/>
        </p:nvSpPr>
        <p:spPr>
          <a:xfrm>
            <a:off x="233788" y="3887088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9"/>
          <p:cNvSpPr/>
          <p:nvPr/>
        </p:nvSpPr>
        <p:spPr>
          <a:xfrm>
            <a:off x="2652288" y="3439238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9"/>
          <p:cNvSpPr txBox="1"/>
          <p:nvPr>
            <p:ph idx="1" type="subTitle"/>
          </p:nvPr>
        </p:nvSpPr>
        <p:spPr>
          <a:xfrm>
            <a:off x="5804650" y="1403401"/>
            <a:ext cx="24555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31" name="Google Shape;431;p19"/>
          <p:cNvSpPr txBox="1"/>
          <p:nvPr>
            <p:ph idx="2" type="subTitle"/>
          </p:nvPr>
        </p:nvSpPr>
        <p:spPr>
          <a:xfrm>
            <a:off x="5804650" y="2471898"/>
            <a:ext cx="24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32" name="Google Shape;432;p19"/>
          <p:cNvSpPr txBox="1"/>
          <p:nvPr>
            <p:ph idx="3" type="subTitle"/>
          </p:nvPr>
        </p:nvSpPr>
        <p:spPr>
          <a:xfrm>
            <a:off x="5804650" y="3490329"/>
            <a:ext cx="2455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33" name="Google Shape;433;p19"/>
          <p:cNvSpPr/>
          <p:nvPr/>
        </p:nvSpPr>
        <p:spPr>
          <a:xfrm>
            <a:off x="2308313" y="4499563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9"/>
          <p:cNvSpPr txBox="1"/>
          <p:nvPr>
            <p:ph type="title"/>
          </p:nvPr>
        </p:nvSpPr>
        <p:spPr>
          <a:xfrm>
            <a:off x="1178700" y="374550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20"/>
          <p:cNvGrpSpPr/>
          <p:nvPr/>
        </p:nvGrpSpPr>
        <p:grpSpPr>
          <a:xfrm>
            <a:off x="-381976" y="366601"/>
            <a:ext cx="1191651" cy="394928"/>
            <a:chOff x="223350" y="3354150"/>
            <a:chExt cx="1111200" cy="368300"/>
          </a:xfrm>
        </p:grpSpPr>
        <p:sp>
          <p:nvSpPr>
            <p:cNvPr id="437" name="Google Shape;437;p20"/>
            <p:cNvSpPr/>
            <p:nvPr/>
          </p:nvSpPr>
          <p:spPr>
            <a:xfrm>
              <a:off x="223350" y="3354150"/>
              <a:ext cx="1111200" cy="368300"/>
            </a:xfrm>
            <a:custGeom>
              <a:rect b="b" l="l" r="r" t="t"/>
              <a:pathLst>
                <a:path extrusionOk="0" h="14732" w="44448">
                  <a:moveTo>
                    <a:pt x="19404" y="1"/>
                  </a:moveTo>
                  <a:cubicBezTo>
                    <a:pt x="15057" y="1"/>
                    <a:pt x="10037" y="4145"/>
                    <a:pt x="10608" y="10721"/>
                  </a:cubicBezTo>
                  <a:cubicBezTo>
                    <a:pt x="9663" y="8870"/>
                    <a:pt x="8110" y="8098"/>
                    <a:pt x="6505" y="8098"/>
                  </a:cubicBezTo>
                  <a:cubicBezTo>
                    <a:pt x="3352" y="8098"/>
                    <a:pt x="1" y="11079"/>
                    <a:pt x="676" y="14721"/>
                  </a:cubicBezTo>
                  <a:lnTo>
                    <a:pt x="676" y="14732"/>
                  </a:lnTo>
                  <a:lnTo>
                    <a:pt x="44447" y="14732"/>
                  </a:lnTo>
                  <a:cubicBezTo>
                    <a:pt x="44447" y="14732"/>
                    <a:pt x="43386" y="10348"/>
                    <a:pt x="39397" y="10348"/>
                  </a:cubicBezTo>
                  <a:cubicBezTo>
                    <a:pt x="38216" y="10348"/>
                    <a:pt x="36778" y="10732"/>
                    <a:pt x="35035" y="11729"/>
                  </a:cubicBezTo>
                  <a:cubicBezTo>
                    <a:pt x="34870" y="8489"/>
                    <a:pt x="32137" y="5986"/>
                    <a:pt x="29405" y="5986"/>
                  </a:cubicBezTo>
                  <a:cubicBezTo>
                    <a:pt x="27922" y="5986"/>
                    <a:pt x="26440" y="6723"/>
                    <a:pt x="25368" y="8482"/>
                  </a:cubicBezTo>
                  <a:cubicBezTo>
                    <a:pt x="25811" y="2552"/>
                    <a:pt x="22815" y="1"/>
                    <a:pt x="19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563350" y="3419225"/>
              <a:ext cx="37425" cy="41075"/>
            </a:xfrm>
            <a:custGeom>
              <a:rect b="b" l="l" r="r" t="t"/>
              <a:pathLst>
                <a:path extrusionOk="0" h="1643" w="1497">
                  <a:moveTo>
                    <a:pt x="1390" y="0"/>
                  </a:moveTo>
                  <a:lnTo>
                    <a:pt x="1284" y="21"/>
                  </a:lnTo>
                  <a:cubicBezTo>
                    <a:pt x="1189" y="53"/>
                    <a:pt x="1104" y="74"/>
                    <a:pt x="1019" y="117"/>
                  </a:cubicBezTo>
                  <a:cubicBezTo>
                    <a:pt x="786" y="212"/>
                    <a:pt x="573" y="350"/>
                    <a:pt x="393" y="531"/>
                  </a:cubicBezTo>
                  <a:cubicBezTo>
                    <a:pt x="128" y="828"/>
                    <a:pt x="0" y="1231"/>
                    <a:pt x="53" y="1634"/>
                  </a:cubicBezTo>
                  <a:cubicBezTo>
                    <a:pt x="96" y="1640"/>
                    <a:pt x="138" y="1642"/>
                    <a:pt x="181" y="1642"/>
                  </a:cubicBezTo>
                  <a:cubicBezTo>
                    <a:pt x="223" y="1642"/>
                    <a:pt x="266" y="1640"/>
                    <a:pt x="308" y="1634"/>
                  </a:cubicBezTo>
                  <a:cubicBezTo>
                    <a:pt x="329" y="1518"/>
                    <a:pt x="372" y="1422"/>
                    <a:pt x="414" y="1316"/>
                  </a:cubicBezTo>
                  <a:cubicBezTo>
                    <a:pt x="510" y="1146"/>
                    <a:pt x="626" y="987"/>
                    <a:pt x="764" y="849"/>
                  </a:cubicBezTo>
                  <a:cubicBezTo>
                    <a:pt x="902" y="701"/>
                    <a:pt x="1051" y="563"/>
                    <a:pt x="1210" y="435"/>
                  </a:cubicBezTo>
                  <a:cubicBezTo>
                    <a:pt x="1274" y="382"/>
                    <a:pt x="1337" y="329"/>
                    <a:pt x="1412" y="287"/>
                  </a:cubicBezTo>
                  <a:lnTo>
                    <a:pt x="1497" y="223"/>
                  </a:lnTo>
                  <a:cubicBezTo>
                    <a:pt x="1475" y="138"/>
                    <a:pt x="1444" y="64"/>
                    <a:pt x="139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589075" y="3443625"/>
              <a:ext cx="25750" cy="23825"/>
            </a:xfrm>
            <a:custGeom>
              <a:rect b="b" l="l" r="r" t="t"/>
              <a:pathLst>
                <a:path extrusionOk="0" h="953" w="1030">
                  <a:moveTo>
                    <a:pt x="956" y="0"/>
                  </a:moveTo>
                  <a:cubicBezTo>
                    <a:pt x="871" y="0"/>
                    <a:pt x="786" y="11"/>
                    <a:pt x="701" y="32"/>
                  </a:cubicBezTo>
                  <a:cubicBezTo>
                    <a:pt x="552" y="64"/>
                    <a:pt x="404" y="128"/>
                    <a:pt x="277" y="223"/>
                  </a:cubicBezTo>
                  <a:cubicBezTo>
                    <a:pt x="149" y="340"/>
                    <a:pt x="54" y="489"/>
                    <a:pt x="22" y="658"/>
                  </a:cubicBezTo>
                  <a:cubicBezTo>
                    <a:pt x="1" y="754"/>
                    <a:pt x="1" y="849"/>
                    <a:pt x="22" y="945"/>
                  </a:cubicBezTo>
                  <a:cubicBezTo>
                    <a:pt x="64" y="950"/>
                    <a:pt x="107" y="953"/>
                    <a:pt x="149" y="953"/>
                  </a:cubicBezTo>
                  <a:cubicBezTo>
                    <a:pt x="192" y="953"/>
                    <a:pt x="234" y="950"/>
                    <a:pt x="277" y="945"/>
                  </a:cubicBezTo>
                  <a:cubicBezTo>
                    <a:pt x="298" y="892"/>
                    <a:pt x="330" y="839"/>
                    <a:pt x="372" y="796"/>
                  </a:cubicBezTo>
                  <a:cubicBezTo>
                    <a:pt x="436" y="722"/>
                    <a:pt x="521" y="648"/>
                    <a:pt x="595" y="595"/>
                  </a:cubicBezTo>
                  <a:cubicBezTo>
                    <a:pt x="669" y="531"/>
                    <a:pt x="775" y="446"/>
                    <a:pt x="860" y="361"/>
                  </a:cubicBezTo>
                  <a:cubicBezTo>
                    <a:pt x="956" y="287"/>
                    <a:pt x="1030" y="234"/>
                    <a:pt x="1030" y="234"/>
                  </a:cubicBezTo>
                  <a:cubicBezTo>
                    <a:pt x="1019" y="149"/>
                    <a:pt x="988" y="64"/>
                    <a:pt x="9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13525" y="3683600"/>
              <a:ext cx="61025" cy="12125"/>
            </a:xfrm>
            <a:custGeom>
              <a:rect b="b" l="l" r="r" t="t"/>
              <a:pathLst>
                <a:path extrusionOk="0" h="485" w="2441">
                  <a:moveTo>
                    <a:pt x="956" y="1"/>
                  </a:moveTo>
                  <a:cubicBezTo>
                    <a:pt x="648" y="1"/>
                    <a:pt x="340" y="15"/>
                    <a:pt x="32" y="47"/>
                  </a:cubicBezTo>
                  <a:cubicBezTo>
                    <a:pt x="0" y="132"/>
                    <a:pt x="0" y="217"/>
                    <a:pt x="32" y="302"/>
                  </a:cubicBezTo>
                  <a:cubicBezTo>
                    <a:pt x="414" y="387"/>
                    <a:pt x="807" y="450"/>
                    <a:pt x="1199" y="482"/>
                  </a:cubicBezTo>
                  <a:cubicBezTo>
                    <a:pt x="1271" y="484"/>
                    <a:pt x="1342" y="485"/>
                    <a:pt x="1414" y="485"/>
                  </a:cubicBezTo>
                  <a:cubicBezTo>
                    <a:pt x="1749" y="485"/>
                    <a:pt x="2088" y="466"/>
                    <a:pt x="2420" y="440"/>
                  </a:cubicBezTo>
                  <a:cubicBezTo>
                    <a:pt x="2441" y="355"/>
                    <a:pt x="2441" y="270"/>
                    <a:pt x="2420" y="185"/>
                  </a:cubicBezTo>
                  <a:cubicBezTo>
                    <a:pt x="2027" y="100"/>
                    <a:pt x="1634" y="36"/>
                    <a:pt x="1242" y="5"/>
                  </a:cubicBezTo>
                  <a:cubicBezTo>
                    <a:pt x="1147" y="2"/>
                    <a:pt x="1051" y="1"/>
                    <a:pt x="95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920150" y="3656800"/>
              <a:ext cx="40075" cy="12325"/>
            </a:xfrm>
            <a:custGeom>
              <a:rect b="b" l="l" r="r" t="t"/>
              <a:pathLst>
                <a:path extrusionOk="0" h="493" w="1603">
                  <a:moveTo>
                    <a:pt x="669" y="0"/>
                  </a:moveTo>
                  <a:cubicBezTo>
                    <a:pt x="557" y="0"/>
                    <a:pt x="439" y="5"/>
                    <a:pt x="340" y="5"/>
                  </a:cubicBezTo>
                  <a:lnTo>
                    <a:pt x="75" y="5"/>
                  </a:lnTo>
                  <a:cubicBezTo>
                    <a:pt x="43" y="79"/>
                    <a:pt x="11" y="164"/>
                    <a:pt x="0" y="249"/>
                  </a:cubicBezTo>
                  <a:cubicBezTo>
                    <a:pt x="0" y="249"/>
                    <a:pt x="117" y="302"/>
                    <a:pt x="276" y="366"/>
                  </a:cubicBezTo>
                  <a:cubicBezTo>
                    <a:pt x="436" y="429"/>
                    <a:pt x="616" y="472"/>
                    <a:pt x="796" y="493"/>
                  </a:cubicBezTo>
                  <a:cubicBezTo>
                    <a:pt x="1062" y="482"/>
                    <a:pt x="1327" y="450"/>
                    <a:pt x="1592" y="387"/>
                  </a:cubicBezTo>
                  <a:cubicBezTo>
                    <a:pt x="1603" y="302"/>
                    <a:pt x="1603" y="217"/>
                    <a:pt x="1592" y="143"/>
                  </a:cubicBezTo>
                  <a:cubicBezTo>
                    <a:pt x="1338" y="79"/>
                    <a:pt x="1083" y="37"/>
                    <a:pt x="828" y="5"/>
                  </a:cubicBezTo>
                  <a:cubicBezTo>
                    <a:pt x="779" y="1"/>
                    <a:pt x="724" y="0"/>
                    <a:pt x="66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0"/>
          <p:cNvGrpSpPr/>
          <p:nvPr/>
        </p:nvGrpSpPr>
        <p:grpSpPr>
          <a:xfrm flipH="1">
            <a:off x="1017082" y="4655587"/>
            <a:ext cx="1319551" cy="588388"/>
            <a:chOff x="7624716" y="2969549"/>
            <a:chExt cx="1288247" cy="574373"/>
          </a:xfrm>
        </p:grpSpPr>
        <p:sp>
          <p:nvSpPr>
            <p:cNvPr id="443" name="Google Shape;443;p20"/>
            <p:cNvSpPr/>
            <p:nvPr/>
          </p:nvSpPr>
          <p:spPr>
            <a:xfrm>
              <a:off x="7624716" y="2969549"/>
              <a:ext cx="1288247" cy="574373"/>
            </a:xfrm>
            <a:custGeom>
              <a:rect b="b" l="l" r="r" t="t"/>
              <a:pathLst>
                <a:path extrusionOk="0" h="14456" w="32423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8289600" y="3075873"/>
              <a:ext cx="37150" cy="52526"/>
            </a:xfrm>
            <a:custGeom>
              <a:rect b="b" l="l" r="r" t="t"/>
              <a:pathLst>
                <a:path extrusionOk="0" h="1322" w="935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8254635" y="3089382"/>
              <a:ext cx="35441" cy="35441"/>
            </a:xfrm>
            <a:custGeom>
              <a:rect b="b" l="l" r="r" t="t"/>
              <a:pathLst>
                <a:path extrusionOk="0" h="892" w="892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0"/>
          <p:cNvGrpSpPr/>
          <p:nvPr/>
        </p:nvGrpSpPr>
        <p:grpSpPr>
          <a:xfrm flipH="1">
            <a:off x="8350007" y="4067187"/>
            <a:ext cx="1319551" cy="588388"/>
            <a:chOff x="7624716" y="2969549"/>
            <a:chExt cx="1288247" cy="574373"/>
          </a:xfrm>
        </p:grpSpPr>
        <p:sp>
          <p:nvSpPr>
            <p:cNvPr id="450" name="Google Shape;450;p20"/>
            <p:cNvSpPr/>
            <p:nvPr/>
          </p:nvSpPr>
          <p:spPr>
            <a:xfrm>
              <a:off x="7624716" y="2969549"/>
              <a:ext cx="1288247" cy="574373"/>
            </a:xfrm>
            <a:custGeom>
              <a:rect b="b" l="l" r="r" t="t"/>
              <a:pathLst>
                <a:path extrusionOk="0" h="14456" w="32423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8289600" y="3075873"/>
              <a:ext cx="37150" cy="52526"/>
            </a:xfrm>
            <a:custGeom>
              <a:rect b="b" l="l" r="r" t="t"/>
              <a:pathLst>
                <a:path extrusionOk="0" h="1322" w="935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254635" y="3089382"/>
              <a:ext cx="35441" cy="35441"/>
            </a:xfrm>
            <a:custGeom>
              <a:rect b="b" l="l" r="r" t="t"/>
              <a:pathLst>
                <a:path extrusionOk="0" h="892" w="892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20"/>
          <p:cNvSpPr/>
          <p:nvPr/>
        </p:nvSpPr>
        <p:spPr>
          <a:xfrm>
            <a:off x="8167525" y="4977200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7136800" y="468243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8385075" y="76151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939175" y="3999200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1233225" y="4162575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-307225" y="3039032"/>
            <a:ext cx="764416" cy="110964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"/>
          <p:cNvSpPr txBox="1"/>
          <p:nvPr>
            <p:ph type="ctrTitle"/>
          </p:nvPr>
        </p:nvSpPr>
        <p:spPr>
          <a:xfrm>
            <a:off x="5208397" y="3093050"/>
            <a:ext cx="1160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463" name="Google Shape;463;p20"/>
          <p:cNvSpPr txBox="1"/>
          <p:nvPr>
            <p:ph idx="1" type="subTitle"/>
          </p:nvPr>
        </p:nvSpPr>
        <p:spPr>
          <a:xfrm>
            <a:off x="4727839" y="3554180"/>
            <a:ext cx="2121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64" name="Google Shape;464;p20"/>
          <p:cNvSpPr txBox="1"/>
          <p:nvPr>
            <p:ph idx="2" type="ctrTitle"/>
          </p:nvPr>
        </p:nvSpPr>
        <p:spPr>
          <a:xfrm>
            <a:off x="3787275" y="2247102"/>
            <a:ext cx="15852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465" name="Google Shape;465;p20"/>
          <p:cNvSpPr txBox="1"/>
          <p:nvPr>
            <p:ph idx="3" type="subTitle"/>
          </p:nvPr>
        </p:nvSpPr>
        <p:spPr>
          <a:xfrm>
            <a:off x="3519100" y="1748674"/>
            <a:ext cx="2121600" cy="6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66" name="Google Shape;466;p20"/>
          <p:cNvSpPr txBox="1"/>
          <p:nvPr>
            <p:ph idx="4" type="ctrTitle"/>
          </p:nvPr>
        </p:nvSpPr>
        <p:spPr>
          <a:xfrm>
            <a:off x="6204783" y="2244748"/>
            <a:ext cx="1585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467" name="Google Shape;467;p20"/>
          <p:cNvSpPr txBox="1"/>
          <p:nvPr>
            <p:ph idx="5" type="subTitle"/>
          </p:nvPr>
        </p:nvSpPr>
        <p:spPr>
          <a:xfrm>
            <a:off x="5994475" y="1568851"/>
            <a:ext cx="2005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68" name="Google Shape;468;p20"/>
          <p:cNvSpPr txBox="1"/>
          <p:nvPr>
            <p:ph idx="6" type="title"/>
          </p:nvPr>
        </p:nvSpPr>
        <p:spPr>
          <a:xfrm>
            <a:off x="1178700" y="374550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4387519" y="945728"/>
            <a:ext cx="2666213" cy="883662"/>
            <a:chOff x="223350" y="3354150"/>
            <a:chExt cx="1111200" cy="368300"/>
          </a:xfrm>
        </p:grpSpPr>
        <p:sp>
          <p:nvSpPr>
            <p:cNvPr id="45" name="Google Shape;45;p3"/>
            <p:cNvSpPr/>
            <p:nvPr/>
          </p:nvSpPr>
          <p:spPr>
            <a:xfrm>
              <a:off x="223350" y="3354150"/>
              <a:ext cx="1111200" cy="368300"/>
            </a:xfrm>
            <a:custGeom>
              <a:rect b="b" l="l" r="r" t="t"/>
              <a:pathLst>
                <a:path extrusionOk="0" h="14732" w="44448">
                  <a:moveTo>
                    <a:pt x="19404" y="1"/>
                  </a:moveTo>
                  <a:cubicBezTo>
                    <a:pt x="15057" y="1"/>
                    <a:pt x="10037" y="4145"/>
                    <a:pt x="10608" y="10721"/>
                  </a:cubicBezTo>
                  <a:cubicBezTo>
                    <a:pt x="9663" y="8870"/>
                    <a:pt x="8110" y="8098"/>
                    <a:pt x="6505" y="8098"/>
                  </a:cubicBezTo>
                  <a:cubicBezTo>
                    <a:pt x="3352" y="8098"/>
                    <a:pt x="1" y="11079"/>
                    <a:pt x="676" y="14721"/>
                  </a:cubicBezTo>
                  <a:lnTo>
                    <a:pt x="676" y="14732"/>
                  </a:lnTo>
                  <a:lnTo>
                    <a:pt x="44447" y="14732"/>
                  </a:lnTo>
                  <a:cubicBezTo>
                    <a:pt x="44447" y="14732"/>
                    <a:pt x="43386" y="10348"/>
                    <a:pt x="39397" y="10348"/>
                  </a:cubicBezTo>
                  <a:cubicBezTo>
                    <a:pt x="38216" y="10348"/>
                    <a:pt x="36778" y="10732"/>
                    <a:pt x="35035" y="11729"/>
                  </a:cubicBezTo>
                  <a:cubicBezTo>
                    <a:pt x="34870" y="8489"/>
                    <a:pt x="32137" y="5986"/>
                    <a:pt x="29405" y="5986"/>
                  </a:cubicBezTo>
                  <a:cubicBezTo>
                    <a:pt x="27922" y="5986"/>
                    <a:pt x="26440" y="6723"/>
                    <a:pt x="25368" y="8482"/>
                  </a:cubicBezTo>
                  <a:cubicBezTo>
                    <a:pt x="25811" y="2552"/>
                    <a:pt x="22815" y="1"/>
                    <a:pt x="19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63350" y="3419225"/>
              <a:ext cx="37425" cy="41075"/>
            </a:xfrm>
            <a:custGeom>
              <a:rect b="b" l="l" r="r" t="t"/>
              <a:pathLst>
                <a:path extrusionOk="0" h="1643" w="1497">
                  <a:moveTo>
                    <a:pt x="1390" y="0"/>
                  </a:moveTo>
                  <a:lnTo>
                    <a:pt x="1284" y="21"/>
                  </a:lnTo>
                  <a:cubicBezTo>
                    <a:pt x="1189" y="53"/>
                    <a:pt x="1104" y="74"/>
                    <a:pt x="1019" y="117"/>
                  </a:cubicBezTo>
                  <a:cubicBezTo>
                    <a:pt x="786" y="212"/>
                    <a:pt x="573" y="350"/>
                    <a:pt x="393" y="531"/>
                  </a:cubicBezTo>
                  <a:cubicBezTo>
                    <a:pt x="128" y="828"/>
                    <a:pt x="0" y="1231"/>
                    <a:pt x="53" y="1634"/>
                  </a:cubicBezTo>
                  <a:cubicBezTo>
                    <a:pt x="96" y="1640"/>
                    <a:pt x="138" y="1642"/>
                    <a:pt x="181" y="1642"/>
                  </a:cubicBezTo>
                  <a:cubicBezTo>
                    <a:pt x="223" y="1642"/>
                    <a:pt x="266" y="1640"/>
                    <a:pt x="308" y="1634"/>
                  </a:cubicBezTo>
                  <a:cubicBezTo>
                    <a:pt x="329" y="1518"/>
                    <a:pt x="372" y="1422"/>
                    <a:pt x="414" y="1316"/>
                  </a:cubicBezTo>
                  <a:cubicBezTo>
                    <a:pt x="510" y="1146"/>
                    <a:pt x="626" y="987"/>
                    <a:pt x="764" y="849"/>
                  </a:cubicBezTo>
                  <a:cubicBezTo>
                    <a:pt x="902" y="701"/>
                    <a:pt x="1051" y="563"/>
                    <a:pt x="1210" y="435"/>
                  </a:cubicBezTo>
                  <a:cubicBezTo>
                    <a:pt x="1274" y="382"/>
                    <a:pt x="1337" y="329"/>
                    <a:pt x="1412" y="287"/>
                  </a:cubicBezTo>
                  <a:lnTo>
                    <a:pt x="1497" y="223"/>
                  </a:lnTo>
                  <a:cubicBezTo>
                    <a:pt x="1475" y="138"/>
                    <a:pt x="1444" y="64"/>
                    <a:pt x="139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89075" y="3443625"/>
              <a:ext cx="25750" cy="23825"/>
            </a:xfrm>
            <a:custGeom>
              <a:rect b="b" l="l" r="r" t="t"/>
              <a:pathLst>
                <a:path extrusionOk="0" h="953" w="1030">
                  <a:moveTo>
                    <a:pt x="956" y="0"/>
                  </a:moveTo>
                  <a:cubicBezTo>
                    <a:pt x="871" y="0"/>
                    <a:pt x="786" y="11"/>
                    <a:pt x="701" y="32"/>
                  </a:cubicBezTo>
                  <a:cubicBezTo>
                    <a:pt x="552" y="64"/>
                    <a:pt x="404" y="128"/>
                    <a:pt x="277" y="223"/>
                  </a:cubicBezTo>
                  <a:cubicBezTo>
                    <a:pt x="149" y="340"/>
                    <a:pt x="54" y="489"/>
                    <a:pt x="22" y="658"/>
                  </a:cubicBezTo>
                  <a:cubicBezTo>
                    <a:pt x="1" y="754"/>
                    <a:pt x="1" y="849"/>
                    <a:pt x="22" y="945"/>
                  </a:cubicBezTo>
                  <a:cubicBezTo>
                    <a:pt x="64" y="950"/>
                    <a:pt x="107" y="953"/>
                    <a:pt x="149" y="953"/>
                  </a:cubicBezTo>
                  <a:cubicBezTo>
                    <a:pt x="192" y="953"/>
                    <a:pt x="234" y="950"/>
                    <a:pt x="277" y="945"/>
                  </a:cubicBezTo>
                  <a:cubicBezTo>
                    <a:pt x="298" y="892"/>
                    <a:pt x="330" y="839"/>
                    <a:pt x="372" y="796"/>
                  </a:cubicBezTo>
                  <a:cubicBezTo>
                    <a:pt x="436" y="722"/>
                    <a:pt x="521" y="648"/>
                    <a:pt x="595" y="595"/>
                  </a:cubicBezTo>
                  <a:cubicBezTo>
                    <a:pt x="669" y="531"/>
                    <a:pt x="775" y="446"/>
                    <a:pt x="860" y="361"/>
                  </a:cubicBezTo>
                  <a:cubicBezTo>
                    <a:pt x="956" y="287"/>
                    <a:pt x="1030" y="234"/>
                    <a:pt x="1030" y="234"/>
                  </a:cubicBezTo>
                  <a:cubicBezTo>
                    <a:pt x="1019" y="149"/>
                    <a:pt x="988" y="64"/>
                    <a:pt x="9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13525" y="3683600"/>
              <a:ext cx="61025" cy="12125"/>
            </a:xfrm>
            <a:custGeom>
              <a:rect b="b" l="l" r="r" t="t"/>
              <a:pathLst>
                <a:path extrusionOk="0" h="485" w="2441">
                  <a:moveTo>
                    <a:pt x="956" y="1"/>
                  </a:moveTo>
                  <a:cubicBezTo>
                    <a:pt x="648" y="1"/>
                    <a:pt x="340" y="15"/>
                    <a:pt x="32" y="47"/>
                  </a:cubicBezTo>
                  <a:cubicBezTo>
                    <a:pt x="0" y="132"/>
                    <a:pt x="0" y="217"/>
                    <a:pt x="32" y="302"/>
                  </a:cubicBezTo>
                  <a:cubicBezTo>
                    <a:pt x="414" y="387"/>
                    <a:pt x="807" y="450"/>
                    <a:pt x="1199" y="482"/>
                  </a:cubicBezTo>
                  <a:cubicBezTo>
                    <a:pt x="1271" y="484"/>
                    <a:pt x="1342" y="485"/>
                    <a:pt x="1414" y="485"/>
                  </a:cubicBezTo>
                  <a:cubicBezTo>
                    <a:pt x="1749" y="485"/>
                    <a:pt x="2088" y="466"/>
                    <a:pt x="2420" y="440"/>
                  </a:cubicBezTo>
                  <a:cubicBezTo>
                    <a:pt x="2441" y="355"/>
                    <a:pt x="2441" y="270"/>
                    <a:pt x="2420" y="185"/>
                  </a:cubicBezTo>
                  <a:cubicBezTo>
                    <a:pt x="2027" y="100"/>
                    <a:pt x="1634" y="36"/>
                    <a:pt x="1242" y="5"/>
                  </a:cubicBezTo>
                  <a:cubicBezTo>
                    <a:pt x="1147" y="2"/>
                    <a:pt x="1051" y="1"/>
                    <a:pt x="95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920150" y="3656800"/>
              <a:ext cx="40075" cy="12325"/>
            </a:xfrm>
            <a:custGeom>
              <a:rect b="b" l="l" r="r" t="t"/>
              <a:pathLst>
                <a:path extrusionOk="0" h="493" w="1603">
                  <a:moveTo>
                    <a:pt x="669" y="0"/>
                  </a:moveTo>
                  <a:cubicBezTo>
                    <a:pt x="557" y="0"/>
                    <a:pt x="439" y="5"/>
                    <a:pt x="340" y="5"/>
                  </a:cubicBezTo>
                  <a:lnTo>
                    <a:pt x="75" y="5"/>
                  </a:lnTo>
                  <a:cubicBezTo>
                    <a:pt x="43" y="79"/>
                    <a:pt x="11" y="164"/>
                    <a:pt x="0" y="249"/>
                  </a:cubicBezTo>
                  <a:cubicBezTo>
                    <a:pt x="0" y="249"/>
                    <a:pt x="117" y="302"/>
                    <a:pt x="276" y="366"/>
                  </a:cubicBezTo>
                  <a:cubicBezTo>
                    <a:pt x="436" y="429"/>
                    <a:pt x="616" y="472"/>
                    <a:pt x="796" y="493"/>
                  </a:cubicBezTo>
                  <a:cubicBezTo>
                    <a:pt x="1062" y="482"/>
                    <a:pt x="1327" y="450"/>
                    <a:pt x="1592" y="387"/>
                  </a:cubicBezTo>
                  <a:cubicBezTo>
                    <a:pt x="1603" y="302"/>
                    <a:pt x="1603" y="217"/>
                    <a:pt x="1592" y="143"/>
                  </a:cubicBezTo>
                  <a:cubicBezTo>
                    <a:pt x="1338" y="79"/>
                    <a:pt x="1083" y="37"/>
                    <a:pt x="828" y="5"/>
                  </a:cubicBezTo>
                  <a:cubicBezTo>
                    <a:pt x="779" y="1"/>
                    <a:pt x="724" y="0"/>
                    <a:pt x="66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 flipH="1">
            <a:off x="1840557" y="4015112"/>
            <a:ext cx="1319551" cy="588388"/>
            <a:chOff x="7624716" y="2969549"/>
            <a:chExt cx="1288247" cy="574373"/>
          </a:xfrm>
        </p:grpSpPr>
        <p:sp>
          <p:nvSpPr>
            <p:cNvPr id="51" name="Google Shape;51;p3"/>
            <p:cNvSpPr/>
            <p:nvPr/>
          </p:nvSpPr>
          <p:spPr>
            <a:xfrm>
              <a:off x="7624716" y="2969549"/>
              <a:ext cx="1288247" cy="574373"/>
            </a:xfrm>
            <a:custGeom>
              <a:rect b="b" l="l" r="r" t="t"/>
              <a:pathLst>
                <a:path extrusionOk="0" h="14456" w="32423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289600" y="3075873"/>
              <a:ext cx="37150" cy="52526"/>
            </a:xfrm>
            <a:custGeom>
              <a:rect b="b" l="l" r="r" t="t"/>
              <a:pathLst>
                <a:path extrusionOk="0" h="1322" w="935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254635" y="3089382"/>
              <a:ext cx="35441" cy="35441"/>
            </a:xfrm>
            <a:custGeom>
              <a:rect b="b" l="l" r="r" t="t"/>
              <a:pathLst>
                <a:path extrusionOk="0" h="892" w="892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-536618" y="625437"/>
            <a:ext cx="1319551" cy="588388"/>
            <a:chOff x="7624716" y="2969549"/>
            <a:chExt cx="1288247" cy="574373"/>
          </a:xfrm>
        </p:grpSpPr>
        <p:sp>
          <p:nvSpPr>
            <p:cNvPr id="58" name="Google Shape;58;p3"/>
            <p:cNvSpPr/>
            <p:nvPr/>
          </p:nvSpPr>
          <p:spPr>
            <a:xfrm>
              <a:off x="7624716" y="2969549"/>
              <a:ext cx="1288247" cy="574373"/>
            </a:xfrm>
            <a:custGeom>
              <a:rect b="b" l="l" r="r" t="t"/>
              <a:pathLst>
                <a:path extrusionOk="0" h="14456" w="32423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289600" y="3075873"/>
              <a:ext cx="37150" cy="52526"/>
            </a:xfrm>
            <a:custGeom>
              <a:rect b="b" l="l" r="r" t="t"/>
              <a:pathLst>
                <a:path extrusionOk="0" h="1322" w="935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254635" y="3089382"/>
              <a:ext cx="35441" cy="35441"/>
            </a:xfrm>
            <a:custGeom>
              <a:rect b="b" l="l" r="r" t="t"/>
              <a:pathLst>
                <a:path extrusionOk="0" h="892" w="892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3"/>
          <p:cNvSpPr/>
          <p:nvPr/>
        </p:nvSpPr>
        <p:spPr>
          <a:xfrm>
            <a:off x="572975" y="2214900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-283525" y="200963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4525575" y="806975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860750" y="4500100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-169975" y="420533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50375" y="1245625"/>
            <a:ext cx="294050" cy="67975"/>
          </a:xfrm>
          <a:custGeom>
            <a:rect b="b" l="l" r="r" t="t"/>
            <a:pathLst>
              <a:path extrusionOk="0" h="2719" w="11762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831675" y="1710000"/>
            <a:ext cx="222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1118500" y="2935988"/>
            <a:ext cx="1942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2" name="Google Shape;72;p3"/>
          <p:cNvSpPr txBox="1"/>
          <p:nvPr>
            <p:ph hasCustomPrompt="1" idx="2" type="title"/>
          </p:nvPr>
        </p:nvSpPr>
        <p:spPr>
          <a:xfrm>
            <a:off x="4735352" y="1213825"/>
            <a:ext cx="20934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1200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8218056" y="693504"/>
            <a:ext cx="1483317" cy="577807"/>
            <a:chOff x="651200" y="238075"/>
            <a:chExt cx="880725" cy="343075"/>
          </a:xfrm>
        </p:grpSpPr>
        <p:sp>
          <p:nvSpPr>
            <p:cNvPr id="471" name="Google Shape;471;p21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1"/>
          <p:cNvGrpSpPr/>
          <p:nvPr/>
        </p:nvGrpSpPr>
        <p:grpSpPr>
          <a:xfrm>
            <a:off x="-614969" y="1047066"/>
            <a:ext cx="1483317" cy="577807"/>
            <a:chOff x="651200" y="238075"/>
            <a:chExt cx="880725" cy="343075"/>
          </a:xfrm>
        </p:grpSpPr>
        <p:sp>
          <p:nvSpPr>
            <p:cNvPr id="477" name="Google Shape;477;p21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21"/>
          <p:cNvSpPr/>
          <p:nvPr/>
        </p:nvSpPr>
        <p:spPr>
          <a:xfrm>
            <a:off x="7845188" y="466491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1"/>
          <p:cNvSpPr/>
          <p:nvPr/>
        </p:nvSpPr>
        <p:spPr>
          <a:xfrm>
            <a:off x="612838" y="4735363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1"/>
          <p:cNvSpPr txBox="1"/>
          <p:nvPr>
            <p:ph type="ctrTitle"/>
          </p:nvPr>
        </p:nvSpPr>
        <p:spPr>
          <a:xfrm>
            <a:off x="792330" y="1807288"/>
            <a:ext cx="20562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5" name="Google Shape;485;p21"/>
          <p:cNvSpPr txBox="1"/>
          <p:nvPr>
            <p:ph idx="1" type="subTitle"/>
          </p:nvPr>
        </p:nvSpPr>
        <p:spPr>
          <a:xfrm>
            <a:off x="742530" y="2114205"/>
            <a:ext cx="2155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86" name="Google Shape;486;p21"/>
          <p:cNvSpPr txBox="1"/>
          <p:nvPr>
            <p:ph idx="2" type="ctrTitle"/>
          </p:nvPr>
        </p:nvSpPr>
        <p:spPr>
          <a:xfrm>
            <a:off x="3549233" y="1807288"/>
            <a:ext cx="20562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7" name="Google Shape;487;p21"/>
          <p:cNvSpPr txBox="1"/>
          <p:nvPr>
            <p:ph idx="3" type="subTitle"/>
          </p:nvPr>
        </p:nvSpPr>
        <p:spPr>
          <a:xfrm>
            <a:off x="3499433" y="2114205"/>
            <a:ext cx="2155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88" name="Google Shape;488;p21"/>
          <p:cNvSpPr txBox="1"/>
          <p:nvPr>
            <p:ph idx="4" type="ctrTitle"/>
          </p:nvPr>
        </p:nvSpPr>
        <p:spPr>
          <a:xfrm>
            <a:off x="6299344" y="1807288"/>
            <a:ext cx="20562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21"/>
          <p:cNvSpPr txBox="1"/>
          <p:nvPr>
            <p:ph idx="5" type="subTitle"/>
          </p:nvPr>
        </p:nvSpPr>
        <p:spPr>
          <a:xfrm>
            <a:off x="6249544" y="2114205"/>
            <a:ext cx="2155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90" name="Google Shape;490;p21"/>
          <p:cNvSpPr txBox="1"/>
          <p:nvPr>
            <p:ph idx="6" type="ctrTitle"/>
          </p:nvPr>
        </p:nvSpPr>
        <p:spPr>
          <a:xfrm>
            <a:off x="792330" y="3534900"/>
            <a:ext cx="20562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21"/>
          <p:cNvSpPr txBox="1"/>
          <p:nvPr>
            <p:ph idx="7" type="subTitle"/>
          </p:nvPr>
        </p:nvSpPr>
        <p:spPr>
          <a:xfrm>
            <a:off x="742530" y="3842897"/>
            <a:ext cx="2155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92" name="Google Shape;492;p21"/>
          <p:cNvSpPr txBox="1"/>
          <p:nvPr>
            <p:ph idx="8" type="ctrTitle"/>
          </p:nvPr>
        </p:nvSpPr>
        <p:spPr>
          <a:xfrm>
            <a:off x="3549233" y="3534900"/>
            <a:ext cx="20562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21"/>
          <p:cNvSpPr txBox="1"/>
          <p:nvPr>
            <p:ph idx="9" type="subTitle"/>
          </p:nvPr>
        </p:nvSpPr>
        <p:spPr>
          <a:xfrm>
            <a:off x="3499433" y="3842897"/>
            <a:ext cx="2155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94" name="Google Shape;494;p21"/>
          <p:cNvSpPr txBox="1"/>
          <p:nvPr>
            <p:ph idx="13" type="ctrTitle"/>
          </p:nvPr>
        </p:nvSpPr>
        <p:spPr>
          <a:xfrm>
            <a:off x="6299344" y="3534900"/>
            <a:ext cx="20562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21"/>
          <p:cNvSpPr txBox="1"/>
          <p:nvPr>
            <p:ph idx="14" type="subTitle"/>
          </p:nvPr>
        </p:nvSpPr>
        <p:spPr>
          <a:xfrm>
            <a:off x="6249544" y="3842897"/>
            <a:ext cx="2155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96" name="Google Shape;496;p21"/>
          <p:cNvSpPr txBox="1"/>
          <p:nvPr>
            <p:ph idx="15" type="title"/>
          </p:nvPr>
        </p:nvSpPr>
        <p:spPr>
          <a:xfrm>
            <a:off x="1178700" y="374550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 txBox="1"/>
          <p:nvPr>
            <p:ph idx="1" type="subTitle"/>
          </p:nvPr>
        </p:nvSpPr>
        <p:spPr>
          <a:xfrm flipH="1">
            <a:off x="3036850" y="1777625"/>
            <a:ext cx="30702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99" name="Google Shape;499;p22"/>
          <p:cNvSpPr txBox="1"/>
          <p:nvPr>
            <p:ph type="title"/>
          </p:nvPr>
        </p:nvSpPr>
        <p:spPr>
          <a:xfrm>
            <a:off x="2841900" y="1306175"/>
            <a:ext cx="3460200" cy="5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grpSp>
        <p:nvGrpSpPr>
          <p:cNvPr id="500" name="Google Shape;500;p22"/>
          <p:cNvGrpSpPr/>
          <p:nvPr/>
        </p:nvGrpSpPr>
        <p:grpSpPr>
          <a:xfrm>
            <a:off x="-576369" y="4049829"/>
            <a:ext cx="1483317" cy="577807"/>
            <a:chOff x="651200" y="238075"/>
            <a:chExt cx="880725" cy="343075"/>
          </a:xfrm>
        </p:grpSpPr>
        <p:sp>
          <p:nvSpPr>
            <p:cNvPr id="501" name="Google Shape;501;p22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22"/>
          <p:cNvSpPr/>
          <p:nvPr/>
        </p:nvSpPr>
        <p:spPr>
          <a:xfrm>
            <a:off x="-45950" y="67456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-693987" y="123278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2"/>
          <p:cNvSpPr/>
          <p:nvPr/>
        </p:nvSpPr>
        <p:spPr>
          <a:xfrm>
            <a:off x="8859925" y="391148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22"/>
          <p:cNvGrpSpPr/>
          <p:nvPr/>
        </p:nvGrpSpPr>
        <p:grpSpPr>
          <a:xfrm>
            <a:off x="8424006" y="812904"/>
            <a:ext cx="1483317" cy="577807"/>
            <a:chOff x="651200" y="238075"/>
            <a:chExt cx="880725" cy="343075"/>
          </a:xfrm>
        </p:grpSpPr>
        <p:sp>
          <p:nvSpPr>
            <p:cNvPr id="510" name="Google Shape;510;p22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2"/>
          <p:cNvGrpSpPr/>
          <p:nvPr/>
        </p:nvGrpSpPr>
        <p:grpSpPr>
          <a:xfrm flipH="1">
            <a:off x="648606" y="1909454"/>
            <a:ext cx="1483317" cy="577807"/>
            <a:chOff x="651200" y="238075"/>
            <a:chExt cx="880725" cy="343075"/>
          </a:xfrm>
        </p:grpSpPr>
        <p:sp>
          <p:nvSpPr>
            <p:cNvPr id="516" name="Google Shape;516;p22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2"/>
          <p:cNvGrpSpPr/>
          <p:nvPr/>
        </p:nvGrpSpPr>
        <p:grpSpPr>
          <a:xfrm>
            <a:off x="6963570" y="2422843"/>
            <a:ext cx="1295601" cy="577830"/>
            <a:chOff x="8042384" y="2038616"/>
            <a:chExt cx="1720815" cy="767473"/>
          </a:xfrm>
        </p:grpSpPr>
        <p:sp>
          <p:nvSpPr>
            <p:cNvPr id="522" name="Google Shape;522;p22"/>
            <p:cNvSpPr/>
            <p:nvPr/>
          </p:nvSpPr>
          <p:spPr>
            <a:xfrm>
              <a:off x="8042384" y="2038616"/>
              <a:ext cx="1720815" cy="767473"/>
            </a:xfrm>
            <a:custGeom>
              <a:rect b="b" l="l" r="r" t="t"/>
              <a:pathLst>
                <a:path extrusionOk="0" h="19316" w="4331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8825909" y="2181653"/>
              <a:ext cx="49348" cy="69413"/>
            </a:xfrm>
            <a:custGeom>
              <a:rect b="b" l="l" r="r" t="t"/>
              <a:pathLst>
                <a:path extrusionOk="0" h="1747" w="1242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8874383" y="2198500"/>
              <a:ext cx="47282" cy="47679"/>
            </a:xfrm>
            <a:custGeom>
              <a:rect b="b" l="l" r="r" t="t"/>
              <a:pathLst>
                <a:path extrusionOk="0" h="1200" w="119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122644" y="2614658"/>
              <a:ext cx="66671" cy="60314"/>
            </a:xfrm>
            <a:custGeom>
              <a:rect b="b" l="l" r="r" t="t"/>
              <a:pathLst>
                <a:path extrusionOk="0" h="1518" w="1678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146284" y="2574170"/>
              <a:ext cx="46805" cy="43030"/>
            </a:xfrm>
            <a:custGeom>
              <a:rect b="b" l="l" r="r" t="t"/>
              <a:pathLst>
                <a:path extrusionOk="0" h="1083" w="1178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22"/>
          <p:cNvSpPr/>
          <p:nvPr/>
        </p:nvSpPr>
        <p:spPr>
          <a:xfrm>
            <a:off x="1550938" y="1674263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2"/>
          <p:cNvSpPr/>
          <p:nvPr/>
        </p:nvSpPr>
        <p:spPr>
          <a:xfrm>
            <a:off x="6562713" y="3080138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2"/>
          <p:cNvSpPr/>
          <p:nvPr/>
        </p:nvSpPr>
        <p:spPr>
          <a:xfrm>
            <a:off x="8176238" y="1674263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2"/>
          <p:cNvSpPr txBox="1"/>
          <p:nvPr>
            <p:ph idx="2" type="title"/>
          </p:nvPr>
        </p:nvSpPr>
        <p:spPr>
          <a:xfrm>
            <a:off x="1178700" y="374550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words">
  <p:cSld name="MAIN_POINT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3"/>
          <p:cNvSpPr/>
          <p:nvPr/>
        </p:nvSpPr>
        <p:spPr>
          <a:xfrm>
            <a:off x="-486326" y="2389276"/>
            <a:ext cx="6260350" cy="2809564"/>
          </a:xfrm>
          <a:custGeom>
            <a:rect b="b" l="l" r="r" t="t"/>
            <a:pathLst>
              <a:path extrusionOk="0" h="14893" w="33185">
                <a:moveTo>
                  <a:pt x="17914" y="0"/>
                </a:moveTo>
                <a:cubicBezTo>
                  <a:pt x="13508" y="0"/>
                  <a:pt x="9446" y="2824"/>
                  <a:pt x="10410" y="8850"/>
                </a:cubicBezTo>
                <a:cubicBezTo>
                  <a:pt x="9248" y="7251"/>
                  <a:pt x="7906" y="6596"/>
                  <a:pt x="6600" y="6596"/>
                </a:cubicBezTo>
                <a:cubicBezTo>
                  <a:pt x="3177" y="6596"/>
                  <a:pt x="1" y="11091"/>
                  <a:pt x="951" y="14893"/>
                </a:cubicBezTo>
                <a:lnTo>
                  <a:pt x="32763" y="14893"/>
                </a:lnTo>
                <a:cubicBezTo>
                  <a:pt x="33185" y="12398"/>
                  <a:pt x="31458" y="10888"/>
                  <a:pt x="29152" y="10888"/>
                </a:cubicBezTo>
                <a:cubicBezTo>
                  <a:pt x="28546" y="10888"/>
                  <a:pt x="27901" y="10992"/>
                  <a:pt x="27244" y="11210"/>
                </a:cubicBezTo>
                <a:cubicBezTo>
                  <a:pt x="28811" y="3946"/>
                  <a:pt x="23122" y="0"/>
                  <a:pt x="17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7635375" y="41881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8376588" y="722800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6987338" y="97703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3"/>
          <p:cNvSpPr/>
          <p:nvPr/>
        </p:nvSpPr>
        <p:spPr>
          <a:xfrm>
            <a:off x="6383438" y="470233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>
            <a:off x="412088" y="68756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3"/>
          <p:cNvSpPr txBox="1"/>
          <p:nvPr>
            <p:ph type="title"/>
          </p:nvPr>
        </p:nvSpPr>
        <p:spPr>
          <a:xfrm>
            <a:off x="1041600" y="1115375"/>
            <a:ext cx="6540300" cy="29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9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/>
          <p:nvPr>
            <p:ph type="title"/>
          </p:nvPr>
        </p:nvSpPr>
        <p:spPr>
          <a:xfrm>
            <a:off x="2803650" y="1931225"/>
            <a:ext cx="3629700" cy="14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9pPr>
          </a:lstStyle>
          <a:p/>
        </p:txBody>
      </p:sp>
      <p:sp>
        <p:nvSpPr>
          <p:cNvPr id="541" name="Google Shape;541;p24"/>
          <p:cNvSpPr txBox="1"/>
          <p:nvPr>
            <p:ph idx="1" type="subTitle"/>
          </p:nvPr>
        </p:nvSpPr>
        <p:spPr>
          <a:xfrm>
            <a:off x="2532700" y="3135850"/>
            <a:ext cx="41715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2" name="Google Shape;542;p24"/>
          <p:cNvSpPr txBox="1"/>
          <p:nvPr/>
        </p:nvSpPr>
        <p:spPr>
          <a:xfrm>
            <a:off x="640351" y="3545865"/>
            <a:ext cx="20202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3" name="Google Shape;543;p24"/>
          <p:cNvSpPr/>
          <p:nvPr/>
        </p:nvSpPr>
        <p:spPr>
          <a:xfrm>
            <a:off x="862500" y="40166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24"/>
          <p:cNvGrpSpPr/>
          <p:nvPr/>
        </p:nvGrpSpPr>
        <p:grpSpPr>
          <a:xfrm flipH="1">
            <a:off x="6197306" y="4395854"/>
            <a:ext cx="1483317" cy="577807"/>
            <a:chOff x="651200" y="238075"/>
            <a:chExt cx="880725" cy="343075"/>
          </a:xfrm>
        </p:grpSpPr>
        <p:sp>
          <p:nvSpPr>
            <p:cNvPr id="545" name="Google Shape;545;p24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4"/>
          <p:cNvGrpSpPr/>
          <p:nvPr/>
        </p:nvGrpSpPr>
        <p:grpSpPr>
          <a:xfrm>
            <a:off x="8159570" y="1353393"/>
            <a:ext cx="1295601" cy="577830"/>
            <a:chOff x="8042384" y="2038616"/>
            <a:chExt cx="1720815" cy="767473"/>
          </a:xfrm>
        </p:grpSpPr>
        <p:sp>
          <p:nvSpPr>
            <p:cNvPr id="551" name="Google Shape;551;p24"/>
            <p:cNvSpPr/>
            <p:nvPr/>
          </p:nvSpPr>
          <p:spPr>
            <a:xfrm>
              <a:off x="8042384" y="2038616"/>
              <a:ext cx="1720815" cy="767473"/>
            </a:xfrm>
            <a:custGeom>
              <a:rect b="b" l="l" r="r" t="t"/>
              <a:pathLst>
                <a:path extrusionOk="0" h="19316" w="4331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8825909" y="2181653"/>
              <a:ext cx="49348" cy="69413"/>
            </a:xfrm>
            <a:custGeom>
              <a:rect b="b" l="l" r="r" t="t"/>
              <a:pathLst>
                <a:path extrusionOk="0" h="1747" w="1242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8874383" y="2198500"/>
              <a:ext cx="47282" cy="47679"/>
            </a:xfrm>
            <a:custGeom>
              <a:rect b="b" l="l" r="r" t="t"/>
              <a:pathLst>
                <a:path extrusionOk="0" h="1200" w="119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8122644" y="2614658"/>
              <a:ext cx="66671" cy="60314"/>
            </a:xfrm>
            <a:custGeom>
              <a:rect b="b" l="l" r="r" t="t"/>
              <a:pathLst>
                <a:path extrusionOk="0" h="1518" w="1678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8146284" y="2574170"/>
              <a:ext cx="46805" cy="43030"/>
            </a:xfrm>
            <a:custGeom>
              <a:rect b="b" l="l" r="r" t="t"/>
              <a:pathLst>
                <a:path extrusionOk="0" h="1083" w="1178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24"/>
          <p:cNvSpPr/>
          <p:nvPr/>
        </p:nvSpPr>
        <p:spPr>
          <a:xfrm>
            <a:off x="7922113" y="2204363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24"/>
          <p:cNvGrpSpPr/>
          <p:nvPr/>
        </p:nvGrpSpPr>
        <p:grpSpPr>
          <a:xfrm flipH="1">
            <a:off x="-652219" y="1582654"/>
            <a:ext cx="1483317" cy="577807"/>
            <a:chOff x="651200" y="238075"/>
            <a:chExt cx="880725" cy="343075"/>
          </a:xfrm>
        </p:grpSpPr>
        <p:sp>
          <p:nvSpPr>
            <p:cNvPr id="558" name="Google Shape;558;p24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4"/>
          <p:cNvSpPr/>
          <p:nvPr/>
        </p:nvSpPr>
        <p:spPr>
          <a:xfrm>
            <a:off x="4095550" y="439583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4"/>
          <p:cNvSpPr/>
          <p:nvPr/>
        </p:nvSpPr>
        <p:spPr>
          <a:xfrm>
            <a:off x="609563" y="4852438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4"/>
          <p:cNvGrpSpPr/>
          <p:nvPr/>
        </p:nvGrpSpPr>
        <p:grpSpPr>
          <a:xfrm>
            <a:off x="-572967" y="4039827"/>
            <a:ext cx="1700876" cy="563680"/>
            <a:chOff x="456975" y="1603100"/>
            <a:chExt cx="1111175" cy="368250"/>
          </a:xfrm>
        </p:grpSpPr>
        <p:sp>
          <p:nvSpPr>
            <p:cNvPr id="75" name="Google Shape;75;p4"/>
            <p:cNvSpPr/>
            <p:nvPr/>
          </p:nvSpPr>
          <p:spPr>
            <a:xfrm>
              <a:off x="456975" y="1603100"/>
              <a:ext cx="1111175" cy="368250"/>
            </a:xfrm>
            <a:custGeom>
              <a:rect b="b" l="l" r="r" t="t"/>
              <a:pathLst>
                <a:path extrusionOk="0" h="14730" w="44447">
                  <a:moveTo>
                    <a:pt x="25038" y="1"/>
                  </a:moveTo>
                  <a:cubicBezTo>
                    <a:pt x="21628" y="1"/>
                    <a:pt x="18638" y="2548"/>
                    <a:pt x="19090" y="8469"/>
                  </a:cubicBezTo>
                  <a:cubicBezTo>
                    <a:pt x="18015" y="6715"/>
                    <a:pt x="16532" y="5980"/>
                    <a:pt x="15049" y="5980"/>
                  </a:cubicBezTo>
                  <a:cubicBezTo>
                    <a:pt x="12314" y="5980"/>
                    <a:pt x="9581" y="8482"/>
                    <a:pt x="9423" y="11716"/>
                  </a:cubicBezTo>
                  <a:cubicBezTo>
                    <a:pt x="7681" y="10724"/>
                    <a:pt x="6243" y="10341"/>
                    <a:pt x="5062" y="10341"/>
                  </a:cubicBezTo>
                  <a:cubicBezTo>
                    <a:pt x="1063" y="10341"/>
                    <a:pt x="0" y="14729"/>
                    <a:pt x="0" y="14729"/>
                  </a:cubicBezTo>
                  <a:lnTo>
                    <a:pt x="43772" y="14729"/>
                  </a:lnTo>
                  <a:cubicBezTo>
                    <a:pt x="44447" y="11087"/>
                    <a:pt x="41100" y="8101"/>
                    <a:pt x="37951" y="8101"/>
                  </a:cubicBezTo>
                  <a:cubicBezTo>
                    <a:pt x="36347" y="8101"/>
                    <a:pt x="34795" y="8875"/>
                    <a:pt x="33850" y="10729"/>
                  </a:cubicBezTo>
                  <a:cubicBezTo>
                    <a:pt x="34421" y="4149"/>
                    <a:pt x="29389" y="1"/>
                    <a:pt x="25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190725" y="1668375"/>
              <a:ext cx="36650" cy="41075"/>
            </a:xfrm>
            <a:custGeom>
              <a:rect b="b" l="l" r="r" t="t"/>
              <a:pathLst>
                <a:path extrusionOk="0" h="1643" w="1466">
                  <a:moveTo>
                    <a:pt x="107" y="0"/>
                  </a:moveTo>
                  <a:cubicBezTo>
                    <a:pt x="54" y="64"/>
                    <a:pt x="22" y="138"/>
                    <a:pt x="1" y="223"/>
                  </a:cubicBezTo>
                  <a:lnTo>
                    <a:pt x="86" y="287"/>
                  </a:lnTo>
                  <a:cubicBezTo>
                    <a:pt x="160" y="329"/>
                    <a:pt x="234" y="382"/>
                    <a:pt x="298" y="435"/>
                  </a:cubicBezTo>
                  <a:cubicBezTo>
                    <a:pt x="457" y="563"/>
                    <a:pt x="606" y="701"/>
                    <a:pt x="733" y="849"/>
                  </a:cubicBezTo>
                  <a:cubicBezTo>
                    <a:pt x="871" y="987"/>
                    <a:pt x="988" y="1146"/>
                    <a:pt x="1083" y="1316"/>
                  </a:cubicBezTo>
                  <a:cubicBezTo>
                    <a:pt x="1126" y="1422"/>
                    <a:pt x="1168" y="1518"/>
                    <a:pt x="1189" y="1634"/>
                  </a:cubicBezTo>
                  <a:cubicBezTo>
                    <a:pt x="1232" y="1640"/>
                    <a:pt x="1277" y="1642"/>
                    <a:pt x="1322" y="1642"/>
                  </a:cubicBezTo>
                  <a:cubicBezTo>
                    <a:pt x="1367" y="1642"/>
                    <a:pt x="1412" y="1640"/>
                    <a:pt x="1455" y="1634"/>
                  </a:cubicBezTo>
                  <a:cubicBezTo>
                    <a:pt x="1465" y="1497"/>
                    <a:pt x="1465" y="1348"/>
                    <a:pt x="1444" y="1221"/>
                  </a:cubicBezTo>
                  <a:cubicBezTo>
                    <a:pt x="1391" y="966"/>
                    <a:pt x="1274" y="722"/>
                    <a:pt x="1105" y="531"/>
                  </a:cubicBezTo>
                  <a:cubicBezTo>
                    <a:pt x="924" y="351"/>
                    <a:pt x="712" y="213"/>
                    <a:pt x="478" y="117"/>
                  </a:cubicBezTo>
                  <a:cubicBezTo>
                    <a:pt x="394" y="75"/>
                    <a:pt x="309" y="53"/>
                    <a:pt x="213" y="22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176675" y="1692500"/>
              <a:ext cx="25750" cy="24100"/>
            </a:xfrm>
            <a:custGeom>
              <a:rect b="b" l="l" r="r" t="t"/>
              <a:pathLst>
                <a:path extrusionOk="0" h="964" w="1030">
                  <a:moveTo>
                    <a:pt x="75" y="1"/>
                  </a:moveTo>
                  <a:cubicBezTo>
                    <a:pt x="32" y="75"/>
                    <a:pt x="11" y="160"/>
                    <a:pt x="1" y="245"/>
                  </a:cubicBezTo>
                  <a:cubicBezTo>
                    <a:pt x="1" y="245"/>
                    <a:pt x="75" y="298"/>
                    <a:pt x="170" y="372"/>
                  </a:cubicBezTo>
                  <a:cubicBezTo>
                    <a:pt x="255" y="447"/>
                    <a:pt x="361" y="542"/>
                    <a:pt x="436" y="606"/>
                  </a:cubicBezTo>
                  <a:cubicBezTo>
                    <a:pt x="510" y="659"/>
                    <a:pt x="595" y="733"/>
                    <a:pt x="658" y="807"/>
                  </a:cubicBezTo>
                  <a:cubicBezTo>
                    <a:pt x="701" y="850"/>
                    <a:pt x="722" y="892"/>
                    <a:pt x="754" y="956"/>
                  </a:cubicBezTo>
                  <a:cubicBezTo>
                    <a:pt x="796" y="961"/>
                    <a:pt x="839" y="964"/>
                    <a:pt x="881" y="964"/>
                  </a:cubicBezTo>
                  <a:cubicBezTo>
                    <a:pt x="924" y="964"/>
                    <a:pt x="966" y="961"/>
                    <a:pt x="1009" y="956"/>
                  </a:cubicBezTo>
                  <a:cubicBezTo>
                    <a:pt x="1030" y="860"/>
                    <a:pt x="1030" y="765"/>
                    <a:pt x="1009" y="669"/>
                  </a:cubicBezTo>
                  <a:cubicBezTo>
                    <a:pt x="977" y="500"/>
                    <a:pt x="881" y="351"/>
                    <a:pt x="754" y="234"/>
                  </a:cubicBezTo>
                  <a:cubicBezTo>
                    <a:pt x="627" y="139"/>
                    <a:pt x="478" y="75"/>
                    <a:pt x="319" y="43"/>
                  </a:cubicBezTo>
                  <a:cubicBezTo>
                    <a:pt x="245" y="22"/>
                    <a:pt x="160" y="12"/>
                    <a:pt x="7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6950" y="1932750"/>
              <a:ext cx="61050" cy="12125"/>
            </a:xfrm>
            <a:custGeom>
              <a:rect b="b" l="l" r="r" t="t"/>
              <a:pathLst>
                <a:path extrusionOk="0" h="485" w="2442">
                  <a:moveTo>
                    <a:pt x="1485" y="1"/>
                  </a:moveTo>
                  <a:cubicBezTo>
                    <a:pt x="1390" y="1"/>
                    <a:pt x="1295" y="2"/>
                    <a:pt x="1200" y="5"/>
                  </a:cubicBezTo>
                  <a:cubicBezTo>
                    <a:pt x="807" y="37"/>
                    <a:pt x="415" y="100"/>
                    <a:pt x="22" y="185"/>
                  </a:cubicBezTo>
                  <a:cubicBezTo>
                    <a:pt x="1" y="270"/>
                    <a:pt x="1" y="355"/>
                    <a:pt x="22" y="440"/>
                  </a:cubicBezTo>
                  <a:cubicBezTo>
                    <a:pt x="354" y="466"/>
                    <a:pt x="693" y="485"/>
                    <a:pt x="1027" y="485"/>
                  </a:cubicBezTo>
                  <a:cubicBezTo>
                    <a:pt x="1099" y="485"/>
                    <a:pt x="1171" y="484"/>
                    <a:pt x="1242" y="482"/>
                  </a:cubicBezTo>
                  <a:cubicBezTo>
                    <a:pt x="1635" y="450"/>
                    <a:pt x="2027" y="387"/>
                    <a:pt x="2420" y="302"/>
                  </a:cubicBezTo>
                  <a:cubicBezTo>
                    <a:pt x="2441" y="217"/>
                    <a:pt x="2441" y="132"/>
                    <a:pt x="2420" y="47"/>
                  </a:cubicBezTo>
                  <a:cubicBezTo>
                    <a:pt x="2104" y="15"/>
                    <a:pt x="1794" y="1"/>
                    <a:pt x="148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31275" y="1905950"/>
              <a:ext cx="40100" cy="12350"/>
            </a:xfrm>
            <a:custGeom>
              <a:rect b="b" l="l" r="r" t="t"/>
              <a:pathLst>
                <a:path extrusionOk="0" h="494" w="1604">
                  <a:moveTo>
                    <a:pt x="938" y="0"/>
                  </a:moveTo>
                  <a:cubicBezTo>
                    <a:pt x="884" y="0"/>
                    <a:pt x="832" y="1"/>
                    <a:pt x="786" y="5"/>
                  </a:cubicBezTo>
                  <a:cubicBezTo>
                    <a:pt x="521" y="37"/>
                    <a:pt x="266" y="79"/>
                    <a:pt x="22" y="143"/>
                  </a:cubicBezTo>
                  <a:cubicBezTo>
                    <a:pt x="1" y="217"/>
                    <a:pt x="1" y="302"/>
                    <a:pt x="22" y="387"/>
                  </a:cubicBezTo>
                  <a:cubicBezTo>
                    <a:pt x="277" y="451"/>
                    <a:pt x="542" y="482"/>
                    <a:pt x="818" y="493"/>
                  </a:cubicBezTo>
                  <a:cubicBezTo>
                    <a:pt x="988" y="472"/>
                    <a:pt x="1168" y="429"/>
                    <a:pt x="1338" y="366"/>
                  </a:cubicBezTo>
                  <a:cubicBezTo>
                    <a:pt x="1497" y="302"/>
                    <a:pt x="1603" y="249"/>
                    <a:pt x="1603" y="249"/>
                  </a:cubicBezTo>
                  <a:cubicBezTo>
                    <a:pt x="1592" y="164"/>
                    <a:pt x="1561" y="79"/>
                    <a:pt x="1529" y="5"/>
                  </a:cubicBezTo>
                  <a:lnTo>
                    <a:pt x="1263" y="5"/>
                  </a:lnTo>
                  <a:cubicBezTo>
                    <a:pt x="1164" y="5"/>
                    <a:pt x="1047" y="0"/>
                    <a:pt x="93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4"/>
          <p:cNvSpPr/>
          <p:nvPr/>
        </p:nvSpPr>
        <p:spPr>
          <a:xfrm>
            <a:off x="8423988" y="910050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949225" y="391123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6004638" y="3608363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3611413" y="4352050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4"/>
          <p:cNvGrpSpPr/>
          <p:nvPr/>
        </p:nvGrpSpPr>
        <p:grpSpPr>
          <a:xfrm>
            <a:off x="867541" y="580599"/>
            <a:ext cx="1288247" cy="574373"/>
            <a:chOff x="7624716" y="2969549"/>
            <a:chExt cx="1288247" cy="574373"/>
          </a:xfrm>
        </p:grpSpPr>
        <p:sp>
          <p:nvSpPr>
            <p:cNvPr id="85" name="Google Shape;85;p4"/>
            <p:cNvSpPr/>
            <p:nvPr/>
          </p:nvSpPr>
          <p:spPr>
            <a:xfrm>
              <a:off x="7624716" y="2969549"/>
              <a:ext cx="1288247" cy="574373"/>
            </a:xfrm>
            <a:custGeom>
              <a:rect b="b" l="l" r="r" t="t"/>
              <a:pathLst>
                <a:path extrusionOk="0" h="14456" w="32423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289600" y="3075873"/>
              <a:ext cx="37150" cy="52526"/>
            </a:xfrm>
            <a:custGeom>
              <a:rect b="b" l="l" r="r" t="t"/>
              <a:pathLst>
                <a:path extrusionOk="0" h="1322" w="935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8254635" y="3089382"/>
              <a:ext cx="35441" cy="35441"/>
            </a:xfrm>
            <a:custGeom>
              <a:rect b="b" l="l" r="r" t="t"/>
              <a:pathLst>
                <a:path extrusionOk="0" h="892" w="892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4"/>
          <p:cNvSpPr/>
          <p:nvPr/>
        </p:nvSpPr>
        <p:spPr>
          <a:xfrm>
            <a:off x="2291625" y="35841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3032838" y="662400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 txBox="1"/>
          <p:nvPr>
            <p:ph idx="1" type="subTitle"/>
          </p:nvPr>
        </p:nvSpPr>
        <p:spPr>
          <a:xfrm flipH="1">
            <a:off x="601603" y="2142754"/>
            <a:ext cx="3569100" cy="20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type="title"/>
          </p:nvPr>
        </p:nvSpPr>
        <p:spPr>
          <a:xfrm>
            <a:off x="867553" y="1489556"/>
            <a:ext cx="30372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5"/>
          <p:cNvGrpSpPr/>
          <p:nvPr/>
        </p:nvGrpSpPr>
        <p:grpSpPr>
          <a:xfrm>
            <a:off x="8133106" y="334629"/>
            <a:ext cx="1483317" cy="577807"/>
            <a:chOff x="651200" y="238075"/>
            <a:chExt cx="880725" cy="343075"/>
          </a:xfrm>
        </p:grpSpPr>
        <p:sp>
          <p:nvSpPr>
            <p:cNvPr id="97" name="Google Shape;97;p5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5"/>
          <p:cNvGrpSpPr/>
          <p:nvPr/>
        </p:nvGrpSpPr>
        <p:grpSpPr>
          <a:xfrm>
            <a:off x="-320869" y="3229966"/>
            <a:ext cx="1483317" cy="577807"/>
            <a:chOff x="651200" y="238075"/>
            <a:chExt cx="880725" cy="343075"/>
          </a:xfrm>
        </p:grpSpPr>
        <p:sp>
          <p:nvSpPr>
            <p:cNvPr id="103" name="Google Shape;103;p5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5"/>
          <p:cNvSpPr/>
          <p:nvPr/>
        </p:nvSpPr>
        <p:spPr>
          <a:xfrm>
            <a:off x="7845188" y="466491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573888" y="589575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544938" y="28606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idx="1" type="subTitle"/>
          </p:nvPr>
        </p:nvSpPr>
        <p:spPr>
          <a:xfrm>
            <a:off x="6294725" y="1729672"/>
            <a:ext cx="1961700" cy="8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2" name="Google Shape;112;p5"/>
          <p:cNvSpPr txBox="1"/>
          <p:nvPr>
            <p:ph idx="2" type="subTitle"/>
          </p:nvPr>
        </p:nvSpPr>
        <p:spPr>
          <a:xfrm>
            <a:off x="867225" y="1085397"/>
            <a:ext cx="1961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/>
        </p:txBody>
      </p:sp>
      <p:sp>
        <p:nvSpPr>
          <p:cNvPr id="113" name="Google Shape;113;p5"/>
          <p:cNvSpPr txBox="1"/>
          <p:nvPr>
            <p:ph idx="3" type="subTitle"/>
          </p:nvPr>
        </p:nvSpPr>
        <p:spPr>
          <a:xfrm>
            <a:off x="6294727" y="2499779"/>
            <a:ext cx="1961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/>
        </p:txBody>
      </p:sp>
      <p:sp>
        <p:nvSpPr>
          <p:cNvPr id="114" name="Google Shape;114;p5"/>
          <p:cNvSpPr txBox="1"/>
          <p:nvPr>
            <p:ph idx="4" type="subTitle"/>
          </p:nvPr>
        </p:nvSpPr>
        <p:spPr>
          <a:xfrm>
            <a:off x="941300" y="1503100"/>
            <a:ext cx="18876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6"/>
          <p:cNvGrpSpPr/>
          <p:nvPr/>
        </p:nvGrpSpPr>
        <p:grpSpPr>
          <a:xfrm>
            <a:off x="-469994" y="455104"/>
            <a:ext cx="1483317" cy="577807"/>
            <a:chOff x="651200" y="238075"/>
            <a:chExt cx="880725" cy="343075"/>
          </a:xfrm>
        </p:grpSpPr>
        <p:sp>
          <p:nvSpPr>
            <p:cNvPr id="117" name="Google Shape;117;p6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6"/>
          <p:cNvSpPr/>
          <p:nvPr/>
        </p:nvSpPr>
        <p:spPr>
          <a:xfrm>
            <a:off x="-232900" y="439728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719988" y="4677700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-693987" y="481343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8022125" y="316775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6"/>
          <p:cNvGrpSpPr/>
          <p:nvPr/>
        </p:nvGrpSpPr>
        <p:grpSpPr>
          <a:xfrm>
            <a:off x="8532956" y="4345666"/>
            <a:ext cx="1483317" cy="577807"/>
            <a:chOff x="651200" y="238075"/>
            <a:chExt cx="880725" cy="343075"/>
          </a:xfrm>
        </p:grpSpPr>
        <p:sp>
          <p:nvSpPr>
            <p:cNvPr id="127" name="Google Shape;127;p6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6"/>
          <p:cNvSpPr/>
          <p:nvPr/>
        </p:nvSpPr>
        <p:spPr>
          <a:xfrm>
            <a:off x="8681688" y="665625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8239625" y="873075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 txBox="1"/>
          <p:nvPr>
            <p:ph type="title"/>
          </p:nvPr>
        </p:nvSpPr>
        <p:spPr>
          <a:xfrm>
            <a:off x="2266950" y="374550"/>
            <a:ext cx="46101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7"/>
          <p:cNvGrpSpPr/>
          <p:nvPr/>
        </p:nvGrpSpPr>
        <p:grpSpPr>
          <a:xfrm>
            <a:off x="2313108" y="-206048"/>
            <a:ext cx="1700876" cy="563680"/>
            <a:chOff x="456975" y="1603100"/>
            <a:chExt cx="1111175" cy="368250"/>
          </a:xfrm>
        </p:grpSpPr>
        <p:sp>
          <p:nvSpPr>
            <p:cNvPr id="137" name="Google Shape;137;p7"/>
            <p:cNvSpPr/>
            <p:nvPr/>
          </p:nvSpPr>
          <p:spPr>
            <a:xfrm>
              <a:off x="456975" y="1603100"/>
              <a:ext cx="1111175" cy="368250"/>
            </a:xfrm>
            <a:custGeom>
              <a:rect b="b" l="l" r="r" t="t"/>
              <a:pathLst>
                <a:path extrusionOk="0" h="14730" w="44447">
                  <a:moveTo>
                    <a:pt x="25038" y="1"/>
                  </a:moveTo>
                  <a:cubicBezTo>
                    <a:pt x="21628" y="1"/>
                    <a:pt x="18638" y="2548"/>
                    <a:pt x="19090" y="8469"/>
                  </a:cubicBezTo>
                  <a:cubicBezTo>
                    <a:pt x="18015" y="6715"/>
                    <a:pt x="16532" y="5980"/>
                    <a:pt x="15049" y="5980"/>
                  </a:cubicBezTo>
                  <a:cubicBezTo>
                    <a:pt x="12314" y="5980"/>
                    <a:pt x="9581" y="8482"/>
                    <a:pt x="9423" y="11716"/>
                  </a:cubicBezTo>
                  <a:cubicBezTo>
                    <a:pt x="7681" y="10724"/>
                    <a:pt x="6243" y="10341"/>
                    <a:pt x="5062" y="10341"/>
                  </a:cubicBezTo>
                  <a:cubicBezTo>
                    <a:pt x="1063" y="10341"/>
                    <a:pt x="0" y="14729"/>
                    <a:pt x="0" y="14729"/>
                  </a:cubicBezTo>
                  <a:lnTo>
                    <a:pt x="43772" y="14729"/>
                  </a:lnTo>
                  <a:cubicBezTo>
                    <a:pt x="44447" y="11087"/>
                    <a:pt x="41100" y="8101"/>
                    <a:pt x="37951" y="8101"/>
                  </a:cubicBezTo>
                  <a:cubicBezTo>
                    <a:pt x="36347" y="8101"/>
                    <a:pt x="34795" y="8875"/>
                    <a:pt x="33850" y="10729"/>
                  </a:cubicBezTo>
                  <a:cubicBezTo>
                    <a:pt x="34421" y="4149"/>
                    <a:pt x="29389" y="1"/>
                    <a:pt x="25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190725" y="1668375"/>
              <a:ext cx="36650" cy="41075"/>
            </a:xfrm>
            <a:custGeom>
              <a:rect b="b" l="l" r="r" t="t"/>
              <a:pathLst>
                <a:path extrusionOk="0" h="1643" w="1466">
                  <a:moveTo>
                    <a:pt x="107" y="0"/>
                  </a:moveTo>
                  <a:cubicBezTo>
                    <a:pt x="54" y="64"/>
                    <a:pt x="22" y="138"/>
                    <a:pt x="1" y="223"/>
                  </a:cubicBezTo>
                  <a:lnTo>
                    <a:pt x="86" y="287"/>
                  </a:lnTo>
                  <a:cubicBezTo>
                    <a:pt x="160" y="329"/>
                    <a:pt x="234" y="382"/>
                    <a:pt x="298" y="435"/>
                  </a:cubicBezTo>
                  <a:cubicBezTo>
                    <a:pt x="457" y="563"/>
                    <a:pt x="606" y="701"/>
                    <a:pt x="733" y="849"/>
                  </a:cubicBezTo>
                  <a:cubicBezTo>
                    <a:pt x="871" y="987"/>
                    <a:pt x="988" y="1146"/>
                    <a:pt x="1083" y="1316"/>
                  </a:cubicBezTo>
                  <a:cubicBezTo>
                    <a:pt x="1126" y="1422"/>
                    <a:pt x="1168" y="1518"/>
                    <a:pt x="1189" y="1634"/>
                  </a:cubicBezTo>
                  <a:cubicBezTo>
                    <a:pt x="1232" y="1640"/>
                    <a:pt x="1277" y="1642"/>
                    <a:pt x="1322" y="1642"/>
                  </a:cubicBezTo>
                  <a:cubicBezTo>
                    <a:pt x="1367" y="1642"/>
                    <a:pt x="1412" y="1640"/>
                    <a:pt x="1455" y="1634"/>
                  </a:cubicBezTo>
                  <a:cubicBezTo>
                    <a:pt x="1465" y="1497"/>
                    <a:pt x="1465" y="1348"/>
                    <a:pt x="1444" y="1221"/>
                  </a:cubicBezTo>
                  <a:cubicBezTo>
                    <a:pt x="1391" y="966"/>
                    <a:pt x="1274" y="722"/>
                    <a:pt x="1105" y="531"/>
                  </a:cubicBezTo>
                  <a:cubicBezTo>
                    <a:pt x="924" y="351"/>
                    <a:pt x="712" y="213"/>
                    <a:pt x="478" y="117"/>
                  </a:cubicBezTo>
                  <a:cubicBezTo>
                    <a:pt x="394" y="75"/>
                    <a:pt x="309" y="53"/>
                    <a:pt x="213" y="22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176675" y="1692500"/>
              <a:ext cx="25750" cy="24100"/>
            </a:xfrm>
            <a:custGeom>
              <a:rect b="b" l="l" r="r" t="t"/>
              <a:pathLst>
                <a:path extrusionOk="0" h="964" w="1030">
                  <a:moveTo>
                    <a:pt x="75" y="1"/>
                  </a:moveTo>
                  <a:cubicBezTo>
                    <a:pt x="32" y="75"/>
                    <a:pt x="11" y="160"/>
                    <a:pt x="1" y="245"/>
                  </a:cubicBezTo>
                  <a:cubicBezTo>
                    <a:pt x="1" y="245"/>
                    <a:pt x="75" y="298"/>
                    <a:pt x="170" y="372"/>
                  </a:cubicBezTo>
                  <a:cubicBezTo>
                    <a:pt x="255" y="447"/>
                    <a:pt x="361" y="542"/>
                    <a:pt x="436" y="606"/>
                  </a:cubicBezTo>
                  <a:cubicBezTo>
                    <a:pt x="510" y="659"/>
                    <a:pt x="595" y="733"/>
                    <a:pt x="658" y="807"/>
                  </a:cubicBezTo>
                  <a:cubicBezTo>
                    <a:pt x="701" y="850"/>
                    <a:pt x="722" y="892"/>
                    <a:pt x="754" y="956"/>
                  </a:cubicBezTo>
                  <a:cubicBezTo>
                    <a:pt x="796" y="961"/>
                    <a:pt x="839" y="964"/>
                    <a:pt x="881" y="964"/>
                  </a:cubicBezTo>
                  <a:cubicBezTo>
                    <a:pt x="924" y="964"/>
                    <a:pt x="966" y="961"/>
                    <a:pt x="1009" y="956"/>
                  </a:cubicBezTo>
                  <a:cubicBezTo>
                    <a:pt x="1030" y="860"/>
                    <a:pt x="1030" y="765"/>
                    <a:pt x="1009" y="669"/>
                  </a:cubicBezTo>
                  <a:cubicBezTo>
                    <a:pt x="977" y="500"/>
                    <a:pt x="881" y="351"/>
                    <a:pt x="754" y="234"/>
                  </a:cubicBezTo>
                  <a:cubicBezTo>
                    <a:pt x="627" y="139"/>
                    <a:pt x="478" y="75"/>
                    <a:pt x="319" y="43"/>
                  </a:cubicBezTo>
                  <a:cubicBezTo>
                    <a:pt x="245" y="22"/>
                    <a:pt x="160" y="12"/>
                    <a:pt x="7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816950" y="1932750"/>
              <a:ext cx="61050" cy="12125"/>
            </a:xfrm>
            <a:custGeom>
              <a:rect b="b" l="l" r="r" t="t"/>
              <a:pathLst>
                <a:path extrusionOk="0" h="485" w="2442">
                  <a:moveTo>
                    <a:pt x="1485" y="1"/>
                  </a:moveTo>
                  <a:cubicBezTo>
                    <a:pt x="1390" y="1"/>
                    <a:pt x="1295" y="2"/>
                    <a:pt x="1200" y="5"/>
                  </a:cubicBezTo>
                  <a:cubicBezTo>
                    <a:pt x="807" y="37"/>
                    <a:pt x="415" y="100"/>
                    <a:pt x="22" y="185"/>
                  </a:cubicBezTo>
                  <a:cubicBezTo>
                    <a:pt x="1" y="270"/>
                    <a:pt x="1" y="355"/>
                    <a:pt x="22" y="440"/>
                  </a:cubicBezTo>
                  <a:cubicBezTo>
                    <a:pt x="354" y="466"/>
                    <a:pt x="693" y="485"/>
                    <a:pt x="1027" y="485"/>
                  </a:cubicBezTo>
                  <a:cubicBezTo>
                    <a:pt x="1099" y="485"/>
                    <a:pt x="1171" y="484"/>
                    <a:pt x="1242" y="482"/>
                  </a:cubicBezTo>
                  <a:cubicBezTo>
                    <a:pt x="1635" y="450"/>
                    <a:pt x="2027" y="387"/>
                    <a:pt x="2420" y="302"/>
                  </a:cubicBezTo>
                  <a:cubicBezTo>
                    <a:pt x="2441" y="217"/>
                    <a:pt x="2441" y="132"/>
                    <a:pt x="2420" y="47"/>
                  </a:cubicBezTo>
                  <a:cubicBezTo>
                    <a:pt x="2104" y="15"/>
                    <a:pt x="1794" y="1"/>
                    <a:pt x="148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831275" y="1905950"/>
              <a:ext cx="40100" cy="12350"/>
            </a:xfrm>
            <a:custGeom>
              <a:rect b="b" l="l" r="r" t="t"/>
              <a:pathLst>
                <a:path extrusionOk="0" h="494" w="1604">
                  <a:moveTo>
                    <a:pt x="938" y="0"/>
                  </a:moveTo>
                  <a:cubicBezTo>
                    <a:pt x="884" y="0"/>
                    <a:pt x="832" y="1"/>
                    <a:pt x="786" y="5"/>
                  </a:cubicBezTo>
                  <a:cubicBezTo>
                    <a:pt x="521" y="37"/>
                    <a:pt x="266" y="79"/>
                    <a:pt x="22" y="143"/>
                  </a:cubicBezTo>
                  <a:cubicBezTo>
                    <a:pt x="1" y="217"/>
                    <a:pt x="1" y="302"/>
                    <a:pt x="22" y="387"/>
                  </a:cubicBezTo>
                  <a:cubicBezTo>
                    <a:pt x="277" y="451"/>
                    <a:pt x="542" y="482"/>
                    <a:pt x="818" y="493"/>
                  </a:cubicBezTo>
                  <a:cubicBezTo>
                    <a:pt x="988" y="472"/>
                    <a:pt x="1168" y="429"/>
                    <a:pt x="1338" y="366"/>
                  </a:cubicBezTo>
                  <a:cubicBezTo>
                    <a:pt x="1497" y="302"/>
                    <a:pt x="1603" y="249"/>
                    <a:pt x="1603" y="249"/>
                  </a:cubicBezTo>
                  <a:cubicBezTo>
                    <a:pt x="1592" y="164"/>
                    <a:pt x="1561" y="79"/>
                    <a:pt x="1529" y="5"/>
                  </a:cubicBezTo>
                  <a:lnTo>
                    <a:pt x="1263" y="5"/>
                  </a:lnTo>
                  <a:cubicBezTo>
                    <a:pt x="1164" y="5"/>
                    <a:pt x="1047" y="0"/>
                    <a:pt x="93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7"/>
          <p:cNvGrpSpPr/>
          <p:nvPr/>
        </p:nvGrpSpPr>
        <p:grpSpPr>
          <a:xfrm>
            <a:off x="8192266" y="252811"/>
            <a:ext cx="1288247" cy="574373"/>
            <a:chOff x="7624716" y="2969549"/>
            <a:chExt cx="1288247" cy="574373"/>
          </a:xfrm>
        </p:grpSpPr>
        <p:sp>
          <p:nvSpPr>
            <p:cNvPr id="143" name="Google Shape;143;p7"/>
            <p:cNvSpPr/>
            <p:nvPr/>
          </p:nvSpPr>
          <p:spPr>
            <a:xfrm>
              <a:off x="7624716" y="2969549"/>
              <a:ext cx="1288247" cy="574373"/>
            </a:xfrm>
            <a:custGeom>
              <a:rect b="b" l="l" r="r" t="t"/>
              <a:pathLst>
                <a:path extrusionOk="0" h="14456" w="32423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289600" y="3075873"/>
              <a:ext cx="37150" cy="52526"/>
            </a:xfrm>
            <a:custGeom>
              <a:rect b="b" l="l" r="r" t="t"/>
              <a:pathLst>
                <a:path extrusionOk="0" h="1322" w="935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254635" y="3089382"/>
              <a:ext cx="35441" cy="35441"/>
            </a:xfrm>
            <a:custGeom>
              <a:rect b="b" l="l" r="r" t="t"/>
              <a:pathLst>
                <a:path extrusionOk="0" h="892" w="892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>
            <a:off x="4730025" y="453561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5471238" y="4839600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-423000" y="61048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318213" y="914475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7"/>
          <p:cNvGrpSpPr/>
          <p:nvPr/>
        </p:nvGrpSpPr>
        <p:grpSpPr>
          <a:xfrm>
            <a:off x="6820666" y="4786711"/>
            <a:ext cx="1288247" cy="574373"/>
            <a:chOff x="7624716" y="2969549"/>
            <a:chExt cx="1288247" cy="574373"/>
          </a:xfrm>
        </p:grpSpPr>
        <p:sp>
          <p:nvSpPr>
            <p:cNvPr id="154" name="Google Shape;154;p7"/>
            <p:cNvSpPr/>
            <p:nvPr/>
          </p:nvSpPr>
          <p:spPr>
            <a:xfrm>
              <a:off x="7624716" y="2969549"/>
              <a:ext cx="1288247" cy="574373"/>
            </a:xfrm>
            <a:custGeom>
              <a:rect b="b" l="l" r="r" t="t"/>
              <a:pathLst>
                <a:path extrusionOk="0" h="14456" w="32423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289600" y="3075873"/>
              <a:ext cx="37150" cy="52526"/>
            </a:xfrm>
            <a:custGeom>
              <a:rect b="b" l="l" r="r" t="t"/>
              <a:pathLst>
                <a:path extrusionOk="0" h="1322" w="935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254635" y="3089382"/>
              <a:ext cx="35441" cy="35441"/>
            </a:xfrm>
            <a:custGeom>
              <a:rect b="b" l="l" r="r" t="t"/>
              <a:pathLst>
                <a:path extrusionOk="0" h="892" w="892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7"/>
          <p:cNvSpPr/>
          <p:nvPr/>
        </p:nvSpPr>
        <p:spPr>
          <a:xfrm>
            <a:off x="8500200" y="439728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 txBox="1"/>
          <p:nvPr>
            <p:ph type="ctrTitle"/>
          </p:nvPr>
        </p:nvSpPr>
        <p:spPr>
          <a:xfrm>
            <a:off x="4959706" y="2885575"/>
            <a:ext cx="31374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7"/>
          <p:cNvSpPr txBox="1"/>
          <p:nvPr>
            <p:ph idx="1" type="subTitle"/>
          </p:nvPr>
        </p:nvSpPr>
        <p:spPr>
          <a:xfrm>
            <a:off x="4632900" y="914475"/>
            <a:ext cx="3791100" cy="20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-1949951" y="2514726"/>
            <a:ext cx="6260350" cy="2809564"/>
          </a:xfrm>
          <a:custGeom>
            <a:rect b="b" l="l" r="r" t="t"/>
            <a:pathLst>
              <a:path extrusionOk="0" h="14893" w="33185">
                <a:moveTo>
                  <a:pt x="17914" y="0"/>
                </a:moveTo>
                <a:cubicBezTo>
                  <a:pt x="13508" y="0"/>
                  <a:pt x="9446" y="2824"/>
                  <a:pt x="10410" y="8850"/>
                </a:cubicBezTo>
                <a:cubicBezTo>
                  <a:pt x="9248" y="7251"/>
                  <a:pt x="7906" y="6596"/>
                  <a:pt x="6600" y="6596"/>
                </a:cubicBezTo>
                <a:cubicBezTo>
                  <a:pt x="3177" y="6596"/>
                  <a:pt x="1" y="11091"/>
                  <a:pt x="951" y="14893"/>
                </a:cubicBezTo>
                <a:lnTo>
                  <a:pt x="32763" y="14893"/>
                </a:lnTo>
                <a:cubicBezTo>
                  <a:pt x="33185" y="12398"/>
                  <a:pt x="31458" y="10888"/>
                  <a:pt x="29152" y="10888"/>
                </a:cubicBezTo>
                <a:cubicBezTo>
                  <a:pt x="28546" y="10888"/>
                  <a:pt x="27901" y="10992"/>
                  <a:pt x="27244" y="11210"/>
                </a:cubicBezTo>
                <a:cubicBezTo>
                  <a:pt x="28811" y="3946"/>
                  <a:pt x="23122" y="0"/>
                  <a:pt x="17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 txBox="1"/>
          <p:nvPr>
            <p:ph type="title"/>
          </p:nvPr>
        </p:nvSpPr>
        <p:spPr>
          <a:xfrm>
            <a:off x="866375" y="3264500"/>
            <a:ext cx="20382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8" name="Google Shape;16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0"/>
          <p:cNvGrpSpPr/>
          <p:nvPr/>
        </p:nvGrpSpPr>
        <p:grpSpPr>
          <a:xfrm>
            <a:off x="-494707" y="2282854"/>
            <a:ext cx="1483317" cy="577807"/>
            <a:chOff x="651200" y="238075"/>
            <a:chExt cx="880725" cy="343075"/>
          </a:xfrm>
        </p:grpSpPr>
        <p:sp>
          <p:nvSpPr>
            <p:cNvPr id="172" name="Google Shape;172;p10"/>
            <p:cNvSpPr/>
            <p:nvPr/>
          </p:nvSpPr>
          <p:spPr>
            <a:xfrm>
              <a:off x="651200" y="238075"/>
              <a:ext cx="880725" cy="343075"/>
            </a:xfrm>
            <a:custGeom>
              <a:rect b="b" l="l" r="r" t="t"/>
              <a:pathLst>
                <a:path extrusionOk="0" h="13723" w="35229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1162500" y="272700"/>
              <a:ext cx="47550" cy="32700"/>
            </a:xfrm>
            <a:custGeom>
              <a:rect b="b" l="l" r="r" t="t"/>
              <a:pathLst>
                <a:path extrusionOk="0" h="1308" w="1902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1159050" y="301950"/>
              <a:ext cx="36525" cy="28700"/>
            </a:xfrm>
            <a:custGeom>
              <a:rect b="b" l="l" r="r" t="t"/>
              <a:pathLst>
                <a:path extrusionOk="0" h="1148" w="1461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1319525" y="547600"/>
              <a:ext cx="54900" cy="11950"/>
            </a:xfrm>
            <a:custGeom>
              <a:rect b="b" l="l" r="r" t="t"/>
              <a:pathLst>
                <a:path extrusionOk="0" h="478" w="2196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1333300" y="520500"/>
              <a:ext cx="27350" cy="11750"/>
            </a:xfrm>
            <a:custGeom>
              <a:rect b="b" l="l" r="r" t="t"/>
              <a:pathLst>
                <a:path extrusionOk="0" h="470" w="1094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10"/>
          <p:cNvGrpSpPr/>
          <p:nvPr/>
        </p:nvGrpSpPr>
        <p:grpSpPr>
          <a:xfrm>
            <a:off x="8621775" y="2906450"/>
            <a:ext cx="829625" cy="372325"/>
            <a:chOff x="3630675" y="563300"/>
            <a:chExt cx="829625" cy="372325"/>
          </a:xfrm>
        </p:grpSpPr>
        <p:sp>
          <p:nvSpPr>
            <p:cNvPr id="178" name="Google Shape;178;p10"/>
            <p:cNvSpPr/>
            <p:nvPr/>
          </p:nvSpPr>
          <p:spPr>
            <a:xfrm>
              <a:off x="3630675" y="563300"/>
              <a:ext cx="829625" cy="372325"/>
            </a:xfrm>
            <a:custGeom>
              <a:rect b="b" l="l" r="r" t="t"/>
              <a:pathLst>
                <a:path extrusionOk="0" h="14893" w="33185">
                  <a:moveTo>
                    <a:pt x="17914" y="0"/>
                  </a:moveTo>
                  <a:cubicBezTo>
                    <a:pt x="13508" y="0"/>
                    <a:pt x="9446" y="2824"/>
                    <a:pt x="10410" y="8850"/>
                  </a:cubicBezTo>
                  <a:cubicBezTo>
                    <a:pt x="9248" y="7251"/>
                    <a:pt x="7906" y="6596"/>
                    <a:pt x="6600" y="6596"/>
                  </a:cubicBezTo>
                  <a:cubicBezTo>
                    <a:pt x="3177" y="6596"/>
                    <a:pt x="1" y="11091"/>
                    <a:pt x="951" y="14893"/>
                  </a:cubicBezTo>
                  <a:lnTo>
                    <a:pt x="32763" y="14893"/>
                  </a:lnTo>
                  <a:cubicBezTo>
                    <a:pt x="33185" y="12398"/>
                    <a:pt x="31458" y="10888"/>
                    <a:pt x="29152" y="10888"/>
                  </a:cubicBezTo>
                  <a:cubicBezTo>
                    <a:pt x="28546" y="10888"/>
                    <a:pt x="27901" y="10992"/>
                    <a:pt x="27244" y="11210"/>
                  </a:cubicBezTo>
                  <a:cubicBezTo>
                    <a:pt x="28811" y="3946"/>
                    <a:pt x="23122" y="0"/>
                    <a:pt x="17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4141625" y="607875"/>
              <a:ext cx="12650" cy="23950"/>
            </a:xfrm>
            <a:custGeom>
              <a:rect b="b" l="l" r="r" t="t"/>
              <a:pathLst>
                <a:path extrusionOk="0" h="958" w="506">
                  <a:moveTo>
                    <a:pt x="172" y="0"/>
                  </a:moveTo>
                  <a:cubicBezTo>
                    <a:pt x="131" y="0"/>
                    <a:pt x="92" y="5"/>
                    <a:pt x="56" y="14"/>
                  </a:cubicBezTo>
                  <a:cubicBezTo>
                    <a:pt x="37" y="69"/>
                    <a:pt x="28" y="142"/>
                    <a:pt x="19" y="207"/>
                  </a:cubicBezTo>
                  <a:cubicBezTo>
                    <a:pt x="1" y="308"/>
                    <a:pt x="1" y="418"/>
                    <a:pt x="19" y="528"/>
                  </a:cubicBezTo>
                  <a:cubicBezTo>
                    <a:pt x="46" y="620"/>
                    <a:pt x="74" y="712"/>
                    <a:pt x="111" y="794"/>
                  </a:cubicBezTo>
                  <a:lnTo>
                    <a:pt x="184" y="951"/>
                  </a:lnTo>
                  <a:cubicBezTo>
                    <a:pt x="226" y="955"/>
                    <a:pt x="267" y="957"/>
                    <a:pt x="308" y="957"/>
                  </a:cubicBezTo>
                  <a:cubicBezTo>
                    <a:pt x="350" y="957"/>
                    <a:pt x="391" y="955"/>
                    <a:pt x="432" y="951"/>
                  </a:cubicBezTo>
                  <a:cubicBezTo>
                    <a:pt x="432" y="951"/>
                    <a:pt x="460" y="877"/>
                    <a:pt x="478" y="767"/>
                  </a:cubicBezTo>
                  <a:cubicBezTo>
                    <a:pt x="496" y="657"/>
                    <a:pt x="506" y="547"/>
                    <a:pt x="487" y="427"/>
                  </a:cubicBezTo>
                  <a:cubicBezTo>
                    <a:pt x="460" y="335"/>
                    <a:pt x="423" y="234"/>
                    <a:pt x="368" y="152"/>
                  </a:cubicBezTo>
                  <a:lnTo>
                    <a:pt x="294" y="14"/>
                  </a:lnTo>
                  <a:cubicBezTo>
                    <a:pt x="253" y="5"/>
                    <a:pt x="212" y="0"/>
                    <a:pt x="17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4166875" y="600800"/>
              <a:ext cx="16100" cy="48300"/>
            </a:xfrm>
            <a:custGeom>
              <a:rect b="b" l="l" r="r" t="t"/>
              <a:pathLst>
                <a:path extrusionOk="0" h="1932" w="644">
                  <a:moveTo>
                    <a:pt x="197" y="1"/>
                  </a:moveTo>
                  <a:cubicBezTo>
                    <a:pt x="129" y="1"/>
                    <a:pt x="62" y="18"/>
                    <a:pt x="1" y="49"/>
                  </a:cubicBezTo>
                  <a:cubicBezTo>
                    <a:pt x="1" y="370"/>
                    <a:pt x="37" y="692"/>
                    <a:pt x="83" y="1013"/>
                  </a:cubicBezTo>
                  <a:cubicBezTo>
                    <a:pt x="166" y="1325"/>
                    <a:pt x="276" y="1628"/>
                    <a:pt x="405" y="1932"/>
                  </a:cubicBezTo>
                  <a:cubicBezTo>
                    <a:pt x="478" y="1932"/>
                    <a:pt x="561" y="1913"/>
                    <a:pt x="644" y="1886"/>
                  </a:cubicBezTo>
                  <a:cubicBezTo>
                    <a:pt x="634" y="1555"/>
                    <a:pt x="607" y="1234"/>
                    <a:pt x="552" y="921"/>
                  </a:cubicBezTo>
                  <a:cubicBezTo>
                    <a:pt x="469" y="609"/>
                    <a:pt x="368" y="297"/>
                    <a:pt x="240" y="3"/>
                  </a:cubicBezTo>
                  <a:cubicBezTo>
                    <a:pt x="225" y="1"/>
                    <a:pt x="211" y="1"/>
                    <a:pt x="197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4194425" y="618150"/>
              <a:ext cx="11975" cy="37500"/>
            </a:xfrm>
            <a:custGeom>
              <a:rect b="b" l="l" r="r" t="t"/>
              <a:pathLst>
                <a:path extrusionOk="0" h="1500" w="479">
                  <a:moveTo>
                    <a:pt x="243" y="0"/>
                  </a:moveTo>
                  <a:cubicBezTo>
                    <a:pt x="203" y="0"/>
                    <a:pt x="161" y="2"/>
                    <a:pt x="120" y="7"/>
                  </a:cubicBezTo>
                  <a:cubicBezTo>
                    <a:pt x="56" y="255"/>
                    <a:pt x="19" y="503"/>
                    <a:pt x="1" y="751"/>
                  </a:cubicBezTo>
                  <a:cubicBezTo>
                    <a:pt x="19" y="999"/>
                    <a:pt x="56" y="1247"/>
                    <a:pt x="120" y="1485"/>
                  </a:cubicBezTo>
                  <a:cubicBezTo>
                    <a:pt x="161" y="1495"/>
                    <a:pt x="203" y="1499"/>
                    <a:pt x="243" y="1499"/>
                  </a:cubicBezTo>
                  <a:cubicBezTo>
                    <a:pt x="283" y="1499"/>
                    <a:pt x="322" y="1495"/>
                    <a:pt x="359" y="1485"/>
                  </a:cubicBezTo>
                  <a:cubicBezTo>
                    <a:pt x="423" y="1247"/>
                    <a:pt x="460" y="999"/>
                    <a:pt x="478" y="751"/>
                  </a:cubicBezTo>
                  <a:cubicBezTo>
                    <a:pt x="460" y="503"/>
                    <a:pt x="423" y="255"/>
                    <a:pt x="359" y="7"/>
                  </a:cubicBezTo>
                  <a:cubicBezTo>
                    <a:pt x="322" y="2"/>
                    <a:pt x="283" y="0"/>
                    <a:pt x="24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3802975" y="895875"/>
              <a:ext cx="27350" cy="24825"/>
            </a:xfrm>
            <a:custGeom>
              <a:rect b="b" l="l" r="r" t="t"/>
              <a:pathLst>
                <a:path extrusionOk="0" h="993" w="1094">
                  <a:moveTo>
                    <a:pt x="175" y="1"/>
                  </a:moveTo>
                  <a:cubicBezTo>
                    <a:pt x="102" y="47"/>
                    <a:pt x="47" y="102"/>
                    <a:pt x="1" y="166"/>
                  </a:cubicBezTo>
                  <a:cubicBezTo>
                    <a:pt x="102" y="359"/>
                    <a:pt x="230" y="533"/>
                    <a:pt x="377" y="690"/>
                  </a:cubicBezTo>
                  <a:cubicBezTo>
                    <a:pt x="561" y="809"/>
                    <a:pt x="754" y="910"/>
                    <a:pt x="956" y="993"/>
                  </a:cubicBezTo>
                  <a:cubicBezTo>
                    <a:pt x="1011" y="928"/>
                    <a:pt x="1057" y="864"/>
                    <a:pt x="1094" y="791"/>
                  </a:cubicBezTo>
                  <a:cubicBezTo>
                    <a:pt x="974" y="625"/>
                    <a:pt x="846" y="469"/>
                    <a:pt x="690" y="331"/>
                  </a:cubicBezTo>
                  <a:cubicBezTo>
                    <a:pt x="524" y="203"/>
                    <a:pt x="359" y="93"/>
                    <a:pt x="17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3822750" y="879525"/>
              <a:ext cx="42025" cy="43950"/>
            </a:xfrm>
            <a:custGeom>
              <a:rect b="b" l="l" r="r" t="t"/>
              <a:pathLst>
                <a:path extrusionOk="0" h="1758" w="1681">
                  <a:moveTo>
                    <a:pt x="214" y="1"/>
                  </a:moveTo>
                  <a:cubicBezTo>
                    <a:pt x="174" y="1"/>
                    <a:pt x="0" y="105"/>
                    <a:pt x="9" y="122"/>
                  </a:cubicBezTo>
                  <a:lnTo>
                    <a:pt x="193" y="490"/>
                  </a:lnTo>
                  <a:cubicBezTo>
                    <a:pt x="312" y="701"/>
                    <a:pt x="459" y="903"/>
                    <a:pt x="633" y="1086"/>
                  </a:cubicBezTo>
                  <a:cubicBezTo>
                    <a:pt x="909" y="1325"/>
                    <a:pt x="1194" y="1555"/>
                    <a:pt x="1506" y="1757"/>
                  </a:cubicBezTo>
                  <a:cubicBezTo>
                    <a:pt x="1507" y="1757"/>
                    <a:pt x="1508" y="1757"/>
                    <a:pt x="1509" y="1757"/>
                  </a:cubicBezTo>
                  <a:cubicBezTo>
                    <a:pt x="1542" y="1757"/>
                    <a:pt x="1680" y="1618"/>
                    <a:pt x="1680" y="1592"/>
                  </a:cubicBezTo>
                  <a:cubicBezTo>
                    <a:pt x="1460" y="1298"/>
                    <a:pt x="1221" y="1013"/>
                    <a:pt x="964" y="747"/>
                  </a:cubicBezTo>
                  <a:cubicBezTo>
                    <a:pt x="835" y="591"/>
                    <a:pt x="606" y="434"/>
                    <a:pt x="477" y="269"/>
                  </a:cubicBezTo>
                  <a:lnTo>
                    <a:pt x="220" y="3"/>
                  </a:lnTo>
                  <a:cubicBezTo>
                    <a:pt x="219" y="2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3864050" y="892450"/>
              <a:ext cx="24600" cy="24350"/>
            </a:xfrm>
            <a:custGeom>
              <a:rect b="b" l="l" r="r" t="t"/>
              <a:pathLst>
                <a:path extrusionOk="0" h="974" w="984">
                  <a:moveTo>
                    <a:pt x="175" y="0"/>
                  </a:moveTo>
                  <a:cubicBezTo>
                    <a:pt x="111" y="46"/>
                    <a:pt x="56" y="101"/>
                    <a:pt x="1" y="175"/>
                  </a:cubicBezTo>
                  <a:cubicBezTo>
                    <a:pt x="93" y="340"/>
                    <a:pt x="203" y="505"/>
                    <a:pt x="331" y="652"/>
                  </a:cubicBezTo>
                  <a:cubicBezTo>
                    <a:pt x="478" y="781"/>
                    <a:pt x="634" y="891"/>
                    <a:pt x="809" y="974"/>
                  </a:cubicBezTo>
                  <a:cubicBezTo>
                    <a:pt x="873" y="928"/>
                    <a:pt x="937" y="863"/>
                    <a:pt x="983" y="799"/>
                  </a:cubicBezTo>
                  <a:cubicBezTo>
                    <a:pt x="836" y="432"/>
                    <a:pt x="543" y="147"/>
                    <a:pt x="175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0"/>
          <p:cNvSpPr/>
          <p:nvPr/>
        </p:nvSpPr>
        <p:spPr>
          <a:xfrm>
            <a:off x="-45950" y="133176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>
            <a:off x="695263" y="1635750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7972363" y="2495400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>
            <a:off x="8560138" y="198898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-693987" y="1889988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2390774" y="2436801"/>
            <a:ext cx="6260350" cy="2809564"/>
          </a:xfrm>
          <a:custGeom>
            <a:rect b="b" l="l" r="r" t="t"/>
            <a:pathLst>
              <a:path extrusionOk="0" h="14893" w="33185">
                <a:moveTo>
                  <a:pt x="17914" y="0"/>
                </a:moveTo>
                <a:cubicBezTo>
                  <a:pt x="13508" y="0"/>
                  <a:pt x="9446" y="2824"/>
                  <a:pt x="10410" y="8850"/>
                </a:cubicBezTo>
                <a:cubicBezTo>
                  <a:pt x="9248" y="7251"/>
                  <a:pt x="7906" y="6596"/>
                  <a:pt x="6600" y="6596"/>
                </a:cubicBezTo>
                <a:cubicBezTo>
                  <a:pt x="3177" y="6596"/>
                  <a:pt x="1" y="11091"/>
                  <a:pt x="951" y="14893"/>
                </a:cubicBezTo>
                <a:lnTo>
                  <a:pt x="32763" y="14893"/>
                </a:lnTo>
                <a:cubicBezTo>
                  <a:pt x="33185" y="12398"/>
                  <a:pt x="31458" y="10888"/>
                  <a:pt x="29152" y="10888"/>
                </a:cubicBezTo>
                <a:cubicBezTo>
                  <a:pt x="28546" y="10888"/>
                  <a:pt x="27901" y="10992"/>
                  <a:pt x="27244" y="11210"/>
                </a:cubicBezTo>
                <a:cubicBezTo>
                  <a:pt x="28811" y="3946"/>
                  <a:pt x="23122" y="0"/>
                  <a:pt x="179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"/>
          <p:cNvSpPr txBox="1"/>
          <p:nvPr>
            <p:ph type="ctrTitle"/>
          </p:nvPr>
        </p:nvSpPr>
        <p:spPr>
          <a:xfrm>
            <a:off x="4629150" y="3040075"/>
            <a:ext cx="2000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2" name="Google Shape;192;p10"/>
          <p:cNvSpPr txBox="1"/>
          <p:nvPr>
            <p:ph idx="1" type="subTitle"/>
          </p:nvPr>
        </p:nvSpPr>
        <p:spPr>
          <a:xfrm>
            <a:off x="2126450" y="423238"/>
            <a:ext cx="41802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516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fe Savers"/>
              <a:buNone/>
              <a:defRPr b="1" sz="2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fe Savers"/>
              <a:buNone/>
              <a:defRPr b="1" sz="2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fe Savers"/>
              <a:buNone/>
              <a:defRPr b="1" sz="2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fe Savers"/>
              <a:buNone/>
              <a:defRPr b="1" sz="2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fe Savers"/>
              <a:buNone/>
              <a:defRPr b="1" sz="2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fe Savers"/>
              <a:buNone/>
              <a:defRPr b="1" sz="2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fe Savers"/>
              <a:buNone/>
              <a:defRPr b="1" sz="2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fe Savers"/>
              <a:buNone/>
              <a:defRPr b="1" sz="2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fe Savers"/>
              <a:buNone/>
              <a:defRPr b="1" sz="2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p4uA77JCpmOs6M0JvMmK21xCH-_9Oj_hhQhZVqM0qlQ/edit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document/d/1d3wnkEs8lGScZtG2P6zC_yhCzwaGsR-TDH9MycM8YR4/edi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27"/>
          <p:cNvGrpSpPr/>
          <p:nvPr/>
        </p:nvGrpSpPr>
        <p:grpSpPr>
          <a:xfrm>
            <a:off x="1799246" y="1656317"/>
            <a:ext cx="5545507" cy="4353891"/>
            <a:chOff x="1382525" y="1469916"/>
            <a:chExt cx="4774025" cy="3748184"/>
          </a:xfrm>
        </p:grpSpPr>
        <p:sp>
          <p:nvSpPr>
            <p:cNvPr id="572" name="Google Shape;572;p27"/>
            <p:cNvSpPr/>
            <p:nvPr/>
          </p:nvSpPr>
          <p:spPr>
            <a:xfrm>
              <a:off x="1989751" y="1469916"/>
              <a:ext cx="3558786" cy="3559072"/>
            </a:xfrm>
            <a:custGeom>
              <a:rect b="b" l="l" r="r" t="t"/>
              <a:pathLst>
                <a:path extrusionOk="0" h="124661" w="124651">
                  <a:moveTo>
                    <a:pt x="106400" y="18251"/>
                  </a:moveTo>
                  <a:cubicBezTo>
                    <a:pt x="118093" y="29945"/>
                    <a:pt x="124651" y="45798"/>
                    <a:pt x="124651" y="62330"/>
                  </a:cubicBezTo>
                  <a:cubicBezTo>
                    <a:pt x="124651" y="78862"/>
                    <a:pt x="118093" y="94716"/>
                    <a:pt x="106400" y="106399"/>
                  </a:cubicBezTo>
                  <a:cubicBezTo>
                    <a:pt x="94717" y="118092"/>
                    <a:pt x="78863" y="124660"/>
                    <a:pt x="62331" y="124660"/>
                  </a:cubicBezTo>
                  <a:cubicBezTo>
                    <a:pt x="45799" y="124660"/>
                    <a:pt x="29946" y="118092"/>
                    <a:pt x="18252" y="106399"/>
                  </a:cubicBezTo>
                  <a:cubicBezTo>
                    <a:pt x="6569" y="94716"/>
                    <a:pt x="1" y="78862"/>
                    <a:pt x="1" y="62330"/>
                  </a:cubicBezTo>
                  <a:cubicBezTo>
                    <a:pt x="1" y="45798"/>
                    <a:pt x="6569" y="29945"/>
                    <a:pt x="18252" y="18251"/>
                  </a:cubicBezTo>
                  <a:cubicBezTo>
                    <a:pt x="29946" y="6568"/>
                    <a:pt x="45799" y="0"/>
                    <a:pt x="62331" y="0"/>
                  </a:cubicBezTo>
                  <a:cubicBezTo>
                    <a:pt x="78863" y="0"/>
                    <a:pt x="94717" y="6568"/>
                    <a:pt x="106400" y="18251"/>
                  </a:cubicBezTo>
                  <a:close/>
                </a:path>
              </a:pathLst>
            </a:custGeom>
            <a:solidFill>
              <a:srgbClr val="7ECCC6">
                <a:alpha val="49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1382525" y="3835450"/>
              <a:ext cx="978125" cy="759250"/>
            </a:xfrm>
            <a:custGeom>
              <a:rect b="b" l="l" r="r" t="t"/>
              <a:pathLst>
                <a:path extrusionOk="0" h="30370" w="39125">
                  <a:moveTo>
                    <a:pt x="415" y="7492"/>
                  </a:moveTo>
                  <a:cubicBezTo>
                    <a:pt x="425" y="7417"/>
                    <a:pt x="436" y="7343"/>
                    <a:pt x="468" y="7269"/>
                  </a:cubicBezTo>
                  <a:cubicBezTo>
                    <a:pt x="500" y="7163"/>
                    <a:pt x="563" y="7067"/>
                    <a:pt x="648" y="6982"/>
                  </a:cubicBezTo>
                  <a:lnTo>
                    <a:pt x="6835" y="308"/>
                  </a:lnTo>
                  <a:cubicBezTo>
                    <a:pt x="7057" y="64"/>
                    <a:pt x="7408" y="0"/>
                    <a:pt x="7705" y="149"/>
                  </a:cubicBezTo>
                  <a:lnTo>
                    <a:pt x="38626" y="15768"/>
                  </a:lnTo>
                  <a:cubicBezTo>
                    <a:pt x="38976" y="15959"/>
                    <a:pt x="39125" y="16394"/>
                    <a:pt x="38944" y="16755"/>
                  </a:cubicBezTo>
                  <a:lnTo>
                    <a:pt x="34976" y="24608"/>
                  </a:lnTo>
                  <a:lnTo>
                    <a:pt x="34976" y="24608"/>
                  </a:lnTo>
                  <a:lnTo>
                    <a:pt x="32323" y="29860"/>
                  </a:lnTo>
                  <a:cubicBezTo>
                    <a:pt x="32132" y="30221"/>
                    <a:pt x="31697" y="30369"/>
                    <a:pt x="31336" y="30178"/>
                  </a:cubicBezTo>
                  <a:lnTo>
                    <a:pt x="415" y="14569"/>
                  </a:lnTo>
                  <a:cubicBezTo>
                    <a:pt x="149" y="14431"/>
                    <a:pt x="1" y="14155"/>
                    <a:pt x="22" y="13869"/>
                  </a:cubicBezTo>
                  <a:lnTo>
                    <a:pt x="171" y="11492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1382525" y="4847225"/>
              <a:ext cx="638825" cy="326300"/>
            </a:xfrm>
            <a:custGeom>
              <a:rect b="b" l="l" r="r" t="t"/>
              <a:pathLst>
                <a:path extrusionOk="0" h="13052" w="25553">
                  <a:moveTo>
                    <a:pt x="33" y="6112"/>
                  </a:moveTo>
                  <a:cubicBezTo>
                    <a:pt x="11" y="6070"/>
                    <a:pt x="1" y="6017"/>
                    <a:pt x="1" y="5964"/>
                  </a:cubicBezTo>
                  <a:cubicBezTo>
                    <a:pt x="1" y="5889"/>
                    <a:pt x="22" y="5815"/>
                    <a:pt x="54" y="5751"/>
                  </a:cubicBezTo>
                  <a:lnTo>
                    <a:pt x="2325" y="319"/>
                  </a:lnTo>
                  <a:cubicBezTo>
                    <a:pt x="2410" y="117"/>
                    <a:pt x="2611" y="0"/>
                    <a:pt x="2813" y="21"/>
                  </a:cubicBezTo>
                  <a:lnTo>
                    <a:pt x="25096" y="2632"/>
                  </a:lnTo>
                  <a:cubicBezTo>
                    <a:pt x="25362" y="2653"/>
                    <a:pt x="25553" y="2897"/>
                    <a:pt x="25510" y="3162"/>
                  </a:cubicBezTo>
                  <a:lnTo>
                    <a:pt x="24852" y="8818"/>
                  </a:lnTo>
                  <a:lnTo>
                    <a:pt x="24852" y="8818"/>
                  </a:lnTo>
                  <a:lnTo>
                    <a:pt x="24407" y="12606"/>
                  </a:lnTo>
                  <a:cubicBezTo>
                    <a:pt x="24375" y="12872"/>
                    <a:pt x="24141" y="13052"/>
                    <a:pt x="23876" y="13020"/>
                  </a:cubicBezTo>
                  <a:lnTo>
                    <a:pt x="1593" y="10420"/>
                  </a:lnTo>
                  <a:cubicBezTo>
                    <a:pt x="1412" y="10399"/>
                    <a:pt x="1253" y="10261"/>
                    <a:pt x="1200" y="10081"/>
                  </a:cubicBezTo>
                  <a:lnTo>
                    <a:pt x="765" y="8606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4750800" y="2855225"/>
              <a:ext cx="548900" cy="671450"/>
            </a:xfrm>
            <a:custGeom>
              <a:rect b="b" l="l" r="r" t="t"/>
              <a:pathLst>
                <a:path extrusionOk="0" h="26858" w="21956">
                  <a:moveTo>
                    <a:pt x="17095" y="574"/>
                  </a:moveTo>
                  <a:cubicBezTo>
                    <a:pt x="17223" y="584"/>
                    <a:pt x="17350" y="659"/>
                    <a:pt x="17435" y="754"/>
                  </a:cubicBezTo>
                  <a:lnTo>
                    <a:pt x="21775" y="5306"/>
                  </a:lnTo>
                  <a:cubicBezTo>
                    <a:pt x="21924" y="5466"/>
                    <a:pt x="21955" y="5710"/>
                    <a:pt x="21839" y="5901"/>
                  </a:cubicBezTo>
                  <a:lnTo>
                    <a:pt x="9763" y="26529"/>
                  </a:lnTo>
                  <a:cubicBezTo>
                    <a:pt x="9615" y="26773"/>
                    <a:pt x="9307" y="26858"/>
                    <a:pt x="9073" y="26709"/>
                  </a:cubicBezTo>
                  <a:lnTo>
                    <a:pt x="3831" y="23643"/>
                  </a:lnTo>
                  <a:lnTo>
                    <a:pt x="3831" y="23643"/>
                  </a:lnTo>
                  <a:lnTo>
                    <a:pt x="330" y="21595"/>
                  </a:lnTo>
                  <a:cubicBezTo>
                    <a:pt x="86" y="21457"/>
                    <a:pt x="1" y="21149"/>
                    <a:pt x="149" y="20905"/>
                  </a:cubicBezTo>
                  <a:lnTo>
                    <a:pt x="12225" y="277"/>
                  </a:lnTo>
                  <a:cubicBezTo>
                    <a:pt x="12331" y="96"/>
                    <a:pt x="12522" y="1"/>
                    <a:pt x="12724" y="33"/>
                  </a:cubicBezTo>
                  <a:lnTo>
                    <a:pt x="14347" y="234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935225" y="2344300"/>
              <a:ext cx="851575" cy="1323500"/>
            </a:xfrm>
            <a:custGeom>
              <a:rect b="b" l="l" r="r" t="t"/>
              <a:pathLst>
                <a:path extrusionOk="0" h="52940" w="34063">
                  <a:moveTo>
                    <a:pt x="7216" y="255"/>
                  </a:moveTo>
                  <a:cubicBezTo>
                    <a:pt x="7290" y="181"/>
                    <a:pt x="7375" y="128"/>
                    <a:pt x="7481" y="86"/>
                  </a:cubicBezTo>
                  <a:cubicBezTo>
                    <a:pt x="7619" y="22"/>
                    <a:pt x="7778" y="1"/>
                    <a:pt x="7927" y="11"/>
                  </a:cubicBezTo>
                  <a:lnTo>
                    <a:pt x="20310" y="96"/>
                  </a:lnTo>
                  <a:cubicBezTo>
                    <a:pt x="20756" y="96"/>
                    <a:pt x="21149" y="393"/>
                    <a:pt x="21265" y="828"/>
                  </a:cubicBezTo>
                  <a:lnTo>
                    <a:pt x="33914" y="46202"/>
                  </a:lnTo>
                  <a:cubicBezTo>
                    <a:pt x="34063" y="46732"/>
                    <a:pt x="33755" y="47284"/>
                    <a:pt x="33224" y="47433"/>
                  </a:cubicBezTo>
                  <a:lnTo>
                    <a:pt x="21690" y="50637"/>
                  </a:lnTo>
                  <a:lnTo>
                    <a:pt x="21690" y="50637"/>
                  </a:lnTo>
                  <a:lnTo>
                    <a:pt x="13986" y="52791"/>
                  </a:lnTo>
                  <a:cubicBezTo>
                    <a:pt x="13466" y="52940"/>
                    <a:pt x="12914" y="52622"/>
                    <a:pt x="12766" y="52102"/>
                  </a:cubicBezTo>
                  <a:lnTo>
                    <a:pt x="117" y="6728"/>
                  </a:lnTo>
                  <a:cubicBezTo>
                    <a:pt x="0" y="6336"/>
                    <a:pt x="138" y="5922"/>
                    <a:pt x="446" y="5678"/>
                  </a:cubicBezTo>
                  <a:lnTo>
                    <a:pt x="2972" y="3662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382650" y="2776450"/>
              <a:ext cx="880475" cy="1000650"/>
            </a:xfrm>
            <a:custGeom>
              <a:rect b="b" l="l" r="r" t="t"/>
              <a:pathLst>
                <a:path extrusionOk="0" h="40026" w="35219">
                  <a:moveTo>
                    <a:pt x="3597" y="3682"/>
                  </a:moveTo>
                  <a:cubicBezTo>
                    <a:pt x="3640" y="3608"/>
                    <a:pt x="3693" y="3544"/>
                    <a:pt x="3757" y="3491"/>
                  </a:cubicBezTo>
                  <a:cubicBezTo>
                    <a:pt x="3842" y="3406"/>
                    <a:pt x="3948" y="3353"/>
                    <a:pt x="4064" y="3322"/>
                  </a:cubicBezTo>
                  <a:lnTo>
                    <a:pt x="13010" y="117"/>
                  </a:lnTo>
                  <a:cubicBezTo>
                    <a:pt x="13328" y="0"/>
                    <a:pt x="13689" y="106"/>
                    <a:pt x="13890" y="393"/>
                  </a:cubicBezTo>
                  <a:lnTo>
                    <a:pt x="34975" y="29775"/>
                  </a:lnTo>
                  <a:cubicBezTo>
                    <a:pt x="35219" y="30115"/>
                    <a:pt x="35145" y="30592"/>
                    <a:pt x="34805" y="30836"/>
                  </a:cubicBezTo>
                  <a:lnTo>
                    <a:pt x="27335" y="36195"/>
                  </a:lnTo>
                  <a:lnTo>
                    <a:pt x="27335" y="36195"/>
                  </a:lnTo>
                  <a:lnTo>
                    <a:pt x="22348" y="39782"/>
                  </a:lnTo>
                  <a:cubicBezTo>
                    <a:pt x="22008" y="40026"/>
                    <a:pt x="21530" y="39941"/>
                    <a:pt x="21286" y="39601"/>
                  </a:cubicBezTo>
                  <a:lnTo>
                    <a:pt x="202" y="10219"/>
                  </a:lnTo>
                  <a:cubicBezTo>
                    <a:pt x="21" y="9975"/>
                    <a:pt x="0" y="9635"/>
                    <a:pt x="170" y="9381"/>
                  </a:cubicBezTo>
                  <a:lnTo>
                    <a:pt x="1443" y="7258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1489450" y="3376500"/>
              <a:ext cx="1145500" cy="914175"/>
            </a:xfrm>
            <a:custGeom>
              <a:rect b="b" l="l" r="r" t="t"/>
              <a:pathLst>
                <a:path extrusionOk="0" h="36567" w="45820">
                  <a:moveTo>
                    <a:pt x="7311" y="11323"/>
                  </a:moveTo>
                  <a:lnTo>
                    <a:pt x="5974" y="10304"/>
                  </a:lnTo>
                  <a:cubicBezTo>
                    <a:pt x="5826" y="10198"/>
                    <a:pt x="5751" y="10007"/>
                    <a:pt x="5794" y="9816"/>
                  </a:cubicBezTo>
                  <a:lnTo>
                    <a:pt x="6059" y="8458"/>
                  </a:lnTo>
                  <a:lnTo>
                    <a:pt x="3513" y="6516"/>
                  </a:lnTo>
                  <a:cubicBezTo>
                    <a:pt x="3364" y="6399"/>
                    <a:pt x="3290" y="6208"/>
                    <a:pt x="3332" y="6028"/>
                  </a:cubicBezTo>
                  <a:lnTo>
                    <a:pt x="3502" y="5158"/>
                  </a:lnTo>
                  <a:lnTo>
                    <a:pt x="223" y="2664"/>
                  </a:lnTo>
                  <a:cubicBezTo>
                    <a:pt x="74" y="2547"/>
                    <a:pt x="0" y="2356"/>
                    <a:pt x="43" y="2176"/>
                  </a:cubicBezTo>
                  <a:lnTo>
                    <a:pt x="244" y="1189"/>
                  </a:lnTo>
                  <a:cubicBezTo>
                    <a:pt x="265" y="1062"/>
                    <a:pt x="340" y="945"/>
                    <a:pt x="446" y="871"/>
                  </a:cubicBezTo>
                  <a:lnTo>
                    <a:pt x="1581" y="118"/>
                  </a:lnTo>
                  <a:cubicBezTo>
                    <a:pt x="1751" y="1"/>
                    <a:pt x="1985" y="1"/>
                    <a:pt x="2154" y="139"/>
                  </a:cubicBezTo>
                  <a:lnTo>
                    <a:pt x="5391" y="2611"/>
                  </a:lnTo>
                  <a:lnTo>
                    <a:pt x="6441" y="1911"/>
                  </a:lnTo>
                  <a:cubicBezTo>
                    <a:pt x="6611" y="1783"/>
                    <a:pt x="6844" y="1794"/>
                    <a:pt x="7004" y="1921"/>
                  </a:cubicBezTo>
                  <a:lnTo>
                    <a:pt x="9529" y="3842"/>
                  </a:lnTo>
                  <a:lnTo>
                    <a:pt x="11153" y="2760"/>
                  </a:lnTo>
                  <a:cubicBezTo>
                    <a:pt x="11322" y="2643"/>
                    <a:pt x="11556" y="2643"/>
                    <a:pt x="11715" y="2781"/>
                  </a:cubicBezTo>
                  <a:lnTo>
                    <a:pt x="13020" y="3768"/>
                  </a:lnTo>
                  <a:lnTo>
                    <a:pt x="15312" y="2240"/>
                  </a:lnTo>
                  <a:cubicBezTo>
                    <a:pt x="15482" y="2112"/>
                    <a:pt x="15715" y="2123"/>
                    <a:pt x="15885" y="2250"/>
                  </a:cubicBezTo>
                  <a:lnTo>
                    <a:pt x="45565" y="24895"/>
                  </a:lnTo>
                  <a:cubicBezTo>
                    <a:pt x="45777" y="25054"/>
                    <a:pt x="45820" y="25362"/>
                    <a:pt x="45660" y="25574"/>
                  </a:cubicBezTo>
                  <a:lnTo>
                    <a:pt x="37479" y="36312"/>
                  </a:lnTo>
                  <a:cubicBezTo>
                    <a:pt x="37309" y="36525"/>
                    <a:pt x="37002" y="36567"/>
                    <a:pt x="36789" y="36397"/>
                  </a:cubicBezTo>
                  <a:lnTo>
                    <a:pt x="7099" y="13764"/>
                  </a:lnTo>
                  <a:cubicBezTo>
                    <a:pt x="6951" y="13647"/>
                    <a:pt x="6876" y="13456"/>
                    <a:pt x="6919" y="13275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877600" y="3096625"/>
              <a:ext cx="1195125" cy="914200"/>
            </a:xfrm>
            <a:custGeom>
              <a:rect b="b" l="l" r="r" t="t"/>
              <a:pathLst>
                <a:path extrusionOk="0" h="36568" w="47805">
                  <a:moveTo>
                    <a:pt x="31007" y="21032"/>
                  </a:moveTo>
                  <a:lnTo>
                    <a:pt x="30254" y="20268"/>
                  </a:lnTo>
                  <a:lnTo>
                    <a:pt x="16915" y="33363"/>
                  </a:lnTo>
                  <a:cubicBezTo>
                    <a:pt x="16799" y="33479"/>
                    <a:pt x="16597" y="33479"/>
                    <a:pt x="16470" y="33363"/>
                  </a:cubicBezTo>
                  <a:lnTo>
                    <a:pt x="15939" y="32821"/>
                  </a:lnTo>
                  <a:cubicBezTo>
                    <a:pt x="15812" y="32694"/>
                    <a:pt x="15812" y="32492"/>
                    <a:pt x="15939" y="32376"/>
                  </a:cubicBezTo>
                  <a:lnTo>
                    <a:pt x="29277" y="19282"/>
                  </a:lnTo>
                  <a:lnTo>
                    <a:pt x="28450" y="18443"/>
                  </a:lnTo>
                  <a:lnTo>
                    <a:pt x="15408" y="31251"/>
                  </a:lnTo>
                  <a:cubicBezTo>
                    <a:pt x="15292" y="31378"/>
                    <a:pt x="15079" y="31378"/>
                    <a:pt x="14963" y="31251"/>
                  </a:cubicBezTo>
                  <a:lnTo>
                    <a:pt x="14432" y="30720"/>
                  </a:lnTo>
                  <a:cubicBezTo>
                    <a:pt x="14305" y="30593"/>
                    <a:pt x="14305" y="30391"/>
                    <a:pt x="14432" y="30264"/>
                  </a:cubicBezTo>
                  <a:lnTo>
                    <a:pt x="27155" y="17775"/>
                  </a:lnTo>
                  <a:cubicBezTo>
                    <a:pt x="26550" y="17785"/>
                    <a:pt x="25945" y="17785"/>
                    <a:pt x="25341" y="17785"/>
                  </a:cubicBezTo>
                  <a:lnTo>
                    <a:pt x="12204" y="30678"/>
                  </a:lnTo>
                  <a:cubicBezTo>
                    <a:pt x="12077" y="30795"/>
                    <a:pt x="11886" y="30795"/>
                    <a:pt x="11758" y="30678"/>
                  </a:cubicBezTo>
                  <a:lnTo>
                    <a:pt x="10931" y="29829"/>
                  </a:lnTo>
                  <a:cubicBezTo>
                    <a:pt x="10803" y="29702"/>
                    <a:pt x="10803" y="29500"/>
                    <a:pt x="10931" y="29373"/>
                  </a:cubicBezTo>
                  <a:lnTo>
                    <a:pt x="22804" y="17711"/>
                  </a:lnTo>
                  <a:cubicBezTo>
                    <a:pt x="22253" y="17690"/>
                    <a:pt x="21712" y="17658"/>
                    <a:pt x="21160" y="17616"/>
                  </a:cubicBezTo>
                  <a:lnTo>
                    <a:pt x="11408" y="27197"/>
                  </a:lnTo>
                  <a:cubicBezTo>
                    <a:pt x="11281" y="27325"/>
                    <a:pt x="11079" y="27325"/>
                    <a:pt x="10952" y="27197"/>
                  </a:cubicBezTo>
                  <a:lnTo>
                    <a:pt x="10421" y="26667"/>
                  </a:lnTo>
                  <a:cubicBezTo>
                    <a:pt x="10294" y="26540"/>
                    <a:pt x="10294" y="26338"/>
                    <a:pt x="10421" y="26221"/>
                  </a:cubicBezTo>
                  <a:lnTo>
                    <a:pt x="19356" y="17446"/>
                  </a:lnTo>
                  <a:lnTo>
                    <a:pt x="18974" y="17403"/>
                  </a:lnTo>
                  <a:cubicBezTo>
                    <a:pt x="18677" y="17372"/>
                    <a:pt x="18380" y="17340"/>
                    <a:pt x="18082" y="17308"/>
                  </a:cubicBezTo>
                  <a:lnTo>
                    <a:pt x="9753" y="25489"/>
                  </a:lnTo>
                  <a:cubicBezTo>
                    <a:pt x="9625" y="25606"/>
                    <a:pt x="9424" y="25606"/>
                    <a:pt x="9307" y="25489"/>
                  </a:cubicBezTo>
                  <a:lnTo>
                    <a:pt x="8776" y="24959"/>
                  </a:lnTo>
                  <a:cubicBezTo>
                    <a:pt x="8649" y="24831"/>
                    <a:pt x="8649" y="24630"/>
                    <a:pt x="8776" y="24502"/>
                  </a:cubicBezTo>
                  <a:lnTo>
                    <a:pt x="16300" y="17106"/>
                  </a:lnTo>
                  <a:lnTo>
                    <a:pt x="16003" y="17074"/>
                  </a:lnTo>
                  <a:cubicBezTo>
                    <a:pt x="15737" y="17032"/>
                    <a:pt x="15472" y="17000"/>
                    <a:pt x="15207" y="16958"/>
                  </a:cubicBezTo>
                  <a:lnTo>
                    <a:pt x="8161" y="23876"/>
                  </a:lnTo>
                  <a:cubicBezTo>
                    <a:pt x="8034" y="24004"/>
                    <a:pt x="7832" y="24004"/>
                    <a:pt x="7705" y="23876"/>
                  </a:cubicBezTo>
                  <a:lnTo>
                    <a:pt x="7174" y="23346"/>
                  </a:lnTo>
                  <a:cubicBezTo>
                    <a:pt x="7047" y="23229"/>
                    <a:pt x="7047" y="23017"/>
                    <a:pt x="7174" y="22900"/>
                  </a:cubicBezTo>
                  <a:lnTo>
                    <a:pt x="13477" y="16714"/>
                  </a:lnTo>
                  <a:lnTo>
                    <a:pt x="13063" y="16639"/>
                  </a:lnTo>
                  <a:lnTo>
                    <a:pt x="12204" y="16491"/>
                  </a:lnTo>
                  <a:lnTo>
                    <a:pt x="6442" y="22147"/>
                  </a:lnTo>
                  <a:cubicBezTo>
                    <a:pt x="6315" y="22274"/>
                    <a:pt x="6113" y="22274"/>
                    <a:pt x="5986" y="22147"/>
                  </a:cubicBezTo>
                  <a:lnTo>
                    <a:pt x="5455" y="21616"/>
                  </a:lnTo>
                  <a:cubicBezTo>
                    <a:pt x="5338" y="21489"/>
                    <a:pt x="5338" y="21287"/>
                    <a:pt x="5455" y="21160"/>
                  </a:cubicBezTo>
                  <a:lnTo>
                    <a:pt x="10517" y="16194"/>
                  </a:lnTo>
                  <a:lnTo>
                    <a:pt x="10209" y="16130"/>
                  </a:lnTo>
                  <a:lnTo>
                    <a:pt x="9477" y="15992"/>
                  </a:lnTo>
                  <a:lnTo>
                    <a:pt x="4871" y="20512"/>
                  </a:lnTo>
                  <a:cubicBezTo>
                    <a:pt x="4744" y="20629"/>
                    <a:pt x="4543" y="20629"/>
                    <a:pt x="4415" y="20512"/>
                  </a:cubicBezTo>
                  <a:lnTo>
                    <a:pt x="3885" y="19971"/>
                  </a:lnTo>
                  <a:cubicBezTo>
                    <a:pt x="3757" y="19844"/>
                    <a:pt x="3757" y="19642"/>
                    <a:pt x="3885" y="19515"/>
                  </a:cubicBezTo>
                  <a:lnTo>
                    <a:pt x="7853" y="15621"/>
                  </a:lnTo>
                  <a:cubicBezTo>
                    <a:pt x="5858" y="15186"/>
                    <a:pt x="3874" y="14708"/>
                    <a:pt x="1900" y="14167"/>
                  </a:cubicBezTo>
                  <a:cubicBezTo>
                    <a:pt x="1752" y="14124"/>
                    <a:pt x="1656" y="13976"/>
                    <a:pt x="1667" y="13827"/>
                  </a:cubicBezTo>
                  <a:lnTo>
                    <a:pt x="1741" y="13159"/>
                  </a:lnTo>
                  <a:cubicBezTo>
                    <a:pt x="1741" y="13063"/>
                    <a:pt x="1794" y="12978"/>
                    <a:pt x="1869" y="12936"/>
                  </a:cubicBezTo>
                  <a:cubicBezTo>
                    <a:pt x="1879" y="12925"/>
                    <a:pt x="1900" y="12915"/>
                    <a:pt x="1911" y="12904"/>
                  </a:cubicBezTo>
                  <a:cubicBezTo>
                    <a:pt x="1349" y="12766"/>
                    <a:pt x="797" y="12628"/>
                    <a:pt x="234" y="12469"/>
                  </a:cubicBezTo>
                  <a:cubicBezTo>
                    <a:pt x="107" y="12437"/>
                    <a:pt x="1" y="12321"/>
                    <a:pt x="1" y="12172"/>
                  </a:cubicBezTo>
                  <a:lnTo>
                    <a:pt x="892" y="11302"/>
                  </a:lnTo>
                  <a:cubicBezTo>
                    <a:pt x="4734" y="12321"/>
                    <a:pt x="8681" y="13010"/>
                    <a:pt x="12639" y="13180"/>
                  </a:cubicBezTo>
                  <a:cubicBezTo>
                    <a:pt x="13753" y="13223"/>
                    <a:pt x="14867" y="13223"/>
                    <a:pt x="15971" y="13180"/>
                  </a:cubicBezTo>
                  <a:cubicBezTo>
                    <a:pt x="17191" y="13127"/>
                    <a:pt x="18411" y="13021"/>
                    <a:pt x="19621" y="12862"/>
                  </a:cubicBezTo>
                  <a:cubicBezTo>
                    <a:pt x="20067" y="12798"/>
                    <a:pt x="20502" y="12724"/>
                    <a:pt x="20948" y="12650"/>
                  </a:cubicBezTo>
                  <a:cubicBezTo>
                    <a:pt x="21892" y="12480"/>
                    <a:pt x="22826" y="12278"/>
                    <a:pt x="23749" y="12034"/>
                  </a:cubicBezTo>
                  <a:cubicBezTo>
                    <a:pt x="26752" y="11238"/>
                    <a:pt x="29426" y="10050"/>
                    <a:pt x="32111" y="8554"/>
                  </a:cubicBezTo>
                  <a:lnTo>
                    <a:pt x="40695" y="118"/>
                  </a:lnTo>
                  <a:cubicBezTo>
                    <a:pt x="40822" y="1"/>
                    <a:pt x="41024" y="1"/>
                    <a:pt x="41151" y="118"/>
                  </a:cubicBezTo>
                  <a:lnTo>
                    <a:pt x="41979" y="967"/>
                  </a:lnTo>
                  <a:cubicBezTo>
                    <a:pt x="42106" y="1094"/>
                    <a:pt x="42106" y="1296"/>
                    <a:pt x="41979" y="1423"/>
                  </a:cubicBezTo>
                  <a:lnTo>
                    <a:pt x="37883" y="5434"/>
                  </a:lnTo>
                  <a:lnTo>
                    <a:pt x="42297" y="9944"/>
                  </a:lnTo>
                  <a:lnTo>
                    <a:pt x="46393" y="5922"/>
                  </a:lnTo>
                  <a:cubicBezTo>
                    <a:pt x="46521" y="5795"/>
                    <a:pt x="46722" y="5795"/>
                    <a:pt x="46850" y="5922"/>
                  </a:cubicBezTo>
                  <a:lnTo>
                    <a:pt x="47677" y="6760"/>
                  </a:lnTo>
                  <a:cubicBezTo>
                    <a:pt x="47805" y="6888"/>
                    <a:pt x="47805" y="7089"/>
                    <a:pt x="47677" y="7217"/>
                  </a:cubicBezTo>
                  <a:lnTo>
                    <a:pt x="17913" y="36440"/>
                  </a:lnTo>
                  <a:cubicBezTo>
                    <a:pt x="17785" y="36567"/>
                    <a:pt x="17584" y="36567"/>
                    <a:pt x="17456" y="36440"/>
                  </a:cubicBezTo>
                  <a:lnTo>
                    <a:pt x="16629" y="35602"/>
                  </a:lnTo>
                  <a:cubicBezTo>
                    <a:pt x="16501" y="35474"/>
                    <a:pt x="16501" y="35273"/>
                    <a:pt x="16629" y="35145"/>
                  </a:cubicBezTo>
                  <a:lnTo>
                    <a:pt x="31007" y="21032"/>
                  </a:lnTo>
                  <a:close/>
                  <a:moveTo>
                    <a:pt x="32164" y="19886"/>
                  </a:moveTo>
                  <a:lnTo>
                    <a:pt x="35336" y="16777"/>
                  </a:lnTo>
                  <a:cubicBezTo>
                    <a:pt x="34678" y="16947"/>
                    <a:pt x="34021" y="17085"/>
                    <a:pt x="33384" y="17191"/>
                  </a:cubicBezTo>
                  <a:lnTo>
                    <a:pt x="31421" y="19122"/>
                  </a:lnTo>
                  <a:lnTo>
                    <a:pt x="32174" y="19886"/>
                  </a:lnTo>
                  <a:close/>
                  <a:moveTo>
                    <a:pt x="30445" y="18136"/>
                  </a:moveTo>
                  <a:lnTo>
                    <a:pt x="31071" y="17520"/>
                  </a:lnTo>
                  <a:cubicBezTo>
                    <a:pt x="30689" y="17552"/>
                    <a:pt x="30317" y="17594"/>
                    <a:pt x="29946" y="17626"/>
                  </a:cubicBezTo>
                  <a:close/>
                  <a:moveTo>
                    <a:pt x="27760" y="15398"/>
                  </a:moveTo>
                  <a:lnTo>
                    <a:pt x="28704" y="16363"/>
                  </a:lnTo>
                  <a:cubicBezTo>
                    <a:pt x="31813" y="16194"/>
                    <a:pt x="35135" y="15695"/>
                    <a:pt x="37597" y="14560"/>
                  </a:cubicBezTo>
                  <a:lnTo>
                    <a:pt x="41130" y="11079"/>
                  </a:lnTo>
                  <a:lnTo>
                    <a:pt x="36726" y="6591"/>
                  </a:lnTo>
                  <a:lnTo>
                    <a:pt x="27760" y="15398"/>
                  </a:lnTo>
                  <a:close/>
                  <a:moveTo>
                    <a:pt x="25542" y="15016"/>
                  </a:moveTo>
                  <a:lnTo>
                    <a:pt x="28948" y="11684"/>
                  </a:lnTo>
                  <a:cubicBezTo>
                    <a:pt x="28015" y="12077"/>
                    <a:pt x="27081" y="12437"/>
                    <a:pt x="26105" y="12766"/>
                  </a:cubicBezTo>
                  <a:lnTo>
                    <a:pt x="22454" y="16342"/>
                  </a:lnTo>
                  <a:cubicBezTo>
                    <a:pt x="22911" y="16363"/>
                    <a:pt x="23356" y="16385"/>
                    <a:pt x="23813" y="16406"/>
                  </a:cubicBezTo>
                  <a:lnTo>
                    <a:pt x="24120" y="16406"/>
                  </a:lnTo>
                  <a:lnTo>
                    <a:pt x="25542" y="15005"/>
                  </a:lnTo>
                  <a:close/>
                  <a:moveTo>
                    <a:pt x="4129" y="13403"/>
                  </a:moveTo>
                  <a:cubicBezTo>
                    <a:pt x="5731" y="13806"/>
                    <a:pt x="7355" y="14188"/>
                    <a:pt x="8978" y="14528"/>
                  </a:cubicBezTo>
                  <a:lnTo>
                    <a:pt x="9265" y="14231"/>
                  </a:lnTo>
                  <a:cubicBezTo>
                    <a:pt x="7546" y="14040"/>
                    <a:pt x="5816" y="13753"/>
                    <a:pt x="4129" y="13403"/>
                  </a:cubicBezTo>
                  <a:close/>
                  <a:moveTo>
                    <a:pt x="20587" y="16226"/>
                  </a:moveTo>
                  <a:lnTo>
                    <a:pt x="23314" y="13551"/>
                  </a:lnTo>
                  <a:lnTo>
                    <a:pt x="22900" y="13647"/>
                  </a:lnTo>
                  <a:cubicBezTo>
                    <a:pt x="22444" y="13753"/>
                    <a:pt x="21977" y="13838"/>
                    <a:pt x="21521" y="13933"/>
                  </a:cubicBezTo>
                  <a:lnTo>
                    <a:pt x="19303" y="16109"/>
                  </a:lnTo>
                  <a:lnTo>
                    <a:pt x="19674" y="16151"/>
                  </a:lnTo>
                  <a:cubicBezTo>
                    <a:pt x="19982" y="16172"/>
                    <a:pt x="20279" y="16204"/>
                    <a:pt x="20587" y="16226"/>
                  </a:cubicBezTo>
                  <a:close/>
                  <a:moveTo>
                    <a:pt x="17509" y="15918"/>
                  </a:moveTo>
                  <a:lnTo>
                    <a:pt x="19175" y="14284"/>
                  </a:lnTo>
                  <a:lnTo>
                    <a:pt x="18878" y="14315"/>
                  </a:lnTo>
                  <a:cubicBezTo>
                    <a:pt x="18518" y="14347"/>
                    <a:pt x="18157" y="14390"/>
                    <a:pt x="17796" y="14411"/>
                  </a:cubicBezTo>
                  <a:lnTo>
                    <a:pt x="16406" y="15780"/>
                  </a:lnTo>
                  <a:lnTo>
                    <a:pt x="16703" y="15822"/>
                  </a:lnTo>
                  <a:close/>
                  <a:moveTo>
                    <a:pt x="14666" y="15546"/>
                  </a:moveTo>
                  <a:lnTo>
                    <a:pt x="15695" y="14528"/>
                  </a:lnTo>
                  <a:lnTo>
                    <a:pt x="15271" y="14538"/>
                  </a:lnTo>
                  <a:cubicBezTo>
                    <a:pt x="14910" y="14538"/>
                    <a:pt x="14549" y="14549"/>
                    <a:pt x="14188" y="14538"/>
                  </a:cubicBezTo>
                  <a:lnTo>
                    <a:pt x="13371" y="15334"/>
                  </a:lnTo>
                  <a:lnTo>
                    <a:pt x="13785" y="15398"/>
                  </a:lnTo>
                  <a:cubicBezTo>
                    <a:pt x="14071" y="15451"/>
                    <a:pt x="14369" y="15493"/>
                    <a:pt x="14666" y="15536"/>
                  </a:cubicBezTo>
                  <a:close/>
                  <a:moveTo>
                    <a:pt x="11684" y="15048"/>
                  </a:moveTo>
                  <a:lnTo>
                    <a:pt x="12257" y="14485"/>
                  </a:lnTo>
                  <a:lnTo>
                    <a:pt x="11949" y="14464"/>
                  </a:lnTo>
                  <a:cubicBezTo>
                    <a:pt x="11663" y="14453"/>
                    <a:pt x="11366" y="14432"/>
                    <a:pt x="11079" y="14411"/>
                  </a:cubicBezTo>
                  <a:lnTo>
                    <a:pt x="10623" y="14846"/>
                  </a:lnTo>
                  <a:lnTo>
                    <a:pt x="10931" y="1491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1772500" y="2142950"/>
              <a:ext cx="1530700" cy="1530700"/>
            </a:xfrm>
            <a:custGeom>
              <a:rect b="b" l="l" r="r" t="t"/>
              <a:pathLst>
                <a:path extrusionOk="0" h="61228" w="61228">
                  <a:moveTo>
                    <a:pt x="42095" y="11280"/>
                  </a:moveTo>
                  <a:cubicBezTo>
                    <a:pt x="51868" y="17085"/>
                    <a:pt x="55784" y="29266"/>
                    <a:pt x="51200" y="39676"/>
                  </a:cubicBezTo>
                  <a:cubicBezTo>
                    <a:pt x="46626" y="50086"/>
                    <a:pt x="35007" y="55434"/>
                    <a:pt x="24120" y="52155"/>
                  </a:cubicBezTo>
                  <a:lnTo>
                    <a:pt x="24120" y="52155"/>
                  </a:lnTo>
                  <a:cubicBezTo>
                    <a:pt x="11195" y="48260"/>
                    <a:pt x="4595" y="33925"/>
                    <a:pt x="10028" y="21573"/>
                  </a:cubicBezTo>
                  <a:cubicBezTo>
                    <a:pt x="15461" y="9211"/>
                    <a:pt x="30486" y="4394"/>
                    <a:pt x="42095" y="11291"/>
                  </a:cubicBezTo>
                  <a:close/>
                  <a:moveTo>
                    <a:pt x="30911" y="22231"/>
                  </a:moveTo>
                  <a:cubicBezTo>
                    <a:pt x="32481" y="22284"/>
                    <a:pt x="33999" y="22783"/>
                    <a:pt x="35293" y="23653"/>
                  </a:cubicBezTo>
                  <a:lnTo>
                    <a:pt x="42085" y="14305"/>
                  </a:lnTo>
                  <a:lnTo>
                    <a:pt x="42679" y="13488"/>
                  </a:lnTo>
                  <a:cubicBezTo>
                    <a:pt x="39230" y="11058"/>
                    <a:pt x="35124" y="9721"/>
                    <a:pt x="30911" y="9668"/>
                  </a:cubicBezTo>
                  <a:lnTo>
                    <a:pt x="30911" y="22231"/>
                  </a:lnTo>
                  <a:close/>
                  <a:moveTo>
                    <a:pt x="35781" y="24014"/>
                  </a:moveTo>
                  <a:cubicBezTo>
                    <a:pt x="36047" y="24215"/>
                    <a:pt x="36301" y="24449"/>
                    <a:pt x="36545" y="24682"/>
                  </a:cubicBezTo>
                  <a:cubicBezTo>
                    <a:pt x="37405" y="25542"/>
                    <a:pt x="38074" y="26592"/>
                    <a:pt x="38498" y="27738"/>
                  </a:cubicBezTo>
                  <a:lnTo>
                    <a:pt x="42095" y="26561"/>
                  </a:lnTo>
                  <a:lnTo>
                    <a:pt x="50446" y="23855"/>
                  </a:lnTo>
                  <a:cubicBezTo>
                    <a:pt x="49088" y="19854"/>
                    <a:pt x="46552" y="16374"/>
                    <a:pt x="43178" y="13838"/>
                  </a:cubicBezTo>
                  <a:lnTo>
                    <a:pt x="42095" y="15323"/>
                  </a:lnTo>
                  <a:close/>
                  <a:moveTo>
                    <a:pt x="38678" y="28311"/>
                  </a:moveTo>
                  <a:cubicBezTo>
                    <a:pt x="39103" y="29818"/>
                    <a:pt x="39103" y="31410"/>
                    <a:pt x="38678" y="32917"/>
                  </a:cubicBezTo>
                  <a:lnTo>
                    <a:pt x="42095" y="34031"/>
                  </a:lnTo>
                  <a:lnTo>
                    <a:pt x="50637" y="36811"/>
                  </a:lnTo>
                  <a:cubicBezTo>
                    <a:pt x="51879" y="32768"/>
                    <a:pt x="51879" y="28460"/>
                    <a:pt x="50637" y="24428"/>
                  </a:cubicBezTo>
                  <a:lnTo>
                    <a:pt x="42095" y="27208"/>
                  </a:lnTo>
                  <a:close/>
                  <a:moveTo>
                    <a:pt x="38498" y="33500"/>
                  </a:moveTo>
                  <a:cubicBezTo>
                    <a:pt x="38074" y="34646"/>
                    <a:pt x="37405" y="35686"/>
                    <a:pt x="36545" y="36546"/>
                  </a:cubicBezTo>
                  <a:cubicBezTo>
                    <a:pt x="36301" y="36790"/>
                    <a:pt x="36047" y="37013"/>
                    <a:pt x="35781" y="37225"/>
                  </a:cubicBezTo>
                  <a:lnTo>
                    <a:pt x="42095" y="45905"/>
                  </a:lnTo>
                  <a:lnTo>
                    <a:pt x="43167" y="47390"/>
                  </a:lnTo>
                  <a:cubicBezTo>
                    <a:pt x="46552" y="44854"/>
                    <a:pt x="49088" y="41374"/>
                    <a:pt x="50446" y="37373"/>
                  </a:cubicBezTo>
                  <a:lnTo>
                    <a:pt x="42095" y="34668"/>
                  </a:lnTo>
                  <a:lnTo>
                    <a:pt x="38498" y="33490"/>
                  </a:lnTo>
                  <a:close/>
                  <a:moveTo>
                    <a:pt x="35293" y="37575"/>
                  </a:moveTo>
                  <a:cubicBezTo>
                    <a:pt x="33999" y="38456"/>
                    <a:pt x="32481" y="38944"/>
                    <a:pt x="30922" y="38997"/>
                  </a:cubicBezTo>
                  <a:lnTo>
                    <a:pt x="30922" y="51571"/>
                  </a:lnTo>
                  <a:cubicBezTo>
                    <a:pt x="35134" y="51507"/>
                    <a:pt x="39241" y="50181"/>
                    <a:pt x="42689" y="47741"/>
                  </a:cubicBezTo>
                  <a:lnTo>
                    <a:pt x="42095" y="46934"/>
                  </a:lnTo>
                  <a:lnTo>
                    <a:pt x="35304" y="37575"/>
                  </a:lnTo>
                  <a:close/>
                  <a:moveTo>
                    <a:pt x="30317" y="38997"/>
                  </a:moveTo>
                  <a:cubicBezTo>
                    <a:pt x="28746" y="38944"/>
                    <a:pt x="27229" y="38456"/>
                    <a:pt x="25934" y="37575"/>
                  </a:cubicBezTo>
                  <a:lnTo>
                    <a:pt x="24130" y="40069"/>
                  </a:lnTo>
                  <a:lnTo>
                    <a:pt x="18538" y="47741"/>
                  </a:lnTo>
                  <a:cubicBezTo>
                    <a:pt x="21987" y="50181"/>
                    <a:pt x="26093" y="51507"/>
                    <a:pt x="30317" y="51571"/>
                  </a:cubicBezTo>
                  <a:close/>
                  <a:moveTo>
                    <a:pt x="25436" y="37225"/>
                  </a:moveTo>
                  <a:cubicBezTo>
                    <a:pt x="25170" y="37013"/>
                    <a:pt x="24916" y="36790"/>
                    <a:pt x="24682" y="36546"/>
                  </a:cubicBezTo>
                  <a:cubicBezTo>
                    <a:pt x="23812" y="35686"/>
                    <a:pt x="23154" y="34646"/>
                    <a:pt x="22730" y="33500"/>
                  </a:cubicBezTo>
                  <a:lnTo>
                    <a:pt x="10781" y="37384"/>
                  </a:lnTo>
                  <a:cubicBezTo>
                    <a:pt x="12150" y="41374"/>
                    <a:pt x="14686" y="44865"/>
                    <a:pt x="18061" y="47390"/>
                  </a:cubicBezTo>
                  <a:lnTo>
                    <a:pt x="24130" y="39039"/>
                  </a:lnTo>
                  <a:lnTo>
                    <a:pt x="25446" y="37214"/>
                  </a:lnTo>
                  <a:close/>
                  <a:moveTo>
                    <a:pt x="22539" y="32927"/>
                  </a:moveTo>
                  <a:cubicBezTo>
                    <a:pt x="22114" y="31420"/>
                    <a:pt x="22114" y="29818"/>
                    <a:pt x="22539" y="28311"/>
                  </a:cubicBezTo>
                  <a:lnTo>
                    <a:pt x="10590" y="24438"/>
                  </a:lnTo>
                  <a:cubicBezTo>
                    <a:pt x="9349" y="28471"/>
                    <a:pt x="9349" y="32779"/>
                    <a:pt x="10590" y="36811"/>
                  </a:cubicBezTo>
                  <a:close/>
                  <a:moveTo>
                    <a:pt x="22730" y="27738"/>
                  </a:moveTo>
                  <a:cubicBezTo>
                    <a:pt x="23271" y="26274"/>
                    <a:pt x="24205" y="24980"/>
                    <a:pt x="25436" y="24014"/>
                  </a:cubicBezTo>
                  <a:lnTo>
                    <a:pt x="24120" y="22199"/>
                  </a:lnTo>
                  <a:lnTo>
                    <a:pt x="18050" y="13838"/>
                  </a:lnTo>
                  <a:cubicBezTo>
                    <a:pt x="14676" y="16374"/>
                    <a:pt x="12140" y="19865"/>
                    <a:pt x="10781" y="23855"/>
                  </a:cubicBezTo>
                  <a:lnTo>
                    <a:pt x="22740" y="27738"/>
                  </a:lnTo>
                  <a:close/>
                  <a:moveTo>
                    <a:pt x="25924" y="23653"/>
                  </a:moveTo>
                  <a:cubicBezTo>
                    <a:pt x="27229" y="22783"/>
                    <a:pt x="28746" y="22284"/>
                    <a:pt x="30306" y="22231"/>
                  </a:cubicBezTo>
                  <a:lnTo>
                    <a:pt x="30306" y="9668"/>
                  </a:lnTo>
                  <a:cubicBezTo>
                    <a:pt x="26083" y="9721"/>
                    <a:pt x="21976" y="11058"/>
                    <a:pt x="18538" y="13488"/>
                  </a:cubicBezTo>
                  <a:lnTo>
                    <a:pt x="24120" y="21170"/>
                  </a:lnTo>
                  <a:lnTo>
                    <a:pt x="25924" y="23653"/>
                  </a:lnTo>
                  <a:close/>
                  <a:moveTo>
                    <a:pt x="36227" y="25001"/>
                  </a:moveTo>
                  <a:cubicBezTo>
                    <a:pt x="36004" y="24778"/>
                    <a:pt x="35771" y="24566"/>
                    <a:pt x="35527" y="24375"/>
                  </a:cubicBezTo>
                  <a:lnTo>
                    <a:pt x="34307" y="26041"/>
                  </a:lnTo>
                  <a:cubicBezTo>
                    <a:pt x="35124" y="26688"/>
                    <a:pt x="35739" y="27547"/>
                    <a:pt x="36121" y="28513"/>
                  </a:cubicBezTo>
                  <a:lnTo>
                    <a:pt x="38074" y="27887"/>
                  </a:lnTo>
                  <a:cubicBezTo>
                    <a:pt x="37681" y="26805"/>
                    <a:pt x="37044" y="25818"/>
                    <a:pt x="36238" y="25001"/>
                  </a:cubicBezTo>
                  <a:close/>
                  <a:moveTo>
                    <a:pt x="35039" y="24014"/>
                  </a:moveTo>
                  <a:cubicBezTo>
                    <a:pt x="33818" y="23197"/>
                    <a:pt x="32386" y="22730"/>
                    <a:pt x="30911" y="22677"/>
                  </a:cubicBezTo>
                  <a:lnTo>
                    <a:pt x="30911" y="24735"/>
                  </a:lnTo>
                  <a:cubicBezTo>
                    <a:pt x="31951" y="24789"/>
                    <a:pt x="32959" y="25117"/>
                    <a:pt x="33829" y="25680"/>
                  </a:cubicBezTo>
                  <a:lnTo>
                    <a:pt x="35049" y="24014"/>
                  </a:lnTo>
                  <a:close/>
                  <a:moveTo>
                    <a:pt x="30317" y="22677"/>
                  </a:moveTo>
                  <a:cubicBezTo>
                    <a:pt x="28842" y="22730"/>
                    <a:pt x="27409" y="23197"/>
                    <a:pt x="26189" y="24014"/>
                  </a:cubicBezTo>
                  <a:lnTo>
                    <a:pt x="27399" y="25680"/>
                  </a:lnTo>
                  <a:cubicBezTo>
                    <a:pt x="28269" y="25117"/>
                    <a:pt x="29277" y="24789"/>
                    <a:pt x="30317" y="24735"/>
                  </a:cubicBezTo>
                  <a:lnTo>
                    <a:pt x="30317" y="22677"/>
                  </a:lnTo>
                  <a:close/>
                  <a:moveTo>
                    <a:pt x="25701" y="24375"/>
                  </a:moveTo>
                  <a:cubicBezTo>
                    <a:pt x="24544" y="25287"/>
                    <a:pt x="23663" y="26497"/>
                    <a:pt x="23154" y="27887"/>
                  </a:cubicBezTo>
                  <a:lnTo>
                    <a:pt x="24120" y="28195"/>
                  </a:lnTo>
                  <a:lnTo>
                    <a:pt x="25117" y="28524"/>
                  </a:lnTo>
                  <a:cubicBezTo>
                    <a:pt x="25489" y="27547"/>
                    <a:pt x="26104" y="26699"/>
                    <a:pt x="26910" y="26041"/>
                  </a:cubicBezTo>
                  <a:lnTo>
                    <a:pt x="25701" y="24375"/>
                  </a:lnTo>
                  <a:close/>
                  <a:moveTo>
                    <a:pt x="22963" y="28449"/>
                  </a:moveTo>
                  <a:cubicBezTo>
                    <a:pt x="22570" y="29871"/>
                    <a:pt x="22570" y="31367"/>
                    <a:pt x="22963" y="32789"/>
                  </a:cubicBezTo>
                  <a:lnTo>
                    <a:pt x="24120" y="32407"/>
                  </a:lnTo>
                  <a:lnTo>
                    <a:pt x="24926" y="32142"/>
                  </a:lnTo>
                  <a:cubicBezTo>
                    <a:pt x="24661" y="31145"/>
                    <a:pt x="24661" y="30083"/>
                    <a:pt x="24926" y="29086"/>
                  </a:cubicBezTo>
                  <a:lnTo>
                    <a:pt x="24120" y="28821"/>
                  </a:lnTo>
                  <a:lnTo>
                    <a:pt x="22963" y="28439"/>
                  </a:lnTo>
                  <a:close/>
                  <a:moveTo>
                    <a:pt x="23154" y="33362"/>
                  </a:moveTo>
                  <a:cubicBezTo>
                    <a:pt x="23663" y="34742"/>
                    <a:pt x="24544" y="35951"/>
                    <a:pt x="25701" y="36864"/>
                  </a:cubicBezTo>
                  <a:lnTo>
                    <a:pt x="26910" y="35198"/>
                  </a:lnTo>
                  <a:cubicBezTo>
                    <a:pt x="26104" y="34540"/>
                    <a:pt x="25489" y="33691"/>
                    <a:pt x="25117" y="32715"/>
                  </a:cubicBezTo>
                  <a:lnTo>
                    <a:pt x="24120" y="33044"/>
                  </a:lnTo>
                  <a:close/>
                  <a:moveTo>
                    <a:pt x="26189" y="37214"/>
                  </a:moveTo>
                  <a:cubicBezTo>
                    <a:pt x="27409" y="38042"/>
                    <a:pt x="28842" y="38509"/>
                    <a:pt x="30317" y="38562"/>
                  </a:cubicBezTo>
                  <a:lnTo>
                    <a:pt x="30317" y="36503"/>
                  </a:lnTo>
                  <a:cubicBezTo>
                    <a:pt x="29277" y="36450"/>
                    <a:pt x="28269" y="36121"/>
                    <a:pt x="27399" y="35559"/>
                  </a:cubicBezTo>
                  <a:lnTo>
                    <a:pt x="26178" y="37225"/>
                  </a:lnTo>
                  <a:close/>
                  <a:moveTo>
                    <a:pt x="30911" y="38562"/>
                  </a:moveTo>
                  <a:cubicBezTo>
                    <a:pt x="32386" y="38509"/>
                    <a:pt x="33818" y="38042"/>
                    <a:pt x="35039" y="37214"/>
                  </a:cubicBezTo>
                  <a:lnTo>
                    <a:pt x="33829" y="35548"/>
                  </a:lnTo>
                  <a:cubicBezTo>
                    <a:pt x="32959" y="36121"/>
                    <a:pt x="31951" y="36450"/>
                    <a:pt x="30911" y="36503"/>
                  </a:cubicBezTo>
                  <a:lnTo>
                    <a:pt x="30911" y="38562"/>
                  </a:lnTo>
                  <a:close/>
                  <a:moveTo>
                    <a:pt x="35527" y="36864"/>
                  </a:moveTo>
                  <a:cubicBezTo>
                    <a:pt x="35771" y="36673"/>
                    <a:pt x="36015" y="36461"/>
                    <a:pt x="36238" y="36238"/>
                  </a:cubicBezTo>
                  <a:cubicBezTo>
                    <a:pt x="37044" y="35421"/>
                    <a:pt x="37681" y="34434"/>
                    <a:pt x="38074" y="33362"/>
                  </a:cubicBezTo>
                  <a:lnTo>
                    <a:pt x="36121" y="32726"/>
                  </a:lnTo>
                  <a:cubicBezTo>
                    <a:pt x="35750" y="33691"/>
                    <a:pt x="35124" y="34540"/>
                    <a:pt x="34317" y="35198"/>
                  </a:cubicBezTo>
                  <a:lnTo>
                    <a:pt x="35527" y="36864"/>
                  </a:lnTo>
                  <a:close/>
                  <a:moveTo>
                    <a:pt x="38265" y="32789"/>
                  </a:moveTo>
                  <a:cubicBezTo>
                    <a:pt x="38657" y="31367"/>
                    <a:pt x="38657" y="29871"/>
                    <a:pt x="38265" y="28449"/>
                  </a:cubicBezTo>
                  <a:lnTo>
                    <a:pt x="36301" y="29086"/>
                  </a:lnTo>
                  <a:cubicBezTo>
                    <a:pt x="36567" y="30094"/>
                    <a:pt x="36567" y="31155"/>
                    <a:pt x="36301" y="32153"/>
                  </a:cubicBezTo>
                  <a:close/>
                  <a:moveTo>
                    <a:pt x="44907" y="7418"/>
                  </a:moveTo>
                  <a:cubicBezTo>
                    <a:pt x="44058" y="6367"/>
                    <a:pt x="42445" y="6367"/>
                    <a:pt x="41586" y="7418"/>
                  </a:cubicBezTo>
                  <a:cubicBezTo>
                    <a:pt x="41575" y="7439"/>
                    <a:pt x="41565" y="7450"/>
                    <a:pt x="41565" y="7471"/>
                  </a:cubicBezTo>
                  <a:lnTo>
                    <a:pt x="41214" y="9381"/>
                  </a:lnTo>
                  <a:cubicBezTo>
                    <a:pt x="41204" y="9402"/>
                    <a:pt x="41204" y="9413"/>
                    <a:pt x="41214" y="9434"/>
                  </a:cubicBezTo>
                  <a:cubicBezTo>
                    <a:pt x="41851" y="11397"/>
                    <a:pt x="44631" y="11397"/>
                    <a:pt x="45279" y="9434"/>
                  </a:cubicBezTo>
                  <a:cubicBezTo>
                    <a:pt x="45279" y="9413"/>
                    <a:pt x="45279" y="9402"/>
                    <a:pt x="45279" y="9381"/>
                  </a:cubicBezTo>
                  <a:lnTo>
                    <a:pt x="44928" y="7471"/>
                  </a:lnTo>
                  <a:cubicBezTo>
                    <a:pt x="44918" y="7450"/>
                    <a:pt x="44918" y="7439"/>
                    <a:pt x="44907" y="7418"/>
                  </a:cubicBezTo>
                  <a:close/>
                  <a:moveTo>
                    <a:pt x="43103" y="7609"/>
                  </a:moveTo>
                  <a:lnTo>
                    <a:pt x="41925" y="7609"/>
                  </a:lnTo>
                  <a:lnTo>
                    <a:pt x="41618" y="9286"/>
                  </a:lnTo>
                  <a:lnTo>
                    <a:pt x="43103" y="9286"/>
                  </a:lnTo>
                  <a:close/>
                  <a:moveTo>
                    <a:pt x="43390" y="9286"/>
                  </a:moveTo>
                  <a:lnTo>
                    <a:pt x="44875" y="9286"/>
                  </a:lnTo>
                  <a:lnTo>
                    <a:pt x="44578" y="7609"/>
                  </a:lnTo>
                  <a:lnTo>
                    <a:pt x="43390" y="7609"/>
                  </a:lnTo>
                  <a:close/>
                  <a:moveTo>
                    <a:pt x="54107" y="16639"/>
                  </a:moveTo>
                  <a:cubicBezTo>
                    <a:pt x="53248" y="15589"/>
                    <a:pt x="51635" y="15589"/>
                    <a:pt x="50786" y="16639"/>
                  </a:cubicBezTo>
                  <a:cubicBezTo>
                    <a:pt x="50775" y="16660"/>
                    <a:pt x="50765" y="16671"/>
                    <a:pt x="50765" y="16692"/>
                  </a:cubicBezTo>
                  <a:lnTo>
                    <a:pt x="50414" y="18602"/>
                  </a:lnTo>
                  <a:cubicBezTo>
                    <a:pt x="50404" y="18613"/>
                    <a:pt x="50404" y="18634"/>
                    <a:pt x="50414" y="18655"/>
                  </a:cubicBezTo>
                  <a:cubicBezTo>
                    <a:pt x="51062" y="20608"/>
                    <a:pt x="53831" y="20608"/>
                    <a:pt x="54478" y="18655"/>
                  </a:cubicBezTo>
                  <a:cubicBezTo>
                    <a:pt x="54478" y="18634"/>
                    <a:pt x="54478" y="18613"/>
                    <a:pt x="54478" y="18602"/>
                  </a:cubicBezTo>
                  <a:lnTo>
                    <a:pt x="54128" y="16692"/>
                  </a:lnTo>
                  <a:cubicBezTo>
                    <a:pt x="54118" y="16671"/>
                    <a:pt x="54107" y="16650"/>
                    <a:pt x="54096" y="16639"/>
                  </a:cubicBezTo>
                  <a:close/>
                  <a:moveTo>
                    <a:pt x="52303" y="16830"/>
                  </a:moveTo>
                  <a:lnTo>
                    <a:pt x="51115" y="16830"/>
                  </a:lnTo>
                  <a:lnTo>
                    <a:pt x="50807" y="18507"/>
                  </a:lnTo>
                  <a:lnTo>
                    <a:pt x="52303" y="18507"/>
                  </a:lnTo>
                  <a:close/>
                  <a:moveTo>
                    <a:pt x="52590" y="18507"/>
                  </a:moveTo>
                  <a:lnTo>
                    <a:pt x="54075" y="18507"/>
                  </a:lnTo>
                  <a:lnTo>
                    <a:pt x="53768" y="16830"/>
                  </a:lnTo>
                  <a:lnTo>
                    <a:pt x="52590" y="16830"/>
                  </a:lnTo>
                  <a:close/>
                  <a:moveTo>
                    <a:pt x="57492" y="29266"/>
                  </a:moveTo>
                  <a:cubicBezTo>
                    <a:pt x="56643" y="28216"/>
                    <a:pt x="55030" y="28216"/>
                    <a:pt x="54171" y="29266"/>
                  </a:cubicBezTo>
                  <a:cubicBezTo>
                    <a:pt x="54160" y="29288"/>
                    <a:pt x="54150" y="29309"/>
                    <a:pt x="54150" y="29319"/>
                  </a:cubicBezTo>
                  <a:lnTo>
                    <a:pt x="53799" y="31229"/>
                  </a:lnTo>
                  <a:cubicBezTo>
                    <a:pt x="53789" y="31251"/>
                    <a:pt x="53789" y="31261"/>
                    <a:pt x="53799" y="31283"/>
                  </a:cubicBezTo>
                  <a:cubicBezTo>
                    <a:pt x="54436" y="33246"/>
                    <a:pt x="57216" y="33246"/>
                    <a:pt x="57863" y="31283"/>
                  </a:cubicBezTo>
                  <a:cubicBezTo>
                    <a:pt x="57863" y="31261"/>
                    <a:pt x="57863" y="31251"/>
                    <a:pt x="57863" y="31229"/>
                  </a:cubicBezTo>
                  <a:lnTo>
                    <a:pt x="57513" y="29319"/>
                  </a:lnTo>
                  <a:cubicBezTo>
                    <a:pt x="57503" y="29309"/>
                    <a:pt x="57503" y="29288"/>
                    <a:pt x="57492" y="29266"/>
                  </a:cubicBezTo>
                  <a:close/>
                  <a:moveTo>
                    <a:pt x="55688" y="29457"/>
                  </a:moveTo>
                  <a:lnTo>
                    <a:pt x="55688" y="31134"/>
                  </a:lnTo>
                  <a:lnTo>
                    <a:pt x="54203" y="31134"/>
                  </a:lnTo>
                  <a:lnTo>
                    <a:pt x="54510" y="29457"/>
                  </a:lnTo>
                  <a:close/>
                  <a:moveTo>
                    <a:pt x="55975" y="31134"/>
                  </a:moveTo>
                  <a:lnTo>
                    <a:pt x="55975" y="29457"/>
                  </a:lnTo>
                  <a:lnTo>
                    <a:pt x="57153" y="29457"/>
                  </a:lnTo>
                  <a:lnTo>
                    <a:pt x="57471" y="31134"/>
                  </a:lnTo>
                  <a:close/>
                  <a:moveTo>
                    <a:pt x="54118" y="41883"/>
                  </a:moveTo>
                  <a:cubicBezTo>
                    <a:pt x="53258" y="40833"/>
                    <a:pt x="51656" y="40833"/>
                    <a:pt x="50796" y="41883"/>
                  </a:cubicBezTo>
                  <a:cubicBezTo>
                    <a:pt x="50786" y="41904"/>
                    <a:pt x="50775" y="41926"/>
                    <a:pt x="50775" y="41936"/>
                  </a:cubicBezTo>
                  <a:lnTo>
                    <a:pt x="50425" y="43846"/>
                  </a:lnTo>
                  <a:cubicBezTo>
                    <a:pt x="50414" y="43867"/>
                    <a:pt x="50414" y="43889"/>
                    <a:pt x="50425" y="43899"/>
                  </a:cubicBezTo>
                  <a:cubicBezTo>
                    <a:pt x="51062" y="45862"/>
                    <a:pt x="53842" y="45862"/>
                    <a:pt x="54489" y="43899"/>
                  </a:cubicBezTo>
                  <a:cubicBezTo>
                    <a:pt x="54489" y="43889"/>
                    <a:pt x="54489" y="43867"/>
                    <a:pt x="54489" y="43846"/>
                  </a:cubicBezTo>
                  <a:lnTo>
                    <a:pt x="54160" y="41947"/>
                  </a:lnTo>
                  <a:cubicBezTo>
                    <a:pt x="54150" y="41926"/>
                    <a:pt x="54139" y="41904"/>
                    <a:pt x="54128" y="41894"/>
                  </a:cubicBezTo>
                  <a:close/>
                  <a:moveTo>
                    <a:pt x="52324" y="42074"/>
                  </a:moveTo>
                  <a:lnTo>
                    <a:pt x="51147" y="42074"/>
                  </a:lnTo>
                  <a:lnTo>
                    <a:pt x="50839" y="43751"/>
                  </a:lnTo>
                  <a:lnTo>
                    <a:pt x="52324" y="43751"/>
                  </a:lnTo>
                  <a:lnTo>
                    <a:pt x="52324" y="42074"/>
                  </a:lnTo>
                  <a:close/>
                  <a:moveTo>
                    <a:pt x="52611" y="43751"/>
                  </a:moveTo>
                  <a:lnTo>
                    <a:pt x="54096" y="43751"/>
                  </a:lnTo>
                  <a:lnTo>
                    <a:pt x="53789" y="42074"/>
                  </a:lnTo>
                  <a:lnTo>
                    <a:pt x="52611" y="42074"/>
                  </a:lnTo>
                  <a:close/>
                  <a:moveTo>
                    <a:pt x="44886" y="51104"/>
                  </a:moveTo>
                  <a:cubicBezTo>
                    <a:pt x="44037" y="50043"/>
                    <a:pt x="42424" y="50043"/>
                    <a:pt x="41565" y="51104"/>
                  </a:cubicBezTo>
                  <a:cubicBezTo>
                    <a:pt x="41554" y="51115"/>
                    <a:pt x="41543" y="51136"/>
                    <a:pt x="41543" y="51157"/>
                  </a:cubicBezTo>
                  <a:lnTo>
                    <a:pt x="41193" y="53067"/>
                  </a:lnTo>
                  <a:cubicBezTo>
                    <a:pt x="41183" y="53078"/>
                    <a:pt x="41183" y="53099"/>
                    <a:pt x="41193" y="53120"/>
                  </a:cubicBezTo>
                  <a:cubicBezTo>
                    <a:pt x="41841" y="55083"/>
                    <a:pt x="44610" y="55083"/>
                    <a:pt x="45257" y="53120"/>
                  </a:cubicBezTo>
                  <a:cubicBezTo>
                    <a:pt x="45257" y="53099"/>
                    <a:pt x="45257" y="53078"/>
                    <a:pt x="45257" y="53067"/>
                  </a:cubicBezTo>
                  <a:lnTo>
                    <a:pt x="44907" y="51157"/>
                  </a:lnTo>
                  <a:cubicBezTo>
                    <a:pt x="44897" y="51136"/>
                    <a:pt x="44897" y="51115"/>
                    <a:pt x="44886" y="51104"/>
                  </a:cubicBezTo>
                  <a:close/>
                  <a:moveTo>
                    <a:pt x="43082" y="51295"/>
                  </a:moveTo>
                  <a:lnTo>
                    <a:pt x="41904" y="51295"/>
                  </a:lnTo>
                  <a:lnTo>
                    <a:pt x="41596" y="52972"/>
                  </a:lnTo>
                  <a:lnTo>
                    <a:pt x="43082" y="52972"/>
                  </a:lnTo>
                  <a:lnTo>
                    <a:pt x="43082" y="51295"/>
                  </a:lnTo>
                  <a:close/>
                  <a:moveTo>
                    <a:pt x="43369" y="52972"/>
                  </a:moveTo>
                  <a:lnTo>
                    <a:pt x="44854" y="52972"/>
                  </a:lnTo>
                  <a:lnTo>
                    <a:pt x="44546" y="51295"/>
                  </a:lnTo>
                  <a:lnTo>
                    <a:pt x="43369" y="51295"/>
                  </a:lnTo>
                  <a:close/>
                  <a:moveTo>
                    <a:pt x="45225" y="55922"/>
                  </a:moveTo>
                  <a:cubicBezTo>
                    <a:pt x="45438" y="55794"/>
                    <a:pt x="45703" y="55805"/>
                    <a:pt x="45894" y="55943"/>
                  </a:cubicBezTo>
                  <a:cubicBezTo>
                    <a:pt x="50011" y="53460"/>
                    <a:pt x="53460" y="50011"/>
                    <a:pt x="55943" y="45894"/>
                  </a:cubicBezTo>
                  <a:cubicBezTo>
                    <a:pt x="55646" y="45459"/>
                    <a:pt x="55985" y="44865"/>
                    <a:pt x="56516" y="44907"/>
                  </a:cubicBezTo>
                  <a:cubicBezTo>
                    <a:pt x="58840" y="40705"/>
                    <a:pt x="60102" y="35994"/>
                    <a:pt x="60187" y="31187"/>
                  </a:cubicBezTo>
                  <a:cubicBezTo>
                    <a:pt x="59720" y="30954"/>
                    <a:pt x="59720" y="30274"/>
                    <a:pt x="60187" y="30052"/>
                  </a:cubicBezTo>
                  <a:cubicBezTo>
                    <a:pt x="60102" y="25245"/>
                    <a:pt x="58840" y="20523"/>
                    <a:pt x="56516" y="16321"/>
                  </a:cubicBezTo>
                  <a:cubicBezTo>
                    <a:pt x="55985" y="16363"/>
                    <a:pt x="55646" y="15769"/>
                    <a:pt x="55943" y="15334"/>
                  </a:cubicBezTo>
                  <a:cubicBezTo>
                    <a:pt x="53460" y="11217"/>
                    <a:pt x="50011" y="7768"/>
                    <a:pt x="45894" y="5285"/>
                  </a:cubicBezTo>
                  <a:cubicBezTo>
                    <a:pt x="45459" y="5582"/>
                    <a:pt x="44865" y="5243"/>
                    <a:pt x="44907" y="4712"/>
                  </a:cubicBezTo>
                  <a:cubicBezTo>
                    <a:pt x="40705" y="2388"/>
                    <a:pt x="35983" y="1126"/>
                    <a:pt x="31176" y="1041"/>
                  </a:cubicBezTo>
                  <a:cubicBezTo>
                    <a:pt x="30953" y="1518"/>
                    <a:pt x="30274" y="1518"/>
                    <a:pt x="30041" y="1041"/>
                  </a:cubicBezTo>
                  <a:cubicBezTo>
                    <a:pt x="25234" y="1126"/>
                    <a:pt x="20523" y="2388"/>
                    <a:pt x="16310" y="4712"/>
                  </a:cubicBezTo>
                  <a:cubicBezTo>
                    <a:pt x="16352" y="5243"/>
                    <a:pt x="15769" y="5582"/>
                    <a:pt x="15334" y="5285"/>
                  </a:cubicBezTo>
                  <a:cubicBezTo>
                    <a:pt x="11216" y="7768"/>
                    <a:pt x="7768" y="11217"/>
                    <a:pt x="5274" y="15334"/>
                  </a:cubicBezTo>
                  <a:cubicBezTo>
                    <a:pt x="5582" y="15769"/>
                    <a:pt x="5232" y="16363"/>
                    <a:pt x="4712" y="16321"/>
                  </a:cubicBezTo>
                  <a:cubicBezTo>
                    <a:pt x="2377" y="20523"/>
                    <a:pt x="1115" y="25245"/>
                    <a:pt x="1030" y="30052"/>
                  </a:cubicBezTo>
                  <a:cubicBezTo>
                    <a:pt x="1507" y="30274"/>
                    <a:pt x="1507" y="30954"/>
                    <a:pt x="1030" y="31187"/>
                  </a:cubicBezTo>
                  <a:cubicBezTo>
                    <a:pt x="1115" y="35994"/>
                    <a:pt x="2377" y="40705"/>
                    <a:pt x="4712" y="44918"/>
                  </a:cubicBezTo>
                  <a:cubicBezTo>
                    <a:pt x="5232" y="44865"/>
                    <a:pt x="5582" y="45459"/>
                    <a:pt x="5274" y="45894"/>
                  </a:cubicBezTo>
                  <a:cubicBezTo>
                    <a:pt x="7768" y="50011"/>
                    <a:pt x="11216" y="53460"/>
                    <a:pt x="15334" y="55954"/>
                  </a:cubicBezTo>
                  <a:cubicBezTo>
                    <a:pt x="15769" y="55646"/>
                    <a:pt x="16352" y="55996"/>
                    <a:pt x="16310" y="56516"/>
                  </a:cubicBezTo>
                  <a:cubicBezTo>
                    <a:pt x="20523" y="58850"/>
                    <a:pt x="25234" y="60113"/>
                    <a:pt x="30041" y="60198"/>
                  </a:cubicBezTo>
                  <a:cubicBezTo>
                    <a:pt x="30274" y="59721"/>
                    <a:pt x="30953" y="59721"/>
                    <a:pt x="31176" y="60198"/>
                  </a:cubicBezTo>
                  <a:cubicBezTo>
                    <a:pt x="35983" y="60113"/>
                    <a:pt x="40705" y="58850"/>
                    <a:pt x="44907" y="56516"/>
                  </a:cubicBezTo>
                  <a:cubicBezTo>
                    <a:pt x="44897" y="56272"/>
                    <a:pt x="45013" y="56049"/>
                    <a:pt x="45225" y="55922"/>
                  </a:cubicBezTo>
                  <a:close/>
                  <a:moveTo>
                    <a:pt x="45162" y="56972"/>
                  </a:moveTo>
                  <a:cubicBezTo>
                    <a:pt x="45607" y="57301"/>
                    <a:pt x="46234" y="56940"/>
                    <a:pt x="46170" y="56389"/>
                  </a:cubicBezTo>
                  <a:cubicBezTo>
                    <a:pt x="50351" y="53853"/>
                    <a:pt x="53852" y="50351"/>
                    <a:pt x="56389" y="46159"/>
                  </a:cubicBezTo>
                  <a:cubicBezTo>
                    <a:pt x="56940" y="46234"/>
                    <a:pt x="57301" y="45608"/>
                    <a:pt x="56972" y="45162"/>
                  </a:cubicBezTo>
                  <a:cubicBezTo>
                    <a:pt x="59338" y="40875"/>
                    <a:pt x="60622" y="36089"/>
                    <a:pt x="60707" y="31198"/>
                  </a:cubicBezTo>
                  <a:cubicBezTo>
                    <a:pt x="61227" y="30985"/>
                    <a:pt x="61227" y="30253"/>
                    <a:pt x="60707" y="30041"/>
                  </a:cubicBezTo>
                  <a:cubicBezTo>
                    <a:pt x="60622" y="25149"/>
                    <a:pt x="59338" y="20353"/>
                    <a:pt x="56972" y="16066"/>
                  </a:cubicBezTo>
                  <a:cubicBezTo>
                    <a:pt x="57301" y="15620"/>
                    <a:pt x="56940" y="14994"/>
                    <a:pt x="56389" y="15069"/>
                  </a:cubicBezTo>
                  <a:cubicBezTo>
                    <a:pt x="53852" y="10877"/>
                    <a:pt x="50351" y="7376"/>
                    <a:pt x="46159" y="4839"/>
                  </a:cubicBezTo>
                  <a:cubicBezTo>
                    <a:pt x="46234" y="4288"/>
                    <a:pt x="45607" y="3927"/>
                    <a:pt x="45162" y="4256"/>
                  </a:cubicBezTo>
                  <a:cubicBezTo>
                    <a:pt x="40875" y="1890"/>
                    <a:pt x="36089" y="606"/>
                    <a:pt x="31197" y="521"/>
                  </a:cubicBezTo>
                  <a:cubicBezTo>
                    <a:pt x="30985" y="1"/>
                    <a:pt x="30242" y="1"/>
                    <a:pt x="30030" y="521"/>
                  </a:cubicBezTo>
                  <a:cubicBezTo>
                    <a:pt x="25138" y="606"/>
                    <a:pt x="20342" y="1890"/>
                    <a:pt x="16066" y="4256"/>
                  </a:cubicBezTo>
                  <a:cubicBezTo>
                    <a:pt x="15620" y="3927"/>
                    <a:pt x="14983" y="4288"/>
                    <a:pt x="15058" y="4839"/>
                  </a:cubicBezTo>
                  <a:cubicBezTo>
                    <a:pt x="10877" y="7376"/>
                    <a:pt x="7375" y="10877"/>
                    <a:pt x="4839" y="15069"/>
                  </a:cubicBezTo>
                  <a:cubicBezTo>
                    <a:pt x="4287" y="14994"/>
                    <a:pt x="3916" y="15620"/>
                    <a:pt x="4256" y="16066"/>
                  </a:cubicBezTo>
                  <a:cubicBezTo>
                    <a:pt x="1889" y="20353"/>
                    <a:pt x="605" y="25139"/>
                    <a:pt x="520" y="30030"/>
                  </a:cubicBezTo>
                  <a:cubicBezTo>
                    <a:pt x="0" y="30243"/>
                    <a:pt x="0" y="30985"/>
                    <a:pt x="520" y="31198"/>
                  </a:cubicBezTo>
                  <a:cubicBezTo>
                    <a:pt x="605" y="36089"/>
                    <a:pt x="1889" y="40886"/>
                    <a:pt x="4256" y="45162"/>
                  </a:cubicBezTo>
                  <a:cubicBezTo>
                    <a:pt x="3916" y="45608"/>
                    <a:pt x="4287" y="46234"/>
                    <a:pt x="4839" y="46170"/>
                  </a:cubicBezTo>
                  <a:cubicBezTo>
                    <a:pt x="7365" y="50351"/>
                    <a:pt x="10877" y="53863"/>
                    <a:pt x="15058" y="56389"/>
                  </a:cubicBezTo>
                  <a:cubicBezTo>
                    <a:pt x="14994" y="56940"/>
                    <a:pt x="15620" y="57301"/>
                    <a:pt x="16066" y="56972"/>
                  </a:cubicBezTo>
                  <a:cubicBezTo>
                    <a:pt x="20342" y="59339"/>
                    <a:pt x="25138" y="60622"/>
                    <a:pt x="30030" y="60707"/>
                  </a:cubicBezTo>
                  <a:cubicBezTo>
                    <a:pt x="30242" y="61227"/>
                    <a:pt x="30985" y="61227"/>
                    <a:pt x="31197" y="60707"/>
                  </a:cubicBezTo>
                  <a:cubicBezTo>
                    <a:pt x="36089" y="60622"/>
                    <a:pt x="40875" y="59339"/>
                    <a:pt x="45162" y="56972"/>
                  </a:cubicBezTo>
                  <a:close/>
                  <a:moveTo>
                    <a:pt x="16310" y="7418"/>
                  </a:moveTo>
                  <a:cubicBezTo>
                    <a:pt x="16299" y="7439"/>
                    <a:pt x="16289" y="7450"/>
                    <a:pt x="16289" y="7471"/>
                  </a:cubicBezTo>
                  <a:lnTo>
                    <a:pt x="15938" y="9381"/>
                  </a:lnTo>
                  <a:cubicBezTo>
                    <a:pt x="15938" y="9402"/>
                    <a:pt x="15938" y="9413"/>
                    <a:pt x="15938" y="9434"/>
                  </a:cubicBezTo>
                  <a:cubicBezTo>
                    <a:pt x="16586" y="11397"/>
                    <a:pt x="19355" y="11397"/>
                    <a:pt x="20003" y="9434"/>
                  </a:cubicBezTo>
                  <a:cubicBezTo>
                    <a:pt x="20013" y="9413"/>
                    <a:pt x="20013" y="9402"/>
                    <a:pt x="20003" y="9381"/>
                  </a:cubicBezTo>
                  <a:lnTo>
                    <a:pt x="19674" y="7471"/>
                  </a:lnTo>
                  <a:cubicBezTo>
                    <a:pt x="19663" y="7450"/>
                    <a:pt x="19652" y="7439"/>
                    <a:pt x="19642" y="7418"/>
                  </a:cubicBezTo>
                  <a:cubicBezTo>
                    <a:pt x="18793" y="6367"/>
                    <a:pt x="17180" y="6367"/>
                    <a:pt x="16320" y="7418"/>
                  </a:cubicBezTo>
                  <a:close/>
                  <a:moveTo>
                    <a:pt x="18124" y="7609"/>
                  </a:moveTo>
                  <a:lnTo>
                    <a:pt x="18124" y="9286"/>
                  </a:lnTo>
                  <a:lnTo>
                    <a:pt x="19610" y="9286"/>
                  </a:lnTo>
                  <a:lnTo>
                    <a:pt x="19302" y="7609"/>
                  </a:lnTo>
                  <a:close/>
                  <a:moveTo>
                    <a:pt x="17838" y="9286"/>
                  </a:moveTo>
                  <a:lnTo>
                    <a:pt x="17838" y="7609"/>
                  </a:lnTo>
                  <a:lnTo>
                    <a:pt x="16649" y="7609"/>
                  </a:lnTo>
                  <a:lnTo>
                    <a:pt x="16352" y="9286"/>
                  </a:lnTo>
                  <a:close/>
                  <a:moveTo>
                    <a:pt x="7121" y="16639"/>
                  </a:moveTo>
                  <a:cubicBezTo>
                    <a:pt x="7110" y="16660"/>
                    <a:pt x="7099" y="16671"/>
                    <a:pt x="7089" y="16692"/>
                  </a:cubicBezTo>
                  <a:lnTo>
                    <a:pt x="6739" y="18602"/>
                  </a:lnTo>
                  <a:cubicBezTo>
                    <a:pt x="6739" y="18613"/>
                    <a:pt x="6739" y="18634"/>
                    <a:pt x="6739" y="18655"/>
                  </a:cubicBezTo>
                  <a:cubicBezTo>
                    <a:pt x="7386" y="20608"/>
                    <a:pt x="10155" y="20608"/>
                    <a:pt x="10803" y="18655"/>
                  </a:cubicBezTo>
                  <a:cubicBezTo>
                    <a:pt x="10813" y="18634"/>
                    <a:pt x="10813" y="18613"/>
                    <a:pt x="10803" y="18602"/>
                  </a:cubicBezTo>
                  <a:lnTo>
                    <a:pt x="10452" y="16692"/>
                  </a:lnTo>
                  <a:cubicBezTo>
                    <a:pt x="10452" y="16671"/>
                    <a:pt x="10442" y="16650"/>
                    <a:pt x="10431" y="16639"/>
                  </a:cubicBezTo>
                  <a:cubicBezTo>
                    <a:pt x="9572" y="15578"/>
                    <a:pt x="7959" y="15578"/>
                    <a:pt x="7110" y="16639"/>
                  </a:cubicBezTo>
                  <a:close/>
                  <a:moveTo>
                    <a:pt x="8924" y="16830"/>
                  </a:moveTo>
                  <a:lnTo>
                    <a:pt x="8924" y="18507"/>
                  </a:lnTo>
                  <a:lnTo>
                    <a:pt x="10410" y="18507"/>
                  </a:lnTo>
                  <a:lnTo>
                    <a:pt x="10102" y="16830"/>
                  </a:lnTo>
                  <a:close/>
                  <a:moveTo>
                    <a:pt x="8638" y="18507"/>
                  </a:moveTo>
                  <a:lnTo>
                    <a:pt x="8638" y="16830"/>
                  </a:lnTo>
                  <a:lnTo>
                    <a:pt x="7449" y="16830"/>
                  </a:lnTo>
                  <a:lnTo>
                    <a:pt x="7152" y="18507"/>
                  </a:lnTo>
                  <a:close/>
                  <a:moveTo>
                    <a:pt x="3725" y="29266"/>
                  </a:moveTo>
                  <a:cubicBezTo>
                    <a:pt x="4584" y="28216"/>
                    <a:pt x="6197" y="28216"/>
                    <a:pt x="7057" y="29266"/>
                  </a:cubicBezTo>
                  <a:cubicBezTo>
                    <a:pt x="7067" y="29288"/>
                    <a:pt x="7078" y="29309"/>
                    <a:pt x="7078" y="29319"/>
                  </a:cubicBezTo>
                  <a:lnTo>
                    <a:pt x="7428" y="31229"/>
                  </a:lnTo>
                  <a:cubicBezTo>
                    <a:pt x="7428" y="31251"/>
                    <a:pt x="7428" y="31261"/>
                    <a:pt x="7428" y="31283"/>
                  </a:cubicBezTo>
                  <a:cubicBezTo>
                    <a:pt x="6781" y="33246"/>
                    <a:pt x="4011" y="33246"/>
                    <a:pt x="3364" y="31283"/>
                  </a:cubicBezTo>
                  <a:cubicBezTo>
                    <a:pt x="3354" y="31261"/>
                    <a:pt x="3354" y="31251"/>
                    <a:pt x="3364" y="31229"/>
                  </a:cubicBezTo>
                  <a:lnTo>
                    <a:pt x="3714" y="29319"/>
                  </a:lnTo>
                  <a:cubicBezTo>
                    <a:pt x="3714" y="29309"/>
                    <a:pt x="3725" y="29288"/>
                    <a:pt x="3736" y="29266"/>
                  </a:cubicBezTo>
                  <a:close/>
                  <a:moveTo>
                    <a:pt x="5539" y="29457"/>
                  </a:moveTo>
                  <a:lnTo>
                    <a:pt x="6717" y="29457"/>
                  </a:lnTo>
                  <a:lnTo>
                    <a:pt x="7025" y="31134"/>
                  </a:lnTo>
                  <a:lnTo>
                    <a:pt x="5539" y="31134"/>
                  </a:lnTo>
                  <a:close/>
                  <a:moveTo>
                    <a:pt x="5242" y="31134"/>
                  </a:moveTo>
                  <a:lnTo>
                    <a:pt x="3757" y="31134"/>
                  </a:lnTo>
                  <a:lnTo>
                    <a:pt x="4065" y="29457"/>
                  </a:lnTo>
                  <a:lnTo>
                    <a:pt x="5242" y="29457"/>
                  </a:lnTo>
                  <a:lnTo>
                    <a:pt x="5242" y="31134"/>
                  </a:lnTo>
                  <a:close/>
                  <a:moveTo>
                    <a:pt x="7099" y="41883"/>
                  </a:moveTo>
                  <a:cubicBezTo>
                    <a:pt x="7089" y="41904"/>
                    <a:pt x="7078" y="41926"/>
                    <a:pt x="7078" y="41936"/>
                  </a:cubicBezTo>
                  <a:lnTo>
                    <a:pt x="6728" y="43846"/>
                  </a:lnTo>
                  <a:cubicBezTo>
                    <a:pt x="6728" y="43867"/>
                    <a:pt x="6728" y="43889"/>
                    <a:pt x="6728" y="43899"/>
                  </a:cubicBezTo>
                  <a:cubicBezTo>
                    <a:pt x="7375" y="45862"/>
                    <a:pt x="10145" y="45862"/>
                    <a:pt x="10792" y="43899"/>
                  </a:cubicBezTo>
                  <a:cubicBezTo>
                    <a:pt x="10792" y="43889"/>
                    <a:pt x="10792" y="43867"/>
                    <a:pt x="10792" y="43846"/>
                  </a:cubicBezTo>
                  <a:lnTo>
                    <a:pt x="10442" y="41947"/>
                  </a:lnTo>
                  <a:cubicBezTo>
                    <a:pt x="10442" y="41926"/>
                    <a:pt x="10431" y="41904"/>
                    <a:pt x="10421" y="41894"/>
                  </a:cubicBezTo>
                  <a:cubicBezTo>
                    <a:pt x="9561" y="40833"/>
                    <a:pt x="7948" y="40833"/>
                    <a:pt x="7099" y="41894"/>
                  </a:cubicBezTo>
                  <a:close/>
                  <a:moveTo>
                    <a:pt x="8903" y="42074"/>
                  </a:moveTo>
                  <a:lnTo>
                    <a:pt x="8903" y="43751"/>
                  </a:lnTo>
                  <a:lnTo>
                    <a:pt x="10389" y="43751"/>
                  </a:lnTo>
                  <a:lnTo>
                    <a:pt x="10081" y="42074"/>
                  </a:lnTo>
                  <a:close/>
                  <a:moveTo>
                    <a:pt x="8617" y="43751"/>
                  </a:moveTo>
                  <a:lnTo>
                    <a:pt x="8617" y="42074"/>
                  </a:lnTo>
                  <a:lnTo>
                    <a:pt x="7428" y="42074"/>
                  </a:lnTo>
                  <a:lnTo>
                    <a:pt x="7131" y="43751"/>
                  </a:lnTo>
                  <a:close/>
                  <a:moveTo>
                    <a:pt x="16342" y="51104"/>
                  </a:moveTo>
                  <a:cubicBezTo>
                    <a:pt x="16320" y="51115"/>
                    <a:pt x="16320" y="51136"/>
                    <a:pt x="16310" y="51157"/>
                  </a:cubicBezTo>
                  <a:lnTo>
                    <a:pt x="15960" y="53067"/>
                  </a:lnTo>
                  <a:cubicBezTo>
                    <a:pt x="15960" y="53078"/>
                    <a:pt x="15960" y="53099"/>
                    <a:pt x="15960" y="53120"/>
                  </a:cubicBezTo>
                  <a:cubicBezTo>
                    <a:pt x="16607" y="55083"/>
                    <a:pt x="19387" y="55083"/>
                    <a:pt x="20024" y="53120"/>
                  </a:cubicBezTo>
                  <a:cubicBezTo>
                    <a:pt x="20034" y="53099"/>
                    <a:pt x="20034" y="53078"/>
                    <a:pt x="20024" y="53067"/>
                  </a:cubicBezTo>
                  <a:lnTo>
                    <a:pt x="19674" y="51157"/>
                  </a:lnTo>
                  <a:cubicBezTo>
                    <a:pt x="19674" y="51136"/>
                    <a:pt x="19663" y="51115"/>
                    <a:pt x="19652" y="51104"/>
                  </a:cubicBezTo>
                  <a:cubicBezTo>
                    <a:pt x="18793" y="50043"/>
                    <a:pt x="17180" y="50043"/>
                    <a:pt x="16331" y="51104"/>
                  </a:cubicBezTo>
                  <a:close/>
                  <a:moveTo>
                    <a:pt x="18146" y="51295"/>
                  </a:moveTo>
                  <a:lnTo>
                    <a:pt x="18146" y="52972"/>
                  </a:lnTo>
                  <a:lnTo>
                    <a:pt x="19631" y="52972"/>
                  </a:lnTo>
                  <a:lnTo>
                    <a:pt x="19323" y="51295"/>
                  </a:lnTo>
                  <a:close/>
                  <a:moveTo>
                    <a:pt x="17859" y="52972"/>
                  </a:moveTo>
                  <a:lnTo>
                    <a:pt x="17859" y="51295"/>
                  </a:lnTo>
                  <a:lnTo>
                    <a:pt x="16671" y="51295"/>
                  </a:lnTo>
                  <a:lnTo>
                    <a:pt x="16374" y="52972"/>
                  </a:lnTo>
                  <a:close/>
                  <a:moveTo>
                    <a:pt x="28958" y="54500"/>
                  </a:moveTo>
                  <a:cubicBezTo>
                    <a:pt x="29807" y="53439"/>
                    <a:pt x="31420" y="53439"/>
                    <a:pt x="32280" y="54500"/>
                  </a:cubicBezTo>
                  <a:cubicBezTo>
                    <a:pt x="32290" y="54510"/>
                    <a:pt x="32301" y="54532"/>
                    <a:pt x="32301" y="54542"/>
                  </a:cubicBezTo>
                  <a:lnTo>
                    <a:pt x="32651" y="56452"/>
                  </a:lnTo>
                  <a:cubicBezTo>
                    <a:pt x="32662" y="56474"/>
                    <a:pt x="32662" y="56495"/>
                    <a:pt x="32651" y="56505"/>
                  </a:cubicBezTo>
                  <a:cubicBezTo>
                    <a:pt x="32004" y="58468"/>
                    <a:pt x="29234" y="58468"/>
                    <a:pt x="28587" y="56505"/>
                  </a:cubicBezTo>
                  <a:cubicBezTo>
                    <a:pt x="28587" y="56495"/>
                    <a:pt x="28587" y="56474"/>
                    <a:pt x="28587" y="56452"/>
                  </a:cubicBezTo>
                  <a:lnTo>
                    <a:pt x="28927" y="54542"/>
                  </a:lnTo>
                  <a:cubicBezTo>
                    <a:pt x="28927" y="54521"/>
                    <a:pt x="28937" y="54510"/>
                    <a:pt x="28948" y="54489"/>
                  </a:cubicBezTo>
                  <a:close/>
                  <a:moveTo>
                    <a:pt x="30762" y="54680"/>
                  </a:moveTo>
                  <a:lnTo>
                    <a:pt x="31940" y="54680"/>
                  </a:lnTo>
                  <a:lnTo>
                    <a:pt x="32248" y="56357"/>
                  </a:lnTo>
                  <a:lnTo>
                    <a:pt x="30762" y="56357"/>
                  </a:lnTo>
                  <a:lnTo>
                    <a:pt x="30762" y="54680"/>
                  </a:lnTo>
                  <a:close/>
                  <a:moveTo>
                    <a:pt x="30476" y="56357"/>
                  </a:moveTo>
                  <a:lnTo>
                    <a:pt x="28980" y="56357"/>
                  </a:lnTo>
                  <a:lnTo>
                    <a:pt x="29287" y="54680"/>
                  </a:lnTo>
                  <a:lnTo>
                    <a:pt x="30465" y="54680"/>
                  </a:lnTo>
                  <a:lnTo>
                    <a:pt x="30465" y="56357"/>
                  </a:lnTo>
                  <a:close/>
                  <a:moveTo>
                    <a:pt x="28958" y="4044"/>
                  </a:moveTo>
                  <a:cubicBezTo>
                    <a:pt x="29807" y="2993"/>
                    <a:pt x="31420" y="2993"/>
                    <a:pt x="32280" y="4044"/>
                  </a:cubicBezTo>
                  <a:cubicBezTo>
                    <a:pt x="32290" y="4065"/>
                    <a:pt x="32301" y="4075"/>
                    <a:pt x="32301" y="4097"/>
                  </a:cubicBezTo>
                  <a:lnTo>
                    <a:pt x="32651" y="6007"/>
                  </a:lnTo>
                  <a:cubicBezTo>
                    <a:pt x="32662" y="6028"/>
                    <a:pt x="32662" y="6039"/>
                    <a:pt x="32651" y="6060"/>
                  </a:cubicBezTo>
                  <a:cubicBezTo>
                    <a:pt x="32004" y="8023"/>
                    <a:pt x="29234" y="8023"/>
                    <a:pt x="28587" y="6060"/>
                  </a:cubicBezTo>
                  <a:cubicBezTo>
                    <a:pt x="28587" y="6039"/>
                    <a:pt x="28587" y="6028"/>
                    <a:pt x="28587" y="6007"/>
                  </a:cubicBezTo>
                  <a:lnTo>
                    <a:pt x="28937" y="4097"/>
                  </a:lnTo>
                  <a:cubicBezTo>
                    <a:pt x="28948" y="4075"/>
                    <a:pt x="28948" y="4065"/>
                    <a:pt x="28969" y="4044"/>
                  </a:cubicBezTo>
                  <a:close/>
                  <a:moveTo>
                    <a:pt x="30762" y="4235"/>
                  </a:moveTo>
                  <a:lnTo>
                    <a:pt x="31940" y="4235"/>
                  </a:lnTo>
                  <a:lnTo>
                    <a:pt x="32248" y="5911"/>
                  </a:lnTo>
                  <a:lnTo>
                    <a:pt x="30762" y="5911"/>
                  </a:lnTo>
                  <a:lnTo>
                    <a:pt x="30762" y="4235"/>
                  </a:lnTo>
                  <a:close/>
                  <a:moveTo>
                    <a:pt x="30476" y="5911"/>
                  </a:moveTo>
                  <a:lnTo>
                    <a:pt x="28980" y="5911"/>
                  </a:lnTo>
                  <a:lnTo>
                    <a:pt x="29287" y="4235"/>
                  </a:lnTo>
                  <a:lnTo>
                    <a:pt x="30465" y="4235"/>
                  </a:lnTo>
                  <a:lnTo>
                    <a:pt x="30465" y="5911"/>
                  </a:lnTo>
                  <a:close/>
                  <a:moveTo>
                    <a:pt x="30922" y="51932"/>
                  </a:moveTo>
                  <a:lnTo>
                    <a:pt x="30922" y="52611"/>
                  </a:lnTo>
                  <a:cubicBezTo>
                    <a:pt x="34869" y="52558"/>
                    <a:pt x="38731" y="51433"/>
                    <a:pt x="42095" y="49375"/>
                  </a:cubicBezTo>
                  <a:cubicBezTo>
                    <a:pt x="42498" y="49120"/>
                    <a:pt x="42902" y="48855"/>
                    <a:pt x="43284" y="48579"/>
                  </a:cubicBezTo>
                  <a:lnTo>
                    <a:pt x="42891" y="48027"/>
                  </a:lnTo>
                  <a:cubicBezTo>
                    <a:pt x="39379" y="50510"/>
                    <a:pt x="35198" y="51868"/>
                    <a:pt x="30900" y="51921"/>
                  </a:cubicBezTo>
                  <a:close/>
                  <a:moveTo>
                    <a:pt x="43390" y="47687"/>
                  </a:moveTo>
                  <a:lnTo>
                    <a:pt x="43782" y="48239"/>
                  </a:lnTo>
                  <a:cubicBezTo>
                    <a:pt x="44621" y="47603"/>
                    <a:pt x="45416" y="46913"/>
                    <a:pt x="46159" y="46170"/>
                  </a:cubicBezTo>
                  <a:cubicBezTo>
                    <a:pt x="48547" y="43793"/>
                    <a:pt x="50351" y="40886"/>
                    <a:pt x="51433" y="37702"/>
                  </a:cubicBezTo>
                  <a:lnTo>
                    <a:pt x="50796" y="37490"/>
                  </a:lnTo>
                  <a:cubicBezTo>
                    <a:pt x="49406" y="41554"/>
                    <a:pt x="46828" y="45109"/>
                    <a:pt x="43390" y="47687"/>
                  </a:cubicBezTo>
                  <a:close/>
                  <a:moveTo>
                    <a:pt x="50987" y="36928"/>
                  </a:moveTo>
                  <a:lnTo>
                    <a:pt x="51624" y="37129"/>
                  </a:lnTo>
                  <a:cubicBezTo>
                    <a:pt x="52929" y="32895"/>
                    <a:pt x="52929" y="28354"/>
                    <a:pt x="51624" y="24109"/>
                  </a:cubicBezTo>
                  <a:lnTo>
                    <a:pt x="50987" y="24322"/>
                  </a:lnTo>
                  <a:cubicBezTo>
                    <a:pt x="52250" y="28428"/>
                    <a:pt x="52250" y="32811"/>
                    <a:pt x="50987" y="36917"/>
                  </a:cubicBezTo>
                  <a:close/>
                  <a:moveTo>
                    <a:pt x="50796" y="23749"/>
                  </a:moveTo>
                  <a:lnTo>
                    <a:pt x="51433" y="23536"/>
                  </a:lnTo>
                  <a:cubicBezTo>
                    <a:pt x="50351" y="20353"/>
                    <a:pt x="48547" y="17456"/>
                    <a:pt x="46159" y="15069"/>
                  </a:cubicBezTo>
                  <a:cubicBezTo>
                    <a:pt x="45416" y="14336"/>
                    <a:pt x="44621" y="13647"/>
                    <a:pt x="43782" y="13010"/>
                  </a:cubicBezTo>
                  <a:lnTo>
                    <a:pt x="43379" y="13551"/>
                  </a:lnTo>
                  <a:cubicBezTo>
                    <a:pt x="46817" y="16130"/>
                    <a:pt x="49406" y="19685"/>
                    <a:pt x="50796" y="23749"/>
                  </a:cubicBezTo>
                  <a:close/>
                  <a:moveTo>
                    <a:pt x="42902" y="13201"/>
                  </a:moveTo>
                  <a:lnTo>
                    <a:pt x="43294" y="12660"/>
                  </a:lnTo>
                  <a:cubicBezTo>
                    <a:pt x="42902" y="12384"/>
                    <a:pt x="42509" y="12119"/>
                    <a:pt x="42106" y="11864"/>
                  </a:cubicBezTo>
                  <a:cubicBezTo>
                    <a:pt x="38731" y="9795"/>
                    <a:pt x="34869" y="8681"/>
                    <a:pt x="30922" y="8628"/>
                  </a:cubicBezTo>
                  <a:lnTo>
                    <a:pt x="30922" y="9307"/>
                  </a:lnTo>
                  <a:cubicBezTo>
                    <a:pt x="35219" y="9360"/>
                    <a:pt x="39400" y="10718"/>
                    <a:pt x="42912" y="13190"/>
                  </a:cubicBezTo>
                  <a:close/>
                  <a:moveTo>
                    <a:pt x="30306" y="9307"/>
                  </a:moveTo>
                  <a:lnTo>
                    <a:pt x="30306" y="8638"/>
                  </a:lnTo>
                  <a:cubicBezTo>
                    <a:pt x="25871" y="8691"/>
                    <a:pt x="21552" y="10092"/>
                    <a:pt x="17933" y="12660"/>
                  </a:cubicBezTo>
                  <a:lnTo>
                    <a:pt x="18326" y="13201"/>
                  </a:lnTo>
                  <a:cubicBezTo>
                    <a:pt x="21838" y="10718"/>
                    <a:pt x="26019" y="9360"/>
                    <a:pt x="30317" y="9307"/>
                  </a:cubicBezTo>
                  <a:close/>
                  <a:moveTo>
                    <a:pt x="17838" y="13551"/>
                  </a:moveTo>
                  <a:lnTo>
                    <a:pt x="17445" y="13010"/>
                  </a:lnTo>
                  <a:cubicBezTo>
                    <a:pt x="16596" y="13636"/>
                    <a:pt x="15801" y="14326"/>
                    <a:pt x="15058" y="15069"/>
                  </a:cubicBezTo>
                  <a:cubicBezTo>
                    <a:pt x="12670" y="17456"/>
                    <a:pt x="10866" y="20353"/>
                    <a:pt x="9784" y="23536"/>
                  </a:cubicBezTo>
                  <a:lnTo>
                    <a:pt x="10421" y="23749"/>
                  </a:lnTo>
                  <a:cubicBezTo>
                    <a:pt x="11811" y="19685"/>
                    <a:pt x="14389" y="16130"/>
                    <a:pt x="17827" y="13551"/>
                  </a:cubicBezTo>
                  <a:close/>
                  <a:moveTo>
                    <a:pt x="10240" y="24311"/>
                  </a:moveTo>
                  <a:lnTo>
                    <a:pt x="9604" y="24109"/>
                  </a:lnTo>
                  <a:cubicBezTo>
                    <a:pt x="8298" y="28354"/>
                    <a:pt x="8298" y="32885"/>
                    <a:pt x="9604" y="37129"/>
                  </a:cubicBezTo>
                  <a:lnTo>
                    <a:pt x="10240" y="36917"/>
                  </a:lnTo>
                  <a:cubicBezTo>
                    <a:pt x="8978" y="32811"/>
                    <a:pt x="8978" y="28428"/>
                    <a:pt x="10240" y="24322"/>
                  </a:cubicBezTo>
                  <a:close/>
                  <a:moveTo>
                    <a:pt x="10431" y="37490"/>
                  </a:moveTo>
                  <a:lnTo>
                    <a:pt x="9795" y="37702"/>
                  </a:lnTo>
                  <a:cubicBezTo>
                    <a:pt x="11216" y="41894"/>
                    <a:pt x="13891" y="45565"/>
                    <a:pt x="17445" y="48229"/>
                  </a:cubicBezTo>
                  <a:lnTo>
                    <a:pt x="17838" y="47687"/>
                  </a:lnTo>
                  <a:cubicBezTo>
                    <a:pt x="14400" y="45109"/>
                    <a:pt x="11821" y="41554"/>
                    <a:pt x="10431" y="37490"/>
                  </a:cubicBezTo>
                  <a:close/>
                  <a:moveTo>
                    <a:pt x="18326" y="48048"/>
                  </a:moveTo>
                  <a:lnTo>
                    <a:pt x="17933" y="48589"/>
                  </a:lnTo>
                  <a:cubicBezTo>
                    <a:pt x="21552" y="51147"/>
                    <a:pt x="25871" y="52547"/>
                    <a:pt x="30306" y="52611"/>
                  </a:cubicBezTo>
                  <a:lnTo>
                    <a:pt x="30306" y="51932"/>
                  </a:lnTo>
                  <a:cubicBezTo>
                    <a:pt x="26009" y="51879"/>
                    <a:pt x="21838" y="50521"/>
                    <a:pt x="18326" y="48048"/>
                  </a:cubicBezTo>
                  <a:close/>
                  <a:moveTo>
                    <a:pt x="30614" y="2685"/>
                  </a:moveTo>
                  <a:cubicBezTo>
                    <a:pt x="46043" y="2685"/>
                    <a:pt x="58553" y="15185"/>
                    <a:pt x="58553" y="30625"/>
                  </a:cubicBezTo>
                  <a:cubicBezTo>
                    <a:pt x="58553" y="46053"/>
                    <a:pt x="46043" y="58553"/>
                    <a:pt x="30614" y="58553"/>
                  </a:cubicBezTo>
                  <a:lnTo>
                    <a:pt x="30614" y="59041"/>
                  </a:lnTo>
                  <a:cubicBezTo>
                    <a:pt x="46308" y="59041"/>
                    <a:pt x="59041" y="46319"/>
                    <a:pt x="59041" y="30614"/>
                  </a:cubicBezTo>
                  <a:cubicBezTo>
                    <a:pt x="59041" y="14920"/>
                    <a:pt x="46308" y="2187"/>
                    <a:pt x="30614" y="2187"/>
                  </a:cubicBezTo>
                  <a:close/>
                  <a:moveTo>
                    <a:pt x="30614" y="2685"/>
                  </a:moveTo>
                  <a:lnTo>
                    <a:pt x="30614" y="2685"/>
                  </a:lnTo>
                  <a:lnTo>
                    <a:pt x="30614" y="2197"/>
                  </a:lnTo>
                  <a:lnTo>
                    <a:pt x="30614" y="2197"/>
                  </a:lnTo>
                  <a:cubicBezTo>
                    <a:pt x="14909" y="2197"/>
                    <a:pt x="2186" y="14920"/>
                    <a:pt x="2186" y="30625"/>
                  </a:cubicBezTo>
                  <a:cubicBezTo>
                    <a:pt x="2186" y="46319"/>
                    <a:pt x="14909" y="59041"/>
                    <a:pt x="30614" y="59041"/>
                  </a:cubicBezTo>
                  <a:lnTo>
                    <a:pt x="30614" y="59041"/>
                  </a:lnTo>
                  <a:lnTo>
                    <a:pt x="30614" y="58564"/>
                  </a:lnTo>
                  <a:lnTo>
                    <a:pt x="30614" y="58564"/>
                  </a:lnTo>
                  <a:cubicBezTo>
                    <a:pt x="15185" y="58564"/>
                    <a:pt x="2674" y="46053"/>
                    <a:pt x="2674" y="30625"/>
                  </a:cubicBezTo>
                  <a:cubicBezTo>
                    <a:pt x="2674" y="15185"/>
                    <a:pt x="15185" y="2685"/>
                    <a:pt x="30614" y="2685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3637950" y="2088850"/>
              <a:ext cx="713100" cy="1916400"/>
            </a:xfrm>
            <a:custGeom>
              <a:rect b="b" l="l" r="r" t="t"/>
              <a:pathLst>
                <a:path extrusionOk="0" h="76656" w="28524">
                  <a:moveTo>
                    <a:pt x="25627" y="8691"/>
                  </a:moveTo>
                  <a:lnTo>
                    <a:pt x="28311" y="170"/>
                  </a:lnTo>
                  <a:cubicBezTo>
                    <a:pt x="28343" y="64"/>
                    <a:pt x="28407" y="0"/>
                    <a:pt x="28460" y="11"/>
                  </a:cubicBezTo>
                  <a:cubicBezTo>
                    <a:pt x="28513" y="21"/>
                    <a:pt x="28524" y="117"/>
                    <a:pt x="28502" y="223"/>
                  </a:cubicBezTo>
                  <a:lnTo>
                    <a:pt x="26571" y="8945"/>
                  </a:lnTo>
                  <a:cubicBezTo>
                    <a:pt x="26667" y="9030"/>
                    <a:pt x="26730" y="9179"/>
                    <a:pt x="26656" y="9476"/>
                  </a:cubicBezTo>
                  <a:cubicBezTo>
                    <a:pt x="26539" y="9900"/>
                    <a:pt x="25648" y="14378"/>
                    <a:pt x="25499" y="15354"/>
                  </a:cubicBezTo>
                  <a:cubicBezTo>
                    <a:pt x="25361" y="16331"/>
                    <a:pt x="25393" y="17509"/>
                    <a:pt x="25913" y="17869"/>
                  </a:cubicBezTo>
                  <a:lnTo>
                    <a:pt x="26009" y="17891"/>
                  </a:lnTo>
                  <a:cubicBezTo>
                    <a:pt x="26189" y="17944"/>
                    <a:pt x="26285" y="18113"/>
                    <a:pt x="26242" y="18294"/>
                  </a:cubicBezTo>
                  <a:lnTo>
                    <a:pt x="26083" y="18877"/>
                  </a:lnTo>
                  <a:lnTo>
                    <a:pt x="26348" y="18952"/>
                  </a:lnTo>
                  <a:cubicBezTo>
                    <a:pt x="26529" y="18994"/>
                    <a:pt x="26624" y="19175"/>
                    <a:pt x="26582" y="19344"/>
                  </a:cubicBezTo>
                  <a:lnTo>
                    <a:pt x="26242" y="20628"/>
                  </a:lnTo>
                  <a:lnTo>
                    <a:pt x="26412" y="20671"/>
                  </a:lnTo>
                  <a:cubicBezTo>
                    <a:pt x="26773" y="20777"/>
                    <a:pt x="26985" y="21138"/>
                    <a:pt x="26889" y="21498"/>
                  </a:cubicBezTo>
                  <a:lnTo>
                    <a:pt x="25733" y="25817"/>
                  </a:lnTo>
                  <a:cubicBezTo>
                    <a:pt x="26168" y="25934"/>
                    <a:pt x="26423" y="26369"/>
                    <a:pt x="26306" y="26804"/>
                  </a:cubicBezTo>
                  <a:lnTo>
                    <a:pt x="25022" y="31600"/>
                  </a:lnTo>
                  <a:lnTo>
                    <a:pt x="25277" y="31674"/>
                  </a:lnTo>
                  <a:cubicBezTo>
                    <a:pt x="25818" y="31823"/>
                    <a:pt x="26147" y="32375"/>
                    <a:pt x="25998" y="32916"/>
                  </a:cubicBezTo>
                  <a:lnTo>
                    <a:pt x="18294" y="61704"/>
                  </a:lnTo>
                  <a:lnTo>
                    <a:pt x="18931" y="61874"/>
                  </a:lnTo>
                  <a:cubicBezTo>
                    <a:pt x="19249" y="61959"/>
                    <a:pt x="19430" y="62277"/>
                    <a:pt x="19345" y="62595"/>
                  </a:cubicBezTo>
                  <a:lnTo>
                    <a:pt x="18719" y="64941"/>
                  </a:lnTo>
                  <a:lnTo>
                    <a:pt x="19557" y="65163"/>
                  </a:lnTo>
                  <a:cubicBezTo>
                    <a:pt x="19875" y="65248"/>
                    <a:pt x="20056" y="65577"/>
                    <a:pt x="19971" y="65885"/>
                  </a:cubicBezTo>
                  <a:lnTo>
                    <a:pt x="19440" y="67848"/>
                  </a:lnTo>
                  <a:lnTo>
                    <a:pt x="20109" y="68028"/>
                  </a:lnTo>
                  <a:cubicBezTo>
                    <a:pt x="20661" y="68177"/>
                    <a:pt x="20990" y="68750"/>
                    <a:pt x="20841" y="69302"/>
                  </a:cubicBezTo>
                  <a:lnTo>
                    <a:pt x="20841" y="69302"/>
                  </a:lnTo>
                  <a:cubicBezTo>
                    <a:pt x="20693" y="69854"/>
                    <a:pt x="20130" y="70182"/>
                    <a:pt x="19568" y="70034"/>
                  </a:cubicBezTo>
                  <a:cubicBezTo>
                    <a:pt x="19472" y="70373"/>
                    <a:pt x="19122" y="70575"/>
                    <a:pt x="18783" y="70480"/>
                  </a:cubicBezTo>
                  <a:lnTo>
                    <a:pt x="18740" y="70469"/>
                  </a:lnTo>
                  <a:lnTo>
                    <a:pt x="18443" y="71573"/>
                  </a:lnTo>
                  <a:lnTo>
                    <a:pt x="17085" y="76655"/>
                  </a:lnTo>
                  <a:lnTo>
                    <a:pt x="1" y="72093"/>
                  </a:lnTo>
                  <a:lnTo>
                    <a:pt x="1369" y="66999"/>
                  </a:lnTo>
                  <a:lnTo>
                    <a:pt x="1656" y="65896"/>
                  </a:lnTo>
                  <a:lnTo>
                    <a:pt x="1614" y="65885"/>
                  </a:lnTo>
                  <a:cubicBezTo>
                    <a:pt x="1274" y="65789"/>
                    <a:pt x="1072" y="65450"/>
                    <a:pt x="1157" y="65110"/>
                  </a:cubicBezTo>
                  <a:cubicBezTo>
                    <a:pt x="605" y="64951"/>
                    <a:pt x="277" y="64389"/>
                    <a:pt x="414" y="63837"/>
                  </a:cubicBezTo>
                  <a:lnTo>
                    <a:pt x="414" y="63837"/>
                  </a:lnTo>
                  <a:cubicBezTo>
                    <a:pt x="574" y="63285"/>
                    <a:pt x="1136" y="62956"/>
                    <a:pt x="1688" y="63094"/>
                  </a:cubicBezTo>
                  <a:lnTo>
                    <a:pt x="2356" y="63275"/>
                  </a:lnTo>
                  <a:lnTo>
                    <a:pt x="2887" y="61312"/>
                  </a:lnTo>
                  <a:cubicBezTo>
                    <a:pt x="2972" y="61004"/>
                    <a:pt x="3290" y="60813"/>
                    <a:pt x="3598" y="60898"/>
                  </a:cubicBezTo>
                  <a:lnTo>
                    <a:pt x="4447" y="61121"/>
                  </a:lnTo>
                  <a:lnTo>
                    <a:pt x="5073" y="58775"/>
                  </a:lnTo>
                  <a:cubicBezTo>
                    <a:pt x="5158" y="58457"/>
                    <a:pt x="5476" y="58277"/>
                    <a:pt x="5794" y="58362"/>
                  </a:cubicBezTo>
                  <a:lnTo>
                    <a:pt x="6431" y="58531"/>
                  </a:lnTo>
                  <a:lnTo>
                    <a:pt x="14135" y="29743"/>
                  </a:lnTo>
                  <a:cubicBezTo>
                    <a:pt x="14283" y="29202"/>
                    <a:pt x="14835" y="28884"/>
                    <a:pt x="15376" y="29022"/>
                  </a:cubicBezTo>
                  <a:lnTo>
                    <a:pt x="15631" y="29096"/>
                  </a:lnTo>
                  <a:lnTo>
                    <a:pt x="16926" y="24289"/>
                  </a:lnTo>
                  <a:cubicBezTo>
                    <a:pt x="17042" y="23865"/>
                    <a:pt x="17477" y="23610"/>
                    <a:pt x="17912" y="23727"/>
                  </a:cubicBezTo>
                  <a:lnTo>
                    <a:pt x="19069" y="19408"/>
                  </a:lnTo>
                  <a:cubicBezTo>
                    <a:pt x="19165" y="19047"/>
                    <a:pt x="19525" y="18835"/>
                    <a:pt x="19886" y="18930"/>
                  </a:cubicBezTo>
                  <a:lnTo>
                    <a:pt x="20066" y="18984"/>
                  </a:lnTo>
                  <a:lnTo>
                    <a:pt x="20406" y="17700"/>
                  </a:lnTo>
                  <a:cubicBezTo>
                    <a:pt x="20459" y="17519"/>
                    <a:pt x="20629" y="17424"/>
                    <a:pt x="20809" y="17466"/>
                  </a:cubicBezTo>
                  <a:lnTo>
                    <a:pt x="21075" y="17540"/>
                  </a:lnTo>
                  <a:lnTo>
                    <a:pt x="21223" y="16946"/>
                  </a:lnTo>
                  <a:cubicBezTo>
                    <a:pt x="21276" y="16776"/>
                    <a:pt x="21457" y="16670"/>
                    <a:pt x="21626" y="16723"/>
                  </a:cubicBezTo>
                  <a:lnTo>
                    <a:pt x="21732" y="16745"/>
                  </a:lnTo>
                  <a:cubicBezTo>
                    <a:pt x="22348" y="16691"/>
                    <a:pt x="22974" y="15683"/>
                    <a:pt x="23335" y="14771"/>
                  </a:cubicBezTo>
                  <a:cubicBezTo>
                    <a:pt x="23696" y="13869"/>
                    <a:pt x="25160" y="9529"/>
                    <a:pt x="25277" y="9104"/>
                  </a:cubicBezTo>
                  <a:cubicBezTo>
                    <a:pt x="25372" y="8829"/>
                    <a:pt x="25499" y="8722"/>
                    <a:pt x="25627" y="8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4531950" y="3376500"/>
              <a:ext cx="1539450" cy="1694375"/>
            </a:xfrm>
            <a:custGeom>
              <a:rect b="b" l="l" r="r" t="t"/>
              <a:pathLst>
                <a:path extrusionOk="0" h="67775" w="61578">
                  <a:moveTo>
                    <a:pt x="19048" y="1"/>
                  </a:moveTo>
                  <a:lnTo>
                    <a:pt x="40313" y="26147"/>
                  </a:lnTo>
                  <a:lnTo>
                    <a:pt x="61577" y="52282"/>
                  </a:lnTo>
                  <a:lnTo>
                    <a:pt x="42541" y="67774"/>
                  </a:lnTo>
                  <a:lnTo>
                    <a:pt x="21265" y="41628"/>
                  </a:lnTo>
                  <a:lnTo>
                    <a:pt x="0" y="15493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4555825" y="3386325"/>
              <a:ext cx="448625" cy="395550"/>
            </a:xfrm>
            <a:custGeom>
              <a:rect b="b" l="l" r="r" t="t"/>
              <a:pathLst>
                <a:path extrusionOk="0" h="15822" w="17945">
                  <a:moveTo>
                    <a:pt x="14984" y="0"/>
                  </a:moveTo>
                  <a:lnTo>
                    <a:pt x="1" y="12182"/>
                  </a:lnTo>
                  <a:lnTo>
                    <a:pt x="2972" y="15822"/>
                  </a:lnTo>
                  <a:lnTo>
                    <a:pt x="17944" y="3640"/>
                  </a:lnTo>
                  <a:lnTo>
                    <a:pt x="14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4897775" y="3331675"/>
              <a:ext cx="163175" cy="180425"/>
            </a:xfrm>
            <a:custGeom>
              <a:rect b="b" l="l" r="r" t="t"/>
              <a:pathLst>
                <a:path extrusionOk="0" h="7217" w="6527">
                  <a:moveTo>
                    <a:pt x="2367" y="308"/>
                  </a:moveTo>
                  <a:lnTo>
                    <a:pt x="6314" y="5158"/>
                  </a:lnTo>
                  <a:cubicBezTo>
                    <a:pt x="6526" y="5433"/>
                    <a:pt x="6484" y="5826"/>
                    <a:pt x="6219" y="6038"/>
                  </a:cubicBezTo>
                  <a:lnTo>
                    <a:pt x="5051" y="6993"/>
                  </a:lnTo>
                  <a:cubicBezTo>
                    <a:pt x="4775" y="7216"/>
                    <a:pt x="4383" y="7174"/>
                    <a:pt x="4171" y="6908"/>
                  </a:cubicBezTo>
                  <a:lnTo>
                    <a:pt x="213" y="2048"/>
                  </a:lnTo>
                  <a:cubicBezTo>
                    <a:pt x="0" y="1783"/>
                    <a:pt x="43" y="1391"/>
                    <a:pt x="308" y="1168"/>
                  </a:cubicBezTo>
                  <a:lnTo>
                    <a:pt x="1475" y="213"/>
                  </a:lnTo>
                  <a:cubicBezTo>
                    <a:pt x="1751" y="1"/>
                    <a:pt x="2144" y="43"/>
                    <a:pt x="2367" y="30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4907850" y="3331675"/>
              <a:ext cx="146200" cy="154425"/>
            </a:xfrm>
            <a:custGeom>
              <a:rect b="b" l="l" r="r" t="t"/>
              <a:pathLst>
                <a:path extrusionOk="0" h="6177" w="5848">
                  <a:moveTo>
                    <a:pt x="1964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89" y="6176"/>
                    <a:pt x="4097" y="6134"/>
                    <a:pt x="3884" y="5868"/>
                  </a:cubicBezTo>
                  <a:lnTo>
                    <a:pt x="1" y="1093"/>
                  </a:lnTo>
                  <a:lnTo>
                    <a:pt x="1083" y="213"/>
                  </a:lnTo>
                  <a:cubicBezTo>
                    <a:pt x="1348" y="1"/>
                    <a:pt x="1741" y="43"/>
                    <a:pt x="1964" y="30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4570675" y="3398250"/>
              <a:ext cx="418900" cy="371700"/>
            </a:xfrm>
            <a:custGeom>
              <a:rect b="b" l="l" r="r" t="t"/>
              <a:pathLst>
                <a:path extrusionOk="0" h="14868" w="16756">
                  <a:moveTo>
                    <a:pt x="14687" y="4288"/>
                  </a:moveTo>
                  <a:lnTo>
                    <a:pt x="3906" y="13053"/>
                  </a:lnTo>
                  <a:cubicBezTo>
                    <a:pt x="3460" y="13403"/>
                    <a:pt x="2813" y="13339"/>
                    <a:pt x="2452" y="12904"/>
                  </a:cubicBezTo>
                  <a:lnTo>
                    <a:pt x="701" y="10750"/>
                  </a:lnTo>
                  <a:lnTo>
                    <a:pt x="659" y="10697"/>
                  </a:lnTo>
                  <a:lnTo>
                    <a:pt x="1" y="11228"/>
                  </a:lnTo>
                  <a:lnTo>
                    <a:pt x="2961" y="14867"/>
                  </a:lnTo>
                  <a:lnTo>
                    <a:pt x="16756" y="3641"/>
                  </a:lnTo>
                  <a:lnTo>
                    <a:pt x="13795" y="1"/>
                  </a:lnTo>
                  <a:lnTo>
                    <a:pt x="13042" y="616"/>
                  </a:lnTo>
                  <a:lnTo>
                    <a:pt x="13084" y="669"/>
                  </a:lnTo>
                  <a:lnTo>
                    <a:pt x="14835" y="2823"/>
                  </a:lnTo>
                  <a:cubicBezTo>
                    <a:pt x="15196" y="3269"/>
                    <a:pt x="15132" y="3916"/>
                    <a:pt x="14687" y="428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4616300" y="3439125"/>
              <a:ext cx="277525" cy="228150"/>
            </a:xfrm>
            <a:custGeom>
              <a:rect b="b" l="l" r="r" t="t"/>
              <a:pathLst>
                <a:path extrusionOk="0" h="9126" w="11101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1"/>
                    <a:pt x="10983" y="456"/>
                  </a:cubicBezTo>
                  <a:lnTo>
                    <a:pt x="425" y="9041"/>
                  </a:lnTo>
                  <a:cubicBezTo>
                    <a:pt x="319" y="9126"/>
                    <a:pt x="171" y="9104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22" y="8754"/>
                    <a:pt x="128" y="8669"/>
                  </a:cubicBezTo>
                  <a:lnTo>
                    <a:pt x="10676" y="85"/>
                  </a:lnTo>
                  <a:cubicBezTo>
                    <a:pt x="10782" y="0"/>
                    <a:pt x="10930" y="11"/>
                    <a:pt x="11015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4634625" y="3461400"/>
              <a:ext cx="277225" cy="227900"/>
            </a:xfrm>
            <a:custGeom>
              <a:rect b="b" l="l" r="r" t="t"/>
              <a:pathLst>
                <a:path extrusionOk="0" h="9116" w="11089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13"/>
                    <a:pt x="11068" y="361"/>
                    <a:pt x="10972" y="446"/>
                  </a:cubicBezTo>
                  <a:lnTo>
                    <a:pt x="424" y="9041"/>
                  </a:lnTo>
                  <a:cubicBezTo>
                    <a:pt x="318" y="9115"/>
                    <a:pt x="170" y="9105"/>
                    <a:pt x="85" y="8999"/>
                  </a:cubicBezTo>
                  <a:lnTo>
                    <a:pt x="85" y="8999"/>
                  </a:lnTo>
                  <a:cubicBezTo>
                    <a:pt x="0" y="8903"/>
                    <a:pt x="21" y="8755"/>
                    <a:pt x="117" y="8670"/>
                  </a:cubicBezTo>
                  <a:lnTo>
                    <a:pt x="10664" y="85"/>
                  </a:lnTo>
                  <a:cubicBezTo>
                    <a:pt x="10770" y="0"/>
                    <a:pt x="10919" y="11"/>
                    <a:pt x="11004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4652375" y="3483425"/>
              <a:ext cx="277525" cy="228150"/>
            </a:xfrm>
            <a:custGeom>
              <a:rect b="b" l="l" r="r" t="t"/>
              <a:pathLst>
                <a:path extrusionOk="0" h="9126" w="11101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1"/>
                    <a:pt x="10984" y="456"/>
                  </a:cubicBezTo>
                  <a:lnTo>
                    <a:pt x="425" y="9041"/>
                  </a:lnTo>
                  <a:cubicBezTo>
                    <a:pt x="319" y="9126"/>
                    <a:pt x="171" y="911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22" y="8754"/>
                    <a:pt x="128" y="8669"/>
                  </a:cubicBezTo>
                  <a:lnTo>
                    <a:pt x="10676" y="85"/>
                  </a:lnTo>
                  <a:cubicBezTo>
                    <a:pt x="10782" y="0"/>
                    <a:pt x="10931" y="21"/>
                    <a:pt x="11015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4936775" y="3349975"/>
              <a:ext cx="13550" cy="13825"/>
            </a:xfrm>
            <a:custGeom>
              <a:rect b="b" l="l" r="r" t="t"/>
              <a:pathLst>
                <a:path extrusionOk="0" h="553" w="542">
                  <a:moveTo>
                    <a:pt x="446" y="117"/>
                  </a:moveTo>
                  <a:lnTo>
                    <a:pt x="457" y="139"/>
                  </a:lnTo>
                  <a:cubicBezTo>
                    <a:pt x="541" y="234"/>
                    <a:pt x="520" y="393"/>
                    <a:pt x="425" y="468"/>
                  </a:cubicBezTo>
                  <a:lnTo>
                    <a:pt x="425" y="468"/>
                  </a:lnTo>
                  <a:cubicBezTo>
                    <a:pt x="319" y="552"/>
                    <a:pt x="170" y="531"/>
                    <a:pt x="96" y="436"/>
                  </a:cubicBezTo>
                  <a:lnTo>
                    <a:pt x="75" y="415"/>
                  </a:lnTo>
                  <a:cubicBezTo>
                    <a:pt x="0" y="319"/>
                    <a:pt x="11" y="170"/>
                    <a:pt x="106" y="86"/>
                  </a:cubicBezTo>
                  <a:lnTo>
                    <a:pt x="106" y="86"/>
                  </a:lnTo>
                  <a:cubicBezTo>
                    <a:pt x="212" y="1"/>
                    <a:pt x="361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4949500" y="3365900"/>
              <a:ext cx="47250" cy="55200"/>
            </a:xfrm>
            <a:custGeom>
              <a:rect b="b" l="l" r="r" t="t"/>
              <a:pathLst>
                <a:path extrusionOk="0" h="2208" w="1890">
                  <a:moveTo>
                    <a:pt x="446" y="117"/>
                  </a:moveTo>
                  <a:lnTo>
                    <a:pt x="1815" y="1794"/>
                  </a:lnTo>
                  <a:cubicBezTo>
                    <a:pt x="1889" y="1889"/>
                    <a:pt x="1879" y="2038"/>
                    <a:pt x="1783" y="2123"/>
                  </a:cubicBezTo>
                  <a:lnTo>
                    <a:pt x="1783" y="2123"/>
                  </a:lnTo>
                  <a:cubicBezTo>
                    <a:pt x="1677" y="2207"/>
                    <a:pt x="1529" y="2186"/>
                    <a:pt x="1444" y="2091"/>
                  </a:cubicBezTo>
                  <a:lnTo>
                    <a:pt x="85" y="414"/>
                  </a:lnTo>
                  <a:cubicBezTo>
                    <a:pt x="1" y="319"/>
                    <a:pt x="22" y="170"/>
                    <a:pt x="117" y="85"/>
                  </a:cubicBezTo>
                  <a:lnTo>
                    <a:pt x="117" y="85"/>
                  </a:lnTo>
                  <a:cubicBezTo>
                    <a:pt x="223" y="0"/>
                    <a:pt x="372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4499325" y="3655850"/>
              <a:ext cx="163175" cy="180400"/>
            </a:xfrm>
            <a:custGeom>
              <a:rect b="b" l="l" r="r" t="t"/>
              <a:pathLst>
                <a:path extrusionOk="0" h="7216" w="6527">
                  <a:moveTo>
                    <a:pt x="2356" y="308"/>
                  </a:moveTo>
                  <a:lnTo>
                    <a:pt x="6303" y="5168"/>
                  </a:lnTo>
                  <a:cubicBezTo>
                    <a:pt x="6526" y="5433"/>
                    <a:pt x="6484" y="5826"/>
                    <a:pt x="6218" y="6049"/>
                  </a:cubicBezTo>
                  <a:lnTo>
                    <a:pt x="5041" y="7004"/>
                  </a:lnTo>
                  <a:cubicBezTo>
                    <a:pt x="4775" y="7216"/>
                    <a:pt x="4383" y="7184"/>
                    <a:pt x="4160" y="6908"/>
                  </a:cubicBezTo>
                  <a:lnTo>
                    <a:pt x="213" y="2059"/>
                  </a:lnTo>
                  <a:cubicBezTo>
                    <a:pt x="0" y="1783"/>
                    <a:pt x="32" y="1390"/>
                    <a:pt x="308" y="1178"/>
                  </a:cubicBezTo>
                  <a:lnTo>
                    <a:pt x="1475" y="223"/>
                  </a:lnTo>
                  <a:cubicBezTo>
                    <a:pt x="1741" y="0"/>
                    <a:pt x="2133" y="43"/>
                    <a:pt x="2356" y="30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4509125" y="3655850"/>
              <a:ext cx="146200" cy="154675"/>
            </a:xfrm>
            <a:custGeom>
              <a:rect b="b" l="l" r="r" t="t"/>
              <a:pathLst>
                <a:path extrusionOk="0" h="6187" w="5848">
                  <a:moveTo>
                    <a:pt x="1964" y="308"/>
                  </a:moveTo>
                  <a:lnTo>
                    <a:pt x="5848" y="5083"/>
                  </a:lnTo>
                  <a:lnTo>
                    <a:pt x="4765" y="5964"/>
                  </a:lnTo>
                  <a:cubicBezTo>
                    <a:pt x="4500" y="6187"/>
                    <a:pt x="4107" y="6144"/>
                    <a:pt x="3885" y="5879"/>
                  </a:cubicBezTo>
                  <a:lnTo>
                    <a:pt x="1" y="1104"/>
                  </a:lnTo>
                  <a:lnTo>
                    <a:pt x="1083" y="223"/>
                  </a:lnTo>
                  <a:cubicBezTo>
                    <a:pt x="1349" y="0"/>
                    <a:pt x="1752" y="43"/>
                    <a:pt x="1964" y="30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4538050" y="3674425"/>
              <a:ext cx="13550" cy="13550"/>
            </a:xfrm>
            <a:custGeom>
              <a:rect b="b" l="l" r="r" t="t"/>
              <a:pathLst>
                <a:path extrusionOk="0" h="542" w="542">
                  <a:moveTo>
                    <a:pt x="446" y="117"/>
                  </a:moveTo>
                  <a:lnTo>
                    <a:pt x="467" y="127"/>
                  </a:lnTo>
                  <a:cubicBezTo>
                    <a:pt x="542" y="234"/>
                    <a:pt x="531" y="382"/>
                    <a:pt x="425" y="467"/>
                  </a:cubicBezTo>
                  <a:lnTo>
                    <a:pt x="425" y="467"/>
                  </a:lnTo>
                  <a:cubicBezTo>
                    <a:pt x="329" y="541"/>
                    <a:pt x="181" y="531"/>
                    <a:pt x="96" y="425"/>
                  </a:cubicBezTo>
                  <a:lnTo>
                    <a:pt x="85" y="403"/>
                  </a:lnTo>
                  <a:cubicBezTo>
                    <a:pt x="1" y="308"/>
                    <a:pt x="22" y="159"/>
                    <a:pt x="117" y="74"/>
                  </a:cubicBezTo>
                  <a:lnTo>
                    <a:pt x="117" y="74"/>
                  </a:lnTo>
                  <a:cubicBezTo>
                    <a:pt x="213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4551050" y="3690325"/>
              <a:ext cx="47250" cy="54950"/>
            </a:xfrm>
            <a:custGeom>
              <a:rect b="b" l="l" r="r" t="t"/>
              <a:pathLst>
                <a:path extrusionOk="0" h="2198" w="1890">
                  <a:moveTo>
                    <a:pt x="446" y="118"/>
                  </a:moveTo>
                  <a:lnTo>
                    <a:pt x="1804" y="1784"/>
                  </a:lnTo>
                  <a:cubicBezTo>
                    <a:pt x="1889" y="1890"/>
                    <a:pt x="1879" y="2038"/>
                    <a:pt x="1773" y="2123"/>
                  </a:cubicBezTo>
                  <a:lnTo>
                    <a:pt x="1773" y="2123"/>
                  </a:lnTo>
                  <a:cubicBezTo>
                    <a:pt x="1677" y="2197"/>
                    <a:pt x="1529" y="2187"/>
                    <a:pt x="1444" y="2081"/>
                  </a:cubicBezTo>
                  <a:lnTo>
                    <a:pt x="85" y="415"/>
                  </a:lnTo>
                  <a:cubicBezTo>
                    <a:pt x="0" y="309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3" y="1"/>
                    <a:pt x="361" y="11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4701475" y="3565125"/>
              <a:ext cx="448600" cy="395550"/>
            </a:xfrm>
            <a:custGeom>
              <a:rect b="b" l="l" r="r" t="t"/>
              <a:pathLst>
                <a:path extrusionOk="0" h="15822" w="17944">
                  <a:moveTo>
                    <a:pt x="14983" y="0"/>
                  </a:moveTo>
                  <a:lnTo>
                    <a:pt x="0" y="12182"/>
                  </a:lnTo>
                  <a:lnTo>
                    <a:pt x="2971" y="15822"/>
                  </a:lnTo>
                  <a:lnTo>
                    <a:pt x="17944" y="3651"/>
                  </a:lnTo>
                  <a:lnTo>
                    <a:pt x="14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043400" y="3510750"/>
              <a:ext cx="163450" cy="180400"/>
            </a:xfrm>
            <a:custGeom>
              <a:rect b="b" l="l" r="r" t="t"/>
              <a:pathLst>
                <a:path extrusionOk="0" h="7216" w="6538">
                  <a:moveTo>
                    <a:pt x="2367" y="308"/>
                  </a:moveTo>
                  <a:lnTo>
                    <a:pt x="6315" y="5157"/>
                  </a:lnTo>
                  <a:cubicBezTo>
                    <a:pt x="6537" y="5433"/>
                    <a:pt x="6495" y="5826"/>
                    <a:pt x="6230" y="6038"/>
                  </a:cubicBezTo>
                  <a:lnTo>
                    <a:pt x="5052" y="6993"/>
                  </a:lnTo>
                  <a:cubicBezTo>
                    <a:pt x="4787" y="7216"/>
                    <a:pt x="4394" y="7173"/>
                    <a:pt x="4171" y="6908"/>
                  </a:cubicBezTo>
                  <a:lnTo>
                    <a:pt x="224" y="2048"/>
                  </a:lnTo>
                  <a:cubicBezTo>
                    <a:pt x="1" y="1783"/>
                    <a:pt x="43" y="1390"/>
                    <a:pt x="309" y="1167"/>
                  </a:cubicBezTo>
                  <a:lnTo>
                    <a:pt x="1487" y="212"/>
                  </a:lnTo>
                  <a:cubicBezTo>
                    <a:pt x="1752" y="0"/>
                    <a:pt x="2144" y="43"/>
                    <a:pt x="2367" y="30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053500" y="3510750"/>
              <a:ext cx="146175" cy="154400"/>
            </a:xfrm>
            <a:custGeom>
              <a:rect b="b" l="l" r="r" t="t"/>
              <a:pathLst>
                <a:path extrusionOk="0" h="6176" w="5847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33"/>
                    <a:pt x="3884" y="5868"/>
                  </a:cubicBezTo>
                  <a:lnTo>
                    <a:pt x="0" y="1093"/>
                  </a:lnTo>
                  <a:lnTo>
                    <a:pt x="1083" y="212"/>
                  </a:lnTo>
                  <a:cubicBezTo>
                    <a:pt x="1348" y="0"/>
                    <a:pt x="1740" y="43"/>
                    <a:pt x="1963" y="30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716325" y="3577325"/>
              <a:ext cx="418900" cy="371675"/>
            </a:xfrm>
            <a:custGeom>
              <a:rect b="b" l="l" r="r" t="t"/>
              <a:pathLst>
                <a:path extrusionOk="0" h="14867" w="16756">
                  <a:moveTo>
                    <a:pt x="14686" y="4287"/>
                  </a:moveTo>
                  <a:lnTo>
                    <a:pt x="3905" y="13052"/>
                  </a:lnTo>
                  <a:cubicBezTo>
                    <a:pt x="3460" y="13402"/>
                    <a:pt x="2812" y="13339"/>
                    <a:pt x="2451" y="12893"/>
                  </a:cubicBezTo>
                  <a:lnTo>
                    <a:pt x="701" y="10750"/>
                  </a:lnTo>
                  <a:lnTo>
                    <a:pt x="658" y="10686"/>
                  </a:lnTo>
                  <a:lnTo>
                    <a:pt x="0" y="11216"/>
                  </a:lnTo>
                  <a:lnTo>
                    <a:pt x="2961" y="14867"/>
                  </a:lnTo>
                  <a:lnTo>
                    <a:pt x="16755" y="3640"/>
                  </a:lnTo>
                  <a:lnTo>
                    <a:pt x="13795" y="0"/>
                  </a:lnTo>
                  <a:lnTo>
                    <a:pt x="13042" y="616"/>
                  </a:lnTo>
                  <a:cubicBezTo>
                    <a:pt x="13052" y="637"/>
                    <a:pt x="13073" y="648"/>
                    <a:pt x="13084" y="669"/>
                  </a:cubicBezTo>
                  <a:lnTo>
                    <a:pt x="14835" y="2823"/>
                  </a:lnTo>
                  <a:cubicBezTo>
                    <a:pt x="15196" y="3269"/>
                    <a:pt x="15132" y="3916"/>
                    <a:pt x="14686" y="428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4761950" y="3618175"/>
              <a:ext cx="277500" cy="228175"/>
            </a:xfrm>
            <a:custGeom>
              <a:rect b="b" l="l" r="r" t="t"/>
              <a:pathLst>
                <a:path extrusionOk="0" h="9127" w="1110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2"/>
                    <a:pt x="10983" y="457"/>
                  </a:cubicBezTo>
                  <a:lnTo>
                    <a:pt x="425" y="9041"/>
                  </a:lnTo>
                  <a:cubicBezTo>
                    <a:pt x="319" y="9126"/>
                    <a:pt x="170" y="9105"/>
                    <a:pt x="85" y="9009"/>
                  </a:cubicBezTo>
                  <a:lnTo>
                    <a:pt x="85" y="9009"/>
                  </a:lnTo>
                  <a:cubicBezTo>
                    <a:pt x="0" y="8903"/>
                    <a:pt x="22" y="8755"/>
                    <a:pt x="128" y="8670"/>
                  </a:cubicBezTo>
                  <a:lnTo>
                    <a:pt x="10686" y="85"/>
                  </a:lnTo>
                  <a:cubicBezTo>
                    <a:pt x="10781" y="1"/>
                    <a:pt x="10930" y="22"/>
                    <a:pt x="11015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4780250" y="3640450"/>
              <a:ext cx="277250" cy="227900"/>
            </a:xfrm>
            <a:custGeom>
              <a:rect b="b" l="l" r="r" t="t"/>
              <a:pathLst>
                <a:path extrusionOk="0" h="9116" w="11090">
                  <a:moveTo>
                    <a:pt x="11004" y="118"/>
                  </a:moveTo>
                  <a:lnTo>
                    <a:pt x="11004" y="118"/>
                  </a:lnTo>
                  <a:cubicBezTo>
                    <a:pt x="11089" y="213"/>
                    <a:pt x="11068" y="362"/>
                    <a:pt x="10973" y="447"/>
                  </a:cubicBezTo>
                  <a:lnTo>
                    <a:pt x="414" y="9042"/>
                  </a:lnTo>
                  <a:cubicBezTo>
                    <a:pt x="308" y="9116"/>
                    <a:pt x="160" y="9105"/>
                    <a:pt x="75" y="8999"/>
                  </a:cubicBezTo>
                  <a:lnTo>
                    <a:pt x="75" y="8999"/>
                  </a:lnTo>
                  <a:cubicBezTo>
                    <a:pt x="1" y="8904"/>
                    <a:pt x="11" y="8745"/>
                    <a:pt x="117" y="8670"/>
                  </a:cubicBezTo>
                  <a:lnTo>
                    <a:pt x="10676" y="86"/>
                  </a:lnTo>
                  <a:cubicBezTo>
                    <a:pt x="10771" y="1"/>
                    <a:pt x="10920" y="12"/>
                    <a:pt x="11004" y="11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4798300" y="3662475"/>
              <a:ext cx="277225" cy="228175"/>
            </a:xfrm>
            <a:custGeom>
              <a:rect b="b" l="l" r="r" t="t"/>
              <a:pathLst>
                <a:path extrusionOk="0" h="9127" w="11089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3"/>
                    <a:pt x="11068" y="372"/>
                    <a:pt x="10972" y="457"/>
                  </a:cubicBezTo>
                  <a:lnTo>
                    <a:pt x="414" y="9041"/>
                  </a:lnTo>
                  <a:cubicBezTo>
                    <a:pt x="308" y="9126"/>
                    <a:pt x="159" y="9105"/>
                    <a:pt x="74" y="9010"/>
                  </a:cubicBezTo>
                  <a:lnTo>
                    <a:pt x="74" y="9010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86"/>
                  </a:lnTo>
                  <a:cubicBezTo>
                    <a:pt x="10771" y="1"/>
                    <a:pt x="10919" y="22"/>
                    <a:pt x="11004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5082400" y="3529050"/>
              <a:ext cx="13550" cy="13800"/>
            </a:xfrm>
            <a:custGeom>
              <a:rect b="b" l="l" r="r" t="t"/>
              <a:pathLst>
                <a:path extrusionOk="0" h="552" w="542">
                  <a:moveTo>
                    <a:pt x="446" y="117"/>
                  </a:moveTo>
                  <a:lnTo>
                    <a:pt x="457" y="138"/>
                  </a:lnTo>
                  <a:cubicBezTo>
                    <a:pt x="542" y="244"/>
                    <a:pt x="521" y="393"/>
                    <a:pt x="425" y="467"/>
                  </a:cubicBezTo>
                  <a:lnTo>
                    <a:pt x="425" y="467"/>
                  </a:lnTo>
                  <a:cubicBezTo>
                    <a:pt x="330" y="552"/>
                    <a:pt x="181" y="531"/>
                    <a:pt x="96" y="435"/>
                  </a:cubicBezTo>
                  <a:lnTo>
                    <a:pt x="75" y="414"/>
                  </a:lnTo>
                  <a:cubicBezTo>
                    <a:pt x="1" y="319"/>
                    <a:pt x="11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5095400" y="3544950"/>
              <a:ext cx="47250" cy="55225"/>
            </a:xfrm>
            <a:custGeom>
              <a:rect b="b" l="l" r="r" t="t"/>
              <a:pathLst>
                <a:path extrusionOk="0" h="2209" w="1890">
                  <a:moveTo>
                    <a:pt x="446" y="118"/>
                  </a:moveTo>
                  <a:lnTo>
                    <a:pt x="1805" y="1794"/>
                  </a:lnTo>
                  <a:cubicBezTo>
                    <a:pt x="1890" y="1890"/>
                    <a:pt x="1868" y="2038"/>
                    <a:pt x="1773" y="2123"/>
                  </a:cubicBezTo>
                  <a:lnTo>
                    <a:pt x="1773" y="2123"/>
                  </a:lnTo>
                  <a:cubicBezTo>
                    <a:pt x="1667" y="2208"/>
                    <a:pt x="1518" y="2187"/>
                    <a:pt x="1444" y="2091"/>
                  </a:cubicBezTo>
                  <a:lnTo>
                    <a:pt x="75" y="415"/>
                  </a:lnTo>
                  <a:cubicBezTo>
                    <a:pt x="1" y="309"/>
                    <a:pt x="11" y="171"/>
                    <a:pt x="107" y="86"/>
                  </a:cubicBezTo>
                  <a:lnTo>
                    <a:pt x="107" y="86"/>
                  </a:lnTo>
                  <a:cubicBezTo>
                    <a:pt x="213" y="1"/>
                    <a:pt x="362" y="2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4644950" y="3834900"/>
              <a:ext cx="163175" cy="180425"/>
            </a:xfrm>
            <a:custGeom>
              <a:rect b="b" l="l" r="r" t="t"/>
              <a:pathLst>
                <a:path extrusionOk="0" h="7217" w="6527">
                  <a:moveTo>
                    <a:pt x="2357" y="309"/>
                  </a:moveTo>
                  <a:lnTo>
                    <a:pt x="6315" y="5169"/>
                  </a:lnTo>
                  <a:cubicBezTo>
                    <a:pt x="6527" y="5434"/>
                    <a:pt x="6484" y="5826"/>
                    <a:pt x="6219" y="6049"/>
                  </a:cubicBezTo>
                  <a:lnTo>
                    <a:pt x="5041" y="7004"/>
                  </a:lnTo>
                  <a:cubicBezTo>
                    <a:pt x="4776" y="7217"/>
                    <a:pt x="4383" y="7174"/>
                    <a:pt x="4160" y="6909"/>
                  </a:cubicBezTo>
                  <a:lnTo>
                    <a:pt x="213" y="2060"/>
                  </a:lnTo>
                  <a:cubicBezTo>
                    <a:pt x="1" y="1784"/>
                    <a:pt x="33" y="1391"/>
                    <a:pt x="309" y="1179"/>
                  </a:cubicBezTo>
                  <a:lnTo>
                    <a:pt x="1476" y="224"/>
                  </a:lnTo>
                  <a:cubicBezTo>
                    <a:pt x="1752" y="1"/>
                    <a:pt x="2144" y="43"/>
                    <a:pt x="2357" y="309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4654775" y="3834900"/>
              <a:ext cx="146200" cy="154700"/>
            </a:xfrm>
            <a:custGeom>
              <a:rect b="b" l="l" r="r" t="t"/>
              <a:pathLst>
                <a:path extrusionOk="0" h="6188" w="5848">
                  <a:moveTo>
                    <a:pt x="1964" y="309"/>
                  </a:moveTo>
                  <a:lnTo>
                    <a:pt x="5847" y="5084"/>
                  </a:lnTo>
                  <a:lnTo>
                    <a:pt x="4765" y="5964"/>
                  </a:lnTo>
                  <a:cubicBezTo>
                    <a:pt x="4500" y="6187"/>
                    <a:pt x="4107" y="6145"/>
                    <a:pt x="3884" y="5880"/>
                  </a:cubicBezTo>
                  <a:lnTo>
                    <a:pt x="0" y="1104"/>
                  </a:lnTo>
                  <a:lnTo>
                    <a:pt x="1083" y="224"/>
                  </a:lnTo>
                  <a:cubicBezTo>
                    <a:pt x="1348" y="1"/>
                    <a:pt x="1751" y="43"/>
                    <a:pt x="1964" y="309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683700" y="3853475"/>
              <a:ext cx="13550" cy="13550"/>
            </a:xfrm>
            <a:custGeom>
              <a:rect b="b" l="l" r="r" t="t"/>
              <a:pathLst>
                <a:path extrusionOk="0" h="542" w="542">
                  <a:moveTo>
                    <a:pt x="446" y="117"/>
                  </a:moveTo>
                  <a:lnTo>
                    <a:pt x="467" y="128"/>
                  </a:lnTo>
                  <a:cubicBezTo>
                    <a:pt x="541" y="234"/>
                    <a:pt x="531" y="383"/>
                    <a:pt x="425" y="468"/>
                  </a:cubicBezTo>
                  <a:lnTo>
                    <a:pt x="425" y="468"/>
                  </a:lnTo>
                  <a:cubicBezTo>
                    <a:pt x="329" y="542"/>
                    <a:pt x="181" y="531"/>
                    <a:pt x="96" y="425"/>
                  </a:cubicBezTo>
                  <a:lnTo>
                    <a:pt x="85" y="404"/>
                  </a:lnTo>
                  <a:cubicBezTo>
                    <a:pt x="0" y="308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2" y="1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696700" y="3869400"/>
              <a:ext cx="47225" cy="54925"/>
            </a:xfrm>
            <a:custGeom>
              <a:rect b="b" l="l" r="r" t="t"/>
              <a:pathLst>
                <a:path extrusionOk="0" h="2197" w="1889">
                  <a:moveTo>
                    <a:pt x="446" y="117"/>
                  </a:moveTo>
                  <a:lnTo>
                    <a:pt x="1804" y="1783"/>
                  </a:lnTo>
                  <a:cubicBezTo>
                    <a:pt x="1889" y="1889"/>
                    <a:pt x="1878" y="2038"/>
                    <a:pt x="1772" y="2123"/>
                  </a:cubicBezTo>
                  <a:lnTo>
                    <a:pt x="1772" y="2123"/>
                  </a:lnTo>
                  <a:cubicBezTo>
                    <a:pt x="1677" y="2197"/>
                    <a:pt x="1528" y="2186"/>
                    <a:pt x="1443" y="2080"/>
                  </a:cubicBezTo>
                  <a:lnTo>
                    <a:pt x="85" y="414"/>
                  </a:lnTo>
                  <a:cubicBezTo>
                    <a:pt x="0" y="308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2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47375" y="3743925"/>
              <a:ext cx="448350" cy="395550"/>
            </a:xfrm>
            <a:custGeom>
              <a:rect b="b" l="l" r="r" t="t"/>
              <a:pathLst>
                <a:path extrusionOk="0" h="15822" w="17934">
                  <a:moveTo>
                    <a:pt x="14962" y="0"/>
                  </a:moveTo>
                  <a:lnTo>
                    <a:pt x="0" y="12182"/>
                  </a:lnTo>
                  <a:lnTo>
                    <a:pt x="2961" y="15822"/>
                  </a:lnTo>
                  <a:lnTo>
                    <a:pt x="17933" y="3640"/>
                  </a:lnTo>
                  <a:lnTo>
                    <a:pt x="149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189050" y="3689800"/>
              <a:ext cx="163450" cy="180425"/>
            </a:xfrm>
            <a:custGeom>
              <a:rect b="b" l="l" r="r" t="t"/>
              <a:pathLst>
                <a:path extrusionOk="0" h="7217" w="6538">
                  <a:moveTo>
                    <a:pt x="2367" y="308"/>
                  </a:moveTo>
                  <a:lnTo>
                    <a:pt x="6314" y="5158"/>
                  </a:lnTo>
                  <a:cubicBezTo>
                    <a:pt x="6537" y="5434"/>
                    <a:pt x="6495" y="5826"/>
                    <a:pt x="6229" y="6038"/>
                  </a:cubicBezTo>
                  <a:lnTo>
                    <a:pt x="5051" y="6993"/>
                  </a:lnTo>
                  <a:cubicBezTo>
                    <a:pt x="4786" y="7216"/>
                    <a:pt x="4394" y="7174"/>
                    <a:pt x="4171" y="6908"/>
                  </a:cubicBezTo>
                  <a:lnTo>
                    <a:pt x="223" y="2049"/>
                  </a:lnTo>
                  <a:cubicBezTo>
                    <a:pt x="1" y="1783"/>
                    <a:pt x="43" y="1391"/>
                    <a:pt x="308" y="1168"/>
                  </a:cubicBezTo>
                  <a:lnTo>
                    <a:pt x="1486" y="213"/>
                  </a:lnTo>
                  <a:cubicBezTo>
                    <a:pt x="1751" y="1"/>
                    <a:pt x="2144" y="43"/>
                    <a:pt x="2367" y="30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5199125" y="3689800"/>
              <a:ext cx="146200" cy="154425"/>
            </a:xfrm>
            <a:custGeom>
              <a:rect b="b" l="l" r="r" t="t"/>
              <a:pathLst>
                <a:path extrusionOk="0" h="6177" w="5848">
                  <a:moveTo>
                    <a:pt x="1964" y="308"/>
                  </a:moveTo>
                  <a:lnTo>
                    <a:pt x="5848" y="5083"/>
                  </a:lnTo>
                  <a:lnTo>
                    <a:pt x="4765" y="5964"/>
                  </a:lnTo>
                  <a:cubicBezTo>
                    <a:pt x="4500" y="6176"/>
                    <a:pt x="4107" y="6134"/>
                    <a:pt x="3884" y="5869"/>
                  </a:cubicBezTo>
                  <a:lnTo>
                    <a:pt x="1" y="1094"/>
                  </a:lnTo>
                  <a:lnTo>
                    <a:pt x="1083" y="213"/>
                  </a:lnTo>
                  <a:cubicBezTo>
                    <a:pt x="1348" y="1"/>
                    <a:pt x="1741" y="43"/>
                    <a:pt x="1964" y="30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861950" y="3756400"/>
              <a:ext cx="418900" cy="371675"/>
            </a:xfrm>
            <a:custGeom>
              <a:rect b="b" l="l" r="r" t="t"/>
              <a:pathLst>
                <a:path extrusionOk="0" h="14867" w="16756">
                  <a:moveTo>
                    <a:pt x="14687" y="4287"/>
                  </a:moveTo>
                  <a:lnTo>
                    <a:pt x="3906" y="13052"/>
                  </a:lnTo>
                  <a:cubicBezTo>
                    <a:pt x="3460" y="13413"/>
                    <a:pt x="2813" y="13338"/>
                    <a:pt x="2452" y="12903"/>
                  </a:cubicBezTo>
                  <a:lnTo>
                    <a:pt x="701" y="10749"/>
                  </a:lnTo>
                  <a:cubicBezTo>
                    <a:pt x="680" y="10728"/>
                    <a:pt x="669" y="10707"/>
                    <a:pt x="659" y="10685"/>
                  </a:cubicBezTo>
                  <a:lnTo>
                    <a:pt x="1" y="11216"/>
                  </a:lnTo>
                  <a:lnTo>
                    <a:pt x="2961" y="14866"/>
                  </a:lnTo>
                  <a:lnTo>
                    <a:pt x="16756" y="3640"/>
                  </a:lnTo>
                  <a:lnTo>
                    <a:pt x="13795" y="0"/>
                  </a:lnTo>
                  <a:lnTo>
                    <a:pt x="13042" y="615"/>
                  </a:lnTo>
                  <a:cubicBezTo>
                    <a:pt x="13053" y="637"/>
                    <a:pt x="13074" y="647"/>
                    <a:pt x="13095" y="669"/>
                  </a:cubicBezTo>
                  <a:lnTo>
                    <a:pt x="14835" y="2823"/>
                  </a:lnTo>
                  <a:cubicBezTo>
                    <a:pt x="15196" y="3268"/>
                    <a:pt x="15132" y="3916"/>
                    <a:pt x="14687" y="428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907850" y="3797250"/>
              <a:ext cx="277250" cy="228150"/>
            </a:xfrm>
            <a:custGeom>
              <a:rect b="b" l="l" r="r" t="t"/>
              <a:pathLst>
                <a:path extrusionOk="0" h="9126" w="1109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3"/>
                    <a:pt x="11079" y="372"/>
                    <a:pt x="10973" y="456"/>
                  </a:cubicBezTo>
                  <a:lnTo>
                    <a:pt x="414" y="9041"/>
                  </a:lnTo>
                  <a:cubicBezTo>
                    <a:pt x="308" y="9126"/>
                    <a:pt x="160" y="910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11" y="8754"/>
                    <a:pt x="117" y="8669"/>
                  </a:cubicBezTo>
                  <a:lnTo>
                    <a:pt x="10676" y="85"/>
                  </a:lnTo>
                  <a:cubicBezTo>
                    <a:pt x="10771" y="0"/>
                    <a:pt x="10920" y="21"/>
                    <a:pt x="11004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925900" y="3819525"/>
              <a:ext cx="277225" cy="227900"/>
            </a:xfrm>
            <a:custGeom>
              <a:rect b="b" l="l" r="r" t="t"/>
              <a:pathLst>
                <a:path extrusionOk="0" h="9116" w="11089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13"/>
                    <a:pt x="11078" y="361"/>
                    <a:pt x="10972" y="446"/>
                  </a:cubicBezTo>
                  <a:lnTo>
                    <a:pt x="414" y="9041"/>
                  </a:lnTo>
                  <a:cubicBezTo>
                    <a:pt x="308" y="9115"/>
                    <a:pt x="159" y="9105"/>
                    <a:pt x="85" y="8999"/>
                  </a:cubicBezTo>
                  <a:lnTo>
                    <a:pt x="85" y="8999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75"/>
                  </a:lnTo>
                  <a:cubicBezTo>
                    <a:pt x="10771" y="0"/>
                    <a:pt x="10919" y="11"/>
                    <a:pt x="11004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943925" y="3841550"/>
              <a:ext cx="277250" cy="228150"/>
            </a:xfrm>
            <a:custGeom>
              <a:rect b="b" l="l" r="r" t="t"/>
              <a:pathLst>
                <a:path extrusionOk="0" h="9126" w="11090">
                  <a:moveTo>
                    <a:pt x="11005" y="117"/>
                  </a:moveTo>
                  <a:lnTo>
                    <a:pt x="11005" y="117"/>
                  </a:lnTo>
                  <a:cubicBezTo>
                    <a:pt x="11089" y="223"/>
                    <a:pt x="11079" y="372"/>
                    <a:pt x="10973" y="456"/>
                  </a:cubicBezTo>
                  <a:lnTo>
                    <a:pt x="415" y="9041"/>
                  </a:lnTo>
                  <a:cubicBezTo>
                    <a:pt x="319" y="9126"/>
                    <a:pt x="160" y="910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11" y="8754"/>
                    <a:pt x="117" y="8670"/>
                  </a:cubicBezTo>
                  <a:lnTo>
                    <a:pt x="10676" y="85"/>
                  </a:lnTo>
                  <a:cubicBezTo>
                    <a:pt x="10771" y="0"/>
                    <a:pt x="10920" y="21"/>
                    <a:pt x="11005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5228050" y="3708100"/>
              <a:ext cx="13550" cy="13825"/>
            </a:xfrm>
            <a:custGeom>
              <a:rect b="b" l="l" r="r" t="t"/>
              <a:pathLst>
                <a:path extrusionOk="0" h="553" w="542">
                  <a:moveTo>
                    <a:pt x="446" y="118"/>
                  </a:moveTo>
                  <a:lnTo>
                    <a:pt x="457" y="139"/>
                  </a:lnTo>
                  <a:cubicBezTo>
                    <a:pt x="542" y="245"/>
                    <a:pt x="531" y="393"/>
                    <a:pt x="425" y="468"/>
                  </a:cubicBezTo>
                  <a:lnTo>
                    <a:pt x="425" y="468"/>
                  </a:lnTo>
                  <a:cubicBezTo>
                    <a:pt x="329" y="553"/>
                    <a:pt x="181" y="531"/>
                    <a:pt x="96" y="436"/>
                  </a:cubicBezTo>
                  <a:lnTo>
                    <a:pt x="85" y="415"/>
                  </a:lnTo>
                  <a:cubicBezTo>
                    <a:pt x="0" y="319"/>
                    <a:pt x="11" y="171"/>
                    <a:pt x="117" y="86"/>
                  </a:cubicBezTo>
                  <a:lnTo>
                    <a:pt x="117" y="86"/>
                  </a:lnTo>
                  <a:cubicBezTo>
                    <a:pt x="213" y="1"/>
                    <a:pt x="361" y="2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5241050" y="3724025"/>
              <a:ext cx="47250" cy="55200"/>
            </a:xfrm>
            <a:custGeom>
              <a:rect b="b" l="l" r="r" t="t"/>
              <a:pathLst>
                <a:path extrusionOk="0" h="2208" w="1890">
                  <a:moveTo>
                    <a:pt x="446" y="117"/>
                  </a:moveTo>
                  <a:lnTo>
                    <a:pt x="1804" y="1794"/>
                  </a:lnTo>
                  <a:cubicBezTo>
                    <a:pt x="1889" y="1900"/>
                    <a:pt x="1868" y="2048"/>
                    <a:pt x="1772" y="2123"/>
                  </a:cubicBezTo>
                  <a:lnTo>
                    <a:pt x="1772" y="2123"/>
                  </a:lnTo>
                  <a:cubicBezTo>
                    <a:pt x="1666" y="2208"/>
                    <a:pt x="1528" y="2186"/>
                    <a:pt x="1443" y="2091"/>
                  </a:cubicBezTo>
                  <a:lnTo>
                    <a:pt x="75" y="414"/>
                  </a:lnTo>
                  <a:cubicBezTo>
                    <a:pt x="0" y="319"/>
                    <a:pt x="11" y="170"/>
                    <a:pt x="117" y="85"/>
                  </a:cubicBezTo>
                  <a:lnTo>
                    <a:pt x="117" y="85"/>
                  </a:lnTo>
                  <a:cubicBezTo>
                    <a:pt x="213" y="0"/>
                    <a:pt x="361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4790600" y="4013975"/>
              <a:ext cx="163175" cy="180425"/>
            </a:xfrm>
            <a:custGeom>
              <a:rect b="b" l="l" r="r" t="t"/>
              <a:pathLst>
                <a:path extrusionOk="0" h="7217" w="6527">
                  <a:moveTo>
                    <a:pt x="2356" y="308"/>
                  </a:moveTo>
                  <a:lnTo>
                    <a:pt x="6314" y="5168"/>
                  </a:lnTo>
                  <a:cubicBezTo>
                    <a:pt x="6526" y="5433"/>
                    <a:pt x="6484" y="5826"/>
                    <a:pt x="6219" y="6049"/>
                  </a:cubicBezTo>
                  <a:lnTo>
                    <a:pt x="5041" y="7004"/>
                  </a:lnTo>
                  <a:cubicBezTo>
                    <a:pt x="4776" y="7216"/>
                    <a:pt x="4383" y="7174"/>
                    <a:pt x="4171" y="6908"/>
                  </a:cubicBezTo>
                  <a:lnTo>
                    <a:pt x="213" y="2048"/>
                  </a:lnTo>
                  <a:cubicBezTo>
                    <a:pt x="0" y="1783"/>
                    <a:pt x="32" y="1391"/>
                    <a:pt x="308" y="1168"/>
                  </a:cubicBezTo>
                  <a:lnTo>
                    <a:pt x="1475" y="213"/>
                  </a:lnTo>
                  <a:cubicBezTo>
                    <a:pt x="1751" y="0"/>
                    <a:pt x="2144" y="43"/>
                    <a:pt x="2356" y="30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4800425" y="4013975"/>
              <a:ext cx="146175" cy="154425"/>
            </a:xfrm>
            <a:custGeom>
              <a:rect b="b" l="l" r="r" t="t"/>
              <a:pathLst>
                <a:path extrusionOk="0" h="6177" w="5847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44"/>
                    <a:pt x="3884" y="5879"/>
                  </a:cubicBezTo>
                  <a:lnTo>
                    <a:pt x="0" y="1104"/>
                  </a:lnTo>
                  <a:lnTo>
                    <a:pt x="1082" y="213"/>
                  </a:lnTo>
                  <a:cubicBezTo>
                    <a:pt x="1358" y="0"/>
                    <a:pt x="1751" y="43"/>
                    <a:pt x="1963" y="30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4829325" y="4032550"/>
              <a:ext cx="13550" cy="13550"/>
            </a:xfrm>
            <a:custGeom>
              <a:rect b="b" l="l" r="r" t="t"/>
              <a:pathLst>
                <a:path extrusionOk="0" h="542" w="542">
                  <a:moveTo>
                    <a:pt x="446" y="117"/>
                  </a:moveTo>
                  <a:lnTo>
                    <a:pt x="468" y="128"/>
                  </a:lnTo>
                  <a:cubicBezTo>
                    <a:pt x="542" y="234"/>
                    <a:pt x="531" y="382"/>
                    <a:pt x="436" y="467"/>
                  </a:cubicBezTo>
                  <a:lnTo>
                    <a:pt x="436" y="467"/>
                  </a:lnTo>
                  <a:cubicBezTo>
                    <a:pt x="330" y="541"/>
                    <a:pt x="181" y="531"/>
                    <a:pt x="96" y="425"/>
                  </a:cubicBezTo>
                  <a:lnTo>
                    <a:pt x="86" y="403"/>
                  </a:lnTo>
                  <a:cubicBezTo>
                    <a:pt x="1" y="308"/>
                    <a:pt x="22" y="159"/>
                    <a:pt x="117" y="75"/>
                  </a:cubicBezTo>
                  <a:lnTo>
                    <a:pt x="117" y="75"/>
                  </a:lnTo>
                  <a:cubicBezTo>
                    <a:pt x="224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4842325" y="4048450"/>
              <a:ext cx="47250" cy="54950"/>
            </a:xfrm>
            <a:custGeom>
              <a:rect b="b" l="l" r="r" t="t"/>
              <a:pathLst>
                <a:path extrusionOk="0" h="2198" w="1890">
                  <a:moveTo>
                    <a:pt x="446" y="118"/>
                  </a:moveTo>
                  <a:lnTo>
                    <a:pt x="1815" y="1784"/>
                  </a:lnTo>
                  <a:cubicBezTo>
                    <a:pt x="1889" y="1890"/>
                    <a:pt x="1879" y="2038"/>
                    <a:pt x="1773" y="2123"/>
                  </a:cubicBezTo>
                  <a:lnTo>
                    <a:pt x="1773" y="2123"/>
                  </a:lnTo>
                  <a:cubicBezTo>
                    <a:pt x="1677" y="2197"/>
                    <a:pt x="1529" y="2187"/>
                    <a:pt x="1444" y="2081"/>
                  </a:cubicBezTo>
                  <a:lnTo>
                    <a:pt x="86" y="404"/>
                  </a:lnTo>
                  <a:cubicBezTo>
                    <a:pt x="1" y="309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3" y="1"/>
                    <a:pt x="361" y="1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4993000" y="3923250"/>
              <a:ext cx="448350" cy="395550"/>
            </a:xfrm>
            <a:custGeom>
              <a:rect b="b" l="l" r="r" t="t"/>
              <a:pathLst>
                <a:path extrusionOk="0" h="15822" w="17934">
                  <a:moveTo>
                    <a:pt x="14973" y="0"/>
                  </a:moveTo>
                  <a:lnTo>
                    <a:pt x="1" y="12182"/>
                  </a:lnTo>
                  <a:lnTo>
                    <a:pt x="2961" y="15822"/>
                  </a:lnTo>
                  <a:lnTo>
                    <a:pt x="17934" y="3651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5334700" y="3868875"/>
              <a:ext cx="163425" cy="180400"/>
            </a:xfrm>
            <a:custGeom>
              <a:rect b="b" l="l" r="r" t="t"/>
              <a:pathLst>
                <a:path extrusionOk="0" h="7216" w="6537">
                  <a:moveTo>
                    <a:pt x="2366" y="308"/>
                  </a:moveTo>
                  <a:lnTo>
                    <a:pt x="6314" y="5157"/>
                  </a:lnTo>
                  <a:cubicBezTo>
                    <a:pt x="6537" y="5433"/>
                    <a:pt x="6494" y="5826"/>
                    <a:pt x="6229" y="6038"/>
                  </a:cubicBezTo>
                  <a:lnTo>
                    <a:pt x="5051" y="6993"/>
                  </a:lnTo>
                  <a:cubicBezTo>
                    <a:pt x="4786" y="7216"/>
                    <a:pt x="4393" y="7173"/>
                    <a:pt x="4170" y="6908"/>
                  </a:cubicBezTo>
                  <a:lnTo>
                    <a:pt x="223" y="2048"/>
                  </a:lnTo>
                  <a:cubicBezTo>
                    <a:pt x="0" y="1783"/>
                    <a:pt x="43" y="1390"/>
                    <a:pt x="318" y="1167"/>
                  </a:cubicBezTo>
                  <a:lnTo>
                    <a:pt x="1486" y="212"/>
                  </a:lnTo>
                  <a:cubicBezTo>
                    <a:pt x="1751" y="0"/>
                    <a:pt x="2144" y="43"/>
                    <a:pt x="2366" y="30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5344775" y="3868875"/>
              <a:ext cx="146200" cy="154400"/>
            </a:xfrm>
            <a:custGeom>
              <a:rect b="b" l="l" r="r" t="t"/>
              <a:pathLst>
                <a:path extrusionOk="0" h="6176" w="5848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33"/>
                    <a:pt x="3884" y="5868"/>
                  </a:cubicBezTo>
                  <a:lnTo>
                    <a:pt x="0" y="1093"/>
                  </a:lnTo>
                  <a:lnTo>
                    <a:pt x="1083" y="212"/>
                  </a:lnTo>
                  <a:cubicBezTo>
                    <a:pt x="1348" y="0"/>
                    <a:pt x="1741" y="43"/>
                    <a:pt x="1963" y="30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5007600" y="3935450"/>
              <a:ext cx="418900" cy="371675"/>
            </a:xfrm>
            <a:custGeom>
              <a:rect b="b" l="l" r="r" t="t"/>
              <a:pathLst>
                <a:path extrusionOk="0" h="14867" w="16756">
                  <a:moveTo>
                    <a:pt x="14686" y="4287"/>
                  </a:moveTo>
                  <a:lnTo>
                    <a:pt x="3905" y="13052"/>
                  </a:lnTo>
                  <a:cubicBezTo>
                    <a:pt x="3460" y="13403"/>
                    <a:pt x="2812" y="13339"/>
                    <a:pt x="2441" y="12904"/>
                  </a:cubicBezTo>
                  <a:lnTo>
                    <a:pt x="701" y="10750"/>
                  </a:lnTo>
                  <a:lnTo>
                    <a:pt x="648" y="10686"/>
                  </a:lnTo>
                  <a:lnTo>
                    <a:pt x="0" y="11217"/>
                  </a:lnTo>
                  <a:lnTo>
                    <a:pt x="2961" y="14867"/>
                  </a:lnTo>
                  <a:lnTo>
                    <a:pt x="16756" y="3640"/>
                  </a:lnTo>
                  <a:lnTo>
                    <a:pt x="13795" y="1"/>
                  </a:lnTo>
                  <a:lnTo>
                    <a:pt x="13042" y="616"/>
                  </a:lnTo>
                  <a:cubicBezTo>
                    <a:pt x="13052" y="637"/>
                    <a:pt x="13073" y="648"/>
                    <a:pt x="13084" y="669"/>
                  </a:cubicBezTo>
                  <a:lnTo>
                    <a:pt x="14835" y="2823"/>
                  </a:lnTo>
                  <a:cubicBezTo>
                    <a:pt x="15196" y="3269"/>
                    <a:pt x="15121" y="3916"/>
                    <a:pt x="14686" y="428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5053500" y="3976300"/>
              <a:ext cx="277225" cy="228175"/>
            </a:xfrm>
            <a:custGeom>
              <a:rect b="b" l="l" r="r" t="t"/>
              <a:pathLst>
                <a:path extrusionOk="0" h="9127" w="11089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4"/>
                    <a:pt x="11078" y="372"/>
                    <a:pt x="10972" y="457"/>
                  </a:cubicBezTo>
                  <a:lnTo>
                    <a:pt x="414" y="9041"/>
                  </a:lnTo>
                  <a:cubicBezTo>
                    <a:pt x="308" y="9126"/>
                    <a:pt x="159" y="9105"/>
                    <a:pt x="85" y="9010"/>
                  </a:cubicBezTo>
                  <a:lnTo>
                    <a:pt x="85" y="9010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86"/>
                  </a:lnTo>
                  <a:cubicBezTo>
                    <a:pt x="10771" y="1"/>
                    <a:pt x="10919" y="22"/>
                    <a:pt x="11004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5071525" y="3998600"/>
              <a:ext cx="277250" cy="227900"/>
            </a:xfrm>
            <a:custGeom>
              <a:rect b="b" l="l" r="r" t="t"/>
              <a:pathLst>
                <a:path extrusionOk="0" h="9116" w="11090">
                  <a:moveTo>
                    <a:pt x="11005" y="117"/>
                  </a:moveTo>
                  <a:lnTo>
                    <a:pt x="11005" y="117"/>
                  </a:lnTo>
                  <a:cubicBezTo>
                    <a:pt x="11089" y="212"/>
                    <a:pt x="11079" y="361"/>
                    <a:pt x="10973" y="446"/>
                  </a:cubicBezTo>
                  <a:lnTo>
                    <a:pt x="415" y="9041"/>
                  </a:lnTo>
                  <a:cubicBezTo>
                    <a:pt x="319" y="9115"/>
                    <a:pt x="171" y="9104"/>
                    <a:pt x="86" y="8998"/>
                  </a:cubicBezTo>
                  <a:lnTo>
                    <a:pt x="86" y="8998"/>
                  </a:lnTo>
                  <a:cubicBezTo>
                    <a:pt x="1" y="8903"/>
                    <a:pt x="11" y="8754"/>
                    <a:pt x="117" y="8669"/>
                  </a:cubicBezTo>
                  <a:lnTo>
                    <a:pt x="10676" y="85"/>
                  </a:lnTo>
                  <a:cubicBezTo>
                    <a:pt x="10771" y="0"/>
                    <a:pt x="10920" y="11"/>
                    <a:pt x="11005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5089300" y="4020600"/>
              <a:ext cx="277525" cy="228175"/>
            </a:xfrm>
            <a:custGeom>
              <a:rect b="b" l="l" r="r" t="t"/>
              <a:pathLst>
                <a:path extrusionOk="0" h="9127" w="11101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4"/>
                    <a:pt x="11079" y="372"/>
                    <a:pt x="10983" y="457"/>
                  </a:cubicBezTo>
                  <a:lnTo>
                    <a:pt x="425" y="9041"/>
                  </a:lnTo>
                  <a:cubicBezTo>
                    <a:pt x="319" y="9126"/>
                    <a:pt x="170" y="9116"/>
                    <a:pt x="86" y="9010"/>
                  </a:cubicBezTo>
                  <a:lnTo>
                    <a:pt x="86" y="9010"/>
                  </a:lnTo>
                  <a:cubicBezTo>
                    <a:pt x="1" y="8904"/>
                    <a:pt x="22" y="8755"/>
                    <a:pt x="128" y="8670"/>
                  </a:cubicBezTo>
                  <a:lnTo>
                    <a:pt x="10676" y="86"/>
                  </a:lnTo>
                  <a:cubicBezTo>
                    <a:pt x="10782" y="1"/>
                    <a:pt x="10930" y="22"/>
                    <a:pt x="11015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5373675" y="3887175"/>
              <a:ext cx="13575" cy="13825"/>
            </a:xfrm>
            <a:custGeom>
              <a:rect b="b" l="l" r="r" t="t"/>
              <a:pathLst>
                <a:path extrusionOk="0" h="553" w="543">
                  <a:moveTo>
                    <a:pt x="447" y="117"/>
                  </a:moveTo>
                  <a:lnTo>
                    <a:pt x="457" y="138"/>
                  </a:lnTo>
                  <a:cubicBezTo>
                    <a:pt x="542" y="244"/>
                    <a:pt x="532" y="393"/>
                    <a:pt x="425" y="467"/>
                  </a:cubicBezTo>
                  <a:lnTo>
                    <a:pt x="425" y="467"/>
                  </a:lnTo>
                  <a:cubicBezTo>
                    <a:pt x="330" y="552"/>
                    <a:pt x="181" y="531"/>
                    <a:pt x="96" y="435"/>
                  </a:cubicBezTo>
                  <a:lnTo>
                    <a:pt x="86" y="414"/>
                  </a:lnTo>
                  <a:cubicBezTo>
                    <a:pt x="1" y="319"/>
                    <a:pt x="12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2"/>
                    <a:pt x="447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5386675" y="3903100"/>
              <a:ext cx="47250" cy="55200"/>
            </a:xfrm>
            <a:custGeom>
              <a:rect b="b" l="l" r="r" t="t"/>
              <a:pathLst>
                <a:path extrusionOk="0" h="2208" w="1890">
                  <a:moveTo>
                    <a:pt x="447" y="117"/>
                  </a:moveTo>
                  <a:lnTo>
                    <a:pt x="1815" y="1793"/>
                  </a:lnTo>
                  <a:cubicBezTo>
                    <a:pt x="1890" y="1899"/>
                    <a:pt x="1879" y="2037"/>
                    <a:pt x="1773" y="2122"/>
                  </a:cubicBezTo>
                  <a:lnTo>
                    <a:pt x="1773" y="2122"/>
                  </a:lnTo>
                  <a:cubicBezTo>
                    <a:pt x="1677" y="2207"/>
                    <a:pt x="1529" y="2186"/>
                    <a:pt x="1444" y="2090"/>
                  </a:cubicBezTo>
                  <a:lnTo>
                    <a:pt x="86" y="414"/>
                  </a:lnTo>
                  <a:cubicBezTo>
                    <a:pt x="1" y="318"/>
                    <a:pt x="22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1"/>
                    <a:pt x="447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4936250" y="4193050"/>
              <a:ext cx="163150" cy="180400"/>
            </a:xfrm>
            <a:custGeom>
              <a:rect b="b" l="l" r="r" t="t"/>
              <a:pathLst>
                <a:path extrusionOk="0" h="7216" w="6526">
                  <a:moveTo>
                    <a:pt x="2356" y="308"/>
                  </a:moveTo>
                  <a:lnTo>
                    <a:pt x="6314" y="5168"/>
                  </a:lnTo>
                  <a:cubicBezTo>
                    <a:pt x="6526" y="5433"/>
                    <a:pt x="6483" y="5826"/>
                    <a:pt x="6218" y="6048"/>
                  </a:cubicBezTo>
                  <a:lnTo>
                    <a:pt x="5051" y="7003"/>
                  </a:lnTo>
                  <a:cubicBezTo>
                    <a:pt x="4775" y="7216"/>
                    <a:pt x="4382" y="7173"/>
                    <a:pt x="4160" y="6908"/>
                  </a:cubicBezTo>
                  <a:lnTo>
                    <a:pt x="212" y="2059"/>
                  </a:lnTo>
                  <a:cubicBezTo>
                    <a:pt x="0" y="1783"/>
                    <a:pt x="42" y="1390"/>
                    <a:pt x="308" y="1167"/>
                  </a:cubicBezTo>
                  <a:lnTo>
                    <a:pt x="1475" y="212"/>
                  </a:lnTo>
                  <a:cubicBezTo>
                    <a:pt x="1751" y="0"/>
                    <a:pt x="2143" y="42"/>
                    <a:pt x="2356" y="30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946050" y="4193050"/>
              <a:ext cx="146475" cy="154400"/>
            </a:xfrm>
            <a:custGeom>
              <a:rect b="b" l="l" r="r" t="t"/>
              <a:pathLst>
                <a:path extrusionOk="0" h="6176" w="5859">
                  <a:moveTo>
                    <a:pt x="1964" y="308"/>
                  </a:moveTo>
                  <a:lnTo>
                    <a:pt x="5858" y="5083"/>
                  </a:lnTo>
                  <a:lnTo>
                    <a:pt x="4765" y="5964"/>
                  </a:lnTo>
                  <a:cubicBezTo>
                    <a:pt x="4500" y="6176"/>
                    <a:pt x="4107" y="6144"/>
                    <a:pt x="3884" y="5868"/>
                  </a:cubicBezTo>
                  <a:lnTo>
                    <a:pt x="1" y="1093"/>
                  </a:lnTo>
                  <a:lnTo>
                    <a:pt x="1083" y="212"/>
                  </a:lnTo>
                  <a:cubicBezTo>
                    <a:pt x="1359" y="0"/>
                    <a:pt x="1751" y="42"/>
                    <a:pt x="1964" y="30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974975" y="4211600"/>
              <a:ext cx="13825" cy="13550"/>
            </a:xfrm>
            <a:custGeom>
              <a:rect b="b" l="l" r="r" t="t"/>
              <a:pathLst>
                <a:path extrusionOk="0" h="542" w="553">
                  <a:moveTo>
                    <a:pt x="446" y="118"/>
                  </a:moveTo>
                  <a:lnTo>
                    <a:pt x="467" y="128"/>
                  </a:lnTo>
                  <a:cubicBezTo>
                    <a:pt x="552" y="234"/>
                    <a:pt x="531" y="383"/>
                    <a:pt x="435" y="468"/>
                  </a:cubicBezTo>
                  <a:lnTo>
                    <a:pt x="435" y="468"/>
                  </a:lnTo>
                  <a:cubicBezTo>
                    <a:pt x="329" y="542"/>
                    <a:pt x="181" y="531"/>
                    <a:pt x="106" y="425"/>
                  </a:cubicBezTo>
                  <a:lnTo>
                    <a:pt x="85" y="404"/>
                  </a:lnTo>
                  <a:cubicBezTo>
                    <a:pt x="0" y="309"/>
                    <a:pt x="21" y="160"/>
                    <a:pt x="117" y="75"/>
                  </a:cubicBezTo>
                  <a:lnTo>
                    <a:pt x="117" y="75"/>
                  </a:lnTo>
                  <a:cubicBezTo>
                    <a:pt x="223" y="1"/>
                    <a:pt x="372" y="11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987975" y="4227250"/>
              <a:ext cx="47225" cy="55200"/>
            </a:xfrm>
            <a:custGeom>
              <a:rect b="b" l="l" r="r" t="t"/>
              <a:pathLst>
                <a:path extrusionOk="0" h="2208" w="1889">
                  <a:moveTo>
                    <a:pt x="446" y="128"/>
                  </a:moveTo>
                  <a:lnTo>
                    <a:pt x="1815" y="1794"/>
                  </a:lnTo>
                  <a:cubicBezTo>
                    <a:pt x="1889" y="1900"/>
                    <a:pt x="1878" y="2049"/>
                    <a:pt x="1772" y="2134"/>
                  </a:cubicBezTo>
                  <a:lnTo>
                    <a:pt x="1772" y="2134"/>
                  </a:lnTo>
                  <a:cubicBezTo>
                    <a:pt x="1677" y="2208"/>
                    <a:pt x="1528" y="2197"/>
                    <a:pt x="1443" y="2091"/>
                  </a:cubicBezTo>
                  <a:lnTo>
                    <a:pt x="85" y="425"/>
                  </a:lnTo>
                  <a:cubicBezTo>
                    <a:pt x="0" y="319"/>
                    <a:pt x="11" y="171"/>
                    <a:pt x="117" y="86"/>
                  </a:cubicBezTo>
                  <a:lnTo>
                    <a:pt x="117" y="86"/>
                  </a:lnTo>
                  <a:cubicBezTo>
                    <a:pt x="212" y="1"/>
                    <a:pt x="361" y="22"/>
                    <a:pt x="44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424250" y="3666450"/>
              <a:ext cx="1254525" cy="1523000"/>
            </a:xfrm>
            <a:custGeom>
              <a:rect b="b" l="l" r="r" t="t"/>
              <a:pathLst>
                <a:path extrusionOk="0" h="60920" w="50181">
                  <a:moveTo>
                    <a:pt x="2186" y="255"/>
                  </a:moveTo>
                  <a:lnTo>
                    <a:pt x="50000" y="59031"/>
                  </a:lnTo>
                  <a:cubicBezTo>
                    <a:pt x="50181" y="59254"/>
                    <a:pt x="50149" y="59583"/>
                    <a:pt x="49926" y="59763"/>
                  </a:cubicBezTo>
                  <a:lnTo>
                    <a:pt x="48727" y="60739"/>
                  </a:lnTo>
                  <a:cubicBezTo>
                    <a:pt x="48504" y="60920"/>
                    <a:pt x="48175" y="60888"/>
                    <a:pt x="47995" y="60665"/>
                  </a:cubicBezTo>
                  <a:lnTo>
                    <a:pt x="181" y="1890"/>
                  </a:lnTo>
                  <a:cubicBezTo>
                    <a:pt x="0" y="1667"/>
                    <a:pt x="32" y="1338"/>
                    <a:pt x="255" y="1157"/>
                  </a:cubicBezTo>
                  <a:lnTo>
                    <a:pt x="1454" y="181"/>
                  </a:lnTo>
                  <a:cubicBezTo>
                    <a:pt x="1677" y="1"/>
                    <a:pt x="2006" y="33"/>
                    <a:pt x="2186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950825" y="3280750"/>
              <a:ext cx="1179725" cy="1450300"/>
            </a:xfrm>
            <a:custGeom>
              <a:rect b="b" l="l" r="r" t="t"/>
              <a:pathLst>
                <a:path extrusionOk="0" h="58012" w="47189">
                  <a:moveTo>
                    <a:pt x="1" y="0"/>
                  </a:moveTo>
                  <a:lnTo>
                    <a:pt x="33384" y="21042"/>
                  </a:lnTo>
                  <a:lnTo>
                    <a:pt x="47189" y="58012"/>
                  </a:lnTo>
                  <a:lnTo>
                    <a:pt x="46022" y="57576"/>
                  </a:lnTo>
                  <a:lnTo>
                    <a:pt x="22592" y="29818"/>
                  </a:lnTo>
                  <a:lnTo>
                    <a:pt x="181" y="1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991425" y="3357400"/>
              <a:ext cx="1072275" cy="1318200"/>
            </a:xfrm>
            <a:custGeom>
              <a:rect b="b" l="l" r="r" t="t"/>
              <a:pathLst>
                <a:path extrusionOk="0" h="52728" w="42891">
                  <a:moveTo>
                    <a:pt x="42891" y="52728"/>
                  </a:moveTo>
                  <a:lnTo>
                    <a:pt x="20968" y="26752"/>
                  </a:lnTo>
                  <a:lnTo>
                    <a:pt x="0" y="1"/>
                  </a:lnTo>
                  <a:lnTo>
                    <a:pt x="30338" y="19133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5346350" y="3793800"/>
              <a:ext cx="403525" cy="445425"/>
            </a:xfrm>
            <a:custGeom>
              <a:rect b="b" l="l" r="r" t="t"/>
              <a:pathLst>
                <a:path extrusionOk="0" h="17817" w="16141">
                  <a:moveTo>
                    <a:pt x="14496" y="17816"/>
                  </a:moveTo>
                  <a:lnTo>
                    <a:pt x="6771" y="9296"/>
                  </a:lnTo>
                  <a:lnTo>
                    <a:pt x="1" y="0"/>
                  </a:lnTo>
                  <a:lnTo>
                    <a:pt x="16141" y="1677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5597575" y="4667100"/>
              <a:ext cx="448625" cy="395550"/>
            </a:xfrm>
            <a:custGeom>
              <a:rect b="b" l="l" r="r" t="t"/>
              <a:pathLst>
                <a:path extrusionOk="0" h="15822" w="17945">
                  <a:moveTo>
                    <a:pt x="14984" y="0"/>
                  </a:moveTo>
                  <a:lnTo>
                    <a:pt x="1" y="12182"/>
                  </a:lnTo>
                  <a:lnTo>
                    <a:pt x="2972" y="15822"/>
                  </a:lnTo>
                  <a:lnTo>
                    <a:pt x="17944" y="3640"/>
                  </a:lnTo>
                  <a:lnTo>
                    <a:pt x="14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5939800" y="4612175"/>
              <a:ext cx="163175" cy="180425"/>
            </a:xfrm>
            <a:custGeom>
              <a:rect b="b" l="l" r="r" t="t"/>
              <a:pathLst>
                <a:path extrusionOk="0" h="7217" w="6527">
                  <a:moveTo>
                    <a:pt x="6314" y="5168"/>
                  </a:moveTo>
                  <a:lnTo>
                    <a:pt x="2356" y="308"/>
                  </a:lnTo>
                  <a:cubicBezTo>
                    <a:pt x="2144" y="43"/>
                    <a:pt x="1741" y="1"/>
                    <a:pt x="1475" y="224"/>
                  </a:cubicBezTo>
                  <a:lnTo>
                    <a:pt x="308" y="1179"/>
                  </a:lnTo>
                  <a:cubicBezTo>
                    <a:pt x="32" y="1391"/>
                    <a:pt x="0" y="1783"/>
                    <a:pt x="213" y="2059"/>
                  </a:cubicBezTo>
                  <a:lnTo>
                    <a:pt x="4160" y="6909"/>
                  </a:lnTo>
                  <a:cubicBezTo>
                    <a:pt x="4383" y="7174"/>
                    <a:pt x="4775" y="7216"/>
                    <a:pt x="5041" y="7004"/>
                  </a:cubicBezTo>
                  <a:lnTo>
                    <a:pt x="6219" y="6049"/>
                  </a:lnTo>
                  <a:cubicBezTo>
                    <a:pt x="6484" y="5826"/>
                    <a:pt x="6526" y="5434"/>
                    <a:pt x="6314" y="516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5965525" y="4622000"/>
              <a:ext cx="137450" cy="163425"/>
            </a:xfrm>
            <a:custGeom>
              <a:rect b="b" l="l" r="r" t="t"/>
              <a:pathLst>
                <a:path extrusionOk="0" h="6537" w="5498">
                  <a:moveTo>
                    <a:pt x="5285" y="4775"/>
                  </a:moveTo>
                  <a:lnTo>
                    <a:pt x="1401" y="0"/>
                  </a:lnTo>
                  <a:lnTo>
                    <a:pt x="308" y="881"/>
                  </a:lnTo>
                  <a:cubicBezTo>
                    <a:pt x="43" y="1093"/>
                    <a:pt x="1" y="1486"/>
                    <a:pt x="223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33"/>
                    <a:pt x="5497" y="5041"/>
                    <a:pt x="5285" y="4775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5612450" y="4678500"/>
              <a:ext cx="418900" cy="371950"/>
            </a:xfrm>
            <a:custGeom>
              <a:rect b="b" l="l" r="r" t="t"/>
              <a:pathLst>
                <a:path extrusionOk="0" h="14878" w="16756">
                  <a:moveTo>
                    <a:pt x="12744" y="1911"/>
                  </a:moveTo>
                  <a:lnTo>
                    <a:pt x="1963" y="10675"/>
                  </a:lnTo>
                  <a:cubicBezTo>
                    <a:pt x="1517" y="11036"/>
                    <a:pt x="1454" y="11694"/>
                    <a:pt x="1815" y="12140"/>
                  </a:cubicBezTo>
                  <a:lnTo>
                    <a:pt x="3555" y="14283"/>
                  </a:lnTo>
                  <a:cubicBezTo>
                    <a:pt x="3576" y="14304"/>
                    <a:pt x="3597" y="14326"/>
                    <a:pt x="3608" y="14347"/>
                  </a:cubicBezTo>
                  <a:lnTo>
                    <a:pt x="2961" y="14877"/>
                  </a:lnTo>
                  <a:lnTo>
                    <a:pt x="0" y="11227"/>
                  </a:lnTo>
                  <a:lnTo>
                    <a:pt x="13795" y="1"/>
                  </a:lnTo>
                  <a:lnTo>
                    <a:pt x="16755" y="3651"/>
                  </a:lnTo>
                  <a:lnTo>
                    <a:pt x="15991" y="4266"/>
                  </a:lnTo>
                  <a:lnTo>
                    <a:pt x="15949" y="4203"/>
                  </a:lnTo>
                  <a:lnTo>
                    <a:pt x="14209" y="2070"/>
                  </a:lnTo>
                  <a:cubicBezTo>
                    <a:pt x="13848" y="1613"/>
                    <a:pt x="13190" y="1550"/>
                    <a:pt x="12744" y="191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5708200" y="4781425"/>
              <a:ext cx="277525" cy="227900"/>
            </a:xfrm>
            <a:custGeom>
              <a:rect b="b" l="l" r="r" t="t"/>
              <a:pathLst>
                <a:path extrusionOk="0" h="9116" w="11101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6" y="75"/>
                  </a:cubicBezTo>
                  <a:lnTo>
                    <a:pt x="117" y="8670"/>
                  </a:lnTo>
                  <a:cubicBezTo>
                    <a:pt x="22" y="8744"/>
                    <a:pt x="1" y="8903"/>
                    <a:pt x="86" y="8999"/>
                  </a:cubicBezTo>
                  <a:lnTo>
                    <a:pt x="86" y="8999"/>
                  </a:lnTo>
                  <a:cubicBezTo>
                    <a:pt x="170" y="9105"/>
                    <a:pt x="319" y="9116"/>
                    <a:pt x="425" y="9041"/>
                  </a:cubicBezTo>
                  <a:lnTo>
                    <a:pt x="10983" y="446"/>
                  </a:lnTo>
                  <a:cubicBezTo>
                    <a:pt x="11079" y="361"/>
                    <a:pt x="11100" y="213"/>
                    <a:pt x="11015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5690175" y="4759150"/>
              <a:ext cx="277500" cy="228150"/>
            </a:xfrm>
            <a:custGeom>
              <a:rect b="b" l="l" r="r" t="t"/>
              <a:pathLst>
                <a:path extrusionOk="0" h="9126" w="1110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21" y="8755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8" y="9126"/>
                    <a:pt x="425" y="9041"/>
                  </a:cubicBezTo>
                  <a:lnTo>
                    <a:pt x="10983" y="457"/>
                  </a:lnTo>
                  <a:cubicBezTo>
                    <a:pt x="11078" y="372"/>
                    <a:pt x="11100" y="223"/>
                    <a:pt x="11015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5672125" y="4737125"/>
              <a:ext cx="277250" cy="228175"/>
            </a:xfrm>
            <a:custGeom>
              <a:rect b="b" l="l" r="r" t="t"/>
              <a:pathLst>
                <a:path extrusionOk="0" h="9127" w="1109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85"/>
                  </a:cubicBezTo>
                  <a:lnTo>
                    <a:pt x="117" y="8670"/>
                  </a:lnTo>
                  <a:cubicBezTo>
                    <a:pt x="22" y="8755"/>
                    <a:pt x="1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3" y="457"/>
                  </a:lnTo>
                  <a:cubicBezTo>
                    <a:pt x="11079" y="372"/>
                    <a:pt x="11089" y="223"/>
                    <a:pt x="11015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6023900" y="4686725"/>
              <a:ext cx="47500" cy="55200"/>
            </a:xfrm>
            <a:custGeom>
              <a:rect b="b" l="l" r="r" t="t"/>
              <a:pathLst>
                <a:path extrusionOk="0" h="2208" w="1900">
                  <a:moveTo>
                    <a:pt x="1815" y="1794"/>
                  </a:moveTo>
                  <a:lnTo>
                    <a:pt x="456" y="117"/>
                  </a:lnTo>
                  <a:cubicBezTo>
                    <a:pt x="371" y="22"/>
                    <a:pt x="223" y="0"/>
                    <a:pt x="117" y="85"/>
                  </a:cubicBezTo>
                  <a:lnTo>
                    <a:pt x="117" y="85"/>
                  </a:lnTo>
                  <a:cubicBezTo>
                    <a:pt x="21" y="160"/>
                    <a:pt x="0" y="308"/>
                    <a:pt x="85" y="414"/>
                  </a:cubicBezTo>
                  <a:lnTo>
                    <a:pt x="1454" y="2091"/>
                  </a:lnTo>
                  <a:cubicBezTo>
                    <a:pt x="1528" y="2186"/>
                    <a:pt x="1677" y="2208"/>
                    <a:pt x="1783" y="2123"/>
                  </a:cubicBezTo>
                  <a:lnTo>
                    <a:pt x="1783" y="2123"/>
                  </a:lnTo>
                  <a:cubicBezTo>
                    <a:pt x="1878" y="2038"/>
                    <a:pt x="1899" y="1889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5541075" y="4936625"/>
              <a:ext cx="163175" cy="180400"/>
            </a:xfrm>
            <a:custGeom>
              <a:rect b="b" l="l" r="r" t="t"/>
              <a:pathLst>
                <a:path extrusionOk="0" h="7216" w="6527">
                  <a:moveTo>
                    <a:pt x="6314" y="5157"/>
                  </a:moveTo>
                  <a:lnTo>
                    <a:pt x="2367" y="308"/>
                  </a:lnTo>
                  <a:cubicBezTo>
                    <a:pt x="2144" y="32"/>
                    <a:pt x="1751" y="0"/>
                    <a:pt x="1486" y="212"/>
                  </a:cubicBezTo>
                  <a:lnTo>
                    <a:pt x="308" y="1167"/>
                  </a:lnTo>
                  <a:cubicBezTo>
                    <a:pt x="43" y="1390"/>
                    <a:pt x="1" y="1783"/>
                    <a:pt x="223" y="2048"/>
                  </a:cubicBezTo>
                  <a:lnTo>
                    <a:pt x="4171" y="6908"/>
                  </a:lnTo>
                  <a:cubicBezTo>
                    <a:pt x="4383" y="7173"/>
                    <a:pt x="4776" y="7216"/>
                    <a:pt x="5052" y="6993"/>
                  </a:cubicBezTo>
                  <a:lnTo>
                    <a:pt x="6219" y="6038"/>
                  </a:lnTo>
                  <a:cubicBezTo>
                    <a:pt x="6484" y="5815"/>
                    <a:pt x="6527" y="5423"/>
                    <a:pt x="6314" y="515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5566800" y="4946175"/>
              <a:ext cx="137450" cy="163425"/>
            </a:xfrm>
            <a:custGeom>
              <a:rect b="b" l="l" r="r" t="t"/>
              <a:pathLst>
                <a:path extrusionOk="0" h="6537" w="5498">
                  <a:moveTo>
                    <a:pt x="5285" y="4775"/>
                  </a:moveTo>
                  <a:lnTo>
                    <a:pt x="1391" y="0"/>
                  </a:lnTo>
                  <a:lnTo>
                    <a:pt x="309" y="881"/>
                  </a:lnTo>
                  <a:cubicBezTo>
                    <a:pt x="43" y="1104"/>
                    <a:pt x="1" y="1496"/>
                    <a:pt x="224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44"/>
                    <a:pt x="5498" y="5051"/>
                    <a:pt x="5285" y="4775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5672125" y="5068200"/>
              <a:ext cx="13550" cy="13825"/>
            </a:xfrm>
            <a:custGeom>
              <a:rect b="b" l="l" r="r" t="t"/>
              <a:pathLst>
                <a:path extrusionOk="0" h="553" w="542">
                  <a:moveTo>
                    <a:pt x="457" y="138"/>
                  </a:moveTo>
                  <a:lnTo>
                    <a:pt x="446" y="117"/>
                  </a:lnTo>
                  <a:cubicBezTo>
                    <a:pt x="361" y="22"/>
                    <a:pt x="213" y="0"/>
                    <a:pt x="117" y="85"/>
                  </a:cubicBezTo>
                  <a:lnTo>
                    <a:pt x="117" y="85"/>
                  </a:lnTo>
                  <a:cubicBezTo>
                    <a:pt x="11" y="170"/>
                    <a:pt x="1" y="308"/>
                    <a:pt x="75" y="414"/>
                  </a:cubicBezTo>
                  <a:lnTo>
                    <a:pt x="96" y="435"/>
                  </a:lnTo>
                  <a:cubicBezTo>
                    <a:pt x="170" y="531"/>
                    <a:pt x="319" y="552"/>
                    <a:pt x="425" y="467"/>
                  </a:cubicBezTo>
                  <a:lnTo>
                    <a:pt x="425" y="467"/>
                  </a:lnTo>
                  <a:cubicBezTo>
                    <a:pt x="521" y="382"/>
                    <a:pt x="542" y="234"/>
                    <a:pt x="457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5625450" y="5010900"/>
              <a:ext cx="47225" cy="55200"/>
            </a:xfrm>
            <a:custGeom>
              <a:rect b="b" l="l" r="r" t="t"/>
              <a:pathLst>
                <a:path extrusionOk="0" h="2208" w="1889">
                  <a:moveTo>
                    <a:pt x="1804" y="1794"/>
                  </a:moveTo>
                  <a:lnTo>
                    <a:pt x="446" y="117"/>
                  </a:lnTo>
                  <a:cubicBezTo>
                    <a:pt x="361" y="22"/>
                    <a:pt x="212" y="0"/>
                    <a:pt x="117" y="85"/>
                  </a:cubicBezTo>
                  <a:lnTo>
                    <a:pt x="117" y="85"/>
                  </a:lnTo>
                  <a:cubicBezTo>
                    <a:pt x="11" y="170"/>
                    <a:pt x="0" y="319"/>
                    <a:pt x="85" y="414"/>
                  </a:cubicBezTo>
                  <a:lnTo>
                    <a:pt x="1443" y="2091"/>
                  </a:lnTo>
                  <a:cubicBezTo>
                    <a:pt x="1528" y="2186"/>
                    <a:pt x="1677" y="2207"/>
                    <a:pt x="1772" y="2123"/>
                  </a:cubicBezTo>
                  <a:lnTo>
                    <a:pt x="1772" y="2123"/>
                  </a:lnTo>
                  <a:cubicBezTo>
                    <a:pt x="1878" y="2048"/>
                    <a:pt x="1889" y="1900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5451950" y="4488300"/>
              <a:ext cx="448600" cy="395550"/>
            </a:xfrm>
            <a:custGeom>
              <a:rect b="b" l="l" r="r" t="t"/>
              <a:pathLst>
                <a:path extrusionOk="0" h="15822" w="17944">
                  <a:moveTo>
                    <a:pt x="14973" y="0"/>
                  </a:moveTo>
                  <a:lnTo>
                    <a:pt x="0" y="12171"/>
                  </a:lnTo>
                  <a:lnTo>
                    <a:pt x="2961" y="15822"/>
                  </a:lnTo>
                  <a:lnTo>
                    <a:pt x="17944" y="3640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5793900" y="4433125"/>
              <a:ext cx="163175" cy="180400"/>
            </a:xfrm>
            <a:custGeom>
              <a:rect b="b" l="l" r="r" t="t"/>
              <a:pathLst>
                <a:path extrusionOk="0" h="7216" w="6527">
                  <a:moveTo>
                    <a:pt x="6314" y="5168"/>
                  </a:moveTo>
                  <a:lnTo>
                    <a:pt x="2356" y="308"/>
                  </a:lnTo>
                  <a:cubicBezTo>
                    <a:pt x="2144" y="43"/>
                    <a:pt x="1751" y="0"/>
                    <a:pt x="1475" y="223"/>
                  </a:cubicBezTo>
                  <a:lnTo>
                    <a:pt x="308" y="1178"/>
                  </a:lnTo>
                  <a:cubicBezTo>
                    <a:pt x="43" y="1390"/>
                    <a:pt x="0" y="1783"/>
                    <a:pt x="212" y="2059"/>
                  </a:cubicBezTo>
                  <a:lnTo>
                    <a:pt x="4160" y="6908"/>
                  </a:lnTo>
                  <a:cubicBezTo>
                    <a:pt x="4383" y="7184"/>
                    <a:pt x="4775" y="7216"/>
                    <a:pt x="5040" y="7004"/>
                  </a:cubicBezTo>
                  <a:lnTo>
                    <a:pt x="6218" y="6049"/>
                  </a:lnTo>
                  <a:cubicBezTo>
                    <a:pt x="6484" y="5826"/>
                    <a:pt x="6526" y="5433"/>
                    <a:pt x="6314" y="516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5819625" y="4442925"/>
              <a:ext cx="137450" cy="163450"/>
            </a:xfrm>
            <a:custGeom>
              <a:rect b="b" l="l" r="r" t="t"/>
              <a:pathLst>
                <a:path extrusionOk="0" h="6538" w="5498">
                  <a:moveTo>
                    <a:pt x="5285" y="4776"/>
                  </a:moveTo>
                  <a:lnTo>
                    <a:pt x="1401" y="1"/>
                  </a:lnTo>
                  <a:lnTo>
                    <a:pt x="319" y="882"/>
                  </a:lnTo>
                  <a:cubicBezTo>
                    <a:pt x="43" y="1094"/>
                    <a:pt x="0" y="1486"/>
                    <a:pt x="223" y="1762"/>
                  </a:cubicBezTo>
                  <a:lnTo>
                    <a:pt x="4107" y="6537"/>
                  </a:lnTo>
                  <a:lnTo>
                    <a:pt x="5189" y="5657"/>
                  </a:lnTo>
                  <a:cubicBezTo>
                    <a:pt x="5455" y="5434"/>
                    <a:pt x="5497" y="5041"/>
                    <a:pt x="5285" y="4776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5466800" y="4499425"/>
              <a:ext cx="418900" cy="371950"/>
            </a:xfrm>
            <a:custGeom>
              <a:rect b="b" l="l" r="r" t="t"/>
              <a:pathLst>
                <a:path extrusionOk="0" h="14878" w="16756">
                  <a:moveTo>
                    <a:pt x="12745" y="1911"/>
                  </a:moveTo>
                  <a:lnTo>
                    <a:pt x="1964" y="10676"/>
                  </a:lnTo>
                  <a:cubicBezTo>
                    <a:pt x="1518" y="11047"/>
                    <a:pt x="1454" y="11694"/>
                    <a:pt x="1815" y="12140"/>
                  </a:cubicBezTo>
                  <a:lnTo>
                    <a:pt x="3555" y="14284"/>
                  </a:lnTo>
                  <a:lnTo>
                    <a:pt x="3608" y="14347"/>
                  </a:lnTo>
                  <a:lnTo>
                    <a:pt x="2961" y="14878"/>
                  </a:lnTo>
                  <a:lnTo>
                    <a:pt x="0" y="11228"/>
                  </a:lnTo>
                  <a:lnTo>
                    <a:pt x="13795" y="1"/>
                  </a:lnTo>
                  <a:lnTo>
                    <a:pt x="16756" y="3651"/>
                  </a:lnTo>
                  <a:lnTo>
                    <a:pt x="15992" y="4267"/>
                  </a:lnTo>
                  <a:cubicBezTo>
                    <a:pt x="15981" y="4245"/>
                    <a:pt x="15960" y="4224"/>
                    <a:pt x="15949" y="4203"/>
                  </a:cubicBezTo>
                  <a:lnTo>
                    <a:pt x="14209" y="2070"/>
                  </a:lnTo>
                  <a:cubicBezTo>
                    <a:pt x="13838" y="1624"/>
                    <a:pt x="13190" y="1550"/>
                    <a:pt x="12745" y="191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5562575" y="4602375"/>
              <a:ext cx="277225" cy="227900"/>
            </a:xfrm>
            <a:custGeom>
              <a:rect b="b" l="l" r="r" t="t"/>
              <a:pathLst>
                <a:path extrusionOk="0" h="9116" w="11089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74"/>
                  </a:cubicBezTo>
                  <a:lnTo>
                    <a:pt x="117" y="8669"/>
                  </a:lnTo>
                  <a:cubicBezTo>
                    <a:pt x="21" y="8744"/>
                    <a:pt x="0" y="8903"/>
                    <a:pt x="85" y="8998"/>
                  </a:cubicBezTo>
                  <a:lnTo>
                    <a:pt x="85" y="8998"/>
                  </a:lnTo>
                  <a:cubicBezTo>
                    <a:pt x="170" y="9105"/>
                    <a:pt x="318" y="9115"/>
                    <a:pt x="425" y="9030"/>
                  </a:cubicBezTo>
                  <a:lnTo>
                    <a:pt x="10983" y="446"/>
                  </a:lnTo>
                  <a:cubicBezTo>
                    <a:pt x="11078" y="361"/>
                    <a:pt x="11089" y="212"/>
                    <a:pt x="11015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5544525" y="4580075"/>
              <a:ext cx="277250" cy="228175"/>
            </a:xfrm>
            <a:custGeom>
              <a:rect b="b" l="l" r="r" t="t"/>
              <a:pathLst>
                <a:path extrusionOk="0" h="9127" w="1109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86"/>
                  </a:cubicBezTo>
                  <a:lnTo>
                    <a:pt x="117" y="8670"/>
                  </a:lnTo>
                  <a:cubicBezTo>
                    <a:pt x="22" y="8755"/>
                    <a:pt x="1" y="8904"/>
                    <a:pt x="85" y="9010"/>
                  </a:cubicBezTo>
                  <a:lnTo>
                    <a:pt x="85" y="9010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3" y="457"/>
                  </a:lnTo>
                  <a:cubicBezTo>
                    <a:pt x="11079" y="372"/>
                    <a:pt x="11089" y="224"/>
                    <a:pt x="11015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5526500" y="4558075"/>
              <a:ext cx="277225" cy="228150"/>
            </a:xfrm>
            <a:custGeom>
              <a:rect b="b" l="l" r="r" t="t"/>
              <a:pathLst>
                <a:path extrusionOk="0" h="9126" w="11089">
                  <a:moveTo>
                    <a:pt x="11014" y="117"/>
                  </a:moveTo>
                  <a:lnTo>
                    <a:pt x="11014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69"/>
                  </a:lnTo>
                  <a:cubicBezTo>
                    <a:pt x="21" y="8754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4"/>
                    <a:pt x="318" y="9126"/>
                    <a:pt x="424" y="9041"/>
                  </a:cubicBezTo>
                  <a:lnTo>
                    <a:pt x="10972" y="456"/>
                  </a:lnTo>
                  <a:cubicBezTo>
                    <a:pt x="11078" y="371"/>
                    <a:pt x="11089" y="223"/>
                    <a:pt x="11014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5924950" y="4564950"/>
              <a:ext cx="13550" cy="13825"/>
            </a:xfrm>
            <a:custGeom>
              <a:rect b="b" l="l" r="r" t="t"/>
              <a:pathLst>
                <a:path extrusionOk="0" h="553" w="542">
                  <a:moveTo>
                    <a:pt x="467" y="139"/>
                  </a:moveTo>
                  <a:lnTo>
                    <a:pt x="446" y="118"/>
                  </a:lnTo>
                  <a:cubicBezTo>
                    <a:pt x="361" y="22"/>
                    <a:pt x="212" y="1"/>
                    <a:pt x="117" y="86"/>
                  </a:cubicBezTo>
                  <a:lnTo>
                    <a:pt x="117" y="86"/>
                  </a:lnTo>
                  <a:cubicBezTo>
                    <a:pt x="11" y="160"/>
                    <a:pt x="0" y="309"/>
                    <a:pt x="85" y="415"/>
                  </a:cubicBezTo>
                  <a:lnTo>
                    <a:pt x="96" y="436"/>
                  </a:lnTo>
                  <a:cubicBezTo>
                    <a:pt x="180" y="531"/>
                    <a:pt x="329" y="553"/>
                    <a:pt x="425" y="468"/>
                  </a:cubicBezTo>
                  <a:lnTo>
                    <a:pt x="425" y="468"/>
                  </a:lnTo>
                  <a:cubicBezTo>
                    <a:pt x="531" y="383"/>
                    <a:pt x="541" y="234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5878250" y="4507650"/>
              <a:ext cx="47250" cy="55225"/>
            </a:xfrm>
            <a:custGeom>
              <a:rect b="b" l="l" r="r" t="t"/>
              <a:pathLst>
                <a:path extrusionOk="0" h="2209" w="1890">
                  <a:moveTo>
                    <a:pt x="1815" y="1794"/>
                  </a:moveTo>
                  <a:lnTo>
                    <a:pt x="446" y="118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60"/>
                    <a:pt x="1" y="309"/>
                    <a:pt x="85" y="415"/>
                  </a:cubicBezTo>
                  <a:lnTo>
                    <a:pt x="1444" y="2091"/>
                  </a:lnTo>
                  <a:cubicBezTo>
                    <a:pt x="1529" y="2187"/>
                    <a:pt x="1677" y="2208"/>
                    <a:pt x="1783" y="2123"/>
                  </a:cubicBezTo>
                  <a:lnTo>
                    <a:pt x="1783" y="2123"/>
                  </a:lnTo>
                  <a:cubicBezTo>
                    <a:pt x="1879" y="2038"/>
                    <a:pt x="1889" y="1890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5395450" y="4757550"/>
              <a:ext cx="163150" cy="180425"/>
            </a:xfrm>
            <a:custGeom>
              <a:rect b="b" l="l" r="r" t="t"/>
              <a:pathLst>
                <a:path extrusionOk="0" h="7217" w="6526">
                  <a:moveTo>
                    <a:pt x="6303" y="5158"/>
                  </a:moveTo>
                  <a:lnTo>
                    <a:pt x="2356" y="308"/>
                  </a:lnTo>
                  <a:cubicBezTo>
                    <a:pt x="2133" y="32"/>
                    <a:pt x="1740" y="1"/>
                    <a:pt x="1475" y="213"/>
                  </a:cubicBezTo>
                  <a:lnTo>
                    <a:pt x="297" y="1168"/>
                  </a:lnTo>
                  <a:cubicBezTo>
                    <a:pt x="32" y="1391"/>
                    <a:pt x="0" y="1783"/>
                    <a:pt x="212" y="2049"/>
                  </a:cubicBezTo>
                  <a:lnTo>
                    <a:pt x="4160" y="6909"/>
                  </a:lnTo>
                  <a:cubicBezTo>
                    <a:pt x="4383" y="7174"/>
                    <a:pt x="4775" y="7216"/>
                    <a:pt x="5040" y="6993"/>
                  </a:cubicBezTo>
                  <a:lnTo>
                    <a:pt x="6218" y="6038"/>
                  </a:lnTo>
                  <a:cubicBezTo>
                    <a:pt x="6484" y="5826"/>
                    <a:pt x="6526" y="5434"/>
                    <a:pt x="6303" y="515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5421175" y="4767100"/>
              <a:ext cx="137425" cy="163450"/>
            </a:xfrm>
            <a:custGeom>
              <a:rect b="b" l="l" r="r" t="t"/>
              <a:pathLst>
                <a:path extrusionOk="0" h="6538" w="5497">
                  <a:moveTo>
                    <a:pt x="5274" y="4776"/>
                  </a:moveTo>
                  <a:lnTo>
                    <a:pt x="1390" y="1"/>
                  </a:lnTo>
                  <a:lnTo>
                    <a:pt x="308" y="881"/>
                  </a:lnTo>
                  <a:cubicBezTo>
                    <a:pt x="43" y="1104"/>
                    <a:pt x="0" y="1497"/>
                    <a:pt x="223" y="1762"/>
                  </a:cubicBezTo>
                  <a:lnTo>
                    <a:pt x="4107" y="6537"/>
                  </a:lnTo>
                  <a:lnTo>
                    <a:pt x="5189" y="5656"/>
                  </a:lnTo>
                  <a:cubicBezTo>
                    <a:pt x="5455" y="5444"/>
                    <a:pt x="5497" y="5052"/>
                    <a:pt x="5274" y="4776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5526225" y="4889125"/>
              <a:ext cx="13825" cy="13825"/>
            </a:xfrm>
            <a:custGeom>
              <a:rect b="b" l="l" r="r" t="t"/>
              <a:pathLst>
                <a:path extrusionOk="0" h="553" w="553">
                  <a:moveTo>
                    <a:pt x="467" y="139"/>
                  </a:moveTo>
                  <a:lnTo>
                    <a:pt x="457" y="118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71"/>
                    <a:pt x="0" y="309"/>
                    <a:pt x="85" y="415"/>
                  </a:cubicBezTo>
                  <a:lnTo>
                    <a:pt x="107" y="436"/>
                  </a:lnTo>
                  <a:cubicBezTo>
                    <a:pt x="181" y="531"/>
                    <a:pt x="329" y="553"/>
                    <a:pt x="435" y="468"/>
                  </a:cubicBezTo>
                  <a:lnTo>
                    <a:pt x="435" y="468"/>
                  </a:lnTo>
                  <a:cubicBezTo>
                    <a:pt x="531" y="383"/>
                    <a:pt x="552" y="245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5479800" y="4831825"/>
              <a:ext cx="47250" cy="55200"/>
            </a:xfrm>
            <a:custGeom>
              <a:rect b="b" l="l" r="r" t="t"/>
              <a:pathLst>
                <a:path extrusionOk="0" h="2208" w="1890">
                  <a:moveTo>
                    <a:pt x="1804" y="1794"/>
                  </a:moveTo>
                  <a:lnTo>
                    <a:pt x="446" y="118"/>
                  </a:lnTo>
                  <a:cubicBezTo>
                    <a:pt x="361" y="22"/>
                    <a:pt x="213" y="1"/>
                    <a:pt x="117" y="86"/>
                  </a:cubicBezTo>
                  <a:lnTo>
                    <a:pt x="117" y="86"/>
                  </a:lnTo>
                  <a:cubicBezTo>
                    <a:pt x="11" y="171"/>
                    <a:pt x="0" y="319"/>
                    <a:pt x="85" y="415"/>
                  </a:cubicBezTo>
                  <a:lnTo>
                    <a:pt x="1444" y="2091"/>
                  </a:lnTo>
                  <a:cubicBezTo>
                    <a:pt x="1528" y="2187"/>
                    <a:pt x="1666" y="2208"/>
                    <a:pt x="1773" y="2123"/>
                  </a:cubicBezTo>
                  <a:lnTo>
                    <a:pt x="1773" y="2123"/>
                  </a:lnTo>
                  <a:cubicBezTo>
                    <a:pt x="1868" y="2038"/>
                    <a:pt x="1889" y="1900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5306300" y="4308175"/>
              <a:ext cx="448350" cy="395550"/>
            </a:xfrm>
            <a:custGeom>
              <a:rect b="b" l="l" r="r" t="t"/>
              <a:pathLst>
                <a:path extrusionOk="0" h="15822" w="17934">
                  <a:moveTo>
                    <a:pt x="14973" y="0"/>
                  </a:moveTo>
                  <a:lnTo>
                    <a:pt x="1" y="12182"/>
                  </a:lnTo>
                  <a:lnTo>
                    <a:pt x="2961" y="15822"/>
                  </a:lnTo>
                  <a:lnTo>
                    <a:pt x="17934" y="3640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5648250" y="4254050"/>
              <a:ext cx="163175" cy="180425"/>
            </a:xfrm>
            <a:custGeom>
              <a:rect b="b" l="l" r="r" t="t"/>
              <a:pathLst>
                <a:path extrusionOk="0" h="7217" w="6527">
                  <a:moveTo>
                    <a:pt x="6314" y="5168"/>
                  </a:moveTo>
                  <a:lnTo>
                    <a:pt x="2367" y="308"/>
                  </a:lnTo>
                  <a:cubicBezTo>
                    <a:pt x="2144" y="43"/>
                    <a:pt x="1751" y="1"/>
                    <a:pt x="1476" y="223"/>
                  </a:cubicBezTo>
                  <a:lnTo>
                    <a:pt x="308" y="1178"/>
                  </a:lnTo>
                  <a:cubicBezTo>
                    <a:pt x="43" y="1391"/>
                    <a:pt x="1" y="1783"/>
                    <a:pt x="213" y="2059"/>
                  </a:cubicBezTo>
                  <a:lnTo>
                    <a:pt x="4171" y="6908"/>
                  </a:lnTo>
                  <a:cubicBezTo>
                    <a:pt x="4383" y="7174"/>
                    <a:pt x="4776" y="7216"/>
                    <a:pt x="5052" y="7004"/>
                  </a:cubicBezTo>
                  <a:lnTo>
                    <a:pt x="6219" y="6049"/>
                  </a:lnTo>
                  <a:cubicBezTo>
                    <a:pt x="6484" y="5826"/>
                    <a:pt x="6526" y="5434"/>
                    <a:pt x="6314" y="516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5674250" y="4263875"/>
              <a:ext cx="137175" cy="163425"/>
            </a:xfrm>
            <a:custGeom>
              <a:rect b="b" l="l" r="r" t="t"/>
              <a:pathLst>
                <a:path extrusionOk="0" h="6537" w="5487">
                  <a:moveTo>
                    <a:pt x="5274" y="4775"/>
                  </a:moveTo>
                  <a:lnTo>
                    <a:pt x="1391" y="0"/>
                  </a:lnTo>
                  <a:lnTo>
                    <a:pt x="308" y="881"/>
                  </a:lnTo>
                  <a:cubicBezTo>
                    <a:pt x="43" y="1093"/>
                    <a:pt x="0" y="1486"/>
                    <a:pt x="213" y="1762"/>
                  </a:cubicBezTo>
                  <a:lnTo>
                    <a:pt x="4096" y="6537"/>
                  </a:lnTo>
                  <a:lnTo>
                    <a:pt x="5179" y="5656"/>
                  </a:lnTo>
                  <a:cubicBezTo>
                    <a:pt x="5444" y="5433"/>
                    <a:pt x="5486" y="5041"/>
                    <a:pt x="5274" y="4775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5321150" y="4320375"/>
              <a:ext cx="418925" cy="371950"/>
            </a:xfrm>
            <a:custGeom>
              <a:rect b="b" l="l" r="r" t="t"/>
              <a:pathLst>
                <a:path extrusionOk="0" h="14878" w="16757">
                  <a:moveTo>
                    <a:pt x="12745" y="1910"/>
                  </a:moveTo>
                  <a:lnTo>
                    <a:pt x="1964" y="10675"/>
                  </a:lnTo>
                  <a:cubicBezTo>
                    <a:pt x="1518" y="11047"/>
                    <a:pt x="1455" y="11694"/>
                    <a:pt x="1815" y="12140"/>
                  </a:cubicBezTo>
                  <a:lnTo>
                    <a:pt x="3556" y="14283"/>
                  </a:lnTo>
                  <a:lnTo>
                    <a:pt x="3609" y="14347"/>
                  </a:lnTo>
                  <a:lnTo>
                    <a:pt x="2961" y="14877"/>
                  </a:lnTo>
                  <a:lnTo>
                    <a:pt x="1" y="11227"/>
                  </a:lnTo>
                  <a:lnTo>
                    <a:pt x="13796" y="0"/>
                  </a:lnTo>
                  <a:lnTo>
                    <a:pt x="16756" y="3640"/>
                  </a:lnTo>
                  <a:lnTo>
                    <a:pt x="15992" y="4266"/>
                  </a:lnTo>
                  <a:cubicBezTo>
                    <a:pt x="15981" y="4245"/>
                    <a:pt x="15960" y="4224"/>
                    <a:pt x="15950" y="4202"/>
                  </a:cubicBezTo>
                  <a:lnTo>
                    <a:pt x="14209" y="2070"/>
                  </a:lnTo>
                  <a:cubicBezTo>
                    <a:pt x="13849" y="1613"/>
                    <a:pt x="13191" y="1550"/>
                    <a:pt x="12745" y="191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5416925" y="4423300"/>
              <a:ext cx="277250" cy="227900"/>
            </a:xfrm>
            <a:custGeom>
              <a:rect b="b" l="l" r="r" t="t"/>
              <a:pathLst>
                <a:path extrusionOk="0" h="9116" w="1109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75"/>
                  </a:cubicBezTo>
                  <a:lnTo>
                    <a:pt x="117" y="8670"/>
                  </a:lnTo>
                  <a:cubicBezTo>
                    <a:pt x="22" y="8744"/>
                    <a:pt x="1" y="8903"/>
                    <a:pt x="85" y="8999"/>
                  </a:cubicBezTo>
                  <a:lnTo>
                    <a:pt x="85" y="8999"/>
                  </a:lnTo>
                  <a:cubicBezTo>
                    <a:pt x="170" y="9105"/>
                    <a:pt x="319" y="9116"/>
                    <a:pt x="414" y="9031"/>
                  </a:cubicBezTo>
                  <a:lnTo>
                    <a:pt x="10973" y="446"/>
                  </a:lnTo>
                  <a:cubicBezTo>
                    <a:pt x="11079" y="361"/>
                    <a:pt x="11089" y="213"/>
                    <a:pt x="11015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5398900" y="4401025"/>
              <a:ext cx="277225" cy="228150"/>
            </a:xfrm>
            <a:custGeom>
              <a:rect b="b" l="l" r="r" t="t"/>
              <a:pathLst>
                <a:path extrusionOk="0" h="9126" w="11089">
                  <a:moveTo>
                    <a:pt x="11014" y="117"/>
                  </a:moveTo>
                  <a:lnTo>
                    <a:pt x="11014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21" y="8754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8" y="9126"/>
                    <a:pt x="424" y="9041"/>
                  </a:cubicBezTo>
                  <a:lnTo>
                    <a:pt x="10972" y="456"/>
                  </a:lnTo>
                  <a:cubicBezTo>
                    <a:pt x="11078" y="372"/>
                    <a:pt x="11089" y="223"/>
                    <a:pt x="11014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5380850" y="4379000"/>
              <a:ext cx="277250" cy="228175"/>
            </a:xfrm>
            <a:custGeom>
              <a:rect b="b" l="l" r="r" t="t"/>
              <a:pathLst>
                <a:path extrusionOk="0" h="9127" w="1109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11" y="8755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2" y="457"/>
                  </a:lnTo>
                  <a:cubicBezTo>
                    <a:pt x="11079" y="372"/>
                    <a:pt x="11089" y="223"/>
                    <a:pt x="11015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5779300" y="4385900"/>
              <a:ext cx="13550" cy="13825"/>
            </a:xfrm>
            <a:custGeom>
              <a:rect b="b" l="l" r="r" t="t"/>
              <a:pathLst>
                <a:path extrusionOk="0" h="553" w="542">
                  <a:moveTo>
                    <a:pt x="467" y="138"/>
                  </a:moveTo>
                  <a:lnTo>
                    <a:pt x="446" y="117"/>
                  </a:lnTo>
                  <a:cubicBezTo>
                    <a:pt x="361" y="11"/>
                    <a:pt x="213" y="0"/>
                    <a:pt x="117" y="85"/>
                  </a:cubicBezTo>
                  <a:lnTo>
                    <a:pt x="117" y="85"/>
                  </a:lnTo>
                  <a:cubicBezTo>
                    <a:pt x="11" y="160"/>
                    <a:pt x="1" y="308"/>
                    <a:pt x="85" y="414"/>
                  </a:cubicBezTo>
                  <a:lnTo>
                    <a:pt x="96" y="435"/>
                  </a:lnTo>
                  <a:cubicBezTo>
                    <a:pt x="181" y="531"/>
                    <a:pt x="329" y="552"/>
                    <a:pt x="425" y="467"/>
                  </a:cubicBezTo>
                  <a:lnTo>
                    <a:pt x="425" y="467"/>
                  </a:lnTo>
                  <a:cubicBezTo>
                    <a:pt x="531" y="382"/>
                    <a:pt x="542" y="234"/>
                    <a:pt x="467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5732600" y="4328600"/>
              <a:ext cx="47250" cy="55200"/>
            </a:xfrm>
            <a:custGeom>
              <a:rect b="b" l="l" r="r" t="t"/>
              <a:pathLst>
                <a:path extrusionOk="0" h="2208" w="1890">
                  <a:moveTo>
                    <a:pt x="1815" y="1794"/>
                  </a:moveTo>
                  <a:lnTo>
                    <a:pt x="447" y="117"/>
                  </a:lnTo>
                  <a:cubicBezTo>
                    <a:pt x="372" y="22"/>
                    <a:pt x="224" y="0"/>
                    <a:pt x="118" y="85"/>
                  </a:cubicBezTo>
                  <a:lnTo>
                    <a:pt x="118" y="85"/>
                  </a:lnTo>
                  <a:cubicBezTo>
                    <a:pt x="22" y="160"/>
                    <a:pt x="1" y="308"/>
                    <a:pt x="86" y="414"/>
                  </a:cubicBezTo>
                  <a:lnTo>
                    <a:pt x="1444" y="2091"/>
                  </a:lnTo>
                  <a:cubicBezTo>
                    <a:pt x="1529" y="2186"/>
                    <a:pt x="1678" y="2207"/>
                    <a:pt x="1773" y="2123"/>
                  </a:cubicBezTo>
                  <a:lnTo>
                    <a:pt x="1773" y="2123"/>
                  </a:lnTo>
                  <a:cubicBezTo>
                    <a:pt x="1879" y="2038"/>
                    <a:pt x="1890" y="1889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5249525" y="4578500"/>
              <a:ext cx="163450" cy="180400"/>
            </a:xfrm>
            <a:custGeom>
              <a:rect b="b" l="l" r="r" t="t"/>
              <a:pathLst>
                <a:path extrusionOk="0" h="7216" w="6538">
                  <a:moveTo>
                    <a:pt x="6315" y="5157"/>
                  </a:moveTo>
                  <a:lnTo>
                    <a:pt x="2367" y="308"/>
                  </a:lnTo>
                  <a:cubicBezTo>
                    <a:pt x="2144" y="32"/>
                    <a:pt x="1752" y="0"/>
                    <a:pt x="1486" y="212"/>
                  </a:cubicBezTo>
                  <a:lnTo>
                    <a:pt x="309" y="1167"/>
                  </a:lnTo>
                  <a:cubicBezTo>
                    <a:pt x="43" y="1390"/>
                    <a:pt x="1" y="1783"/>
                    <a:pt x="224" y="2048"/>
                  </a:cubicBezTo>
                  <a:lnTo>
                    <a:pt x="4171" y="6908"/>
                  </a:lnTo>
                  <a:cubicBezTo>
                    <a:pt x="4394" y="7173"/>
                    <a:pt x="4787" y="7216"/>
                    <a:pt x="5052" y="6993"/>
                  </a:cubicBezTo>
                  <a:lnTo>
                    <a:pt x="6230" y="6038"/>
                  </a:lnTo>
                  <a:cubicBezTo>
                    <a:pt x="6495" y="5826"/>
                    <a:pt x="6537" y="5422"/>
                    <a:pt x="6315" y="515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5275525" y="4588050"/>
              <a:ext cx="137450" cy="163425"/>
            </a:xfrm>
            <a:custGeom>
              <a:rect b="b" l="l" r="r" t="t"/>
              <a:pathLst>
                <a:path extrusionOk="0" h="6537" w="5498">
                  <a:moveTo>
                    <a:pt x="5275" y="4775"/>
                  </a:moveTo>
                  <a:lnTo>
                    <a:pt x="1391" y="0"/>
                  </a:lnTo>
                  <a:lnTo>
                    <a:pt x="309" y="881"/>
                  </a:lnTo>
                  <a:cubicBezTo>
                    <a:pt x="43" y="1104"/>
                    <a:pt x="1" y="1496"/>
                    <a:pt x="224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33"/>
                    <a:pt x="5497" y="5040"/>
                    <a:pt x="5275" y="4775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5380575" y="4710075"/>
              <a:ext cx="13825" cy="13825"/>
            </a:xfrm>
            <a:custGeom>
              <a:rect b="b" l="l" r="r" t="t"/>
              <a:pathLst>
                <a:path extrusionOk="0" h="553" w="553">
                  <a:moveTo>
                    <a:pt x="468" y="138"/>
                  </a:moveTo>
                  <a:lnTo>
                    <a:pt x="447" y="117"/>
                  </a:lnTo>
                  <a:cubicBezTo>
                    <a:pt x="372" y="21"/>
                    <a:pt x="224" y="0"/>
                    <a:pt x="118" y="85"/>
                  </a:cubicBezTo>
                  <a:lnTo>
                    <a:pt x="118" y="85"/>
                  </a:lnTo>
                  <a:cubicBezTo>
                    <a:pt x="22" y="170"/>
                    <a:pt x="1" y="319"/>
                    <a:pt x="86" y="414"/>
                  </a:cubicBezTo>
                  <a:lnTo>
                    <a:pt x="107" y="435"/>
                  </a:lnTo>
                  <a:cubicBezTo>
                    <a:pt x="181" y="531"/>
                    <a:pt x="330" y="552"/>
                    <a:pt x="436" y="467"/>
                  </a:cubicBezTo>
                  <a:lnTo>
                    <a:pt x="436" y="467"/>
                  </a:lnTo>
                  <a:cubicBezTo>
                    <a:pt x="531" y="382"/>
                    <a:pt x="553" y="244"/>
                    <a:pt x="468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5334150" y="4652775"/>
              <a:ext cx="47250" cy="55200"/>
            </a:xfrm>
            <a:custGeom>
              <a:rect b="b" l="l" r="r" t="t"/>
              <a:pathLst>
                <a:path extrusionOk="0" h="2208" w="1890">
                  <a:moveTo>
                    <a:pt x="1805" y="1794"/>
                  </a:moveTo>
                  <a:lnTo>
                    <a:pt x="447" y="117"/>
                  </a:lnTo>
                  <a:cubicBezTo>
                    <a:pt x="362" y="21"/>
                    <a:pt x="213" y="0"/>
                    <a:pt x="118" y="85"/>
                  </a:cubicBezTo>
                  <a:lnTo>
                    <a:pt x="118" y="85"/>
                  </a:lnTo>
                  <a:cubicBezTo>
                    <a:pt x="11" y="170"/>
                    <a:pt x="1" y="319"/>
                    <a:pt x="75" y="414"/>
                  </a:cubicBezTo>
                  <a:lnTo>
                    <a:pt x="1444" y="2091"/>
                  </a:lnTo>
                  <a:cubicBezTo>
                    <a:pt x="1518" y="2197"/>
                    <a:pt x="1667" y="2207"/>
                    <a:pt x="1773" y="2122"/>
                  </a:cubicBezTo>
                  <a:lnTo>
                    <a:pt x="1773" y="2122"/>
                  </a:lnTo>
                  <a:cubicBezTo>
                    <a:pt x="1868" y="2038"/>
                    <a:pt x="1890" y="1900"/>
                    <a:pt x="180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5160675" y="4129900"/>
              <a:ext cx="448350" cy="395550"/>
            </a:xfrm>
            <a:custGeom>
              <a:rect b="b" l="l" r="r" t="t"/>
              <a:pathLst>
                <a:path extrusionOk="0" h="15822" w="17934">
                  <a:moveTo>
                    <a:pt x="14973" y="1"/>
                  </a:moveTo>
                  <a:lnTo>
                    <a:pt x="0" y="12172"/>
                  </a:lnTo>
                  <a:lnTo>
                    <a:pt x="2961" y="15822"/>
                  </a:lnTo>
                  <a:lnTo>
                    <a:pt x="17933" y="3640"/>
                  </a:lnTo>
                  <a:lnTo>
                    <a:pt x="14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5502625" y="4075000"/>
              <a:ext cx="163150" cy="180400"/>
            </a:xfrm>
            <a:custGeom>
              <a:rect b="b" l="l" r="r" t="t"/>
              <a:pathLst>
                <a:path extrusionOk="0" h="7216" w="6526">
                  <a:moveTo>
                    <a:pt x="6314" y="5168"/>
                  </a:moveTo>
                  <a:lnTo>
                    <a:pt x="2356" y="308"/>
                  </a:lnTo>
                  <a:cubicBezTo>
                    <a:pt x="2143" y="43"/>
                    <a:pt x="1751" y="0"/>
                    <a:pt x="1486" y="223"/>
                  </a:cubicBezTo>
                  <a:lnTo>
                    <a:pt x="308" y="1178"/>
                  </a:lnTo>
                  <a:cubicBezTo>
                    <a:pt x="42" y="1390"/>
                    <a:pt x="0" y="1783"/>
                    <a:pt x="212" y="2059"/>
                  </a:cubicBezTo>
                  <a:lnTo>
                    <a:pt x="4170" y="6908"/>
                  </a:lnTo>
                  <a:cubicBezTo>
                    <a:pt x="4382" y="7184"/>
                    <a:pt x="4775" y="7216"/>
                    <a:pt x="5051" y="7003"/>
                  </a:cubicBezTo>
                  <a:lnTo>
                    <a:pt x="6218" y="6048"/>
                  </a:lnTo>
                  <a:cubicBezTo>
                    <a:pt x="6483" y="5826"/>
                    <a:pt x="6526" y="5433"/>
                    <a:pt x="6314" y="516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5528600" y="4084800"/>
              <a:ext cx="137175" cy="163450"/>
            </a:xfrm>
            <a:custGeom>
              <a:rect b="b" l="l" r="r" t="t"/>
              <a:pathLst>
                <a:path extrusionOk="0" h="6538" w="5487">
                  <a:moveTo>
                    <a:pt x="5275" y="4776"/>
                  </a:moveTo>
                  <a:lnTo>
                    <a:pt x="1391" y="1"/>
                  </a:lnTo>
                  <a:lnTo>
                    <a:pt x="309" y="881"/>
                  </a:lnTo>
                  <a:cubicBezTo>
                    <a:pt x="33" y="1094"/>
                    <a:pt x="1" y="1497"/>
                    <a:pt x="213" y="1762"/>
                  </a:cubicBezTo>
                  <a:lnTo>
                    <a:pt x="4097" y="6537"/>
                  </a:lnTo>
                  <a:lnTo>
                    <a:pt x="5179" y="5656"/>
                  </a:lnTo>
                  <a:cubicBezTo>
                    <a:pt x="5444" y="5434"/>
                    <a:pt x="5487" y="5041"/>
                    <a:pt x="5275" y="4776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5175525" y="4141575"/>
              <a:ext cx="418900" cy="371675"/>
            </a:xfrm>
            <a:custGeom>
              <a:rect b="b" l="l" r="r" t="t"/>
              <a:pathLst>
                <a:path extrusionOk="0" h="14867" w="16756">
                  <a:moveTo>
                    <a:pt x="12744" y="1900"/>
                  </a:moveTo>
                  <a:lnTo>
                    <a:pt x="1963" y="10665"/>
                  </a:lnTo>
                  <a:cubicBezTo>
                    <a:pt x="1518" y="11025"/>
                    <a:pt x="1454" y="11683"/>
                    <a:pt x="1815" y="12129"/>
                  </a:cubicBezTo>
                  <a:lnTo>
                    <a:pt x="3555" y="14273"/>
                  </a:lnTo>
                  <a:cubicBezTo>
                    <a:pt x="3576" y="14294"/>
                    <a:pt x="3587" y="14315"/>
                    <a:pt x="3608" y="14336"/>
                  </a:cubicBezTo>
                  <a:lnTo>
                    <a:pt x="2961" y="14867"/>
                  </a:lnTo>
                  <a:lnTo>
                    <a:pt x="0" y="11216"/>
                  </a:lnTo>
                  <a:lnTo>
                    <a:pt x="13795" y="0"/>
                  </a:lnTo>
                  <a:lnTo>
                    <a:pt x="16755" y="3640"/>
                  </a:lnTo>
                  <a:lnTo>
                    <a:pt x="15991" y="4256"/>
                  </a:lnTo>
                  <a:cubicBezTo>
                    <a:pt x="15981" y="4234"/>
                    <a:pt x="15960" y="4213"/>
                    <a:pt x="15949" y="4192"/>
                  </a:cubicBezTo>
                  <a:lnTo>
                    <a:pt x="14198" y="2059"/>
                  </a:lnTo>
                  <a:cubicBezTo>
                    <a:pt x="13837" y="1613"/>
                    <a:pt x="13190" y="1539"/>
                    <a:pt x="12744" y="190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5271300" y="4244225"/>
              <a:ext cx="277225" cy="227900"/>
            </a:xfrm>
            <a:custGeom>
              <a:rect b="b" l="l" r="r" t="t"/>
              <a:pathLst>
                <a:path extrusionOk="0" h="9116" w="11089">
                  <a:moveTo>
                    <a:pt x="11014" y="118"/>
                  </a:moveTo>
                  <a:lnTo>
                    <a:pt x="11014" y="118"/>
                  </a:lnTo>
                  <a:cubicBezTo>
                    <a:pt x="10930" y="12"/>
                    <a:pt x="10781" y="1"/>
                    <a:pt x="10675" y="75"/>
                  </a:cubicBezTo>
                  <a:lnTo>
                    <a:pt x="117" y="8670"/>
                  </a:lnTo>
                  <a:cubicBezTo>
                    <a:pt x="11" y="8755"/>
                    <a:pt x="0" y="8904"/>
                    <a:pt x="85" y="8999"/>
                  </a:cubicBezTo>
                  <a:lnTo>
                    <a:pt x="85" y="8999"/>
                  </a:lnTo>
                  <a:cubicBezTo>
                    <a:pt x="170" y="9105"/>
                    <a:pt x="318" y="9116"/>
                    <a:pt x="414" y="9031"/>
                  </a:cubicBezTo>
                  <a:lnTo>
                    <a:pt x="10972" y="447"/>
                  </a:lnTo>
                  <a:cubicBezTo>
                    <a:pt x="11078" y="362"/>
                    <a:pt x="11089" y="213"/>
                    <a:pt x="11014" y="11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5253250" y="4221950"/>
              <a:ext cx="277250" cy="228175"/>
            </a:xfrm>
            <a:custGeom>
              <a:rect b="b" l="l" r="r" t="t"/>
              <a:pathLst>
                <a:path extrusionOk="0" h="9127" w="11090">
                  <a:moveTo>
                    <a:pt x="11004" y="117"/>
                  </a:moveTo>
                  <a:lnTo>
                    <a:pt x="11004" y="117"/>
                  </a:lnTo>
                  <a:cubicBezTo>
                    <a:pt x="10930" y="11"/>
                    <a:pt x="10771" y="1"/>
                    <a:pt x="10675" y="86"/>
                  </a:cubicBezTo>
                  <a:lnTo>
                    <a:pt x="117" y="8670"/>
                  </a:lnTo>
                  <a:cubicBezTo>
                    <a:pt x="11" y="8755"/>
                    <a:pt x="0" y="8903"/>
                    <a:pt x="85" y="9010"/>
                  </a:cubicBezTo>
                  <a:lnTo>
                    <a:pt x="85" y="9010"/>
                  </a:lnTo>
                  <a:cubicBezTo>
                    <a:pt x="170" y="9105"/>
                    <a:pt x="319" y="9126"/>
                    <a:pt x="414" y="9041"/>
                  </a:cubicBezTo>
                  <a:lnTo>
                    <a:pt x="10972" y="457"/>
                  </a:lnTo>
                  <a:cubicBezTo>
                    <a:pt x="11079" y="372"/>
                    <a:pt x="11089" y="223"/>
                    <a:pt x="11004" y="117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5235475" y="4199925"/>
              <a:ext cx="277250" cy="228175"/>
            </a:xfrm>
            <a:custGeom>
              <a:rect b="b" l="l" r="r" t="t"/>
              <a:pathLst>
                <a:path extrusionOk="0" h="9127" w="11090">
                  <a:moveTo>
                    <a:pt x="11004" y="118"/>
                  </a:moveTo>
                  <a:lnTo>
                    <a:pt x="11004" y="118"/>
                  </a:lnTo>
                  <a:cubicBezTo>
                    <a:pt x="10919" y="12"/>
                    <a:pt x="10771" y="1"/>
                    <a:pt x="10675" y="86"/>
                  </a:cubicBezTo>
                  <a:lnTo>
                    <a:pt x="117" y="8670"/>
                  </a:lnTo>
                  <a:cubicBezTo>
                    <a:pt x="11" y="8755"/>
                    <a:pt x="0" y="8904"/>
                    <a:pt x="75" y="9010"/>
                  </a:cubicBezTo>
                  <a:lnTo>
                    <a:pt x="75" y="9010"/>
                  </a:lnTo>
                  <a:cubicBezTo>
                    <a:pt x="160" y="9105"/>
                    <a:pt x="308" y="9127"/>
                    <a:pt x="414" y="9042"/>
                  </a:cubicBezTo>
                  <a:lnTo>
                    <a:pt x="10973" y="457"/>
                  </a:lnTo>
                  <a:cubicBezTo>
                    <a:pt x="11068" y="372"/>
                    <a:pt x="11089" y="224"/>
                    <a:pt x="11004" y="11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5633650" y="4206825"/>
              <a:ext cx="13575" cy="13825"/>
            </a:xfrm>
            <a:custGeom>
              <a:rect b="b" l="l" r="r" t="t"/>
              <a:pathLst>
                <a:path extrusionOk="0" h="553" w="543">
                  <a:moveTo>
                    <a:pt x="457" y="139"/>
                  </a:moveTo>
                  <a:lnTo>
                    <a:pt x="447" y="118"/>
                  </a:lnTo>
                  <a:cubicBezTo>
                    <a:pt x="362" y="11"/>
                    <a:pt x="213" y="1"/>
                    <a:pt x="118" y="86"/>
                  </a:cubicBezTo>
                  <a:lnTo>
                    <a:pt x="118" y="86"/>
                  </a:lnTo>
                  <a:cubicBezTo>
                    <a:pt x="12" y="160"/>
                    <a:pt x="1" y="309"/>
                    <a:pt x="86" y="415"/>
                  </a:cubicBezTo>
                  <a:lnTo>
                    <a:pt x="96" y="436"/>
                  </a:lnTo>
                  <a:cubicBezTo>
                    <a:pt x="181" y="531"/>
                    <a:pt x="330" y="553"/>
                    <a:pt x="425" y="468"/>
                  </a:cubicBezTo>
                  <a:lnTo>
                    <a:pt x="425" y="468"/>
                  </a:lnTo>
                  <a:cubicBezTo>
                    <a:pt x="532" y="383"/>
                    <a:pt x="542" y="234"/>
                    <a:pt x="45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5586975" y="4149525"/>
              <a:ext cx="47250" cy="55200"/>
            </a:xfrm>
            <a:custGeom>
              <a:rect b="b" l="l" r="r" t="t"/>
              <a:pathLst>
                <a:path extrusionOk="0" h="2208" w="1890">
                  <a:moveTo>
                    <a:pt x="1815" y="1794"/>
                  </a:moveTo>
                  <a:lnTo>
                    <a:pt x="446" y="118"/>
                  </a:lnTo>
                  <a:cubicBezTo>
                    <a:pt x="361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60"/>
                    <a:pt x="0" y="309"/>
                    <a:pt x="85" y="415"/>
                  </a:cubicBezTo>
                  <a:lnTo>
                    <a:pt x="1444" y="2091"/>
                  </a:lnTo>
                  <a:cubicBezTo>
                    <a:pt x="1528" y="2187"/>
                    <a:pt x="1677" y="2208"/>
                    <a:pt x="1772" y="2123"/>
                  </a:cubicBezTo>
                  <a:lnTo>
                    <a:pt x="1772" y="2123"/>
                  </a:lnTo>
                  <a:cubicBezTo>
                    <a:pt x="1879" y="2038"/>
                    <a:pt x="1889" y="1890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5104150" y="4399425"/>
              <a:ext cx="163175" cy="180425"/>
            </a:xfrm>
            <a:custGeom>
              <a:rect b="b" l="l" r="r" t="t"/>
              <a:pathLst>
                <a:path extrusionOk="0" h="7217" w="6527">
                  <a:moveTo>
                    <a:pt x="6315" y="5158"/>
                  </a:moveTo>
                  <a:lnTo>
                    <a:pt x="2357" y="308"/>
                  </a:lnTo>
                  <a:cubicBezTo>
                    <a:pt x="2144" y="32"/>
                    <a:pt x="1752" y="1"/>
                    <a:pt x="1476" y="213"/>
                  </a:cubicBezTo>
                  <a:lnTo>
                    <a:pt x="309" y="1168"/>
                  </a:lnTo>
                  <a:cubicBezTo>
                    <a:pt x="33" y="1391"/>
                    <a:pt x="1" y="1783"/>
                    <a:pt x="213" y="2049"/>
                  </a:cubicBezTo>
                  <a:lnTo>
                    <a:pt x="4161" y="6908"/>
                  </a:lnTo>
                  <a:cubicBezTo>
                    <a:pt x="4383" y="7174"/>
                    <a:pt x="4776" y="7216"/>
                    <a:pt x="5041" y="6993"/>
                  </a:cubicBezTo>
                  <a:lnTo>
                    <a:pt x="6219" y="6038"/>
                  </a:lnTo>
                  <a:cubicBezTo>
                    <a:pt x="6484" y="5826"/>
                    <a:pt x="6527" y="5423"/>
                    <a:pt x="6315" y="515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5129900" y="4408975"/>
              <a:ext cx="137425" cy="163450"/>
            </a:xfrm>
            <a:custGeom>
              <a:rect b="b" l="l" r="r" t="t"/>
              <a:pathLst>
                <a:path extrusionOk="0" h="6538" w="5497">
                  <a:moveTo>
                    <a:pt x="5285" y="4776"/>
                  </a:moveTo>
                  <a:lnTo>
                    <a:pt x="1401" y="1"/>
                  </a:lnTo>
                  <a:lnTo>
                    <a:pt x="308" y="881"/>
                  </a:lnTo>
                  <a:cubicBezTo>
                    <a:pt x="43" y="1104"/>
                    <a:pt x="0" y="1497"/>
                    <a:pt x="223" y="1762"/>
                  </a:cubicBezTo>
                  <a:lnTo>
                    <a:pt x="4107" y="6537"/>
                  </a:lnTo>
                  <a:lnTo>
                    <a:pt x="5189" y="5656"/>
                  </a:lnTo>
                  <a:cubicBezTo>
                    <a:pt x="5454" y="5444"/>
                    <a:pt x="5497" y="5041"/>
                    <a:pt x="5285" y="4776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5234950" y="4531000"/>
              <a:ext cx="13825" cy="13825"/>
            </a:xfrm>
            <a:custGeom>
              <a:rect b="b" l="l" r="r" t="t"/>
              <a:pathLst>
                <a:path extrusionOk="0" h="553" w="553">
                  <a:moveTo>
                    <a:pt x="467" y="139"/>
                  </a:moveTo>
                  <a:lnTo>
                    <a:pt x="446" y="117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1" y="170"/>
                    <a:pt x="0" y="308"/>
                    <a:pt x="85" y="415"/>
                  </a:cubicBezTo>
                  <a:lnTo>
                    <a:pt x="106" y="436"/>
                  </a:lnTo>
                  <a:cubicBezTo>
                    <a:pt x="181" y="531"/>
                    <a:pt x="329" y="552"/>
                    <a:pt x="435" y="468"/>
                  </a:cubicBezTo>
                  <a:lnTo>
                    <a:pt x="435" y="468"/>
                  </a:lnTo>
                  <a:cubicBezTo>
                    <a:pt x="531" y="383"/>
                    <a:pt x="552" y="245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5188525" y="4473700"/>
              <a:ext cx="47250" cy="55200"/>
            </a:xfrm>
            <a:custGeom>
              <a:rect b="b" l="l" r="r" t="t"/>
              <a:pathLst>
                <a:path extrusionOk="0" h="2208" w="1890">
                  <a:moveTo>
                    <a:pt x="1804" y="1794"/>
                  </a:moveTo>
                  <a:lnTo>
                    <a:pt x="446" y="117"/>
                  </a:lnTo>
                  <a:cubicBezTo>
                    <a:pt x="361" y="22"/>
                    <a:pt x="213" y="1"/>
                    <a:pt x="117" y="86"/>
                  </a:cubicBezTo>
                  <a:lnTo>
                    <a:pt x="117" y="86"/>
                  </a:lnTo>
                  <a:cubicBezTo>
                    <a:pt x="11" y="170"/>
                    <a:pt x="0" y="319"/>
                    <a:pt x="75" y="415"/>
                  </a:cubicBezTo>
                  <a:lnTo>
                    <a:pt x="1443" y="2091"/>
                  </a:lnTo>
                  <a:cubicBezTo>
                    <a:pt x="1518" y="2187"/>
                    <a:pt x="1666" y="2208"/>
                    <a:pt x="1772" y="2123"/>
                  </a:cubicBezTo>
                  <a:lnTo>
                    <a:pt x="1772" y="2123"/>
                  </a:lnTo>
                  <a:cubicBezTo>
                    <a:pt x="1868" y="2038"/>
                    <a:pt x="1889" y="1889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4923500" y="3277300"/>
              <a:ext cx="1233050" cy="1506275"/>
            </a:xfrm>
            <a:custGeom>
              <a:rect b="b" l="l" r="r" t="t"/>
              <a:pathLst>
                <a:path extrusionOk="0" h="60251" w="49322">
                  <a:moveTo>
                    <a:pt x="1094" y="138"/>
                  </a:moveTo>
                  <a:lnTo>
                    <a:pt x="49237" y="59306"/>
                  </a:lnTo>
                  <a:cubicBezTo>
                    <a:pt x="49322" y="59423"/>
                    <a:pt x="49300" y="59582"/>
                    <a:pt x="49194" y="59678"/>
                  </a:cubicBezTo>
                  <a:lnTo>
                    <a:pt x="48600" y="60166"/>
                  </a:lnTo>
                  <a:cubicBezTo>
                    <a:pt x="48483" y="60251"/>
                    <a:pt x="48324" y="60229"/>
                    <a:pt x="48229" y="60123"/>
                  </a:cubicBezTo>
                  <a:lnTo>
                    <a:pt x="86" y="945"/>
                  </a:lnTo>
                  <a:cubicBezTo>
                    <a:pt x="1" y="828"/>
                    <a:pt x="22" y="669"/>
                    <a:pt x="128" y="573"/>
                  </a:cubicBezTo>
                  <a:lnTo>
                    <a:pt x="733" y="96"/>
                  </a:lnTo>
                  <a:cubicBezTo>
                    <a:pt x="839" y="0"/>
                    <a:pt x="998" y="21"/>
                    <a:pt x="109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5250850" y="3584475"/>
              <a:ext cx="146475" cy="170350"/>
            </a:xfrm>
            <a:custGeom>
              <a:rect b="b" l="l" r="r" t="t"/>
              <a:pathLst>
                <a:path extrusionOk="0" h="6814" w="5859">
                  <a:moveTo>
                    <a:pt x="1391" y="351"/>
                  </a:moveTo>
                  <a:lnTo>
                    <a:pt x="5604" y="5529"/>
                  </a:lnTo>
                  <a:cubicBezTo>
                    <a:pt x="5858" y="5848"/>
                    <a:pt x="5816" y="6304"/>
                    <a:pt x="5498" y="6559"/>
                  </a:cubicBezTo>
                  <a:lnTo>
                    <a:pt x="5498" y="6559"/>
                  </a:lnTo>
                  <a:cubicBezTo>
                    <a:pt x="5190" y="6813"/>
                    <a:pt x="4723" y="6771"/>
                    <a:pt x="4468" y="6453"/>
                  </a:cubicBezTo>
                  <a:lnTo>
                    <a:pt x="256" y="1285"/>
                  </a:lnTo>
                  <a:cubicBezTo>
                    <a:pt x="1" y="967"/>
                    <a:pt x="54" y="510"/>
                    <a:pt x="362" y="256"/>
                  </a:cubicBezTo>
                  <a:lnTo>
                    <a:pt x="362" y="256"/>
                  </a:lnTo>
                  <a:cubicBezTo>
                    <a:pt x="680" y="1"/>
                    <a:pt x="1136" y="43"/>
                    <a:pt x="1391" y="3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5208675" y="3532225"/>
              <a:ext cx="43525" cy="44075"/>
            </a:xfrm>
            <a:custGeom>
              <a:rect b="b" l="l" r="r" t="t"/>
              <a:pathLst>
                <a:path extrusionOk="0" h="1763" w="1741">
                  <a:moveTo>
                    <a:pt x="1380" y="361"/>
                  </a:moveTo>
                  <a:lnTo>
                    <a:pt x="1486" y="478"/>
                  </a:lnTo>
                  <a:cubicBezTo>
                    <a:pt x="1741" y="796"/>
                    <a:pt x="1688" y="1253"/>
                    <a:pt x="1380" y="1507"/>
                  </a:cubicBezTo>
                  <a:lnTo>
                    <a:pt x="1380" y="1507"/>
                  </a:lnTo>
                  <a:cubicBezTo>
                    <a:pt x="1062" y="1762"/>
                    <a:pt x="606" y="1709"/>
                    <a:pt x="351" y="1401"/>
                  </a:cubicBezTo>
                  <a:lnTo>
                    <a:pt x="255" y="1285"/>
                  </a:lnTo>
                  <a:cubicBezTo>
                    <a:pt x="1" y="966"/>
                    <a:pt x="43" y="510"/>
                    <a:pt x="362" y="255"/>
                  </a:cubicBezTo>
                  <a:lnTo>
                    <a:pt x="362" y="255"/>
                  </a:lnTo>
                  <a:cubicBezTo>
                    <a:pt x="669" y="1"/>
                    <a:pt x="1126" y="43"/>
                    <a:pt x="1380" y="3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4470675" y="2638225"/>
              <a:ext cx="509100" cy="377525"/>
            </a:xfrm>
            <a:custGeom>
              <a:rect b="b" l="l" r="r" t="t"/>
              <a:pathLst>
                <a:path extrusionOk="0" h="15101" w="20364">
                  <a:moveTo>
                    <a:pt x="276" y="8012"/>
                  </a:moveTo>
                  <a:lnTo>
                    <a:pt x="16692" y="15026"/>
                  </a:lnTo>
                  <a:cubicBezTo>
                    <a:pt x="16883" y="15101"/>
                    <a:pt x="17106" y="15016"/>
                    <a:pt x="17190" y="14825"/>
                  </a:cubicBezTo>
                  <a:lnTo>
                    <a:pt x="20278" y="7598"/>
                  </a:lnTo>
                  <a:cubicBezTo>
                    <a:pt x="20363" y="7407"/>
                    <a:pt x="20278" y="7174"/>
                    <a:pt x="20077" y="7100"/>
                  </a:cubicBezTo>
                  <a:lnTo>
                    <a:pt x="3672" y="86"/>
                  </a:lnTo>
                  <a:cubicBezTo>
                    <a:pt x="3470" y="1"/>
                    <a:pt x="3247" y="86"/>
                    <a:pt x="3173" y="287"/>
                  </a:cubicBezTo>
                  <a:lnTo>
                    <a:pt x="85" y="7514"/>
                  </a:lnTo>
                  <a:cubicBezTo>
                    <a:pt x="0" y="7705"/>
                    <a:pt x="85" y="7927"/>
                    <a:pt x="276" y="8012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4509675" y="2621250"/>
              <a:ext cx="486800" cy="281225"/>
            </a:xfrm>
            <a:custGeom>
              <a:rect b="b" l="l" r="r" t="t"/>
              <a:pathLst>
                <a:path extrusionOk="0" h="11249" w="19472">
                  <a:moveTo>
                    <a:pt x="382" y="3821"/>
                  </a:moveTo>
                  <a:lnTo>
                    <a:pt x="17498" y="11132"/>
                  </a:lnTo>
                  <a:cubicBezTo>
                    <a:pt x="17763" y="11249"/>
                    <a:pt x="18082" y="11132"/>
                    <a:pt x="18198" y="10856"/>
                  </a:cubicBezTo>
                  <a:lnTo>
                    <a:pt x="19355" y="8129"/>
                  </a:lnTo>
                  <a:cubicBezTo>
                    <a:pt x="19472" y="7864"/>
                    <a:pt x="19344" y="7545"/>
                    <a:pt x="19079" y="7439"/>
                  </a:cubicBezTo>
                  <a:lnTo>
                    <a:pt x="1974" y="117"/>
                  </a:lnTo>
                  <a:cubicBezTo>
                    <a:pt x="1698" y="1"/>
                    <a:pt x="1390" y="128"/>
                    <a:pt x="1273" y="404"/>
                  </a:cubicBezTo>
                  <a:lnTo>
                    <a:pt x="117" y="3120"/>
                  </a:lnTo>
                  <a:cubicBezTo>
                    <a:pt x="0" y="3396"/>
                    <a:pt x="117" y="3704"/>
                    <a:pt x="382" y="382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4530100" y="2773525"/>
              <a:ext cx="112750" cy="128425"/>
            </a:xfrm>
            <a:custGeom>
              <a:rect b="b" l="l" r="r" t="t"/>
              <a:pathLst>
                <a:path extrusionOk="0" h="5137" w="4510">
                  <a:moveTo>
                    <a:pt x="520" y="4256"/>
                  </a:moveTo>
                  <a:lnTo>
                    <a:pt x="2229" y="4988"/>
                  </a:lnTo>
                  <a:cubicBezTo>
                    <a:pt x="2589" y="5136"/>
                    <a:pt x="3003" y="4967"/>
                    <a:pt x="3152" y="4616"/>
                  </a:cubicBezTo>
                  <a:lnTo>
                    <a:pt x="4361" y="1804"/>
                  </a:lnTo>
                  <a:cubicBezTo>
                    <a:pt x="4510" y="1444"/>
                    <a:pt x="4340" y="1030"/>
                    <a:pt x="3990" y="881"/>
                  </a:cubicBezTo>
                  <a:lnTo>
                    <a:pt x="2271" y="149"/>
                  </a:lnTo>
                  <a:cubicBezTo>
                    <a:pt x="1921" y="1"/>
                    <a:pt x="1507" y="160"/>
                    <a:pt x="1348" y="521"/>
                  </a:cubicBezTo>
                  <a:lnTo>
                    <a:pt x="149" y="3332"/>
                  </a:lnTo>
                  <a:cubicBezTo>
                    <a:pt x="0" y="3683"/>
                    <a:pt x="159" y="4096"/>
                    <a:pt x="520" y="4256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4643625" y="2821800"/>
              <a:ext cx="112775" cy="128700"/>
            </a:xfrm>
            <a:custGeom>
              <a:rect b="b" l="l" r="r" t="t"/>
              <a:pathLst>
                <a:path extrusionOk="0" h="5148" w="4511">
                  <a:moveTo>
                    <a:pt x="521" y="4256"/>
                  </a:moveTo>
                  <a:lnTo>
                    <a:pt x="2229" y="4988"/>
                  </a:lnTo>
                  <a:cubicBezTo>
                    <a:pt x="2590" y="5147"/>
                    <a:pt x="3004" y="4977"/>
                    <a:pt x="3152" y="4627"/>
                  </a:cubicBezTo>
                  <a:lnTo>
                    <a:pt x="4351" y="1815"/>
                  </a:lnTo>
                  <a:cubicBezTo>
                    <a:pt x="4511" y="1455"/>
                    <a:pt x="4341" y="1041"/>
                    <a:pt x="3991" y="892"/>
                  </a:cubicBezTo>
                  <a:lnTo>
                    <a:pt x="2272" y="160"/>
                  </a:lnTo>
                  <a:cubicBezTo>
                    <a:pt x="1911" y="1"/>
                    <a:pt x="1508" y="171"/>
                    <a:pt x="1348" y="521"/>
                  </a:cubicBezTo>
                  <a:lnTo>
                    <a:pt x="149" y="3343"/>
                  </a:lnTo>
                  <a:cubicBezTo>
                    <a:pt x="1" y="3693"/>
                    <a:pt x="160" y="4107"/>
                    <a:pt x="521" y="4256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4756900" y="2870350"/>
              <a:ext cx="112775" cy="128425"/>
            </a:xfrm>
            <a:custGeom>
              <a:rect b="b" l="l" r="r" t="t"/>
              <a:pathLst>
                <a:path extrusionOk="0" h="5137" w="4511">
                  <a:moveTo>
                    <a:pt x="531" y="4256"/>
                  </a:moveTo>
                  <a:lnTo>
                    <a:pt x="2240" y="4988"/>
                  </a:lnTo>
                  <a:cubicBezTo>
                    <a:pt x="2601" y="5136"/>
                    <a:pt x="3004" y="4977"/>
                    <a:pt x="3163" y="4617"/>
                  </a:cubicBezTo>
                  <a:lnTo>
                    <a:pt x="4362" y="1805"/>
                  </a:lnTo>
                  <a:cubicBezTo>
                    <a:pt x="4511" y="1454"/>
                    <a:pt x="4351" y="1041"/>
                    <a:pt x="3991" y="881"/>
                  </a:cubicBezTo>
                  <a:lnTo>
                    <a:pt x="2282" y="160"/>
                  </a:lnTo>
                  <a:cubicBezTo>
                    <a:pt x="1921" y="1"/>
                    <a:pt x="1508" y="160"/>
                    <a:pt x="1359" y="521"/>
                  </a:cubicBezTo>
                  <a:lnTo>
                    <a:pt x="149" y="3333"/>
                  </a:lnTo>
                  <a:cubicBezTo>
                    <a:pt x="1" y="3693"/>
                    <a:pt x="171" y="4107"/>
                    <a:pt x="531" y="4256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4376225" y="2807475"/>
              <a:ext cx="563225" cy="354450"/>
            </a:xfrm>
            <a:custGeom>
              <a:rect b="b" l="l" r="r" t="t"/>
              <a:pathLst>
                <a:path extrusionOk="0" h="14178" w="22529">
                  <a:moveTo>
                    <a:pt x="12501" y="4192"/>
                  </a:moveTo>
                  <a:lnTo>
                    <a:pt x="21807" y="8171"/>
                  </a:lnTo>
                  <a:cubicBezTo>
                    <a:pt x="22295" y="8384"/>
                    <a:pt x="22528" y="8957"/>
                    <a:pt x="22316" y="9445"/>
                  </a:cubicBezTo>
                  <a:lnTo>
                    <a:pt x="20608" y="13445"/>
                  </a:lnTo>
                  <a:cubicBezTo>
                    <a:pt x="20395" y="13944"/>
                    <a:pt x="19822" y="14177"/>
                    <a:pt x="19324" y="13965"/>
                  </a:cubicBezTo>
                  <a:lnTo>
                    <a:pt x="10028" y="9986"/>
                  </a:lnTo>
                  <a:lnTo>
                    <a:pt x="722" y="6007"/>
                  </a:lnTo>
                  <a:cubicBezTo>
                    <a:pt x="234" y="5795"/>
                    <a:pt x="1" y="5221"/>
                    <a:pt x="213" y="4723"/>
                  </a:cubicBezTo>
                  <a:lnTo>
                    <a:pt x="1921" y="722"/>
                  </a:lnTo>
                  <a:cubicBezTo>
                    <a:pt x="2134" y="224"/>
                    <a:pt x="2707" y="1"/>
                    <a:pt x="3205" y="213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4232975" y="2867175"/>
              <a:ext cx="762175" cy="439325"/>
            </a:xfrm>
            <a:custGeom>
              <a:rect b="b" l="l" r="r" t="t"/>
              <a:pathLst>
                <a:path extrusionOk="0" h="17573" w="30487">
                  <a:moveTo>
                    <a:pt x="16490" y="5890"/>
                  </a:moveTo>
                  <a:lnTo>
                    <a:pt x="3205" y="213"/>
                  </a:lnTo>
                  <a:cubicBezTo>
                    <a:pt x="2706" y="0"/>
                    <a:pt x="2133" y="234"/>
                    <a:pt x="1921" y="722"/>
                  </a:cubicBezTo>
                  <a:lnTo>
                    <a:pt x="213" y="4722"/>
                  </a:lnTo>
                  <a:cubicBezTo>
                    <a:pt x="1" y="5221"/>
                    <a:pt x="234" y="5794"/>
                    <a:pt x="722" y="6006"/>
                  </a:cubicBezTo>
                  <a:lnTo>
                    <a:pt x="14007" y="11683"/>
                  </a:lnTo>
                  <a:lnTo>
                    <a:pt x="27293" y="17360"/>
                  </a:lnTo>
                  <a:cubicBezTo>
                    <a:pt x="27781" y="17572"/>
                    <a:pt x="28354" y="17339"/>
                    <a:pt x="28566" y="16851"/>
                  </a:cubicBezTo>
                  <a:lnTo>
                    <a:pt x="30285" y="12840"/>
                  </a:lnTo>
                  <a:cubicBezTo>
                    <a:pt x="30487" y="12341"/>
                    <a:pt x="30264" y="11768"/>
                    <a:pt x="29765" y="1155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4090000" y="2926850"/>
              <a:ext cx="961125" cy="524225"/>
            </a:xfrm>
            <a:custGeom>
              <a:rect b="b" l="l" r="r" t="t"/>
              <a:pathLst>
                <a:path extrusionOk="0" h="20969" w="38445">
                  <a:moveTo>
                    <a:pt x="20459" y="7588"/>
                  </a:moveTo>
                  <a:lnTo>
                    <a:pt x="3194" y="213"/>
                  </a:lnTo>
                  <a:cubicBezTo>
                    <a:pt x="2706" y="1"/>
                    <a:pt x="2133" y="224"/>
                    <a:pt x="1921" y="722"/>
                  </a:cubicBezTo>
                  <a:lnTo>
                    <a:pt x="202" y="4723"/>
                  </a:lnTo>
                  <a:cubicBezTo>
                    <a:pt x="0" y="5222"/>
                    <a:pt x="223" y="5795"/>
                    <a:pt x="722" y="6007"/>
                  </a:cubicBezTo>
                  <a:lnTo>
                    <a:pt x="17976" y="13382"/>
                  </a:lnTo>
                  <a:lnTo>
                    <a:pt x="35240" y="20756"/>
                  </a:lnTo>
                  <a:cubicBezTo>
                    <a:pt x="35739" y="20969"/>
                    <a:pt x="36312" y="20746"/>
                    <a:pt x="36524" y="20247"/>
                  </a:cubicBezTo>
                  <a:lnTo>
                    <a:pt x="38232" y="16247"/>
                  </a:lnTo>
                  <a:cubicBezTo>
                    <a:pt x="38445" y="15748"/>
                    <a:pt x="38211" y="15175"/>
                    <a:pt x="37723" y="14963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946750" y="2986275"/>
              <a:ext cx="1160350" cy="609650"/>
            </a:xfrm>
            <a:custGeom>
              <a:rect b="b" l="l" r="r" t="t"/>
              <a:pathLst>
                <a:path extrusionOk="0" h="24386" w="46414">
                  <a:moveTo>
                    <a:pt x="24448" y="9296"/>
                  </a:moveTo>
                  <a:lnTo>
                    <a:pt x="45692" y="18379"/>
                  </a:lnTo>
                  <a:cubicBezTo>
                    <a:pt x="46180" y="18592"/>
                    <a:pt x="46414" y="19154"/>
                    <a:pt x="46201" y="19653"/>
                  </a:cubicBezTo>
                  <a:lnTo>
                    <a:pt x="44493" y="23664"/>
                  </a:lnTo>
                  <a:cubicBezTo>
                    <a:pt x="44281" y="24152"/>
                    <a:pt x="43708" y="24385"/>
                    <a:pt x="43209" y="24173"/>
                  </a:cubicBezTo>
                  <a:lnTo>
                    <a:pt x="21965" y="15090"/>
                  </a:lnTo>
                  <a:lnTo>
                    <a:pt x="722" y="6017"/>
                  </a:lnTo>
                  <a:cubicBezTo>
                    <a:pt x="223" y="5794"/>
                    <a:pt x="0" y="5221"/>
                    <a:pt x="212" y="4733"/>
                  </a:cubicBezTo>
                  <a:lnTo>
                    <a:pt x="1921" y="733"/>
                  </a:lnTo>
                  <a:cubicBezTo>
                    <a:pt x="2133" y="234"/>
                    <a:pt x="2706" y="1"/>
                    <a:pt x="3205" y="213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803500" y="3045975"/>
              <a:ext cx="1291675" cy="659500"/>
            </a:xfrm>
            <a:custGeom>
              <a:rect b="b" l="l" r="r" t="t"/>
              <a:pathLst>
                <a:path extrusionOk="0" h="26380" w="51667">
                  <a:moveTo>
                    <a:pt x="28428" y="10993"/>
                  </a:moveTo>
                  <a:lnTo>
                    <a:pt x="3205" y="212"/>
                  </a:lnTo>
                  <a:cubicBezTo>
                    <a:pt x="2706" y="0"/>
                    <a:pt x="2133" y="234"/>
                    <a:pt x="1921" y="722"/>
                  </a:cubicBezTo>
                  <a:lnTo>
                    <a:pt x="212" y="4733"/>
                  </a:lnTo>
                  <a:cubicBezTo>
                    <a:pt x="0" y="5221"/>
                    <a:pt x="233" y="5794"/>
                    <a:pt x="722" y="6006"/>
                  </a:cubicBezTo>
                  <a:lnTo>
                    <a:pt x="25945" y="16787"/>
                  </a:lnTo>
                  <a:lnTo>
                    <a:pt x="48387" y="26380"/>
                  </a:lnTo>
                  <a:lnTo>
                    <a:pt x="51666" y="20926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3548550" y="3057900"/>
              <a:ext cx="1488775" cy="743875"/>
            </a:xfrm>
            <a:custGeom>
              <a:rect b="b" l="l" r="r" t="t"/>
              <a:pathLst>
                <a:path extrusionOk="0" h="29755" w="59551">
                  <a:moveTo>
                    <a:pt x="36875" y="14602"/>
                  </a:moveTo>
                  <a:lnTo>
                    <a:pt x="3205" y="213"/>
                  </a:lnTo>
                  <a:cubicBezTo>
                    <a:pt x="2706" y="1"/>
                    <a:pt x="2133" y="224"/>
                    <a:pt x="1921" y="722"/>
                  </a:cubicBezTo>
                  <a:lnTo>
                    <a:pt x="213" y="4723"/>
                  </a:lnTo>
                  <a:cubicBezTo>
                    <a:pt x="1" y="5221"/>
                    <a:pt x="234" y="5794"/>
                    <a:pt x="722" y="6007"/>
                  </a:cubicBezTo>
                  <a:lnTo>
                    <a:pt x="34402" y="20395"/>
                  </a:lnTo>
                  <a:lnTo>
                    <a:pt x="56272" y="29755"/>
                  </a:lnTo>
                  <a:lnTo>
                    <a:pt x="59551" y="24290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4232175" y="2836675"/>
              <a:ext cx="633000" cy="806475"/>
            </a:xfrm>
            <a:custGeom>
              <a:rect b="b" l="l" r="r" t="t"/>
              <a:pathLst>
                <a:path extrusionOk="0" h="32259" w="25320">
                  <a:moveTo>
                    <a:pt x="11206" y="0"/>
                  </a:moveTo>
                  <a:lnTo>
                    <a:pt x="1" y="26231"/>
                  </a:lnTo>
                  <a:lnTo>
                    <a:pt x="14103" y="32258"/>
                  </a:lnTo>
                  <a:lnTo>
                    <a:pt x="25319" y="6027"/>
                  </a:lnTo>
                  <a:lnTo>
                    <a:pt x="11206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4254475" y="2846225"/>
              <a:ext cx="301375" cy="664550"/>
            </a:xfrm>
            <a:custGeom>
              <a:rect b="b" l="l" r="r" t="t"/>
              <a:pathLst>
                <a:path extrusionOk="0" h="26582" w="12055">
                  <a:moveTo>
                    <a:pt x="11216" y="0"/>
                  </a:moveTo>
                  <a:lnTo>
                    <a:pt x="0" y="26220"/>
                  </a:lnTo>
                  <a:lnTo>
                    <a:pt x="838" y="26581"/>
                  </a:lnTo>
                  <a:lnTo>
                    <a:pt x="12055" y="361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4301150" y="2866375"/>
              <a:ext cx="301400" cy="664550"/>
            </a:xfrm>
            <a:custGeom>
              <a:rect b="b" l="l" r="r" t="t"/>
              <a:pathLst>
                <a:path extrusionOk="0" h="26582" w="12056">
                  <a:moveTo>
                    <a:pt x="11217" y="0"/>
                  </a:moveTo>
                  <a:lnTo>
                    <a:pt x="1" y="26221"/>
                  </a:lnTo>
                  <a:lnTo>
                    <a:pt x="828" y="26582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4494800" y="2949150"/>
              <a:ext cx="301400" cy="664550"/>
            </a:xfrm>
            <a:custGeom>
              <a:rect b="b" l="l" r="r" t="t"/>
              <a:pathLst>
                <a:path extrusionOk="0" h="26582" w="12056">
                  <a:moveTo>
                    <a:pt x="11217" y="0"/>
                  </a:moveTo>
                  <a:lnTo>
                    <a:pt x="1" y="26220"/>
                  </a:lnTo>
                  <a:lnTo>
                    <a:pt x="839" y="26581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4541225" y="2969050"/>
              <a:ext cx="301400" cy="664550"/>
            </a:xfrm>
            <a:custGeom>
              <a:rect b="b" l="l" r="r" t="t"/>
              <a:pathLst>
                <a:path extrusionOk="0" h="26582" w="12056">
                  <a:moveTo>
                    <a:pt x="11217" y="0"/>
                  </a:moveTo>
                  <a:lnTo>
                    <a:pt x="1" y="26231"/>
                  </a:lnTo>
                  <a:lnTo>
                    <a:pt x="839" y="26581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4533800" y="2634000"/>
              <a:ext cx="458700" cy="209050"/>
            </a:xfrm>
            <a:custGeom>
              <a:rect b="b" l="l" r="r" t="t"/>
              <a:pathLst>
                <a:path extrusionOk="0" h="8362" w="18348">
                  <a:moveTo>
                    <a:pt x="75" y="679"/>
                  </a:moveTo>
                  <a:lnTo>
                    <a:pt x="17987" y="8340"/>
                  </a:lnTo>
                  <a:cubicBezTo>
                    <a:pt x="18029" y="8362"/>
                    <a:pt x="18093" y="8340"/>
                    <a:pt x="18114" y="8287"/>
                  </a:cubicBezTo>
                  <a:lnTo>
                    <a:pt x="18326" y="7799"/>
                  </a:lnTo>
                  <a:cubicBezTo>
                    <a:pt x="18348" y="7757"/>
                    <a:pt x="18326" y="7693"/>
                    <a:pt x="18273" y="7672"/>
                  </a:cubicBezTo>
                  <a:lnTo>
                    <a:pt x="351" y="21"/>
                  </a:lnTo>
                  <a:cubicBezTo>
                    <a:pt x="308" y="0"/>
                    <a:pt x="245" y="21"/>
                    <a:pt x="224" y="64"/>
                  </a:cubicBezTo>
                  <a:lnTo>
                    <a:pt x="22" y="552"/>
                  </a:lnTo>
                  <a:cubicBezTo>
                    <a:pt x="1" y="605"/>
                    <a:pt x="22" y="658"/>
                    <a:pt x="75" y="679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4525050" y="2661575"/>
              <a:ext cx="455525" cy="201375"/>
            </a:xfrm>
            <a:custGeom>
              <a:rect b="b" l="l" r="r" t="t"/>
              <a:pathLst>
                <a:path extrusionOk="0" h="8055" w="18221">
                  <a:moveTo>
                    <a:pt x="43" y="351"/>
                  </a:moveTo>
                  <a:lnTo>
                    <a:pt x="18040" y="8044"/>
                  </a:lnTo>
                  <a:cubicBezTo>
                    <a:pt x="18072" y="8055"/>
                    <a:pt x="18093" y="8033"/>
                    <a:pt x="18103" y="8012"/>
                  </a:cubicBezTo>
                  <a:lnTo>
                    <a:pt x="18209" y="7768"/>
                  </a:lnTo>
                  <a:cubicBezTo>
                    <a:pt x="18220" y="7747"/>
                    <a:pt x="18209" y="7715"/>
                    <a:pt x="18188" y="7704"/>
                  </a:cubicBezTo>
                  <a:lnTo>
                    <a:pt x="181" y="11"/>
                  </a:lnTo>
                  <a:cubicBezTo>
                    <a:pt x="160" y="1"/>
                    <a:pt x="128" y="11"/>
                    <a:pt x="117" y="43"/>
                  </a:cubicBezTo>
                  <a:lnTo>
                    <a:pt x="11" y="287"/>
                  </a:lnTo>
                  <a:cubicBezTo>
                    <a:pt x="1" y="308"/>
                    <a:pt x="11" y="340"/>
                    <a:pt x="43" y="35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4585000" y="3589800"/>
              <a:ext cx="400600" cy="211700"/>
            </a:xfrm>
            <a:custGeom>
              <a:rect b="b" l="l" r="r" t="t"/>
              <a:pathLst>
                <a:path extrusionOk="0" h="8468" w="16024">
                  <a:moveTo>
                    <a:pt x="16024" y="6462"/>
                  </a:moveTo>
                  <a:lnTo>
                    <a:pt x="913" y="0"/>
                  </a:lnTo>
                  <a:lnTo>
                    <a:pt x="1" y="2133"/>
                  </a:lnTo>
                  <a:lnTo>
                    <a:pt x="14814" y="8468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548550" y="3145175"/>
              <a:ext cx="706475" cy="347275"/>
            </a:xfrm>
            <a:custGeom>
              <a:rect b="b" l="l" r="r" t="t"/>
              <a:pathLst>
                <a:path extrusionOk="0" h="13891" w="28259">
                  <a:moveTo>
                    <a:pt x="27346" y="13891"/>
                  </a:moveTo>
                  <a:lnTo>
                    <a:pt x="28258" y="11747"/>
                  </a:lnTo>
                  <a:lnTo>
                    <a:pt x="743" y="1"/>
                  </a:lnTo>
                  <a:lnTo>
                    <a:pt x="213" y="1242"/>
                  </a:lnTo>
                  <a:cubicBezTo>
                    <a:pt x="1" y="1730"/>
                    <a:pt x="234" y="2303"/>
                    <a:pt x="722" y="2526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4646825" y="3472275"/>
              <a:ext cx="405375" cy="192875"/>
            </a:xfrm>
            <a:custGeom>
              <a:rect b="b" l="l" r="r" t="t"/>
              <a:pathLst>
                <a:path extrusionOk="0" h="7715" w="16215">
                  <a:moveTo>
                    <a:pt x="16214" y="6728"/>
                  </a:moveTo>
                  <a:lnTo>
                    <a:pt x="446" y="0"/>
                  </a:lnTo>
                  <a:lnTo>
                    <a:pt x="0" y="1040"/>
                  </a:lnTo>
                  <a:lnTo>
                    <a:pt x="15620" y="7715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817550" y="3117850"/>
              <a:ext cx="487875" cy="229775"/>
            </a:xfrm>
            <a:custGeom>
              <a:rect b="b" l="l" r="r" t="t"/>
              <a:pathLst>
                <a:path extrusionOk="0" h="9191" w="19515">
                  <a:moveTo>
                    <a:pt x="446" y="1"/>
                  </a:moveTo>
                  <a:lnTo>
                    <a:pt x="0" y="1051"/>
                  </a:lnTo>
                  <a:lnTo>
                    <a:pt x="19069" y="9190"/>
                  </a:lnTo>
                  <a:lnTo>
                    <a:pt x="19514" y="8140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4821375" y="3008300"/>
              <a:ext cx="118075" cy="114900"/>
            </a:xfrm>
            <a:custGeom>
              <a:rect b="b" l="l" r="r" t="t"/>
              <a:pathLst>
                <a:path extrusionOk="0" h="4596" w="4723">
                  <a:moveTo>
                    <a:pt x="2738" y="2176"/>
                  </a:moveTo>
                  <a:cubicBezTo>
                    <a:pt x="2526" y="2674"/>
                    <a:pt x="1953" y="2908"/>
                    <a:pt x="1454" y="2696"/>
                  </a:cubicBezTo>
                  <a:lnTo>
                    <a:pt x="435" y="2261"/>
                  </a:lnTo>
                  <a:lnTo>
                    <a:pt x="0" y="3258"/>
                  </a:lnTo>
                  <a:lnTo>
                    <a:pt x="3152" y="4595"/>
                  </a:lnTo>
                  <a:lnTo>
                    <a:pt x="4510" y="1412"/>
                  </a:lnTo>
                  <a:cubicBezTo>
                    <a:pt x="4722" y="924"/>
                    <a:pt x="4489" y="351"/>
                    <a:pt x="4001" y="138"/>
                  </a:cubicBezTo>
                  <a:lnTo>
                    <a:pt x="3672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4390025" y="2880175"/>
              <a:ext cx="89425" cy="58650"/>
            </a:xfrm>
            <a:custGeom>
              <a:rect b="b" l="l" r="r" t="t"/>
              <a:pathLst>
                <a:path extrusionOk="0" h="2346" w="3577">
                  <a:moveTo>
                    <a:pt x="425" y="0"/>
                  </a:moveTo>
                  <a:lnTo>
                    <a:pt x="0" y="998"/>
                  </a:lnTo>
                  <a:lnTo>
                    <a:pt x="3141" y="2345"/>
                  </a:lnTo>
                  <a:lnTo>
                    <a:pt x="3576" y="1348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4777875" y="3152875"/>
              <a:ext cx="217275" cy="115150"/>
            </a:xfrm>
            <a:custGeom>
              <a:rect b="b" l="l" r="r" t="t"/>
              <a:pathLst>
                <a:path extrusionOk="0" h="4606" w="8691">
                  <a:moveTo>
                    <a:pt x="6706" y="2186"/>
                  </a:moveTo>
                  <a:cubicBezTo>
                    <a:pt x="6494" y="2675"/>
                    <a:pt x="5921" y="2908"/>
                    <a:pt x="5433" y="2696"/>
                  </a:cubicBezTo>
                  <a:lnTo>
                    <a:pt x="425" y="563"/>
                  </a:lnTo>
                  <a:lnTo>
                    <a:pt x="0" y="1560"/>
                  </a:lnTo>
                  <a:lnTo>
                    <a:pt x="7120" y="4606"/>
                  </a:lnTo>
                  <a:lnTo>
                    <a:pt x="8489" y="1412"/>
                  </a:lnTo>
                  <a:cubicBezTo>
                    <a:pt x="8691" y="913"/>
                    <a:pt x="8468" y="340"/>
                    <a:pt x="7969" y="128"/>
                  </a:cubicBezTo>
                  <a:lnTo>
                    <a:pt x="76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4247050" y="2939850"/>
              <a:ext cx="188625" cy="101375"/>
            </a:xfrm>
            <a:custGeom>
              <a:rect b="b" l="l" r="r" t="t"/>
              <a:pathLst>
                <a:path extrusionOk="0" h="4055" w="7545">
                  <a:moveTo>
                    <a:pt x="424" y="1"/>
                  </a:moveTo>
                  <a:lnTo>
                    <a:pt x="0" y="998"/>
                  </a:lnTo>
                  <a:lnTo>
                    <a:pt x="7120" y="4054"/>
                  </a:lnTo>
                  <a:lnTo>
                    <a:pt x="7545" y="3046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4734100" y="3269075"/>
              <a:ext cx="317025" cy="143525"/>
            </a:xfrm>
            <a:custGeom>
              <a:rect b="b" l="l" r="r" t="t"/>
              <a:pathLst>
                <a:path extrusionOk="0" h="5741" w="12681">
                  <a:moveTo>
                    <a:pt x="11630" y="1146"/>
                  </a:moveTo>
                  <a:lnTo>
                    <a:pt x="10696" y="3332"/>
                  </a:lnTo>
                  <a:cubicBezTo>
                    <a:pt x="10484" y="3820"/>
                    <a:pt x="9911" y="4054"/>
                    <a:pt x="9412" y="3842"/>
                  </a:cubicBezTo>
                  <a:lnTo>
                    <a:pt x="435" y="0"/>
                  </a:lnTo>
                  <a:lnTo>
                    <a:pt x="0" y="998"/>
                  </a:lnTo>
                  <a:lnTo>
                    <a:pt x="11110" y="5741"/>
                  </a:lnTo>
                  <a:lnTo>
                    <a:pt x="12468" y="2558"/>
                  </a:lnTo>
                  <a:cubicBezTo>
                    <a:pt x="12681" y="2059"/>
                    <a:pt x="12458" y="1486"/>
                    <a:pt x="11959" y="1274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4103525" y="2999275"/>
              <a:ext cx="288375" cy="143550"/>
            </a:xfrm>
            <a:custGeom>
              <a:rect b="b" l="l" r="r" t="t"/>
              <a:pathLst>
                <a:path extrusionOk="0" h="5742" w="11535">
                  <a:moveTo>
                    <a:pt x="425" y="1"/>
                  </a:moveTo>
                  <a:lnTo>
                    <a:pt x="0" y="998"/>
                  </a:lnTo>
                  <a:lnTo>
                    <a:pt x="11110" y="5741"/>
                  </a:lnTo>
                  <a:lnTo>
                    <a:pt x="11535" y="4744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4690600" y="3371200"/>
              <a:ext cx="416500" cy="186250"/>
            </a:xfrm>
            <a:custGeom>
              <a:rect b="b" l="l" r="r" t="t"/>
              <a:pathLst>
                <a:path extrusionOk="0" h="7450" w="16660">
                  <a:moveTo>
                    <a:pt x="15609" y="2834"/>
                  </a:moveTo>
                  <a:lnTo>
                    <a:pt x="14675" y="5030"/>
                  </a:lnTo>
                  <a:cubicBezTo>
                    <a:pt x="14463" y="5518"/>
                    <a:pt x="13890" y="5752"/>
                    <a:pt x="13391" y="5540"/>
                  </a:cubicBezTo>
                  <a:lnTo>
                    <a:pt x="424" y="1"/>
                  </a:lnTo>
                  <a:lnTo>
                    <a:pt x="0" y="998"/>
                  </a:lnTo>
                  <a:lnTo>
                    <a:pt x="15079" y="7450"/>
                  </a:lnTo>
                  <a:lnTo>
                    <a:pt x="16447" y="4256"/>
                  </a:lnTo>
                  <a:cubicBezTo>
                    <a:pt x="16660" y="3757"/>
                    <a:pt x="16426" y="3195"/>
                    <a:pt x="15938" y="2982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3960525" y="3058975"/>
              <a:ext cx="387875" cy="186250"/>
            </a:xfrm>
            <a:custGeom>
              <a:rect b="b" l="l" r="r" t="t"/>
              <a:pathLst>
                <a:path extrusionOk="0" h="7450" w="15515">
                  <a:moveTo>
                    <a:pt x="425" y="0"/>
                  </a:moveTo>
                  <a:lnTo>
                    <a:pt x="1" y="1008"/>
                  </a:lnTo>
                  <a:lnTo>
                    <a:pt x="15090" y="7449"/>
                  </a:lnTo>
                  <a:lnTo>
                    <a:pt x="15515" y="6452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3708250" y="3138550"/>
              <a:ext cx="259725" cy="132925"/>
            </a:xfrm>
            <a:custGeom>
              <a:rect b="b" l="l" r="r" t="t"/>
              <a:pathLst>
                <a:path extrusionOk="0" h="5317" w="10389">
                  <a:moveTo>
                    <a:pt x="1040" y="139"/>
                  </a:moveTo>
                  <a:lnTo>
                    <a:pt x="9880" y="3927"/>
                  </a:lnTo>
                  <a:cubicBezTo>
                    <a:pt x="10230" y="4075"/>
                    <a:pt x="10389" y="4468"/>
                    <a:pt x="10240" y="4818"/>
                  </a:cubicBezTo>
                  <a:lnTo>
                    <a:pt x="10240" y="4818"/>
                  </a:lnTo>
                  <a:cubicBezTo>
                    <a:pt x="10092" y="5158"/>
                    <a:pt x="9699" y="5317"/>
                    <a:pt x="9360" y="5168"/>
                  </a:cubicBezTo>
                  <a:lnTo>
                    <a:pt x="510" y="1391"/>
                  </a:lnTo>
                  <a:cubicBezTo>
                    <a:pt x="160" y="1242"/>
                    <a:pt x="1" y="839"/>
                    <a:pt x="149" y="499"/>
                  </a:cubicBezTo>
                  <a:lnTo>
                    <a:pt x="149" y="499"/>
                  </a:lnTo>
                  <a:cubicBezTo>
                    <a:pt x="298" y="149"/>
                    <a:pt x="690" y="1"/>
                    <a:pt x="1040" y="13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3650675" y="3113875"/>
              <a:ext cx="45675" cy="41675"/>
            </a:xfrm>
            <a:custGeom>
              <a:rect b="b" l="l" r="r" t="t"/>
              <a:pathLst>
                <a:path extrusionOk="0" h="1667" w="1827">
                  <a:moveTo>
                    <a:pt x="1327" y="266"/>
                  </a:moveTo>
                  <a:lnTo>
                    <a:pt x="1041" y="149"/>
                  </a:lnTo>
                  <a:cubicBezTo>
                    <a:pt x="701" y="1"/>
                    <a:pt x="298" y="160"/>
                    <a:pt x="150" y="510"/>
                  </a:cubicBezTo>
                  <a:lnTo>
                    <a:pt x="150" y="510"/>
                  </a:lnTo>
                  <a:cubicBezTo>
                    <a:pt x="1" y="850"/>
                    <a:pt x="160" y="1253"/>
                    <a:pt x="510" y="1401"/>
                  </a:cubicBezTo>
                  <a:lnTo>
                    <a:pt x="786" y="1518"/>
                  </a:lnTo>
                  <a:cubicBezTo>
                    <a:pt x="1136" y="1667"/>
                    <a:pt x="1529" y="1508"/>
                    <a:pt x="1678" y="1157"/>
                  </a:cubicBezTo>
                  <a:lnTo>
                    <a:pt x="1678" y="1157"/>
                  </a:lnTo>
                  <a:cubicBezTo>
                    <a:pt x="1826" y="818"/>
                    <a:pt x="1667" y="415"/>
                    <a:pt x="1327" y="26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3976450" y="3126625"/>
              <a:ext cx="260000" cy="133175"/>
            </a:xfrm>
            <a:custGeom>
              <a:rect b="b" l="l" r="r" t="t"/>
              <a:pathLst>
                <a:path extrusionOk="0" h="5327" w="10400">
                  <a:moveTo>
                    <a:pt x="1040" y="149"/>
                  </a:moveTo>
                  <a:lnTo>
                    <a:pt x="9890" y="3926"/>
                  </a:lnTo>
                  <a:cubicBezTo>
                    <a:pt x="10230" y="4075"/>
                    <a:pt x="10400" y="4478"/>
                    <a:pt x="10251" y="4818"/>
                  </a:cubicBezTo>
                  <a:lnTo>
                    <a:pt x="10251" y="4818"/>
                  </a:lnTo>
                  <a:cubicBezTo>
                    <a:pt x="10102" y="5168"/>
                    <a:pt x="9699" y="5327"/>
                    <a:pt x="9360" y="5178"/>
                  </a:cubicBezTo>
                  <a:lnTo>
                    <a:pt x="510" y="1401"/>
                  </a:lnTo>
                  <a:cubicBezTo>
                    <a:pt x="160" y="1252"/>
                    <a:pt x="1" y="849"/>
                    <a:pt x="149" y="509"/>
                  </a:cubicBezTo>
                  <a:lnTo>
                    <a:pt x="149" y="509"/>
                  </a:lnTo>
                  <a:cubicBezTo>
                    <a:pt x="298" y="159"/>
                    <a:pt x="701" y="0"/>
                    <a:pt x="1040" y="14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3919150" y="3101950"/>
              <a:ext cx="45650" cy="41675"/>
            </a:xfrm>
            <a:custGeom>
              <a:rect b="b" l="l" r="r" t="t"/>
              <a:pathLst>
                <a:path extrusionOk="0" h="1667" w="1826">
                  <a:moveTo>
                    <a:pt x="1316" y="265"/>
                  </a:moveTo>
                  <a:lnTo>
                    <a:pt x="1040" y="149"/>
                  </a:lnTo>
                  <a:cubicBezTo>
                    <a:pt x="690" y="0"/>
                    <a:pt x="298" y="159"/>
                    <a:pt x="149" y="510"/>
                  </a:cubicBezTo>
                  <a:lnTo>
                    <a:pt x="149" y="510"/>
                  </a:lnTo>
                  <a:cubicBezTo>
                    <a:pt x="1" y="849"/>
                    <a:pt x="160" y="1252"/>
                    <a:pt x="510" y="1401"/>
                  </a:cubicBezTo>
                  <a:lnTo>
                    <a:pt x="786" y="1518"/>
                  </a:lnTo>
                  <a:cubicBezTo>
                    <a:pt x="1125" y="1666"/>
                    <a:pt x="1529" y="1507"/>
                    <a:pt x="1677" y="1157"/>
                  </a:cubicBezTo>
                  <a:lnTo>
                    <a:pt x="1677" y="1157"/>
                  </a:lnTo>
                  <a:cubicBezTo>
                    <a:pt x="1826" y="817"/>
                    <a:pt x="1656" y="414"/>
                    <a:pt x="1316" y="265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4794850" y="3354225"/>
              <a:ext cx="259725" cy="133200"/>
            </a:xfrm>
            <a:custGeom>
              <a:rect b="b" l="l" r="r" t="t"/>
              <a:pathLst>
                <a:path extrusionOk="0" h="5328" w="10389">
                  <a:moveTo>
                    <a:pt x="1040" y="149"/>
                  </a:moveTo>
                  <a:lnTo>
                    <a:pt x="9890" y="3927"/>
                  </a:lnTo>
                  <a:cubicBezTo>
                    <a:pt x="10229" y="4075"/>
                    <a:pt x="10389" y="4478"/>
                    <a:pt x="10251" y="4818"/>
                  </a:cubicBezTo>
                  <a:lnTo>
                    <a:pt x="10251" y="4818"/>
                  </a:lnTo>
                  <a:cubicBezTo>
                    <a:pt x="10092" y="5168"/>
                    <a:pt x="9699" y="5327"/>
                    <a:pt x="9349" y="5179"/>
                  </a:cubicBezTo>
                  <a:lnTo>
                    <a:pt x="510" y="1401"/>
                  </a:lnTo>
                  <a:cubicBezTo>
                    <a:pt x="170" y="1253"/>
                    <a:pt x="0" y="849"/>
                    <a:pt x="149" y="499"/>
                  </a:cubicBezTo>
                  <a:lnTo>
                    <a:pt x="149" y="499"/>
                  </a:lnTo>
                  <a:cubicBezTo>
                    <a:pt x="297" y="160"/>
                    <a:pt x="701" y="0"/>
                    <a:pt x="1040" y="14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4737550" y="3329550"/>
              <a:ext cx="45375" cy="41675"/>
            </a:xfrm>
            <a:custGeom>
              <a:rect b="b" l="l" r="r" t="t"/>
              <a:pathLst>
                <a:path extrusionOk="0" h="1667" w="1815">
                  <a:moveTo>
                    <a:pt x="1316" y="266"/>
                  </a:moveTo>
                  <a:lnTo>
                    <a:pt x="1040" y="149"/>
                  </a:lnTo>
                  <a:cubicBezTo>
                    <a:pt x="690" y="1"/>
                    <a:pt x="287" y="160"/>
                    <a:pt x="138" y="510"/>
                  </a:cubicBezTo>
                  <a:lnTo>
                    <a:pt x="138" y="510"/>
                  </a:lnTo>
                  <a:cubicBezTo>
                    <a:pt x="0" y="850"/>
                    <a:pt x="159" y="1253"/>
                    <a:pt x="499" y="1401"/>
                  </a:cubicBezTo>
                  <a:lnTo>
                    <a:pt x="775" y="1518"/>
                  </a:lnTo>
                  <a:cubicBezTo>
                    <a:pt x="1125" y="1667"/>
                    <a:pt x="1528" y="1507"/>
                    <a:pt x="1677" y="1168"/>
                  </a:cubicBezTo>
                  <a:lnTo>
                    <a:pt x="1677" y="1168"/>
                  </a:lnTo>
                  <a:cubicBezTo>
                    <a:pt x="1815" y="818"/>
                    <a:pt x="1656" y="414"/>
                    <a:pt x="1316" y="26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4356325" y="2925800"/>
              <a:ext cx="79075" cy="56000"/>
            </a:xfrm>
            <a:custGeom>
              <a:rect b="b" l="l" r="r" t="t"/>
              <a:pathLst>
                <a:path extrusionOk="0" h="2240" w="3163">
                  <a:moveTo>
                    <a:pt x="1051" y="149"/>
                  </a:moveTo>
                  <a:lnTo>
                    <a:pt x="2664" y="839"/>
                  </a:lnTo>
                  <a:cubicBezTo>
                    <a:pt x="3004" y="987"/>
                    <a:pt x="3163" y="1390"/>
                    <a:pt x="3025" y="1730"/>
                  </a:cubicBezTo>
                  <a:lnTo>
                    <a:pt x="3025" y="1730"/>
                  </a:lnTo>
                  <a:cubicBezTo>
                    <a:pt x="2876" y="2080"/>
                    <a:pt x="2473" y="2239"/>
                    <a:pt x="2134" y="2091"/>
                  </a:cubicBezTo>
                  <a:lnTo>
                    <a:pt x="510" y="1401"/>
                  </a:lnTo>
                  <a:cubicBezTo>
                    <a:pt x="171" y="1253"/>
                    <a:pt x="1" y="849"/>
                    <a:pt x="149" y="510"/>
                  </a:cubicBezTo>
                  <a:lnTo>
                    <a:pt x="149" y="510"/>
                  </a:lnTo>
                  <a:cubicBezTo>
                    <a:pt x="298" y="160"/>
                    <a:pt x="701" y="0"/>
                    <a:pt x="1051" y="14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4299025" y="2901400"/>
              <a:ext cx="45650" cy="41675"/>
            </a:xfrm>
            <a:custGeom>
              <a:rect b="b" l="l" r="r" t="t"/>
              <a:pathLst>
                <a:path extrusionOk="0" h="1667" w="1826">
                  <a:moveTo>
                    <a:pt x="1317" y="265"/>
                  </a:moveTo>
                  <a:lnTo>
                    <a:pt x="1041" y="149"/>
                  </a:lnTo>
                  <a:cubicBezTo>
                    <a:pt x="701" y="0"/>
                    <a:pt x="298" y="159"/>
                    <a:pt x="149" y="509"/>
                  </a:cubicBezTo>
                  <a:lnTo>
                    <a:pt x="149" y="509"/>
                  </a:lnTo>
                  <a:cubicBezTo>
                    <a:pt x="1" y="849"/>
                    <a:pt x="160" y="1252"/>
                    <a:pt x="510" y="1401"/>
                  </a:cubicBezTo>
                  <a:lnTo>
                    <a:pt x="786" y="1518"/>
                  </a:lnTo>
                  <a:cubicBezTo>
                    <a:pt x="1136" y="1666"/>
                    <a:pt x="1529" y="1507"/>
                    <a:pt x="1677" y="1157"/>
                  </a:cubicBezTo>
                  <a:lnTo>
                    <a:pt x="1677" y="1157"/>
                  </a:lnTo>
                  <a:cubicBezTo>
                    <a:pt x="1826" y="817"/>
                    <a:pt x="1667" y="414"/>
                    <a:pt x="1317" y="265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5599700" y="2518600"/>
              <a:ext cx="182025" cy="169800"/>
            </a:xfrm>
            <a:custGeom>
              <a:rect b="b" l="l" r="r" t="t"/>
              <a:pathLst>
                <a:path extrusionOk="0" h="6792" w="7281">
                  <a:moveTo>
                    <a:pt x="2303" y="0"/>
                  </a:moveTo>
                  <a:lnTo>
                    <a:pt x="1" y="3597"/>
                  </a:lnTo>
                  <a:lnTo>
                    <a:pt x="4967" y="6791"/>
                  </a:lnTo>
                  <a:lnTo>
                    <a:pt x="7280" y="3194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5687775" y="2603475"/>
              <a:ext cx="61850" cy="76700"/>
            </a:xfrm>
            <a:custGeom>
              <a:rect b="b" l="l" r="r" t="t"/>
              <a:pathLst>
                <a:path extrusionOk="0" h="3068" w="2474">
                  <a:moveTo>
                    <a:pt x="1" y="2473"/>
                  </a:moveTo>
                  <a:lnTo>
                    <a:pt x="934" y="3067"/>
                  </a:lnTo>
                  <a:lnTo>
                    <a:pt x="2314" y="924"/>
                  </a:lnTo>
                  <a:cubicBezTo>
                    <a:pt x="2473" y="669"/>
                    <a:pt x="2399" y="330"/>
                    <a:pt x="2144" y="160"/>
                  </a:cubicBezTo>
                  <a:lnTo>
                    <a:pt x="2144" y="160"/>
                  </a:lnTo>
                  <a:cubicBezTo>
                    <a:pt x="1889" y="1"/>
                    <a:pt x="1550" y="75"/>
                    <a:pt x="1391" y="330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5650375" y="2579350"/>
              <a:ext cx="61825" cy="76675"/>
            </a:xfrm>
            <a:custGeom>
              <a:rect b="b" l="l" r="r" t="t"/>
              <a:pathLst>
                <a:path extrusionOk="0" h="3067" w="2473">
                  <a:moveTo>
                    <a:pt x="0" y="2473"/>
                  </a:moveTo>
                  <a:lnTo>
                    <a:pt x="934" y="3067"/>
                  </a:lnTo>
                  <a:lnTo>
                    <a:pt x="2314" y="923"/>
                  </a:lnTo>
                  <a:cubicBezTo>
                    <a:pt x="2473" y="669"/>
                    <a:pt x="2399" y="329"/>
                    <a:pt x="2144" y="170"/>
                  </a:cubicBezTo>
                  <a:lnTo>
                    <a:pt x="2144" y="170"/>
                  </a:lnTo>
                  <a:cubicBezTo>
                    <a:pt x="1889" y="0"/>
                    <a:pt x="1550" y="74"/>
                    <a:pt x="1391" y="329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5612975" y="2555200"/>
              <a:ext cx="61825" cy="76700"/>
            </a:xfrm>
            <a:custGeom>
              <a:rect b="b" l="l" r="r" t="t"/>
              <a:pathLst>
                <a:path extrusionOk="0" h="3068" w="2473">
                  <a:moveTo>
                    <a:pt x="0" y="2473"/>
                  </a:moveTo>
                  <a:lnTo>
                    <a:pt x="934" y="3067"/>
                  </a:lnTo>
                  <a:lnTo>
                    <a:pt x="2314" y="924"/>
                  </a:lnTo>
                  <a:cubicBezTo>
                    <a:pt x="2473" y="669"/>
                    <a:pt x="2398" y="330"/>
                    <a:pt x="2144" y="170"/>
                  </a:cubicBezTo>
                  <a:lnTo>
                    <a:pt x="2144" y="170"/>
                  </a:lnTo>
                  <a:cubicBezTo>
                    <a:pt x="1889" y="1"/>
                    <a:pt x="1550" y="75"/>
                    <a:pt x="1390" y="330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4656625" y="2843550"/>
              <a:ext cx="964850" cy="1236775"/>
            </a:xfrm>
            <a:custGeom>
              <a:rect b="b" l="l" r="r" t="t"/>
              <a:pathLst>
                <a:path extrusionOk="0" h="49471" w="38594">
                  <a:moveTo>
                    <a:pt x="38159" y="7004"/>
                  </a:moveTo>
                  <a:lnTo>
                    <a:pt x="27601" y="213"/>
                  </a:lnTo>
                  <a:cubicBezTo>
                    <a:pt x="27261" y="1"/>
                    <a:pt x="26815" y="96"/>
                    <a:pt x="26603" y="436"/>
                  </a:cubicBezTo>
                  <a:lnTo>
                    <a:pt x="224" y="41459"/>
                  </a:lnTo>
                  <a:cubicBezTo>
                    <a:pt x="1" y="41798"/>
                    <a:pt x="96" y="42244"/>
                    <a:pt x="436" y="42467"/>
                  </a:cubicBezTo>
                  <a:lnTo>
                    <a:pt x="10994" y="49258"/>
                  </a:lnTo>
                  <a:cubicBezTo>
                    <a:pt x="11334" y="49470"/>
                    <a:pt x="11779" y="49375"/>
                    <a:pt x="11991" y="49035"/>
                  </a:cubicBezTo>
                  <a:lnTo>
                    <a:pt x="38371" y="8012"/>
                  </a:lnTo>
                  <a:cubicBezTo>
                    <a:pt x="38594" y="7673"/>
                    <a:pt x="38498" y="7217"/>
                    <a:pt x="38159" y="7004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5167825" y="2886000"/>
              <a:ext cx="417575" cy="413325"/>
            </a:xfrm>
            <a:custGeom>
              <a:rect b="b" l="l" r="r" t="t"/>
              <a:pathLst>
                <a:path extrusionOk="0" h="16533" w="16703">
                  <a:moveTo>
                    <a:pt x="160" y="10050"/>
                  </a:moveTo>
                  <a:lnTo>
                    <a:pt x="10134" y="16459"/>
                  </a:lnTo>
                  <a:cubicBezTo>
                    <a:pt x="10251" y="16533"/>
                    <a:pt x="10421" y="16501"/>
                    <a:pt x="10506" y="16374"/>
                  </a:cubicBezTo>
                  <a:lnTo>
                    <a:pt x="16618" y="6856"/>
                  </a:lnTo>
                  <a:cubicBezTo>
                    <a:pt x="16703" y="6739"/>
                    <a:pt x="16671" y="6569"/>
                    <a:pt x="16533" y="6484"/>
                  </a:cubicBezTo>
                  <a:lnTo>
                    <a:pt x="6580" y="75"/>
                  </a:lnTo>
                  <a:cubicBezTo>
                    <a:pt x="6452" y="1"/>
                    <a:pt x="6282" y="33"/>
                    <a:pt x="6198" y="160"/>
                  </a:cubicBezTo>
                  <a:lnTo>
                    <a:pt x="86" y="9678"/>
                  </a:lnTo>
                  <a:cubicBezTo>
                    <a:pt x="1" y="9795"/>
                    <a:pt x="32" y="9965"/>
                    <a:pt x="160" y="1005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5261475" y="2969050"/>
              <a:ext cx="229500" cy="239025"/>
            </a:xfrm>
            <a:custGeom>
              <a:rect b="b" l="l" r="r" t="t"/>
              <a:pathLst>
                <a:path extrusionOk="0" h="9561" w="9180">
                  <a:moveTo>
                    <a:pt x="6951" y="1295"/>
                  </a:moveTo>
                  <a:cubicBezTo>
                    <a:pt x="8426" y="2250"/>
                    <a:pt x="9179" y="3990"/>
                    <a:pt x="8871" y="5719"/>
                  </a:cubicBezTo>
                  <a:cubicBezTo>
                    <a:pt x="8553" y="7438"/>
                    <a:pt x="7227" y="8807"/>
                    <a:pt x="5518" y="9179"/>
                  </a:cubicBezTo>
                  <a:cubicBezTo>
                    <a:pt x="3799" y="9561"/>
                    <a:pt x="2027" y="8860"/>
                    <a:pt x="1030" y="7417"/>
                  </a:cubicBezTo>
                  <a:cubicBezTo>
                    <a:pt x="32" y="5974"/>
                    <a:pt x="0" y="4075"/>
                    <a:pt x="945" y="2600"/>
                  </a:cubicBezTo>
                  <a:cubicBezTo>
                    <a:pt x="2239" y="584"/>
                    <a:pt x="4935" y="0"/>
                    <a:pt x="6951" y="1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5367850" y="3084975"/>
              <a:ext cx="17275" cy="15125"/>
            </a:xfrm>
            <a:custGeom>
              <a:rect b="b" l="l" r="r" t="t"/>
              <a:pathLst>
                <a:path extrusionOk="0" h="605" w="691">
                  <a:moveTo>
                    <a:pt x="489" y="85"/>
                  </a:moveTo>
                  <a:cubicBezTo>
                    <a:pt x="690" y="212"/>
                    <a:pt x="627" y="509"/>
                    <a:pt x="404" y="562"/>
                  </a:cubicBezTo>
                  <a:cubicBezTo>
                    <a:pt x="170" y="605"/>
                    <a:pt x="0" y="361"/>
                    <a:pt x="117" y="159"/>
                  </a:cubicBezTo>
                  <a:cubicBezTo>
                    <a:pt x="191" y="32"/>
                    <a:pt x="361" y="0"/>
                    <a:pt x="489" y="85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5369450" y="3020225"/>
              <a:ext cx="56250" cy="80150"/>
            </a:xfrm>
            <a:custGeom>
              <a:rect b="b" l="l" r="r" t="t"/>
              <a:pathLst>
                <a:path extrusionOk="0" h="3206" w="2250">
                  <a:moveTo>
                    <a:pt x="435" y="3004"/>
                  </a:moveTo>
                  <a:cubicBezTo>
                    <a:pt x="297" y="3206"/>
                    <a:pt x="0" y="3015"/>
                    <a:pt x="127" y="2802"/>
                  </a:cubicBezTo>
                  <a:lnTo>
                    <a:pt x="1783" y="234"/>
                  </a:lnTo>
                  <a:cubicBezTo>
                    <a:pt x="1910" y="1"/>
                    <a:pt x="2250" y="224"/>
                    <a:pt x="2091" y="436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5370775" y="3085750"/>
              <a:ext cx="22300" cy="65025"/>
            </a:xfrm>
            <a:custGeom>
              <a:rect b="b" l="l" r="r" t="t"/>
              <a:pathLst>
                <a:path extrusionOk="0" h="2601" w="892">
                  <a:moveTo>
                    <a:pt x="53" y="319"/>
                  </a:moveTo>
                  <a:cubicBezTo>
                    <a:pt x="0" y="75"/>
                    <a:pt x="361" y="1"/>
                    <a:pt x="414" y="234"/>
                  </a:cubicBezTo>
                  <a:lnTo>
                    <a:pt x="870" y="2357"/>
                  </a:lnTo>
                  <a:cubicBezTo>
                    <a:pt x="892" y="2463"/>
                    <a:pt x="828" y="2558"/>
                    <a:pt x="732" y="2579"/>
                  </a:cubicBezTo>
                  <a:cubicBezTo>
                    <a:pt x="626" y="2601"/>
                    <a:pt x="531" y="2537"/>
                    <a:pt x="510" y="2442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5276075" y="2992375"/>
              <a:ext cx="200025" cy="200575"/>
            </a:xfrm>
            <a:custGeom>
              <a:rect b="b" l="l" r="r" t="t"/>
              <a:pathLst>
                <a:path extrusionOk="0" h="8023" w="8001">
                  <a:moveTo>
                    <a:pt x="4924" y="7927"/>
                  </a:moveTo>
                  <a:cubicBezTo>
                    <a:pt x="4945" y="8002"/>
                    <a:pt x="4828" y="8023"/>
                    <a:pt x="4818" y="7949"/>
                  </a:cubicBezTo>
                  <a:lnTo>
                    <a:pt x="4733" y="7556"/>
                  </a:lnTo>
                  <a:cubicBezTo>
                    <a:pt x="4722" y="7524"/>
                    <a:pt x="4743" y="7492"/>
                    <a:pt x="4775" y="7492"/>
                  </a:cubicBezTo>
                  <a:cubicBezTo>
                    <a:pt x="4807" y="7482"/>
                    <a:pt x="4828" y="7503"/>
                    <a:pt x="4839" y="7535"/>
                  </a:cubicBezTo>
                  <a:close/>
                  <a:moveTo>
                    <a:pt x="1008" y="2006"/>
                  </a:moveTo>
                  <a:cubicBezTo>
                    <a:pt x="1029" y="2028"/>
                    <a:pt x="1040" y="2059"/>
                    <a:pt x="1019" y="2091"/>
                  </a:cubicBezTo>
                  <a:cubicBezTo>
                    <a:pt x="1008" y="2112"/>
                    <a:pt x="966" y="2123"/>
                    <a:pt x="944" y="2102"/>
                  </a:cubicBezTo>
                  <a:lnTo>
                    <a:pt x="605" y="1890"/>
                  </a:lnTo>
                  <a:cubicBezTo>
                    <a:pt x="541" y="1847"/>
                    <a:pt x="605" y="1752"/>
                    <a:pt x="669" y="1794"/>
                  </a:cubicBezTo>
                  <a:close/>
                  <a:moveTo>
                    <a:pt x="7428" y="6145"/>
                  </a:moveTo>
                  <a:cubicBezTo>
                    <a:pt x="7460" y="6155"/>
                    <a:pt x="7460" y="6187"/>
                    <a:pt x="7449" y="6219"/>
                  </a:cubicBezTo>
                  <a:cubicBezTo>
                    <a:pt x="7428" y="6240"/>
                    <a:pt x="7396" y="6251"/>
                    <a:pt x="7364" y="6230"/>
                  </a:cubicBezTo>
                  <a:lnTo>
                    <a:pt x="7025" y="6017"/>
                  </a:lnTo>
                  <a:cubicBezTo>
                    <a:pt x="6961" y="5975"/>
                    <a:pt x="7025" y="5879"/>
                    <a:pt x="7088" y="5922"/>
                  </a:cubicBezTo>
                  <a:close/>
                  <a:moveTo>
                    <a:pt x="467" y="4723"/>
                  </a:moveTo>
                  <a:cubicBezTo>
                    <a:pt x="541" y="4712"/>
                    <a:pt x="562" y="4818"/>
                    <a:pt x="488" y="4839"/>
                  </a:cubicBezTo>
                  <a:lnTo>
                    <a:pt x="96" y="4924"/>
                  </a:lnTo>
                  <a:cubicBezTo>
                    <a:pt x="21" y="4935"/>
                    <a:pt x="0" y="4829"/>
                    <a:pt x="74" y="4808"/>
                  </a:cubicBezTo>
                  <a:close/>
                  <a:moveTo>
                    <a:pt x="7937" y="3099"/>
                  </a:moveTo>
                  <a:cubicBezTo>
                    <a:pt x="7958" y="3099"/>
                    <a:pt x="7990" y="3120"/>
                    <a:pt x="8001" y="3142"/>
                  </a:cubicBezTo>
                  <a:cubicBezTo>
                    <a:pt x="8001" y="3174"/>
                    <a:pt x="7990" y="3205"/>
                    <a:pt x="7958" y="3216"/>
                  </a:cubicBezTo>
                  <a:lnTo>
                    <a:pt x="7555" y="3301"/>
                  </a:lnTo>
                  <a:cubicBezTo>
                    <a:pt x="7492" y="3311"/>
                    <a:pt x="7470" y="3205"/>
                    <a:pt x="7534" y="3195"/>
                  </a:cubicBezTo>
                  <a:lnTo>
                    <a:pt x="7937" y="3099"/>
                  </a:lnTo>
                  <a:close/>
                  <a:moveTo>
                    <a:pt x="2016" y="7025"/>
                  </a:moveTo>
                  <a:cubicBezTo>
                    <a:pt x="2027" y="7004"/>
                    <a:pt x="2059" y="6994"/>
                    <a:pt x="2090" y="7004"/>
                  </a:cubicBezTo>
                  <a:cubicBezTo>
                    <a:pt x="2112" y="7025"/>
                    <a:pt x="2122" y="7057"/>
                    <a:pt x="2112" y="7089"/>
                  </a:cubicBezTo>
                  <a:lnTo>
                    <a:pt x="1889" y="7429"/>
                  </a:lnTo>
                  <a:cubicBezTo>
                    <a:pt x="1846" y="7482"/>
                    <a:pt x="1751" y="7429"/>
                    <a:pt x="1793" y="7365"/>
                  </a:cubicBezTo>
                  <a:close/>
                  <a:moveTo>
                    <a:pt x="6144" y="606"/>
                  </a:moveTo>
                  <a:cubicBezTo>
                    <a:pt x="6165" y="574"/>
                    <a:pt x="6197" y="563"/>
                    <a:pt x="6218" y="584"/>
                  </a:cubicBezTo>
                  <a:cubicBezTo>
                    <a:pt x="6250" y="595"/>
                    <a:pt x="6250" y="637"/>
                    <a:pt x="6239" y="659"/>
                  </a:cubicBezTo>
                  <a:lnTo>
                    <a:pt x="6017" y="998"/>
                  </a:lnTo>
                  <a:cubicBezTo>
                    <a:pt x="6006" y="1030"/>
                    <a:pt x="5964" y="1030"/>
                    <a:pt x="5942" y="1019"/>
                  </a:cubicBezTo>
                  <a:cubicBezTo>
                    <a:pt x="5921" y="998"/>
                    <a:pt x="5910" y="966"/>
                    <a:pt x="5921" y="935"/>
                  </a:cubicBezTo>
                  <a:close/>
                  <a:moveTo>
                    <a:pt x="3300" y="468"/>
                  </a:moveTo>
                  <a:cubicBezTo>
                    <a:pt x="3321" y="542"/>
                    <a:pt x="3205" y="563"/>
                    <a:pt x="3194" y="489"/>
                  </a:cubicBezTo>
                  <a:lnTo>
                    <a:pt x="3109" y="96"/>
                  </a:lnTo>
                  <a:cubicBezTo>
                    <a:pt x="3088" y="22"/>
                    <a:pt x="3205" y="1"/>
                    <a:pt x="3215" y="75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5343450" y="2760275"/>
              <a:ext cx="329775" cy="255475"/>
            </a:xfrm>
            <a:custGeom>
              <a:rect b="b" l="l" r="r" t="t"/>
              <a:pathLst>
                <a:path extrusionOk="0" h="10219" w="13191">
                  <a:moveTo>
                    <a:pt x="1910" y="0"/>
                  </a:moveTo>
                  <a:lnTo>
                    <a:pt x="0" y="2971"/>
                  </a:lnTo>
                  <a:lnTo>
                    <a:pt x="11269" y="10219"/>
                  </a:lnTo>
                  <a:lnTo>
                    <a:pt x="13190" y="7247"/>
                  </a:lnTo>
                  <a:lnTo>
                    <a:pt x="191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5448500" y="2856550"/>
              <a:ext cx="55200" cy="63175"/>
            </a:xfrm>
            <a:custGeom>
              <a:rect b="b" l="l" r="r" t="t"/>
              <a:pathLst>
                <a:path extrusionOk="0" h="2527" w="2208">
                  <a:moveTo>
                    <a:pt x="1104" y="252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14" y="96"/>
                    <a:pt x="1507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5403675" y="2827900"/>
              <a:ext cx="55200" cy="63175"/>
            </a:xfrm>
            <a:custGeom>
              <a:rect b="b" l="l" r="r" t="t"/>
              <a:pathLst>
                <a:path extrusionOk="0" h="2527" w="2208">
                  <a:moveTo>
                    <a:pt x="1104" y="252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14" y="86"/>
                    <a:pt x="1517" y="1"/>
                    <a:pt x="1825" y="192"/>
                  </a:cubicBezTo>
                  <a:lnTo>
                    <a:pt x="1825" y="192"/>
                  </a:lnTo>
                  <a:cubicBezTo>
                    <a:pt x="2122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5359100" y="2799250"/>
              <a:ext cx="55200" cy="62900"/>
            </a:xfrm>
            <a:custGeom>
              <a:rect b="b" l="l" r="r" t="t"/>
              <a:pathLst>
                <a:path extrusionOk="0" h="2516" w="2208">
                  <a:moveTo>
                    <a:pt x="1104" y="251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04" y="86"/>
                    <a:pt x="1507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5581925" y="2942500"/>
              <a:ext cx="55200" cy="62900"/>
            </a:xfrm>
            <a:custGeom>
              <a:rect b="b" l="l" r="r" t="t"/>
              <a:pathLst>
                <a:path extrusionOk="0" h="2516" w="2208">
                  <a:moveTo>
                    <a:pt x="1104" y="2516"/>
                  </a:moveTo>
                  <a:lnTo>
                    <a:pt x="1" y="1815"/>
                  </a:lnTo>
                  <a:lnTo>
                    <a:pt x="913" y="394"/>
                  </a:lnTo>
                  <a:cubicBezTo>
                    <a:pt x="1115" y="9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94"/>
                    <a:pt x="2208" y="797"/>
                    <a:pt x="2017" y="1104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5537100" y="2913850"/>
              <a:ext cx="55200" cy="62900"/>
            </a:xfrm>
            <a:custGeom>
              <a:rect b="b" l="l" r="r" t="t"/>
              <a:pathLst>
                <a:path extrusionOk="0" h="2516" w="2208">
                  <a:moveTo>
                    <a:pt x="1104" y="2516"/>
                  </a:moveTo>
                  <a:lnTo>
                    <a:pt x="0" y="1805"/>
                  </a:lnTo>
                  <a:lnTo>
                    <a:pt x="913" y="393"/>
                  </a:lnTo>
                  <a:cubicBezTo>
                    <a:pt x="1115" y="8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8" y="797"/>
                    <a:pt x="2017" y="1094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5492525" y="2885200"/>
              <a:ext cx="55200" cy="62900"/>
            </a:xfrm>
            <a:custGeom>
              <a:rect b="b" l="l" r="r" t="t"/>
              <a:pathLst>
                <a:path extrusionOk="0" h="2516" w="2208">
                  <a:moveTo>
                    <a:pt x="1104" y="2516"/>
                  </a:moveTo>
                  <a:lnTo>
                    <a:pt x="1" y="1805"/>
                  </a:lnTo>
                  <a:lnTo>
                    <a:pt x="913" y="383"/>
                  </a:lnTo>
                  <a:cubicBezTo>
                    <a:pt x="1115" y="8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83"/>
                    <a:pt x="2208" y="786"/>
                    <a:pt x="2017" y="1094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5402600" y="2597900"/>
              <a:ext cx="328450" cy="331100"/>
            </a:xfrm>
            <a:custGeom>
              <a:rect b="b" l="l" r="r" t="t"/>
              <a:pathLst>
                <a:path extrusionOk="0" h="13244" w="13138">
                  <a:moveTo>
                    <a:pt x="13137" y="3195"/>
                  </a:moveTo>
                  <a:lnTo>
                    <a:pt x="11057" y="12840"/>
                  </a:lnTo>
                  <a:lnTo>
                    <a:pt x="10792" y="13244"/>
                  </a:lnTo>
                  <a:lnTo>
                    <a:pt x="1" y="6304"/>
                  </a:lnTo>
                  <a:lnTo>
                    <a:pt x="255" y="5901"/>
                  </a:lnTo>
                  <a:lnTo>
                    <a:pt x="8171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5660200" y="2368700"/>
              <a:ext cx="181725" cy="228450"/>
            </a:xfrm>
            <a:custGeom>
              <a:rect b="b" l="l" r="r" t="t"/>
              <a:pathLst>
                <a:path extrusionOk="0" h="9138" w="7269">
                  <a:moveTo>
                    <a:pt x="7269" y="1"/>
                  </a:moveTo>
                  <a:lnTo>
                    <a:pt x="5125" y="8798"/>
                  </a:lnTo>
                  <a:lnTo>
                    <a:pt x="4754" y="9137"/>
                  </a:lnTo>
                  <a:lnTo>
                    <a:pt x="2388" y="7598"/>
                  </a:lnTo>
                  <a:lnTo>
                    <a:pt x="0" y="6081"/>
                  </a:lnTo>
                  <a:lnTo>
                    <a:pt x="159" y="5604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5662850" y="2368700"/>
              <a:ext cx="179350" cy="222875"/>
            </a:xfrm>
            <a:custGeom>
              <a:rect b="b" l="l" r="r" t="t"/>
              <a:pathLst>
                <a:path extrusionOk="0" h="8915" w="7174">
                  <a:moveTo>
                    <a:pt x="7173" y="1"/>
                  </a:moveTo>
                  <a:lnTo>
                    <a:pt x="5030" y="8798"/>
                  </a:lnTo>
                  <a:lnTo>
                    <a:pt x="4892" y="8914"/>
                  </a:lnTo>
                  <a:lnTo>
                    <a:pt x="0" y="5773"/>
                  </a:lnTo>
                  <a:lnTo>
                    <a:pt x="53" y="5604"/>
                  </a:lnTo>
                  <a:lnTo>
                    <a:pt x="1380" y="4553"/>
                  </a:lnTo>
                  <a:lnTo>
                    <a:pt x="2568" y="5317"/>
                  </a:lnTo>
                  <a:cubicBezTo>
                    <a:pt x="4425" y="6506"/>
                    <a:pt x="5115" y="4808"/>
                    <a:pt x="5115" y="4808"/>
                  </a:cubicBezTo>
                  <a:lnTo>
                    <a:pt x="6261" y="712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5802650" y="2370025"/>
              <a:ext cx="48825" cy="43275"/>
            </a:xfrm>
            <a:custGeom>
              <a:rect b="b" l="l" r="r" t="t"/>
              <a:pathLst>
                <a:path extrusionOk="0" h="1731" w="1953">
                  <a:moveTo>
                    <a:pt x="1390" y="234"/>
                  </a:moveTo>
                  <a:cubicBezTo>
                    <a:pt x="1953" y="595"/>
                    <a:pt x="1794" y="1444"/>
                    <a:pt x="1146" y="1593"/>
                  </a:cubicBezTo>
                  <a:cubicBezTo>
                    <a:pt x="488" y="1731"/>
                    <a:pt x="0" y="1009"/>
                    <a:pt x="361" y="457"/>
                  </a:cubicBezTo>
                  <a:cubicBezTo>
                    <a:pt x="584" y="107"/>
                    <a:pt x="1040" y="1"/>
                    <a:pt x="1390" y="234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5815650" y="2360225"/>
              <a:ext cx="42475" cy="33175"/>
            </a:xfrm>
            <a:custGeom>
              <a:rect b="b" l="l" r="r" t="t"/>
              <a:pathLst>
                <a:path extrusionOk="0" h="1327" w="1699">
                  <a:moveTo>
                    <a:pt x="478" y="96"/>
                  </a:moveTo>
                  <a:lnTo>
                    <a:pt x="1528" y="764"/>
                  </a:lnTo>
                  <a:cubicBezTo>
                    <a:pt x="1656" y="849"/>
                    <a:pt x="1698" y="1030"/>
                    <a:pt x="1613" y="1157"/>
                  </a:cubicBezTo>
                  <a:lnTo>
                    <a:pt x="1613" y="1157"/>
                  </a:lnTo>
                  <a:cubicBezTo>
                    <a:pt x="1528" y="1284"/>
                    <a:pt x="1359" y="1327"/>
                    <a:pt x="1221" y="1242"/>
                  </a:cubicBezTo>
                  <a:lnTo>
                    <a:pt x="159" y="563"/>
                  </a:lnTo>
                  <a:cubicBezTo>
                    <a:pt x="32" y="478"/>
                    <a:pt x="0" y="308"/>
                    <a:pt x="75" y="170"/>
                  </a:cubicBezTo>
                  <a:lnTo>
                    <a:pt x="75" y="170"/>
                  </a:lnTo>
                  <a:cubicBezTo>
                    <a:pt x="159" y="43"/>
                    <a:pt x="340" y="0"/>
                    <a:pt x="478" y="96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5830775" y="2313800"/>
              <a:ext cx="49350" cy="68200"/>
            </a:xfrm>
            <a:custGeom>
              <a:rect b="b" l="l" r="r" t="t"/>
              <a:pathLst>
                <a:path extrusionOk="0" h="2728" w="1974">
                  <a:moveTo>
                    <a:pt x="74" y="2250"/>
                  </a:moveTo>
                  <a:lnTo>
                    <a:pt x="1422" y="170"/>
                  </a:lnTo>
                  <a:cubicBezTo>
                    <a:pt x="1496" y="43"/>
                    <a:pt x="1677" y="0"/>
                    <a:pt x="1804" y="85"/>
                  </a:cubicBezTo>
                  <a:lnTo>
                    <a:pt x="1804" y="85"/>
                  </a:lnTo>
                  <a:cubicBezTo>
                    <a:pt x="1931" y="170"/>
                    <a:pt x="1974" y="340"/>
                    <a:pt x="1889" y="478"/>
                  </a:cubicBezTo>
                  <a:lnTo>
                    <a:pt x="552" y="2558"/>
                  </a:lnTo>
                  <a:cubicBezTo>
                    <a:pt x="467" y="2685"/>
                    <a:pt x="297" y="2727"/>
                    <a:pt x="159" y="2643"/>
                  </a:cubicBezTo>
                  <a:lnTo>
                    <a:pt x="159" y="2643"/>
                  </a:lnTo>
                  <a:cubicBezTo>
                    <a:pt x="32" y="2558"/>
                    <a:pt x="0" y="2388"/>
                    <a:pt x="74" y="2250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5101500" y="3135625"/>
              <a:ext cx="340925" cy="239325"/>
            </a:xfrm>
            <a:custGeom>
              <a:rect b="b" l="l" r="r" t="t"/>
              <a:pathLst>
                <a:path extrusionOk="0" h="9573" w="13637">
                  <a:moveTo>
                    <a:pt x="13530" y="8087"/>
                  </a:moveTo>
                  <a:lnTo>
                    <a:pt x="1030" y="54"/>
                  </a:lnTo>
                  <a:cubicBezTo>
                    <a:pt x="945" y="1"/>
                    <a:pt x="839" y="22"/>
                    <a:pt x="786" y="107"/>
                  </a:cubicBezTo>
                  <a:lnTo>
                    <a:pt x="54" y="1232"/>
                  </a:lnTo>
                  <a:cubicBezTo>
                    <a:pt x="1" y="1317"/>
                    <a:pt x="22" y="1433"/>
                    <a:pt x="107" y="1486"/>
                  </a:cubicBezTo>
                  <a:lnTo>
                    <a:pt x="12596" y="9519"/>
                  </a:lnTo>
                  <a:cubicBezTo>
                    <a:pt x="12681" y="9572"/>
                    <a:pt x="12798" y="9551"/>
                    <a:pt x="12851" y="9466"/>
                  </a:cubicBezTo>
                  <a:lnTo>
                    <a:pt x="13583" y="8341"/>
                  </a:lnTo>
                  <a:cubicBezTo>
                    <a:pt x="13636" y="8256"/>
                    <a:pt x="13604" y="8140"/>
                    <a:pt x="13530" y="8087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5380850" y="2739300"/>
              <a:ext cx="308800" cy="213325"/>
            </a:xfrm>
            <a:custGeom>
              <a:rect b="b" l="l" r="r" t="t"/>
              <a:pathLst>
                <a:path extrusionOk="0" h="8533" w="12352">
                  <a:moveTo>
                    <a:pt x="181" y="1200"/>
                  </a:moveTo>
                  <a:lnTo>
                    <a:pt x="11450" y="8447"/>
                  </a:lnTo>
                  <a:cubicBezTo>
                    <a:pt x="11588" y="8532"/>
                    <a:pt x="11768" y="8500"/>
                    <a:pt x="11864" y="8362"/>
                  </a:cubicBezTo>
                  <a:lnTo>
                    <a:pt x="12256" y="7747"/>
                  </a:lnTo>
                  <a:cubicBezTo>
                    <a:pt x="12352" y="7609"/>
                    <a:pt x="12309" y="7429"/>
                    <a:pt x="12172" y="7344"/>
                  </a:cubicBezTo>
                  <a:lnTo>
                    <a:pt x="892" y="96"/>
                  </a:lnTo>
                  <a:cubicBezTo>
                    <a:pt x="754" y="1"/>
                    <a:pt x="573" y="43"/>
                    <a:pt x="489" y="181"/>
                  </a:cubicBezTo>
                  <a:lnTo>
                    <a:pt x="85" y="786"/>
                  </a:lnTo>
                  <a:cubicBezTo>
                    <a:pt x="0" y="924"/>
                    <a:pt x="43" y="1115"/>
                    <a:pt x="181" y="120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5308150" y="2814125"/>
              <a:ext cx="341200" cy="239550"/>
            </a:xfrm>
            <a:custGeom>
              <a:rect b="b" l="l" r="r" t="t"/>
              <a:pathLst>
                <a:path extrusionOk="0" h="9582" w="13648">
                  <a:moveTo>
                    <a:pt x="13530" y="8086"/>
                  </a:moveTo>
                  <a:lnTo>
                    <a:pt x="1041" y="53"/>
                  </a:lnTo>
                  <a:cubicBezTo>
                    <a:pt x="956" y="0"/>
                    <a:pt x="839" y="21"/>
                    <a:pt x="786" y="106"/>
                  </a:cubicBezTo>
                  <a:lnTo>
                    <a:pt x="65" y="1231"/>
                  </a:lnTo>
                  <a:cubicBezTo>
                    <a:pt x="1" y="1316"/>
                    <a:pt x="33" y="1433"/>
                    <a:pt x="118" y="1486"/>
                  </a:cubicBezTo>
                  <a:lnTo>
                    <a:pt x="12607" y="9529"/>
                  </a:lnTo>
                  <a:cubicBezTo>
                    <a:pt x="12692" y="9582"/>
                    <a:pt x="12809" y="9550"/>
                    <a:pt x="12862" y="9465"/>
                  </a:cubicBezTo>
                  <a:lnTo>
                    <a:pt x="13583" y="8340"/>
                  </a:lnTo>
                  <a:cubicBezTo>
                    <a:pt x="13647" y="8256"/>
                    <a:pt x="13615" y="8139"/>
                    <a:pt x="13530" y="8086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5644800" y="2505600"/>
              <a:ext cx="149900" cy="106125"/>
            </a:xfrm>
            <a:custGeom>
              <a:rect b="b" l="l" r="r" t="t"/>
              <a:pathLst>
                <a:path extrusionOk="0" h="4245" w="5996">
                  <a:moveTo>
                    <a:pt x="266" y="923"/>
                  </a:moveTo>
                  <a:lnTo>
                    <a:pt x="5232" y="4117"/>
                  </a:lnTo>
                  <a:cubicBezTo>
                    <a:pt x="5423" y="4245"/>
                    <a:pt x="5678" y="4192"/>
                    <a:pt x="5805" y="4001"/>
                  </a:cubicBezTo>
                  <a:lnTo>
                    <a:pt x="5869" y="3895"/>
                  </a:lnTo>
                  <a:cubicBezTo>
                    <a:pt x="5996" y="3704"/>
                    <a:pt x="5932" y="3438"/>
                    <a:pt x="5741" y="3322"/>
                  </a:cubicBezTo>
                  <a:lnTo>
                    <a:pt x="765" y="128"/>
                  </a:lnTo>
                  <a:cubicBezTo>
                    <a:pt x="574" y="0"/>
                    <a:pt x="319" y="53"/>
                    <a:pt x="192" y="244"/>
                  </a:cubicBezTo>
                  <a:lnTo>
                    <a:pt x="128" y="350"/>
                  </a:lnTo>
                  <a:cubicBezTo>
                    <a:pt x="1" y="541"/>
                    <a:pt x="64" y="807"/>
                    <a:pt x="266" y="923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5009975" y="3222375"/>
              <a:ext cx="131875" cy="184400"/>
            </a:xfrm>
            <a:custGeom>
              <a:rect b="b" l="l" r="r" t="t"/>
              <a:pathLst>
                <a:path extrusionOk="0" h="7376" w="5275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3"/>
                    <a:pt x="5275" y="797"/>
                    <a:pt x="5084" y="1104"/>
                  </a:cubicBezTo>
                  <a:lnTo>
                    <a:pt x="1296" y="6993"/>
                  </a:lnTo>
                  <a:cubicBezTo>
                    <a:pt x="1094" y="7291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83"/>
                    <a:pt x="1" y="6590"/>
                    <a:pt x="192" y="6283"/>
                  </a:cubicBezTo>
                  <a:lnTo>
                    <a:pt x="3980" y="393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5054550" y="3251025"/>
              <a:ext cx="131875" cy="184675"/>
            </a:xfrm>
            <a:custGeom>
              <a:rect b="b" l="l" r="r" t="t"/>
              <a:pathLst>
                <a:path extrusionOk="0" h="7387" w="5275">
                  <a:moveTo>
                    <a:pt x="4892" y="202"/>
                  </a:moveTo>
                  <a:lnTo>
                    <a:pt x="4892" y="202"/>
                  </a:lnTo>
                  <a:cubicBezTo>
                    <a:pt x="5190" y="393"/>
                    <a:pt x="5274" y="797"/>
                    <a:pt x="5083" y="1104"/>
                  </a:cubicBezTo>
                  <a:lnTo>
                    <a:pt x="1295" y="6993"/>
                  </a:lnTo>
                  <a:cubicBezTo>
                    <a:pt x="1104" y="7291"/>
                    <a:pt x="701" y="7386"/>
                    <a:pt x="393" y="7184"/>
                  </a:cubicBezTo>
                  <a:lnTo>
                    <a:pt x="393" y="7184"/>
                  </a:lnTo>
                  <a:cubicBezTo>
                    <a:pt x="86" y="6993"/>
                    <a:pt x="1" y="6590"/>
                    <a:pt x="192" y="6283"/>
                  </a:cubicBezTo>
                  <a:lnTo>
                    <a:pt x="3980" y="393"/>
                  </a:lnTo>
                  <a:cubicBezTo>
                    <a:pt x="4181" y="96"/>
                    <a:pt x="4585" y="1"/>
                    <a:pt x="4892" y="202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5099375" y="3279950"/>
              <a:ext cx="131875" cy="184400"/>
            </a:xfrm>
            <a:custGeom>
              <a:rect b="b" l="l" r="r" t="t"/>
              <a:pathLst>
                <a:path extrusionOk="0" h="7376" w="5275">
                  <a:moveTo>
                    <a:pt x="4882" y="191"/>
                  </a:moveTo>
                  <a:lnTo>
                    <a:pt x="4882" y="191"/>
                  </a:lnTo>
                  <a:cubicBezTo>
                    <a:pt x="5179" y="382"/>
                    <a:pt x="5275" y="786"/>
                    <a:pt x="5084" y="1093"/>
                  </a:cubicBezTo>
                  <a:lnTo>
                    <a:pt x="1295" y="6982"/>
                  </a:lnTo>
                  <a:cubicBezTo>
                    <a:pt x="1094" y="7280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82"/>
                    <a:pt x="1" y="6579"/>
                    <a:pt x="192" y="6272"/>
                  </a:cubicBezTo>
                  <a:lnTo>
                    <a:pt x="3980" y="382"/>
                  </a:lnTo>
                  <a:cubicBezTo>
                    <a:pt x="4182" y="85"/>
                    <a:pt x="4574" y="0"/>
                    <a:pt x="4882" y="19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5143950" y="3308600"/>
              <a:ext cx="131875" cy="184400"/>
            </a:xfrm>
            <a:custGeom>
              <a:rect b="b" l="l" r="r" t="t"/>
              <a:pathLst>
                <a:path extrusionOk="0" h="7376" w="5275">
                  <a:moveTo>
                    <a:pt x="4882" y="191"/>
                  </a:moveTo>
                  <a:lnTo>
                    <a:pt x="4882" y="191"/>
                  </a:lnTo>
                  <a:cubicBezTo>
                    <a:pt x="5190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86" y="6982"/>
                    <a:pt x="1" y="6579"/>
                    <a:pt x="192" y="6282"/>
                  </a:cubicBezTo>
                  <a:lnTo>
                    <a:pt x="3980" y="393"/>
                  </a:lnTo>
                  <a:cubicBezTo>
                    <a:pt x="4181" y="85"/>
                    <a:pt x="4585" y="0"/>
                    <a:pt x="4882" y="19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5188775" y="3337250"/>
              <a:ext cx="131875" cy="184400"/>
            </a:xfrm>
            <a:custGeom>
              <a:rect b="b" l="l" r="r" t="t"/>
              <a:pathLst>
                <a:path extrusionOk="0" h="7376" w="5275">
                  <a:moveTo>
                    <a:pt x="4882" y="202"/>
                  </a:moveTo>
                  <a:lnTo>
                    <a:pt x="4882" y="202"/>
                  </a:lnTo>
                  <a:cubicBezTo>
                    <a:pt x="5179" y="393"/>
                    <a:pt x="5275" y="796"/>
                    <a:pt x="5084" y="1104"/>
                  </a:cubicBezTo>
                  <a:lnTo>
                    <a:pt x="1295" y="6993"/>
                  </a:lnTo>
                  <a:cubicBezTo>
                    <a:pt x="1094" y="7290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93"/>
                    <a:pt x="1" y="6590"/>
                    <a:pt x="192" y="6282"/>
                  </a:cubicBezTo>
                  <a:lnTo>
                    <a:pt x="3980" y="393"/>
                  </a:lnTo>
                  <a:cubicBezTo>
                    <a:pt x="4171" y="96"/>
                    <a:pt x="4574" y="0"/>
                    <a:pt x="4882" y="202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5233350" y="3366150"/>
              <a:ext cx="131875" cy="184400"/>
            </a:xfrm>
            <a:custGeom>
              <a:rect b="b" l="l" r="r" t="t"/>
              <a:pathLst>
                <a:path extrusionOk="0" h="7376" w="5275">
                  <a:moveTo>
                    <a:pt x="4892" y="192"/>
                  </a:moveTo>
                  <a:lnTo>
                    <a:pt x="4892" y="192"/>
                  </a:lnTo>
                  <a:cubicBezTo>
                    <a:pt x="5189" y="394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104" y="7291"/>
                    <a:pt x="701" y="7376"/>
                    <a:pt x="393" y="7185"/>
                  </a:cubicBezTo>
                  <a:lnTo>
                    <a:pt x="393" y="7185"/>
                  </a:lnTo>
                  <a:cubicBezTo>
                    <a:pt x="96" y="6983"/>
                    <a:pt x="1" y="6580"/>
                    <a:pt x="192" y="6283"/>
                  </a:cubicBezTo>
                  <a:lnTo>
                    <a:pt x="3980" y="394"/>
                  </a:lnTo>
                  <a:cubicBezTo>
                    <a:pt x="4181" y="86"/>
                    <a:pt x="4585" y="1"/>
                    <a:pt x="4892" y="192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966750" y="3386600"/>
              <a:ext cx="309875" cy="204800"/>
            </a:xfrm>
            <a:custGeom>
              <a:rect b="b" l="l" r="r" t="t"/>
              <a:pathLst>
                <a:path extrusionOk="0" h="8192" w="12395">
                  <a:moveTo>
                    <a:pt x="467" y="74"/>
                  </a:moveTo>
                  <a:lnTo>
                    <a:pt x="12235" y="7640"/>
                  </a:lnTo>
                  <a:cubicBezTo>
                    <a:pt x="12352" y="7725"/>
                    <a:pt x="12394" y="7884"/>
                    <a:pt x="12309" y="8011"/>
                  </a:cubicBezTo>
                  <a:lnTo>
                    <a:pt x="12288" y="8043"/>
                  </a:lnTo>
                  <a:cubicBezTo>
                    <a:pt x="12214" y="8160"/>
                    <a:pt x="12055" y="8192"/>
                    <a:pt x="11927" y="8118"/>
                  </a:cubicBezTo>
                  <a:lnTo>
                    <a:pt x="159" y="552"/>
                  </a:lnTo>
                  <a:cubicBezTo>
                    <a:pt x="32" y="478"/>
                    <a:pt x="0" y="308"/>
                    <a:pt x="75" y="191"/>
                  </a:cubicBezTo>
                  <a:lnTo>
                    <a:pt x="96" y="159"/>
                  </a:lnTo>
                  <a:cubicBezTo>
                    <a:pt x="181" y="32"/>
                    <a:pt x="340" y="0"/>
                    <a:pt x="467" y="74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866200" y="3446000"/>
              <a:ext cx="131875" cy="184400"/>
            </a:xfrm>
            <a:custGeom>
              <a:rect b="b" l="l" r="r" t="t"/>
              <a:pathLst>
                <a:path extrusionOk="0" h="7376" w="5275">
                  <a:moveTo>
                    <a:pt x="4882" y="192"/>
                  </a:moveTo>
                  <a:lnTo>
                    <a:pt x="4882" y="192"/>
                  </a:lnTo>
                  <a:cubicBezTo>
                    <a:pt x="5190" y="383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104" y="7280"/>
                    <a:pt x="701" y="7376"/>
                    <a:pt x="393" y="7185"/>
                  </a:cubicBezTo>
                  <a:lnTo>
                    <a:pt x="393" y="7185"/>
                  </a:lnTo>
                  <a:cubicBezTo>
                    <a:pt x="86" y="6983"/>
                    <a:pt x="1" y="6580"/>
                    <a:pt x="192" y="6272"/>
                  </a:cubicBezTo>
                  <a:lnTo>
                    <a:pt x="3980" y="383"/>
                  </a:lnTo>
                  <a:cubicBezTo>
                    <a:pt x="418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911025" y="3474650"/>
              <a:ext cx="131875" cy="184400"/>
            </a:xfrm>
            <a:custGeom>
              <a:rect b="b" l="l" r="r" t="t"/>
              <a:pathLst>
                <a:path extrusionOk="0" h="7376" w="5275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4"/>
                    <a:pt x="5275" y="797"/>
                    <a:pt x="5084" y="1094"/>
                  </a:cubicBezTo>
                  <a:lnTo>
                    <a:pt x="1296" y="6983"/>
                  </a:lnTo>
                  <a:cubicBezTo>
                    <a:pt x="1094" y="7291"/>
                    <a:pt x="691" y="7376"/>
                    <a:pt x="383" y="7185"/>
                  </a:cubicBezTo>
                  <a:lnTo>
                    <a:pt x="383" y="7185"/>
                  </a:lnTo>
                  <a:cubicBezTo>
                    <a:pt x="86" y="6983"/>
                    <a:pt x="1" y="6580"/>
                    <a:pt x="192" y="6283"/>
                  </a:cubicBezTo>
                  <a:lnTo>
                    <a:pt x="3980" y="394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955350" y="3503300"/>
              <a:ext cx="132125" cy="184400"/>
            </a:xfrm>
            <a:custGeom>
              <a:rect b="b" l="l" r="r" t="t"/>
              <a:pathLst>
                <a:path extrusionOk="0" h="7376" w="5285">
                  <a:moveTo>
                    <a:pt x="4892" y="203"/>
                  </a:moveTo>
                  <a:lnTo>
                    <a:pt x="4892" y="203"/>
                  </a:lnTo>
                  <a:cubicBezTo>
                    <a:pt x="5189" y="394"/>
                    <a:pt x="5284" y="797"/>
                    <a:pt x="5093" y="1105"/>
                  </a:cubicBezTo>
                  <a:lnTo>
                    <a:pt x="1305" y="6994"/>
                  </a:lnTo>
                  <a:cubicBezTo>
                    <a:pt x="1104" y="7291"/>
                    <a:pt x="700" y="7376"/>
                    <a:pt x="393" y="7185"/>
                  </a:cubicBezTo>
                  <a:lnTo>
                    <a:pt x="393" y="7185"/>
                  </a:lnTo>
                  <a:cubicBezTo>
                    <a:pt x="96" y="6994"/>
                    <a:pt x="0" y="6590"/>
                    <a:pt x="202" y="6283"/>
                  </a:cubicBezTo>
                  <a:lnTo>
                    <a:pt x="3990" y="394"/>
                  </a:lnTo>
                  <a:cubicBezTo>
                    <a:pt x="4181" y="96"/>
                    <a:pt x="4584" y="1"/>
                    <a:pt x="4892" y="203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5000175" y="3532225"/>
              <a:ext cx="132125" cy="184400"/>
            </a:xfrm>
            <a:custGeom>
              <a:rect b="b" l="l" r="r" t="t"/>
              <a:pathLst>
                <a:path extrusionOk="0" h="7376" w="5285">
                  <a:moveTo>
                    <a:pt x="4892" y="192"/>
                  </a:moveTo>
                  <a:lnTo>
                    <a:pt x="4892" y="192"/>
                  </a:lnTo>
                  <a:cubicBezTo>
                    <a:pt x="5189" y="383"/>
                    <a:pt x="5285" y="786"/>
                    <a:pt x="5083" y="1094"/>
                  </a:cubicBezTo>
                  <a:lnTo>
                    <a:pt x="1295" y="698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85" y="6983"/>
                    <a:pt x="0" y="6580"/>
                    <a:pt x="202" y="6282"/>
                  </a:cubicBezTo>
                  <a:lnTo>
                    <a:pt x="3980" y="393"/>
                  </a:lnTo>
                  <a:cubicBezTo>
                    <a:pt x="4181" y="85"/>
                    <a:pt x="4584" y="1"/>
                    <a:pt x="4892" y="192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5045000" y="3560875"/>
              <a:ext cx="131875" cy="184400"/>
            </a:xfrm>
            <a:custGeom>
              <a:rect b="b" l="l" r="r" t="t"/>
              <a:pathLst>
                <a:path extrusionOk="0" h="7376" w="5275">
                  <a:moveTo>
                    <a:pt x="4882" y="192"/>
                  </a:moveTo>
                  <a:lnTo>
                    <a:pt x="4882" y="192"/>
                  </a:lnTo>
                  <a:cubicBezTo>
                    <a:pt x="5190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094" y="7290"/>
                    <a:pt x="690" y="7375"/>
                    <a:pt x="393" y="7184"/>
                  </a:cubicBezTo>
                  <a:lnTo>
                    <a:pt x="393" y="7184"/>
                  </a:lnTo>
                  <a:cubicBezTo>
                    <a:pt x="86" y="6983"/>
                    <a:pt x="1" y="6590"/>
                    <a:pt x="192" y="6282"/>
                  </a:cubicBezTo>
                  <a:lnTo>
                    <a:pt x="3980" y="393"/>
                  </a:lnTo>
                  <a:cubicBezTo>
                    <a:pt x="4171" y="85"/>
                    <a:pt x="4574" y="1"/>
                    <a:pt x="4882" y="192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5089575" y="3589525"/>
              <a:ext cx="131875" cy="184400"/>
            </a:xfrm>
            <a:custGeom>
              <a:rect b="b" l="l" r="r" t="t"/>
              <a:pathLst>
                <a:path extrusionOk="0" h="7376" w="5275">
                  <a:moveTo>
                    <a:pt x="4892" y="202"/>
                  </a:moveTo>
                  <a:lnTo>
                    <a:pt x="4892" y="202"/>
                  </a:lnTo>
                  <a:cubicBezTo>
                    <a:pt x="5189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96" y="6993"/>
                    <a:pt x="0" y="6590"/>
                    <a:pt x="191" y="6282"/>
                  </a:cubicBezTo>
                  <a:lnTo>
                    <a:pt x="3980" y="393"/>
                  </a:lnTo>
                  <a:cubicBezTo>
                    <a:pt x="4181" y="96"/>
                    <a:pt x="4584" y="1"/>
                    <a:pt x="4892" y="202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4822975" y="3609950"/>
              <a:ext cx="309850" cy="205100"/>
            </a:xfrm>
            <a:custGeom>
              <a:rect b="b" l="l" r="r" t="t"/>
              <a:pathLst>
                <a:path extrusionOk="0" h="8204" w="12394">
                  <a:moveTo>
                    <a:pt x="467" y="86"/>
                  </a:moveTo>
                  <a:lnTo>
                    <a:pt x="12235" y="7651"/>
                  </a:lnTo>
                  <a:cubicBezTo>
                    <a:pt x="12351" y="7726"/>
                    <a:pt x="12394" y="7895"/>
                    <a:pt x="12320" y="8012"/>
                  </a:cubicBezTo>
                  <a:lnTo>
                    <a:pt x="12298" y="8055"/>
                  </a:lnTo>
                  <a:cubicBezTo>
                    <a:pt x="12214" y="8171"/>
                    <a:pt x="12054" y="8203"/>
                    <a:pt x="11927" y="8129"/>
                  </a:cubicBezTo>
                  <a:lnTo>
                    <a:pt x="159" y="563"/>
                  </a:lnTo>
                  <a:cubicBezTo>
                    <a:pt x="32" y="478"/>
                    <a:pt x="0" y="319"/>
                    <a:pt x="74" y="192"/>
                  </a:cubicBezTo>
                  <a:lnTo>
                    <a:pt x="106" y="160"/>
                  </a:lnTo>
                  <a:cubicBezTo>
                    <a:pt x="180" y="43"/>
                    <a:pt x="340" y="1"/>
                    <a:pt x="467" y="86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4722425" y="3669375"/>
              <a:ext cx="131875" cy="184400"/>
            </a:xfrm>
            <a:custGeom>
              <a:rect b="b" l="l" r="r" t="t"/>
              <a:pathLst>
                <a:path extrusionOk="0" h="7376" w="5275">
                  <a:moveTo>
                    <a:pt x="4882" y="202"/>
                  </a:moveTo>
                  <a:lnTo>
                    <a:pt x="4882" y="202"/>
                  </a:lnTo>
                  <a:cubicBezTo>
                    <a:pt x="5189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093" y="7290"/>
                    <a:pt x="690" y="7375"/>
                    <a:pt x="393" y="7184"/>
                  </a:cubicBezTo>
                  <a:lnTo>
                    <a:pt x="393" y="7184"/>
                  </a:lnTo>
                  <a:cubicBezTo>
                    <a:pt x="85" y="6993"/>
                    <a:pt x="0" y="6590"/>
                    <a:pt x="191" y="6282"/>
                  </a:cubicBezTo>
                  <a:lnTo>
                    <a:pt x="3980" y="393"/>
                  </a:lnTo>
                  <a:cubicBezTo>
                    <a:pt x="4181" y="96"/>
                    <a:pt x="4574" y="1"/>
                    <a:pt x="4882" y="202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4767000" y="3698300"/>
              <a:ext cx="131850" cy="184375"/>
            </a:xfrm>
            <a:custGeom>
              <a:rect b="b" l="l" r="r" t="t"/>
              <a:pathLst>
                <a:path extrusionOk="0" h="7375" w="5274">
                  <a:moveTo>
                    <a:pt x="4892" y="191"/>
                  </a:moveTo>
                  <a:lnTo>
                    <a:pt x="4892" y="191"/>
                  </a:lnTo>
                  <a:cubicBezTo>
                    <a:pt x="5189" y="393"/>
                    <a:pt x="5274" y="785"/>
                    <a:pt x="5083" y="1093"/>
                  </a:cubicBezTo>
                  <a:lnTo>
                    <a:pt x="1305" y="6982"/>
                  </a:lnTo>
                  <a:cubicBezTo>
                    <a:pt x="1104" y="7290"/>
                    <a:pt x="700" y="7375"/>
                    <a:pt x="393" y="7184"/>
                  </a:cubicBezTo>
                  <a:lnTo>
                    <a:pt x="393" y="7184"/>
                  </a:lnTo>
                  <a:cubicBezTo>
                    <a:pt x="85" y="6982"/>
                    <a:pt x="0" y="6579"/>
                    <a:pt x="202" y="6271"/>
                  </a:cubicBezTo>
                  <a:lnTo>
                    <a:pt x="3990" y="382"/>
                  </a:lnTo>
                  <a:cubicBezTo>
                    <a:pt x="4181" y="85"/>
                    <a:pt x="4584" y="0"/>
                    <a:pt x="4892" y="19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4811550" y="3726950"/>
              <a:ext cx="132150" cy="184375"/>
            </a:xfrm>
            <a:custGeom>
              <a:rect b="b" l="l" r="r" t="t"/>
              <a:pathLst>
                <a:path extrusionOk="0" h="7375" w="5286">
                  <a:moveTo>
                    <a:pt x="4893" y="191"/>
                  </a:moveTo>
                  <a:lnTo>
                    <a:pt x="4893" y="191"/>
                  </a:lnTo>
                  <a:cubicBezTo>
                    <a:pt x="5200" y="393"/>
                    <a:pt x="5285" y="796"/>
                    <a:pt x="5094" y="1104"/>
                  </a:cubicBezTo>
                  <a:lnTo>
                    <a:pt x="1306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96" y="6993"/>
                    <a:pt x="1" y="6579"/>
                    <a:pt x="202" y="6282"/>
                  </a:cubicBezTo>
                  <a:lnTo>
                    <a:pt x="3991" y="393"/>
                  </a:lnTo>
                  <a:cubicBezTo>
                    <a:pt x="4182" y="85"/>
                    <a:pt x="4585" y="0"/>
                    <a:pt x="4893" y="19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856650" y="3755600"/>
              <a:ext cx="131875" cy="184375"/>
            </a:xfrm>
            <a:custGeom>
              <a:rect b="b" l="l" r="r" t="t"/>
              <a:pathLst>
                <a:path extrusionOk="0" h="7375" w="5275">
                  <a:moveTo>
                    <a:pt x="4882" y="202"/>
                  </a:moveTo>
                  <a:lnTo>
                    <a:pt x="4882" y="202"/>
                  </a:lnTo>
                  <a:cubicBezTo>
                    <a:pt x="5179" y="393"/>
                    <a:pt x="5274" y="796"/>
                    <a:pt x="5073" y="1104"/>
                  </a:cubicBezTo>
                  <a:lnTo>
                    <a:pt x="1295" y="6993"/>
                  </a:lnTo>
                  <a:cubicBezTo>
                    <a:pt x="1094" y="7290"/>
                    <a:pt x="690" y="7375"/>
                    <a:pt x="383" y="7184"/>
                  </a:cubicBezTo>
                  <a:lnTo>
                    <a:pt x="383" y="7184"/>
                  </a:lnTo>
                  <a:cubicBezTo>
                    <a:pt x="86" y="6993"/>
                    <a:pt x="1" y="6590"/>
                    <a:pt x="192" y="6282"/>
                  </a:cubicBezTo>
                  <a:lnTo>
                    <a:pt x="3969" y="393"/>
                  </a:lnTo>
                  <a:cubicBezTo>
                    <a:pt x="4171" y="96"/>
                    <a:pt x="4574" y="0"/>
                    <a:pt x="4882" y="202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901225" y="3784500"/>
              <a:ext cx="131875" cy="184400"/>
            </a:xfrm>
            <a:custGeom>
              <a:rect b="b" l="l" r="r" t="t"/>
              <a:pathLst>
                <a:path extrusionOk="0" h="7376" w="5275">
                  <a:moveTo>
                    <a:pt x="4882" y="192"/>
                  </a:moveTo>
                  <a:lnTo>
                    <a:pt x="4882" y="192"/>
                  </a:lnTo>
                  <a:cubicBezTo>
                    <a:pt x="5189" y="393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093" y="7291"/>
                    <a:pt x="690" y="7376"/>
                    <a:pt x="393" y="7185"/>
                  </a:cubicBezTo>
                  <a:lnTo>
                    <a:pt x="393" y="7185"/>
                  </a:lnTo>
                  <a:cubicBezTo>
                    <a:pt x="85" y="6983"/>
                    <a:pt x="0" y="6580"/>
                    <a:pt x="191" y="6272"/>
                  </a:cubicBezTo>
                  <a:lnTo>
                    <a:pt x="3980" y="393"/>
                  </a:lnTo>
                  <a:cubicBezTo>
                    <a:pt x="4171" y="86"/>
                    <a:pt x="4584" y="1"/>
                    <a:pt x="4882" y="192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946050" y="3813150"/>
              <a:ext cx="131600" cy="184400"/>
            </a:xfrm>
            <a:custGeom>
              <a:rect b="b" l="l" r="r" t="t"/>
              <a:pathLst>
                <a:path extrusionOk="0" h="7376" w="5264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3"/>
                    <a:pt x="5264" y="797"/>
                    <a:pt x="5073" y="1104"/>
                  </a:cubicBezTo>
                  <a:lnTo>
                    <a:pt x="1295" y="6994"/>
                  </a:lnTo>
                  <a:cubicBezTo>
                    <a:pt x="1094" y="7291"/>
                    <a:pt x="690" y="7376"/>
                    <a:pt x="383" y="7185"/>
                  </a:cubicBezTo>
                  <a:lnTo>
                    <a:pt x="383" y="7185"/>
                  </a:lnTo>
                  <a:cubicBezTo>
                    <a:pt x="86" y="6983"/>
                    <a:pt x="1" y="6590"/>
                    <a:pt x="192" y="6283"/>
                  </a:cubicBezTo>
                  <a:lnTo>
                    <a:pt x="3969" y="393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679175" y="3833575"/>
              <a:ext cx="309875" cy="205100"/>
            </a:xfrm>
            <a:custGeom>
              <a:rect b="b" l="l" r="r" t="t"/>
              <a:pathLst>
                <a:path extrusionOk="0" h="8204" w="12395">
                  <a:moveTo>
                    <a:pt x="468" y="75"/>
                  </a:moveTo>
                  <a:lnTo>
                    <a:pt x="12235" y="7652"/>
                  </a:lnTo>
                  <a:cubicBezTo>
                    <a:pt x="12363" y="7726"/>
                    <a:pt x="12395" y="7885"/>
                    <a:pt x="12320" y="8012"/>
                  </a:cubicBezTo>
                  <a:lnTo>
                    <a:pt x="12299" y="8044"/>
                  </a:lnTo>
                  <a:cubicBezTo>
                    <a:pt x="12214" y="8161"/>
                    <a:pt x="12055" y="8203"/>
                    <a:pt x="11928" y="8118"/>
                  </a:cubicBezTo>
                  <a:lnTo>
                    <a:pt x="160" y="553"/>
                  </a:lnTo>
                  <a:cubicBezTo>
                    <a:pt x="43" y="478"/>
                    <a:pt x="1" y="319"/>
                    <a:pt x="86" y="192"/>
                  </a:cubicBezTo>
                  <a:lnTo>
                    <a:pt x="107" y="160"/>
                  </a:lnTo>
                  <a:cubicBezTo>
                    <a:pt x="181" y="33"/>
                    <a:pt x="340" y="1"/>
                    <a:pt x="468" y="75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5408975" y="2652825"/>
              <a:ext cx="322075" cy="266375"/>
            </a:xfrm>
            <a:custGeom>
              <a:rect b="b" l="l" r="r" t="t"/>
              <a:pathLst>
                <a:path extrusionOk="0" h="10655" w="12883">
                  <a:moveTo>
                    <a:pt x="7173" y="6208"/>
                  </a:moveTo>
                  <a:lnTo>
                    <a:pt x="1518" y="2579"/>
                  </a:lnTo>
                  <a:lnTo>
                    <a:pt x="0" y="3714"/>
                  </a:lnTo>
                  <a:lnTo>
                    <a:pt x="10792" y="10654"/>
                  </a:lnTo>
                  <a:lnTo>
                    <a:pt x="12882" y="1009"/>
                  </a:lnTo>
                  <a:lnTo>
                    <a:pt x="12352" y="669"/>
                  </a:lnTo>
                  <a:lnTo>
                    <a:pt x="11429" y="75"/>
                  </a:lnTo>
                  <a:lnTo>
                    <a:pt x="11301" y="0"/>
                  </a:lnTo>
                  <a:lnTo>
                    <a:pt x="11174" y="467"/>
                  </a:lnTo>
                  <a:lnTo>
                    <a:pt x="11153" y="510"/>
                  </a:lnTo>
                  <a:lnTo>
                    <a:pt x="9710" y="5709"/>
                  </a:lnTo>
                  <a:cubicBezTo>
                    <a:pt x="9710" y="5709"/>
                    <a:pt x="9030" y="7396"/>
                    <a:pt x="7173" y="6208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5431525" y="2776700"/>
              <a:ext cx="112225" cy="78825"/>
            </a:xfrm>
            <a:custGeom>
              <a:rect b="b" l="l" r="r" t="t"/>
              <a:pathLst>
                <a:path extrusionOk="0" h="3153" w="4489">
                  <a:moveTo>
                    <a:pt x="573" y="96"/>
                  </a:moveTo>
                  <a:lnTo>
                    <a:pt x="4287" y="2484"/>
                  </a:lnTo>
                  <a:cubicBezTo>
                    <a:pt x="4446" y="2590"/>
                    <a:pt x="4489" y="2792"/>
                    <a:pt x="4393" y="2951"/>
                  </a:cubicBezTo>
                  <a:lnTo>
                    <a:pt x="4393" y="2951"/>
                  </a:lnTo>
                  <a:cubicBezTo>
                    <a:pt x="4287" y="3110"/>
                    <a:pt x="4075" y="3152"/>
                    <a:pt x="3926" y="3057"/>
                  </a:cubicBezTo>
                  <a:lnTo>
                    <a:pt x="212" y="669"/>
                  </a:lnTo>
                  <a:cubicBezTo>
                    <a:pt x="53" y="563"/>
                    <a:pt x="0" y="362"/>
                    <a:pt x="106" y="203"/>
                  </a:cubicBezTo>
                  <a:lnTo>
                    <a:pt x="106" y="203"/>
                  </a:lnTo>
                  <a:cubicBezTo>
                    <a:pt x="202" y="43"/>
                    <a:pt x="414" y="1"/>
                    <a:pt x="573" y="96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5404450" y="2759200"/>
              <a:ext cx="21000" cy="20200"/>
            </a:xfrm>
            <a:custGeom>
              <a:rect b="b" l="l" r="r" t="t"/>
              <a:pathLst>
                <a:path extrusionOk="0" h="808" w="840">
                  <a:moveTo>
                    <a:pt x="638" y="139"/>
                  </a:moveTo>
                  <a:lnTo>
                    <a:pt x="563" y="96"/>
                  </a:lnTo>
                  <a:cubicBezTo>
                    <a:pt x="415" y="1"/>
                    <a:pt x="202" y="43"/>
                    <a:pt x="96" y="202"/>
                  </a:cubicBezTo>
                  <a:lnTo>
                    <a:pt x="96" y="202"/>
                  </a:lnTo>
                  <a:cubicBezTo>
                    <a:pt x="1" y="361"/>
                    <a:pt x="43" y="563"/>
                    <a:pt x="202" y="669"/>
                  </a:cubicBezTo>
                  <a:lnTo>
                    <a:pt x="266" y="712"/>
                  </a:lnTo>
                  <a:cubicBezTo>
                    <a:pt x="425" y="807"/>
                    <a:pt x="638" y="765"/>
                    <a:pt x="733" y="605"/>
                  </a:cubicBezTo>
                  <a:lnTo>
                    <a:pt x="733" y="605"/>
                  </a:lnTo>
                  <a:cubicBezTo>
                    <a:pt x="839" y="457"/>
                    <a:pt x="786" y="245"/>
                    <a:pt x="638" y="139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5388275" y="2872200"/>
              <a:ext cx="162900" cy="111450"/>
            </a:xfrm>
            <a:custGeom>
              <a:rect b="b" l="l" r="r" t="t"/>
              <a:pathLst>
                <a:path extrusionOk="0" h="4458" w="6516">
                  <a:moveTo>
                    <a:pt x="574" y="96"/>
                  </a:moveTo>
                  <a:lnTo>
                    <a:pt x="6314" y="3789"/>
                  </a:lnTo>
                  <a:cubicBezTo>
                    <a:pt x="6463" y="3895"/>
                    <a:pt x="6516" y="4097"/>
                    <a:pt x="6410" y="4256"/>
                  </a:cubicBezTo>
                  <a:lnTo>
                    <a:pt x="6410" y="4256"/>
                  </a:lnTo>
                  <a:cubicBezTo>
                    <a:pt x="6314" y="4415"/>
                    <a:pt x="6102" y="4458"/>
                    <a:pt x="5943" y="4362"/>
                  </a:cubicBezTo>
                  <a:lnTo>
                    <a:pt x="202" y="669"/>
                  </a:lnTo>
                  <a:cubicBezTo>
                    <a:pt x="54" y="563"/>
                    <a:pt x="1" y="362"/>
                    <a:pt x="107" y="203"/>
                  </a:cubicBezTo>
                  <a:lnTo>
                    <a:pt x="107" y="203"/>
                  </a:lnTo>
                  <a:cubicBezTo>
                    <a:pt x="202" y="43"/>
                    <a:pt x="414" y="1"/>
                    <a:pt x="574" y="96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5348225" y="2846475"/>
              <a:ext cx="28675" cy="25225"/>
            </a:xfrm>
            <a:custGeom>
              <a:rect b="b" l="l" r="r" t="t"/>
              <a:pathLst>
                <a:path extrusionOk="0" h="1009" w="1147">
                  <a:moveTo>
                    <a:pt x="945" y="340"/>
                  </a:moveTo>
                  <a:lnTo>
                    <a:pt x="573" y="96"/>
                  </a:lnTo>
                  <a:cubicBezTo>
                    <a:pt x="414" y="1"/>
                    <a:pt x="202" y="43"/>
                    <a:pt x="106" y="202"/>
                  </a:cubicBezTo>
                  <a:lnTo>
                    <a:pt x="106" y="202"/>
                  </a:lnTo>
                  <a:cubicBezTo>
                    <a:pt x="0" y="361"/>
                    <a:pt x="53" y="563"/>
                    <a:pt x="202" y="669"/>
                  </a:cubicBezTo>
                  <a:lnTo>
                    <a:pt x="573" y="903"/>
                  </a:lnTo>
                  <a:cubicBezTo>
                    <a:pt x="732" y="1009"/>
                    <a:pt x="945" y="956"/>
                    <a:pt x="1040" y="807"/>
                  </a:cubicBezTo>
                  <a:lnTo>
                    <a:pt x="1040" y="807"/>
                  </a:lnTo>
                  <a:cubicBezTo>
                    <a:pt x="1146" y="648"/>
                    <a:pt x="1093" y="436"/>
                    <a:pt x="945" y="34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5181625" y="3193725"/>
              <a:ext cx="162650" cy="111450"/>
            </a:xfrm>
            <a:custGeom>
              <a:rect b="b" l="l" r="r" t="t"/>
              <a:pathLst>
                <a:path extrusionOk="0" h="4458" w="6506">
                  <a:moveTo>
                    <a:pt x="563" y="107"/>
                  </a:moveTo>
                  <a:lnTo>
                    <a:pt x="6303" y="3789"/>
                  </a:lnTo>
                  <a:cubicBezTo>
                    <a:pt x="6463" y="3895"/>
                    <a:pt x="6505" y="4097"/>
                    <a:pt x="6410" y="4256"/>
                  </a:cubicBezTo>
                  <a:lnTo>
                    <a:pt x="6410" y="4256"/>
                  </a:lnTo>
                  <a:cubicBezTo>
                    <a:pt x="6303" y="4415"/>
                    <a:pt x="6102" y="4457"/>
                    <a:pt x="5943" y="4362"/>
                  </a:cubicBezTo>
                  <a:lnTo>
                    <a:pt x="202" y="669"/>
                  </a:lnTo>
                  <a:cubicBezTo>
                    <a:pt x="43" y="574"/>
                    <a:pt x="0" y="361"/>
                    <a:pt x="96" y="202"/>
                  </a:cubicBezTo>
                  <a:lnTo>
                    <a:pt x="96" y="202"/>
                  </a:lnTo>
                  <a:cubicBezTo>
                    <a:pt x="202" y="43"/>
                    <a:pt x="414" y="1"/>
                    <a:pt x="563" y="107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5141575" y="3168000"/>
              <a:ext cx="28400" cy="25225"/>
            </a:xfrm>
            <a:custGeom>
              <a:rect b="b" l="l" r="r" t="t"/>
              <a:pathLst>
                <a:path extrusionOk="0" h="1009" w="1136">
                  <a:moveTo>
                    <a:pt x="934" y="340"/>
                  </a:moveTo>
                  <a:lnTo>
                    <a:pt x="573" y="96"/>
                  </a:lnTo>
                  <a:cubicBezTo>
                    <a:pt x="414" y="0"/>
                    <a:pt x="202" y="43"/>
                    <a:pt x="106" y="202"/>
                  </a:cubicBezTo>
                  <a:lnTo>
                    <a:pt x="106" y="202"/>
                  </a:lnTo>
                  <a:cubicBezTo>
                    <a:pt x="0" y="361"/>
                    <a:pt x="43" y="573"/>
                    <a:pt x="202" y="669"/>
                  </a:cubicBezTo>
                  <a:lnTo>
                    <a:pt x="573" y="902"/>
                  </a:lnTo>
                  <a:cubicBezTo>
                    <a:pt x="722" y="1008"/>
                    <a:pt x="934" y="966"/>
                    <a:pt x="1040" y="807"/>
                  </a:cubicBezTo>
                  <a:lnTo>
                    <a:pt x="1040" y="807"/>
                  </a:lnTo>
                  <a:cubicBezTo>
                    <a:pt x="1136" y="648"/>
                    <a:pt x="1093" y="435"/>
                    <a:pt x="934" y="34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1419950" y="3850825"/>
              <a:ext cx="996150" cy="803300"/>
            </a:xfrm>
            <a:custGeom>
              <a:rect b="b" l="l" r="r" t="t"/>
              <a:pathLst>
                <a:path extrusionOk="0" h="32132" w="39846">
                  <a:moveTo>
                    <a:pt x="26475" y="32131"/>
                  </a:moveTo>
                  <a:lnTo>
                    <a:pt x="1486" y="26582"/>
                  </a:lnTo>
                  <a:cubicBezTo>
                    <a:pt x="1486" y="26582"/>
                    <a:pt x="817" y="25871"/>
                    <a:pt x="1019" y="25414"/>
                  </a:cubicBezTo>
                  <a:lnTo>
                    <a:pt x="1581" y="24152"/>
                  </a:lnTo>
                  <a:cubicBezTo>
                    <a:pt x="1740" y="23791"/>
                    <a:pt x="1783" y="23377"/>
                    <a:pt x="1316" y="22910"/>
                  </a:cubicBezTo>
                  <a:cubicBezTo>
                    <a:pt x="838" y="22454"/>
                    <a:pt x="467" y="22114"/>
                    <a:pt x="382" y="22029"/>
                  </a:cubicBezTo>
                  <a:cubicBezTo>
                    <a:pt x="308" y="21934"/>
                    <a:pt x="0" y="21690"/>
                    <a:pt x="138" y="21361"/>
                  </a:cubicBezTo>
                  <a:cubicBezTo>
                    <a:pt x="287" y="21032"/>
                    <a:pt x="3597" y="13572"/>
                    <a:pt x="3778" y="13190"/>
                  </a:cubicBezTo>
                  <a:cubicBezTo>
                    <a:pt x="3947" y="12798"/>
                    <a:pt x="4276" y="12097"/>
                    <a:pt x="5730" y="12172"/>
                  </a:cubicBezTo>
                  <a:cubicBezTo>
                    <a:pt x="7184" y="12235"/>
                    <a:pt x="15047" y="12490"/>
                    <a:pt x="15408" y="12490"/>
                  </a:cubicBezTo>
                  <a:cubicBezTo>
                    <a:pt x="15768" y="12479"/>
                    <a:pt x="16872" y="12426"/>
                    <a:pt x="17254" y="11567"/>
                  </a:cubicBezTo>
                  <a:cubicBezTo>
                    <a:pt x="17636" y="10707"/>
                    <a:pt x="21445" y="2112"/>
                    <a:pt x="21859" y="1189"/>
                  </a:cubicBezTo>
                  <a:cubicBezTo>
                    <a:pt x="22273" y="266"/>
                    <a:pt x="22867" y="1"/>
                    <a:pt x="24194" y="96"/>
                  </a:cubicBezTo>
                  <a:cubicBezTo>
                    <a:pt x="25520" y="192"/>
                    <a:pt x="39845" y="2027"/>
                    <a:pt x="39845" y="2027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1714925" y="3850825"/>
              <a:ext cx="701175" cy="766150"/>
            </a:xfrm>
            <a:custGeom>
              <a:rect b="b" l="l" r="r" t="t"/>
              <a:pathLst>
                <a:path extrusionOk="0" h="30646" w="28047">
                  <a:moveTo>
                    <a:pt x="5455" y="11567"/>
                  </a:moveTo>
                  <a:lnTo>
                    <a:pt x="5476" y="11514"/>
                  </a:lnTo>
                  <a:lnTo>
                    <a:pt x="5497" y="11461"/>
                  </a:lnTo>
                  <a:lnTo>
                    <a:pt x="5529" y="11397"/>
                  </a:lnTo>
                  <a:lnTo>
                    <a:pt x="5561" y="11312"/>
                  </a:lnTo>
                  <a:lnTo>
                    <a:pt x="5603" y="11227"/>
                  </a:lnTo>
                  <a:lnTo>
                    <a:pt x="5646" y="11132"/>
                  </a:lnTo>
                  <a:lnTo>
                    <a:pt x="5688" y="11026"/>
                  </a:lnTo>
                  <a:lnTo>
                    <a:pt x="5741" y="10909"/>
                  </a:lnTo>
                  <a:lnTo>
                    <a:pt x="5794" y="10782"/>
                  </a:lnTo>
                  <a:lnTo>
                    <a:pt x="5858" y="10654"/>
                  </a:lnTo>
                  <a:lnTo>
                    <a:pt x="5922" y="10506"/>
                  </a:lnTo>
                  <a:lnTo>
                    <a:pt x="5985" y="10368"/>
                  </a:lnTo>
                  <a:lnTo>
                    <a:pt x="6049" y="10209"/>
                  </a:lnTo>
                  <a:lnTo>
                    <a:pt x="6123" y="10049"/>
                  </a:lnTo>
                  <a:lnTo>
                    <a:pt x="6198" y="9880"/>
                  </a:lnTo>
                  <a:lnTo>
                    <a:pt x="6272" y="9710"/>
                  </a:lnTo>
                  <a:lnTo>
                    <a:pt x="6357" y="9529"/>
                  </a:lnTo>
                  <a:lnTo>
                    <a:pt x="6431" y="9338"/>
                  </a:lnTo>
                  <a:lnTo>
                    <a:pt x="6516" y="9158"/>
                  </a:lnTo>
                  <a:lnTo>
                    <a:pt x="6612" y="8956"/>
                  </a:lnTo>
                  <a:lnTo>
                    <a:pt x="6696" y="8765"/>
                  </a:lnTo>
                  <a:lnTo>
                    <a:pt x="6781" y="8564"/>
                  </a:lnTo>
                  <a:lnTo>
                    <a:pt x="6877" y="8352"/>
                  </a:lnTo>
                  <a:lnTo>
                    <a:pt x="6972" y="8139"/>
                  </a:lnTo>
                  <a:lnTo>
                    <a:pt x="7068" y="7927"/>
                  </a:lnTo>
                  <a:lnTo>
                    <a:pt x="7163" y="7715"/>
                  </a:lnTo>
                  <a:lnTo>
                    <a:pt x="7259" y="7503"/>
                  </a:lnTo>
                  <a:lnTo>
                    <a:pt x="7354" y="7280"/>
                  </a:lnTo>
                  <a:lnTo>
                    <a:pt x="7450" y="7057"/>
                  </a:lnTo>
                  <a:lnTo>
                    <a:pt x="7545" y="6845"/>
                  </a:lnTo>
                  <a:lnTo>
                    <a:pt x="7641" y="6622"/>
                  </a:lnTo>
                  <a:lnTo>
                    <a:pt x="7747" y="6399"/>
                  </a:lnTo>
                  <a:lnTo>
                    <a:pt x="7842" y="6176"/>
                  </a:lnTo>
                  <a:lnTo>
                    <a:pt x="7938" y="5953"/>
                  </a:lnTo>
                  <a:lnTo>
                    <a:pt x="8044" y="5731"/>
                  </a:lnTo>
                  <a:lnTo>
                    <a:pt x="8140" y="5508"/>
                  </a:lnTo>
                  <a:lnTo>
                    <a:pt x="8235" y="5296"/>
                  </a:lnTo>
                  <a:lnTo>
                    <a:pt x="8331" y="5073"/>
                  </a:lnTo>
                  <a:lnTo>
                    <a:pt x="8426" y="4861"/>
                  </a:lnTo>
                  <a:lnTo>
                    <a:pt x="8522" y="4648"/>
                  </a:lnTo>
                  <a:lnTo>
                    <a:pt x="8617" y="4436"/>
                  </a:lnTo>
                  <a:lnTo>
                    <a:pt x="8702" y="4224"/>
                  </a:lnTo>
                  <a:lnTo>
                    <a:pt x="8797" y="4022"/>
                  </a:lnTo>
                  <a:lnTo>
                    <a:pt x="8882" y="3831"/>
                  </a:lnTo>
                  <a:lnTo>
                    <a:pt x="8967" y="3630"/>
                  </a:lnTo>
                  <a:lnTo>
                    <a:pt x="9052" y="3439"/>
                  </a:lnTo>
                  <a:lnTo>
                    <a:pt x="9137" y="3258"/>
                  </a:lnTo>
                  <a:lnTo>
                    <a:pt x="9222" y="3078"/>
                  </a:lnTo>
                  <a:lnTo>
                    <a:pt x="9296" y="2897"/>
                  </a:lnTo>
                  <a:lnTo>
                    <a:pt x="9370" y="2728"/>
                  </a:lnTo>
                  <a:lnTo>
                    <a:pt x="9445" y="2569"/>
                  </a:lnTo>
                  <a:lnTo>
                    <a:pt x="9519" y="2409"/>
                  </a:lnTo>
                  <a:lnTo>
                    <a:pt x="9583" y="2261"/>
                  </a:lnTo>
                  <a:lnTo>
                    <a:pt x="9646" y="2123"/>
                  </a:lnTo>
                  <a:lnTo>
                    <a:pt x="9699" y="1985"/>
                  </a:lnTo>
                  <a:lnTo>
                    <a:pt x="9763" y="1858"/>
                  </a:lnTo>
                  <a:lnTo>
                    <a:pt x="9806" y="1741"/>
                  </a:lnTo>
                  <a:lnTo>
                    <a:pt x="9859" y="1635"/>
                  </a:lnTo>
                  <a:lnTo>
                    <a:pt x="9901" y="1539"/>
                  </a:lnTo>
                  <a:lnTo>
                    <a:pt x="9943" y="1444"/>
                  </a:lnTo>
                  <a:lnTo>
                    <a:pt x="9975" y="1359"/>
                  </a:lnTo>
                  <a:lnTo>
                    <a:pt x="10007" y="1295"/>
                  </a:lnTo>
                  <a:lnTo>
                    <a:pt x="10039" y="1232"/>
                  </a:lnTo>
                  <a:lnTo>
                    <a:pt x="10060" y="1189"/>
                  </a:lnTo>
                  <a:cubicBezTo>
                    <a:pt x="10474" y="255"/>
                    <a:pt x="11068" y="1"/>
                    <a:pt x="12395" y="96"/>
                  </a:cubicBezTo>
                  <a:cubicBezTo>
                    <a:pt x="13721" y="192"/>
                    <a:pt x="28046" y="2027"/>
                    <a:pt x="28046" y="2027"/>
                  </a:cubicBezTo>
                  <a:lnTo>
                    <a:pt x="15345" y="30646"/>
                  </a:lnTo>
                  <a:lnTo>
                    <a:pt x="1" y="23844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1408000" y="4265450"/>
              <a:ext cx="824250" cy="803575"/>
            </a:xfrm>
            <a:custGeom>
              <a:rect b="b" l="l" r="r" t="t"/>
              <a:pathLst>
                <a:path extrusionOk="0" h="32143" w="32970">
                  <a:moveTo>
                    <a:pt x="19589" y="32142"/>
                  </a:moveTo>
                  <a:lnTo>
                    <a:pt x="1486" y="11100"/>
                  </a:lnTo>
                  <a:cubicBezTo>
                    <a:pt x="1486" y="11100"/>
                    <a:pt x="818" y="10389"/>
                    <a:pt x="1019" y="9933"/>
                  </a:cubicBezTo>
                  <a:lnTo>
                    <a:pt x="1582" y="8670"/>
                  </a:lnTo>
                  <a:cubicBezTo>
                    <a:pt x="1741" y="8309"/>
                    <a:pt x="1783" y="7885"/>
                    <a:pt x="1316" y="7429"/>
                  </a:cubicBezTo>
                  <a:cubicBezTo>
                    <a:pt x="839" y="6962"/>
                    <a:pt x="457" y="6633"/>
                    <a:pt x="383" y="6537"/>
                  </a:cubicBezTo>
                  <a:cubicBezTo>
                    <a:pt x="308" y="6452"/>
                    <a:pt x="1" y="6208"/>
                    <a:pt x="139" y="5879"/>
                  </a:cubicBezTo>
                  <a:cubicBezTo>
                    <a:pt x="287" y="5551"/>
                    <a:pt x="467" y="5147"/>
                    <a:pt x="637" y="4755"/>
                  </a:cubicBezTo>
                  <a:cubicBezTo>
                    <a:pt x="818" y="4362"/>
                    <a:pt x="1147" y="3672"/>
                    <a:pt x="2600" y="3736"/>
                  </a:cubicBezTo>
                  <a:cubicBezTo>
                    <a:pt x="4054" y="3810"/>
                    <a:pt x="11917" y="4065"/>
                    <a:pt x="12278" y="4054"/>
                  </a:cubicBezTo>
                  <a:cubicBezTo>
                    <a:pt x="12628" y="4054"/>
                    <a:pt x="13742" y="3991"/>
                    <a:pt x="14124" y="3131"/>
                  </a:cubicBezTo>
                  <a:cubicBezTo>
                    <a:pt x="14506" y="2261"/>
                    <a:pt x="14580" y="2113"/>
                    <a:pt x="14984" y="1179"/>
                  </a:cubicBezTo>
                  <a:cubicBezTo>
                    <a:pt x="15397" y="256"/>
                    <a:pt x="15992" y="1"/>
                    <a:pt x="17318" y="96"/>
                  </a:cubicBezTo>
                  <a:cubicBezTo>
                    <a:pt x="18645" y="192"/>
                    <a:pt x="32970" y="2017"/>
                    <a:pt x="32970" y="2017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1493425" y="4390675"/>
              <a:ext cx="83850" cy="160525"/>
            </a:xfrm>
            <a:custGeom>
              <a:rect b="b" l="l" r="r" t="t"/>
              <a:pathLst>
                <a:path extrusionOk="0" h="6421" w="3354">
                  <a:moveTo>
                    <a:pt x="43" y="5985"/>
                  </a:moveTo>
                  <a:lnTo>
                    <a:pt x="2643" y="138"/>
                  </a:lnTo>
                  <a:cubicBezTo>
                    <a:pt x="2685" y="43"/>
                    <a:pt x="2791" y="0"/>
                    <a:pt x="2887" y="43"/>
                  </a:cubicBezTo>
                  <a:lnTo>
                    <a:pt x="3226" y="191"/>
                  </a:lnTo>
                  <a:cubicBezTo>
                    <a:pt x="3322" y="234"/>
                    <a:pt x="3354" y="340"/>
                    <a:pt x="3322" y="435"/>
                  </a:cubicBezTo>
                  <a:lnTo>
                    <a:pt x="722" y="6282"/>
                  </a:lnTo>
                  <a:cubicBezTo>
                    <a:pt x="679" y="6378"/>
                    <a:pt x="573" y="6420"/>
                    <a:pt x="478" y="6378"/>
                  </a:cubicBezTo>
                  <a:lnTo>
                    <a:pt x="138" y="6229"/>
                  </a:lnTo>
                  <a:cubicBezTo>
                    <a:pt x="43" y="6187"/>
                    <a:pt x="0" y="6070"/>
                    <a:pt x="43" y="5985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1856050" y="4273425"/>
              <a:ext cx="52825" cy="84375"/>
            </a:xfrm>
            <a:custGeom>
              <a:rect b="b" l="l" r="r" t="t"/>
              <a:pathLst>
                <a:path extrusionOk="0" h="3375" w="2113">
                  <a:moveTo>
                    <a:pt x="1338" y="0"/>
                  </a:moveTo>
                  <a:lnTo>
                    <a:pt x="2113" y="96"/>
                  </a:lnTo>
                  <a:lnTo>
                    <a:pt x="712" y="3237"/>
                  </a:lnTo>
                  <a:cubicBezTo>
                    <a:pt x="669" y="3332"/>
                    <a:pt x="563" y="3375"/>
                    <a:pt x="468" y="3332"/>
                  </a:cubicBezTo>
                  <a:lnTo>
                    <a:pt x="128" y="3184"/>
                  </a:lnTo>
                  <a:cubicBezTo>
                    <a:pt x="43" y="3141"/>
                    <a:pt x="1" y="3035"/>
                    <a:pt x="43" y="294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1630575" y="4433125"/>
              <a:ext cx="83850" cy="160500"/>
            </a:xfrm>
            <a:custGeom>
              <a:rect b="b" l="l" r="r" t="t"/>
              <a:pathLst>
                <a:path extrusionOk="0" h="6420" w="3354">
                  <a:moveTo>
                    <a:pt x="43" y="5985"/>
                  </a:moveTo>
                  <a:lnTo>
                    <a:pt x="2643" y="138"/>
                  </a:lnTo>
                  <a:cubicBezTo>
                    <a:pt x="2685" y="43"/>
                    <a:pt x="2791" y="0"/>
                    <a:pt x="2887" y="43"/>
                  </a:cubicBezTo>
                  <a:lnTo>
                    <a:pt x="3226" y="191"/>
                  </a:lnTo>
                  <a:cubicBezTo>
                    <a:pt x="3311" y="234"/>
                    <a:pt x="3354" y="340"/>
                    <a:pt x="3311" y="435"/>
                  </a:cubicBezTo>
                  <a:lnTo>
                    <a:pt x="722" y="6282"/>
                  </a:lnTo>
                  <a:cubicBezTo>
                    <a:pt x="680" y="6377"/>
                    <a:pt x="573" y="6420"/>
                    <a:pt x="478" y="6377"/>
                  </a:cubicBezTo>
                  <a:lnTo>
                    <a:pt x="138" y="6218"/>
                  </a:lnTo>
                  <a:cubicBezTo>
                    <a:pt x="43" y="6186"/>
                    <a:pt x="0" y="6070"/>
                    <a:pt x="43" y="5985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1538775" y="4530750"/>
              <a:ext cx="70075" cy="136375"/>
            </a:xfrm>
            <a:custGeom>
              <a:rect b="b" l="l" r="r" t="t"/>
              <a:pathLst>
                <a:path extrusionOk="0" h="5455" w="2803">
                  <a:moveTo>
                    <a:pt x="266" y="5147"/>
                  </a:moveTo>
                  <a:lnTo>
                    <a:pt x="1" y="4839"/>
                  </a:lnTo>
                  <a:lnTo>
                    <a:pt x="2081" y="138"/>
                  </a:lnTo>
                  <a:cubicBezTo>
                    <a:pt x="2123" y="43"/>
                    <a:pt x="2229" y="0"/>
                    <a:pt x="2325" y="43"/>
                  </a:cubicBezTo>
                  <a:lnTo>
                    <a:pt x="2664" y="191"/>
                  </a:lnTo>
                  <a:cubicBezTo>
                    <a:pt x="2760" y="234"/>
                    <a:pt x="2802" y="340"/>
                    <a:pt x="2760" y="435"/>
                  </a:cubicBezTo>
                  <a:lnTo>
                    <a:pt x="531" y="5454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1707250" y="4391200"/>
              <a:ext cx="25750" cy="29750"/>
            </a:xfrm>
            <a:custGeom>
              <a:rect b="b" l="l" r="r" t="t"/>
              <a:pathLst>
                <a:path extrusionOk="0" h="1190" w="1030">
                  <a:moveTo>
                    <a:pt x="42" y="754"/>
                  </a:moveTo>
                  <a:lnTo>
                    <a:pt x="318" y="139"/>
                  </a:lnTo>
                  <a:cubicBezTo>
                    <a:pt x="361" y="43"/>
                    <a:pt x="467" y="1"/>
                    <a:pt x="562" y="43"/>
                  </a:cubicBezTo>
                  <a:lnTo>
                    <a:pt x="902" y="192"/>
                  </a:lnTo>
                  <a:cubicBezTo>
                    <a:pt x="987" y="234"/>
                    <a:pt x="1029" y="340"/>
                    <a:pt x="997" y="436"/>
                  </a:cubicBezTo>
                  <a:lnTo>
                    <a:pt x="722" y="1062"/>
                  </a:lnTo>
                  <a:cubicBezTo>
                    <a:pt x="679" y="1147"/>
                    <a:pt x="562" y="1189"/>
                    <a:pt x="478" y="1157"/>
                  </a:cubicBezTo>
                  <a:lnTo>
                    <a:pt x="138" y="998"/>
                  </a:lnTo>
                  <a:cubicBezTo>
                    <a:pt x="42" y="956"/>
                    <a:pt x="0" y="849"/>
                    <a:pt x="42" y="754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1582300" y="4416400"/>
              <a:ext cx="583100" cy="588950"/>
            </a:xfrm>
            <a:custGeom>
              <a:rect b="b" l="l" r="r" t="t"/>
              <a:pathLst>
                <a:path extrusionOk="0" h="23558" w="23324">
                  <a:moveTo>
                    <a:pt x="13752" y="23557"/>
                  </a:moveTo>
                  <a:lnTo>
                    <a:pt x="0" y="11832"/>
                  </a:lnTo>
                  <a:lnTo>
                    <a:pt x="2547" y="6070"/>
                  </a:lnTo>
                  <a:cubicBezTo>
                    <a:pt x="3237" y="4532"/>
                    <a:pt x="3693" y="4457"/>
                    <a:pt x="4743" y="4394"/>
                  </a:cubicBezTo>
                  <a:lnTo>
                    <a:pt x="6685" y="4277"/>
                  </a:lnTo>
                  <a:cubicBezTo>
                    <a:pt x="6685" y="4277"/>
                    <a:pt x="8436" y="4394"/>
                    <a:pt x="9147" y="2770"/>
                  </a:cubicBezTo>
                  <a:lnTo>
                    <a:pt x="9996" y="860"/>
                  </a:lnTo>
                  <a:cubicBezTo>
                    <a:pt x="9996" y="860"/>
                    <a:pt x="10346" y="1"/>
                    <a:pt x="11853" y="245"/>
                  </a:cubicBezTo>
                  <a:cubicBezTo>
                    <a:pt x="13360" y="489"/>
                    <a:pt x="23324" y="1996"/>
                    <a:pt x="23324" y="1996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1675400" y="4416675"/>
              <a:ext cx="490000" cy="528975"/>
            </a:xfrm>
            <a:custGeom>
              <a:rect b="b" l="l" r="r" t="t"/>
              <a:pathLst>
                <a:path extrusionOk="0" h="21159" w="19600">
                  <a:moveTo>
                    <a:pt x="3057" y="17604"/>
                  </a:moveTo>
                  <a:lnTo>
                    <a:pt x="1" y="14994"/>
                  </a:lnTo>
                  <a:lnTo>
                    <a:pt x="5423" y="2759"/>
                  </a:lnTo>
                  <a:lnTo>
                    <a:pt x="6272" y="849"/>
                  </a:lnTo>
                  <a:lnTo>
                    <a:pt x="6272" y="839"/>
                  </a:lnTo>
                  <a:cubicBezTo>
                    <a:pt x="6314" y="743"/>
                    <a:pt x="6718" y="0"/>
                    <a:pt x="8129" y="234"/>
                  </a:cubicBezTo>
                  <a:cubicBezTo>
                    <a:pt x="9636" y="478"/>
                    <a:pt x="19600" y="1985"/>
                    <a:pt x="19600" y="1985"/>
                  </a:cubicBezTo>
                  <a:lnTo>
                    <a:pt x="11089" y="21159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1540375" y="4569725"/>
              <a:ext cx="556850" cy="589225"/>
            </a:xfrm>
            <a:custGeom>
              <a:rect b="b" l="l" r="r" t="t"/>
              <a:pathLst>
                <a:path extrusionOk="0" h="23569" w="22274">
                  <a:moveTo>
                    <a:pt x="12702" y="23568"/>
                  </a:moveTo>
                  <a:lnTo>
                    <a:pt x="1200" y="10336"/>
                  </a:lnTo>
                  <a:cubicBezTo>
                    <a:pt x="1" y="8967"/>
                    <a:pt x="319" y="8755"/>
                    <a:pt x="1040" y="7132"/>
                  </a:cubicBezTo>
                  <a:lnTo>
                    <a:pt x="1624" y="5805"/>
                  </a:lnTo>
                  <a:cubicBezTo>
                    <a:pt x="2346" y="4171"/>
                    <a:pt x="2006" y="4489"/>
                    <a:pt x="3821" y="4383"/>
                  </a:cubicBezTo>
                  <a:lnTo>
                    <a:pt x="5646" y="4277"/>
                  </a:lnTo>
                  <a:cubicBezTo>
                    <a:pt x="5646" y="4277"/>
                    <a:pt x="7386" y="4383"/>
                    <a:pt x="8108" y="2770"/>
                  </a:cubicBezTo>
                  <a:lnTo>
                    <a:pt x="8956" y="860"/>
                  </a:lnTo>
                  <a:cubicBezTo>
                    <a:pt x="8956" y="860"/>
                    <a:pt x="9296" y="1"/>
                    <a:pt x="10813" y="245"/>
                  </a:cubicBezTo>
                  <a:cubicBezTo>
                    <a:pt x="12320" y="489"/>
                    <a:pt x="22274" y="1996"/>
                    <a:pt x="22274" y="1996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1698475" y="4793900"/>
              <a:ext cx="83875" cy="160250"/>
            </a:xfrm>
            <a:custGeom>
              <a:rect b="b" l="l" r="r" t="t"/>
              <a:pathLst>
                <a:path extrusionOk="0" h="6410" w="3355">
                  <a:moveTo>
                    <a:pt x="43" y="5974"/>
                  </a:moveTo>
                  <a:lnTo>
                    <a:pt x="2643" y="138"/>
                  </a:lnTo>
                  <a:cubicBezTo>
                    <a:pt x="2686" y="43"/>
                    <a:pt x="2792" y="0"/>
                    <a:pt x="2887" y="43"/>
                  </a:cubicBezTo>
                  <a:lnTo>
                    <a:pt x="3227" y="191"/>
                  </a:lnTo>
                  <a:cubicBezTo>
                    <a:pt x="3312" y="234"/>
                    <a:pt x="3354" y="340"/>
                    <a:pt x="3312" y="435"/>
                  </a:cubicBezTo>
                  <a:lnTo>
                    <a:pt x="722" y="6282"/>
                  </a:lnTo>
                  <a:cubicBezTo>
                    <a:pt x="680" y="6367"/>
                    <a:pt x="574" y="6410"/>
                    <a:pt x="478" y="6367"/>
                  </a:cubicBezTo>
                  <a:lnTo>
                    <a:pt x="139" y="6219"/>
                  </a:lnTo>
                  <a:cubicBezTo>
                    <a:pt x="43" y="6176"/>
                    <a:pt x="1" y="6070"/>
                    <a:pt x="43" y="5974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1839875" y="4623575"/>
              <a:ext cx="83850" cy="160275"/>
            </a:xfrm>
            <a:custGeom>
              <a:rect b="b" l="l" r="r" t="t"/>
              <a:pathLst>
                <a:path extrusionOk="0" h="6411" w="3354">
                  <a:moveTo>
                    <a:pt x="43" y="5975"/>
                  </a:moveTo>
                  <a:lnTo>
                    <a:pt x="2643" y="139"/>
                  </a:lnTo>
                  <a:cubicBezTo>
                    <a:pt x="2675" y="43"/>
                    <a:pt x="2791" y="1"/>
                    <a:pt x="2887" y="43"/>
                  </a:cubicBezTo>
                  <a:lnTo>
                    <a:pt x="3216" y="192"/>
                  </a:lnTo>
                  <a:cubicBezTo>
                    <a:pt x="3311" y="234"/>
                    <a:pt x="3354" y="341"/>
                    <a:pt x="3311" y="436"/>
                  </a:cubicBezTo>
                  <a:lnTo>
                    <a:pt x="722" y="6283"/>
                  </a:lnTo>
                  <a:cubicBezTo>
                    <a:pt x="680" y="6368"/>
                    <a:pt x="574" y="6410"/>
                    <a:pt x="478" y="6368"/>
                  </a:cubicBezTo>
                  <a:lnTo>
                    <a:pt x="139" y="6219"/>
                  </a:lnTo>
                  <a:cubicBezTo>
                    <a:pt x="43" y="6177"/>
                    <a:pt x="1" y="6071"/>
                    <a:pt x="43" y="5975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1689475" y="4679550"/>
              <a:ext cx="83850" cy="160275"/>
            </a:xfrm>
            <a:custGeom>
              <a:rect b="b" l="l" r="r" t="t"/>
              <a:pathLst>
                <a:path extrusionOk="0" h="6411" w="3354">
                  <a:moveTo>
                    <a:pt x="43" y="5975"/>
                  </a:moveTo>
                  <a:lnTo>
                    <a:pt x="2642" y="139"/>
                  </a:lnTo>
                  <a:cubicBezTo>
                    <a:pt x="2674" y="43"/>
                    <a:pt x="2791" y="1"/>
                    <a:pt x="2886" y="43"/>
                  </a:cubicBezTo>
                  <a:lnTo>
                    <a:pt x="3215" y="192"/>
                  </a:lnTo>
                  <a:cubicBezTo>
                    <a:pt x="3311" y="234"/>
                    <a:pt x="3353" y="341"/>
                    <a:pt x="3311" y="436"/>
                  </a:cubicBezTo>
                  <a:lnTo>
                    <a:pt x="722" y="6283"/>
                  </a:lnTo>
                  <a:cubicBezTo>
                    <a:pt x="679" y="6368"/>
                    <a:pt x="573" y="6410"/>
                    <a:pt x="478" y="6378"/>
                  </a:cubicBezTo>
                  <a:lnTo>
                    <a:pt x="138" y="6219"/>
                  </a:lnTo>
                  <a:cubicBezTo>
                    <a:pt x="43" y="6177"/>
                    <a:pt x="0" y="6071"/>
                    <a:pt x="43" y="5975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1994275" y="4607675"/>
              <a:ext cx="41400" cy="59175"/>
            </a:xfrm>
            <a:custGeom>
              <a:rect b="b" l="l" r="r" t="t"/>
              <a:pathLst>
                <a:path extrusionOk="0" h="2367" w="1656">
                  <a:moveTo>
                    <a:pt x="43" y="1932"/>
                  </a:moveTo>
                  <a:lnTo>
                    <a:pt x="902" y="0"/>
                  </a:lnTo>
                  <a:lnTo>
                    <a:pt x="1656" y="106"/>
                  </a:lnTo>
                  <a:lnTo>
                    <a:pt x="711" y="2229"/>
                  </a:lnTo>
                  <a:cubicBezTo>
                    <a:pt x="669" y="2324"/>
                    <a:pt x="563" y="2367"/>
                    <a:pt x="467" y="2324"/>
                  </a:cubicBezTo>
                  <a:lnTo>
                    <a:pt x="128" y="2176"/>
                  </a:lnTo>
                  <a:cubicBezTo>
                    <a:pt x="43" y="2133"/>
                    <a:pt x="0" y="2027"/>
                    <a:pt x="43" y="193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1614925" y="4677700"/>
              <a:ext cx="50425" cy="76425"/>
            </a:xfrm>
            <a:custGeom>
              <a:rect b="b" l="l" r="r" t="t"/>
              <a:pathLst>
                <a:path extrusionOk="0" h="3057" w="2017">
                  <a:moveTo>
                    <a:pt x="43" y="2622"/>
                  </a:moveTo>
                  <a:lnTo>
                    <a:pt x="1189" y="54"/>
                  </a:lnTo>
                  <a:lnTo>
                    <a:pt x="2016" y="1"/>
                  </a:lnTo>
                  <a:lnTo>
                    <a:pt x="722" y="2919"/>
                  </a:lnTo>
                  <a:cubicBezTo>
                    <a:pt x="679" y="3014"/>
                    <a:pt x="573" y="3057"/>
                    <a:pt x="478" y="3014"/>
                  </a:cubicBezTo>
                  <a:lnTo>
                    <a:pt x="138" y="2866"/>
                  </a:lnTo>
                  <a:cubicBezTo>
                    <a:pt x="43" y="2823"/>
                    <a:pt x="0" y="2717"/>
                    <a:pt x="43" y="26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1887625" y="4819900"/>
              <a:ext cx="83850" cy="160525"/>
            </a:xfrm>
            <a:custGeom>
              <a:rect b="b" l="l" r="r" t="t"/>
              <a:pathLst>
                <a:path extrusionOk="0" h="6421" w="3354">
                  <a:moveTo>
                    <a:pt x="43" y="5985"/>
                  </a:moveTo>
                  <a:lnTo>
                    <a:pt x="2632" y="138"/>
                  </a:lnTo>
                  <a:cubicBezTo>
                    <a:pt x="2675" y="43"/>
                    <a:pt x="2781" y="0"/>
                    <a:pt x="2876" y="43"/>
                  </a:cubicBezTo>
                  <a:lnTo>
                    <a:pt x="3216" y="202"/>
                  </a:lnTo>
                  <a:cubicBezTo>
                    <a:pt x="3311" y="234"/>
                    <a:pt x="3354" y="350"/>
                    <a:pt x="3311" y="435"/>
                  </a:cubicBezTo>
                  <a:lnTo>
                    <a:pt x="712" y="6282"/>
                  </a:lnTo>
                  <a:cubicBezTo>
                    <a:pt x="669" y="6378"/>
                    <a:pt x="563" y="6420"/>
                    <a:pt x="468" y="6378"/>
                  </a:cubicBezTo>
                  <a:lnTo>
                    <a:pt x="139" y="6229"/>
                  </a:lnTo>
                  <a:cubicBezTo>
                    <a:pt x="43" y="6187"/>
                    <a:pt x="1" y="6080"/>
                    <a:pt x="43" y="5985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1781250" y="4949625"/>
              <a:ext cx="70325" cy="136625"/>
            </a:xfrm>
            <a:custGeom>
              <a:rect b="b" l="l" r="r" t="t"/>
              <a:pathLst>
                <a:path extrusionOk="0" h="5465" w="2813">
                  <a:moveTo>
                    <a:pt x="542" y="5465"/>
                  </a:moveTo>
                  <a:lnTo>
                    <a:pt x="2770" y="435"/>
                  </a:lnTo>
                  <a:cubicBezTo>
                    <a:pt x="2813" y="340"/>
                    <a:pt x="2770" y="234"/>
                    <a:pt x="2675" y="191"/>
                  </a:cubicBezTo>
                  <a:lnTo>
                    <a:pt x="2335" y="43"/>
                  </a:lnTo>
                  <a:cubicBezTo>
                    <a:pt x="2240" y="0"/>
                    <a:pt x="2133" y="43"/>
                    <a:pt x="2091" y="138"/>
                  </a:cubicBezTo>
                  <a:lnTo>
                    <a:pt x="1" y="4849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1764275" y="4641625"/>
              <a:ext cx="25750" cy="29725"/>
            </a:xfrm>
            <a:custGeom>
              <a:rect b="b" l="l" r="r" t="t"/>
              <a:pathLst>
                <a:path extrusionOk="0" h="1189" w="1030">
                  <a:moveTo>
                    <a:pt x="43" y="754"/>
                  </a:moveTo>
                  <a:lnTo>
                    <a:pt x="319" y="139"/>
                  </a:lnTo>
                  <a:cubicBezTo>
                    <a:pt x="361" y="43"/>
                    <a:pt x="467" y="1"/>
                    <a:pt x="563" y="43"/>
                  </a:cubicBezTo>
                  <a:lnTo>
                    <a:pt x="902" y="192"/>
                  </a:lnTo>
                  <a:cubicBezTo>
                    <a:pt x="998" y="234"/>
                    <a:pt x="1030" y="340"/>
                    <a:pt x="998" y="436"/>
                  </a:cubicBezTo>
                  <a:lnTo>
                    <a:pt x="722" y="1051"/>
                  </a:lnTo>
                  <a:cubicBezTo>
                    <a:pt x="680" y="1147"/>
                    <a:pt x="573" y="1189"/>
                    <a:pt x="478" y="1147"/>
                  </a:cubicBezTo>
                  <a:lnTo>
                    <a:pt x="138" y="998"/>
                  </a:lnTo>
                  <a:cubicBezTo>
                    <a:pt x="43" y="956"/>
                    <a:pt x="0" y="849"/>
                    <a:pt x="43" y="754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1961100" y="4784600"/>
              <a:ext cx="26025" cy="30025"/>
            </a:xfrm>
            <a:custGeom>
              <a:rect b="b" l="l" r="r" t="t"/>
              <a:pathLst>
                <a:path extrusionOk="0" h="1201" w="1041">
                  <a:moveTo>
                    <a:pt x="43" y="765"/>
                  </a:moveTo>
                  <a:lnTo>
                    <a:pt x="319" y="139"/>
                  </a:lnTo>
                  <a:cubicBezTo>
                    <a:pt x="362" y="43"/>
                    <a:pt x="468" y="1"/>
                    <a:pt x="563" y="43"/>
                  </a:cubicBezTo>
                  <a:lnTo>
                    <a:pt x="903" y="203"/>
                  </a:lnTo>
                  <a:cubicBezTo>
                    <a:pt x="998" y="234"/>
                    <a:pt x="1041" y="351"/>
                    <a:pt x="998" y="447"/>
                  </a:cubicBezTo>
                  <a:lnTo>
                    <a:pt x="723" y="1062"/>
                  </a:lnTo>
                  <a:cubicBezTo>
                    <a:pt x="680" y="1158"/>
                    <a:pt x="574" y="1200"/>
                    <a:pt x="478" y="1158"/>
                  </a:cubicBezTo>
                  <a:lnTo>
                    <a:pt x="139" y="1009"/>
                  </a:lnTo>
                  <a:cubicBezTo>
                    <a:pt x="43" y="967"/>
                    <a:pt x="1" y="850"/>
                    <a:pt x="43" y="765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1599000" y="4760475"/>
              <a:ext cx="25750" cy="29725"/>
            </a:xfrm>
            <a:custGeom>
              <a:rect b="b" l="l" r="r" t="t"/>
              <a:pathLst>
                <a:path extrusionOk="0" h="1189" w="1030">
                  <a:moveTo>
                    <a:pt x="43" y="754"/>
                  </a:moveTo>
                  <a:lnTo>
                    <a:pt x="319" y="138"/>
                  </a:lnTo>
                  <a:cubicBezTo>
                    <a:pt x="361" y="43"/>
                    <a:pt x="468" y="0"/>
                    <a:pt x="563" y="43"/>
                  </a:cubicBezTo>
                  <a:lnTo>
                    <a:pt x="903" y="191"/>
                  </a:lnTo>
                  <a:cubicBezTo>
                    <a:pt x="987" y="234"/>
                    <a:pt x="1030" y="340"/>
                    <a:pt x="987" y="435"/>
                  </a:cubicBezTo>
                  <a:lnTo>
                    <a:pt x="712" y="1051"/>
                  </a:lnTo>
                  <a:cubicBezTo>
                    <a:pt x="669" y="1146"/>
                    <a:pt x="563" y="1189"/>
                    <a:pt x="468" y="1146"/>
                  </a:cubicBezTo>
                  <a:lnTo>
                    <a:pt x="139" y="998"/>
                  </a:lnTo>
                  <a:cubicBezTo>
                    <a:pt x="43" y="955"/>
                    <a:pt x="1" y="849"/>
                    <a:pt x="43" y="754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1608550" y="2574825"/>
              <a:ext cx="1451650" cy="1650600"/>
            </a:xfrm>
            <a:custGeom>
              <a:rect b="b" l="l" r="r" t="t"/>
              <a:pathLst>
                <a:path extrusionOk="0" h="66024" w="58066">
                  <a:moveTo>
                    <a:pt x="1" y="1614"/>
                  </a:moveTo>
                  <a:lnTo>
                    <a:pt x="2123" y="1"/>
                  </a:lnTo>
                  <a:lnTo>
                    <a:pt x="2484" y="500"/>
                  </a:lnTo>
                  <a:cubicBezTo>
                    <a:pt x="3163" y="1433"/>
                    <a:pt x="3874" y="2335"/>
                    <a:pt x="4585" y="3237"/>
                  </a:cubicBezTo>
                  <a:cubicBezTo>
                    <a:pt x="6399" y="5529"/>
                    <a:pt x="8288" y="7779"/>
                    <a:pt x="10230" y="9975"/>
                  </a:cubicBezTo>
                  <a:cubicBezTo>
                    <a:pt x="15939" y="16427"/>
                    <a:pt x="22263" y="22656"/>
                    <a:pt x="29118" y="27876"/>
                  </a:cubicBezTo>
                  <a:cubicBezTo>
                    <a:pt x="36631" y="33596"/>
                    <a:pt x="46499" y="39347"/>
                    <a:pt x="56230" y="39220"/>
                  </a:cubicBezTo>
                  <a:lnTo>
                    <a:pt x="58065" y="39199"/>
                  </a:lnTo>
                  <a:lnTo>
                    <a:pt x="48876" y="46181"/>
                  </a:lnTo>
                  <a:lnTo>
                    <a:pt x="48515" y="45693"/>
                  </a:lnTo>
                  <a:cubicBezTo>
                    <a:pt x="44960" y="40992"/>
                    <a:pt x="38275" y="40069"/>
                    <a:pt x="33585" y="43623"/>
                  </a:cubicBezTo>
                  <a:cubicBezTo>
                    <a:pt x="28895" y="47189"/>
                    <a:pt x="27993" y="53884"/>
                    <a:pt x="31569" y="58564"/>
                  </a:cubicBezTo>
                  <a:lnTo>
                    <a:pt x="31940" y="59041"/>
                  </a:lnTo>
                  <a:lnTo>
                    <a:pt x="22751" y="66024"/>
                  </a:lnTo>
                  <a:lnTo>
                    <a:pt x="23260" y="64262"/>
                  </a:lnTo>
                  <a:cubicBezTo>
                    <a:pt x="25998" y="54914"/>
                    <a:pt x="23112" y="43878"/>
                    <a:pt x="19610" y="35103"/>
                  </a:cubicBezTo>
                  <a:cubicBezTo>
                    <a:pt x="16416" y="27091"/>
                    <a:pt x="12119" y="19324"/>
                    <a:pt x="7429" y="12098"/>
                  </a:cubicBezTo>
                  <a:cubicBezTo>
                    <a:pt x="5837" y="9646"/>
                    <a:pt x="4181" y="7227"/>
                    <a:pt x="2452" y="4850"/>
                  </a:cubicBezTo>
                  <a:cubicBezTo>
                    <a:pt x="1783" y="3916"/>
                    <a:pt x="1094" y="2993"/>
                    <a:pt x="383" y="2102"/>
                  </a:cubicBezTo>
                  <a:lnTo>
                    <a:pt x="1" y="1614"/>
                  </a:lnTo>
                  <a:close/>
                  <a:moveTo>
                    <a:pt x="16427" y="21043"/>
                  </a:moveTo>
                  <a:lnTo>
                    <a:pt x="16947" y="21902"/>
                  </a:lnTo>
                  <a:cubicBezTo>
                    <a:pt x="17615" y="23038"/>
                    <a:pt x="18273" y="24173"/>
                    <a:pt x="18899" y="25330"/>
                  </a:cubicBezTo>
                  <a:cubicBezTo>
                    <a:pt x="19377" y="26189"/>
                    <a:pt x="19801" y="27081"/>
                    <a:pt x="20162" y="28004"/>
                  </a:cubicBezTo>
                  <a:cubicBezTo>
                    <a:pt x="20459" y="28014"/>
                    <a:pt x="21106" y="27600"/>
                    <a:pt x="21297" y="27452"/>
                  </a:cubicBezTo>
                  <a:cubicBezTo>
                    <a:pt x="21488" y="27314"/>
                    <a:pt x="22072" y="26794"/>
                    <a:pt x="22136" y="26497"/>
                  </a:cubicBezTo>
                  <a:cubicBezTo>
                    <a:pt x="21350" y="25945"/>
                    <a:pt x="20586" y="25224"/>
                    <a:pt x="19897" y="24566"/>
                  </a:cubicBezTo>
                  <a:cubicBezTo>
                    <a:pt x="18952" y="23664"/>
                    <a:pt x="18029" y="22719"/>
                    <a:pt x="17127" y="21775"/>
                  </a:cubicBezTo>
                  <a:cubicBezTo>
                    <a:pt x="16894" y="21531"/>
                    <a:pt x="16660" y="21287"/>
                    <a:pt x="16427" y="21043"/>
                  </a:cubicBezTo>
                  <a:close/>
                  <a:moveTo>
                    <a:pt x="30020" y="38933"/>
                  </a:moveTo>
                  <a:cubicBezTo>
                    <a:pt x="30932" y="38244"/>
                    <a:pt x="31845" y="37543"/>
                    <a:pt x="32768" y="36843"/>
                  </a:cubicBezTo>
                  <a:cubicBezTo>
                    <a:pt x="33086" y="36599"/>
                    <a:pt x="33182" y="36429"/>
                    <a:pt x="32853" y="36142"/>
                  </a:cubicBezTo>
                  <a:cubicBezTo>
                    <a:pt x="31792" y="35219"/>
                    <a:pt x="30710" y="34296"/>
                    <a:pt x="29648" y="33384"/>
                  </a:cubicBezTo>
                  <a:lnTo>
                    <a:pt x="26773" y="30932"/>
                  </a:lnTo>
                  <a:cubicBezTo>
                    <a:pt x="26465" y="30667"/>
                    <a:pt x="25903" y="30285"/>
                    <a:pt x="25510" y="30593"/>
                  </a:cubicBezTo>
                  <a:lnTo>
                    <a:pt x="24353" y="31474"/>
                  </a:lnTo>
                  <a:lnTo>
                    <a:pt x="23186" y="32344"/>
                  </a:lnTo>
                  <a:cubicBezTo>
                    <a:pt x="22794" y="32651"/>
                    <a:pt x="23006" y="33288"/>
                    <a:pt x="23186" y="33659"/>
                  </a:cubicBezTo>
                  <a:cubicBezTo>
                    <a:pt x="23717" y="34795"/>
                    <a:pt x="24247" y="35941"/>
                    <a:pt x="24778" y="37087"/>
                  </a:cubicBezTo>
                  <a:cubicBezTo>
                    <a:pt x="25372" y="38360"/>
                    <a:pt x="25956" y="39655"/>
                    <a:pt x="26571" y="40918"/>
                  </a:cubicBezTo>
                  <a:cubicBezTo>
                    <a:pt x="26762" y="41310"/>
                    <a:pt x="26953" y="41257"/>
                    <a:pt x="27272" y="41013"/>
                  </a:cubicBezTo>
                  <a:cubicBezTo>
                    <a:pt x="28184" y="40323"/>
                    <a:pt x="29107" y="39634"/>
                    <a:pt x="30020" y="38933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1575400" y="2600025"/>
              <a:ext cx="1451625" cy="1650600"/>
            </a:xfrm>
            <a:custGeom>
              <a:rect b="b" l="l" r="r" t="t"/>
              <a:pathLst>
                <a:path extrusionOk="0" h="66024" w="58065">
                  <a:moveTo>
                    <a:pt x="0" y="1614"/>
                  </a:moveTo>
                  <a:lnTo>
                    <a:pt x="2112" y="1"/>
                  </a:lnTo>
                  <a:lnTo>
                    <a:pt x="2483" y="500"/>
                  </a:lnTo>
                  <a:cubicBezTo>
                    <a:pt x="3152" y="1433"/>
                    <a:pt x="3873" y="2335"/>
                    <a:pt x="4584" y="3237"/>
                  </a:cubicBezTo>
                  <a:cubicBezTo>
                    <a:pt x="6399" y="5529"/>
                    <a:pt x="8298" y="7779"/>
                    <a:pt x="10229" y="9975"/>
                  </a:cubicBezTo>
                  <a:cubicBezTo>
                    <a:pt x="15928" y="16427"/>
                    <a:pt x="22263" y="22656"/>
                    <a:pt x="29117" y="27876"/>
                  </a:cubicBezTo>
                  <a:cubicBezTo>
                    <a:pt x="36630" y="33596"/>
                    <a:pt x="46499" y="39347"/>
                    <a:pt x="56229" y="39220"/>
                  </a:cubicBezTo>
                  <a:lnTo>
                    <a:pt x="58065" y="39199"/>
                  </a:lnTo>
                  <a:lnTo>
                    <a:pt x="48876" y="46181"/>
                  </a:lnTo>
                  <a:lnTo>
                    <a:pt x="48515" y="45693"/>
                  </a:lnTo>
                  <a:cubicBezTo>
                    <a:pt x="44928" y="41109"/>
                    <a:pt x="38328" y="40249"/>
                    <a:pt x="33691" y="43761"/>
                  </a:cubicBezTo>
                  <a:cubicBezTo>
                    <a:pt x="29054" y="47284"/>
                    <a:pt x="28109" y="53884"/>
                    <a:pt x="31569" y="58564"/>
                  </a:cubicBezTo>
                  <a:lnTo>
                    <a:pt x="31940" y="59042"/>
                  </a:lnTo>
                  <a:lnTo>
                    <a:pt x="22740" y="66024"/>
                  </a:lnTo>
                  <a:lnTo>
                    <a:pt x="23260" y="64262"/>
                  </a:lnTo>
                  <a:cubicBezTo>
                    <a:pt x="25998" y="54914"/>
                    <a:pt x="23101" y="43868"/>
                    <a:pt x="19610" y="35103"/>
                  </a:cubicBezTo>
                  <a:cubicBezTo>
                    <a:pt x="16416" y="27091"/>
                    <a:pt x="12108" y="19324"/>
                    <a:pt x="7428" y="12098"/>
                  </a:cubicBezTo>
                  <a:cubicBezTo>
                    <a:pt x="5836" y="9636"/>
                    <a:pt x="4181" y="7227"/>
                    <a:pt x="2451" y="4850"/>
                  </a:cubicBezTo>
                  <a:cubicBezTo>
                    <a:pt x="1783" y="3916"/>
                    <a:pt x="1093" y="2993"/>
                    <a:pt x="382" y="2091"/>
                  </a:cubicBezTo>
                  <a:lnTo>
                    <a:pt x="0" y="1614"/>
                  </a:lnTo>
                  <a:close/>
                  <a:moveTo>
                    <a:pt x="16426" y="21043"/>
                  </a:moveTo>
                  <a:cubicBezTo>
                    <a:pt x="16607" y="21329"/>
                    <a:pt x="16777" y="21616"/>
                    <a:pt x="16946" y="21902"/>
                  </a:cubicBezTo>
                  <a:cubicBezTo>
                    <a:pt x="17615" y="23038"/>
                    <a:pt x="18273" y="24173"/>
                    <a:pt x="18899" y="25330"/>
                  </a:cubicBezTo>
                  <a:cubicBezTo>
                    <a:pt x="19376" y="26189"/>
                    <a:pt x="19801" y="27081"/>
                    <a:pt x="20162" y="28004"/>
                  </a:cubicBezTo>
                  <a:cubicBezTo>
                    <a:pt x="20448" y="28014"/>
                    <a:pt x="21106" y="27601"/>
                    <a:pt x="21297" y="27452"/>
                  </a:cubicBezTo>
                  <a:cubicBezTo>
                    <a:pt x="21488" y="27314"/>
                    <a:pt x="22072" y="26794"/>
                    <a:pt x="22125" y="26508"/>
                  </a:cubicBezTo>
                  <a:cubicBezTo>
                    <a:pt x="21339" y="25913"/>
                    <a:pt x="20597" y="25266"/>
                    <a:pt x="19896" y="24566"/>
                  </a:cubicBezTo>
                  <a:cubicBezTo>
                    <a:pt x="18952" y="23664"/>
                    <a:pt x="18029" y="22719"/>
                    <a:pt x="17127" y="21775"/>
                  </a:cubicBezTo>
                  <a:cubicBezTo>
                    <a:pt x="16893" y="21531"/>
                    <a:pt x="16660" y="21287"/>
                    <a:pt x="16426" y="21043"/>
                  </a:cubicBezTo>
                  <a:close/>
                  <a:moveTo>
                    <a:pt x="30019" y="38933"/>
                  </a:moveTo>
                  <a:cubicBezTo>
                    <a:pt x="30932" y="38244"/>
                    <a:pt x="31845" y="37543"/>
                    <a:pt x="32757" y="36854"/>
                  </a:cubicBezTo>
                  <a:cubicBezTo>
                    <a:pt x="33086" y="36609"/>
                    <a:pt x="33182" y="36429"/>
                    <a:pt x="32853" y="36143"/>
                  </a:cubicBezTo>
                  <a:cubicBezTo>
                    <a:pt x="31792" y="35219"/>
                    <a:pt x="30709" y="34296"/>
                    <a:pt x="29637" y="33384"/>
                  </a:cubicBezTo>
                  <a:lnTo>
                    <a:pt x="26772" y="30932"/>
                  </a:lnTo>
                  <a:cubicBezTo>
                    <a:pt x="26454" y="30667"/>
                    <a:pt x="25902" y="30285"/>
                    <a:pt x="25510" y="30593"/>
                  </a:cubicBezTo>
                  <a:lnTo>
                    <a:pt x="24342" y="31474"/>
                  </a:lnTo>
                  <a:lnTo>
                    <a:pt x="23186" y="32344"/>
                  </a:lnTo>
                  <a:cubicBezTo>
                    <a:pt x="22793" y="32651"/>
                    <a:pt x="23005" y="33288"/>
                    <a:pt x="23186" y="33660"/>
                  </a:cubicBezTo>
                  <a:lnTo>
                    <a:pt x="24777" y="37087"/>
                  </a:lnTo>
                  <a:cubicBezTo>
                    <a:pt x="25372" y="38360"/>
                    <a:pt x="25955" y="39655"/>
                    <a:pt x="26571" y="40918"/>
                  </a:cubicBezTo>
                  <a:cubicBezTo>
                    <a:pt x="26762" y="41310"/>
                    <a:pt x="26953" y="41257"/>
                    <a:pt x="27271" y="41013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2064300" y="3385525"/>
              <a:ext cx="586025" cy="464800"/>
            </a:xfrm>
            <a:custGeom>
              <a:rect b="b" l="l" r="r" t="t"/>
              <a:pathLst>
                <a:path extrusionOk="0" h="18592" w="23441">
                  <a:moveTo>
                    <a:pt x="22497" y="1"/>
                  </a:moveTo>
                  <a:lnTo>
                    <a:pt x="22497" y="1"/>
                  </a:lnTo>
                  <a:cubicBezTo>
                    <a:pt x="23441" y="1263"/>
                    <a:pt x="23208" y="3046"/>
                    <a:pt x="21955" y="4001"/>
                  </a:cubicBezTo>
                  <a:lnTo>
                    <a:pt x="3991" y="17636"/>
                  </a:lnTo>
                  <a:cubicBezTo>
                    <a:pt x="2738" y="18591"/>
                    <a:pt x="956" y="18347"/>
                    <a:pt x="1" y="17095"/>
                  </a:cubicBezTo>
                  <a:lnTo>
                    <a:pt x="1" y="17095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2029825" y="3354750"/>
              <a:ext cx="631125" cy="488950"/>
            </a:xfrm>
            <a:custGeom>
              <a:rect b="b" l="l" r="r" t="t"/>
              <a:pathLst>
                <a:path extrusionOk="0" h="19558" w="25245">
                  <a:moveTo>
                    <a:pt x="372" y="18220"/>
                  </a:moveTo>
                  <a:lnTo>
                    <a:pt x="24045" y="234"/>
                  </a:lnTo>
                  <a:cubicBezTo>
                    <a:pt x="24353" y="1"/>
                    <a:pt x="24788" y="64"/>
                    <a:pt x="25022" y="372"/>
                  </a:cubicBezTo>
                  <a:lnTo>
                    <a:pt x="25022" y="372"/>
                  </a:lnTo>
                  <a:cubicBezTo>
                    <a:pt x="25244" y="669"/>
                    <a:pt x="25191" y="1104"/>
                    <a:pt x="24884" y="1338"/>
                  </a:cubicBezTo>
                  <a:lnTo>
                    <a:pt x="1210" y="19324"/>
                  </a:lnTo>
                  <a:cubicBezTo>
                    <a:pt x="902" y="19557"/>
                    <a:pt x="467" y="19493"/>
                    <a:pt x="234" y="19196"/>
                  </a:cubicBezTo>
                  <a:lnTo>
                    <a:pt x="234" y="19196"/>
                  </a:lnTo>
                  <a:cubicBezTo>
                    <a:pt x="0" y="18889"/>
                    <a:pt x="64" y="18454"/>
                    <a:pt x="372" y="18220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1539050" y="2536100"/>
              <a:ext cx="160250" cy="161850"/>
            </a:xfrm>
            <a:custGeom>
              <a:rect b="b" l="l" r="r" t="t"/>
              <a:pathLst>
                <a:path extrusionOk="0" h="6474" w="6410">
                  <a:moveTo>
                    <a:pt x="871" y="1465"/>
                  </a:moveTo>
                  <a:lnTo>
                    <a:pt x="2123" y="520"/>
                  </a:lnTo>
                  <a:cubicBezTo>
                    <a:pt x="2812" y="1"/>
                    <a:pt x="3736" y="64"/>
                    <a:pt x="4192" y="658"/>
                  </a:cubicBezTo>
                  <a:lnTo>
                    <a:pt x="5953" y="2972"/>
                  </a:lnTo>
                  <a:cubicBezTo>
                    <a:pt x="6410" y="3577"/>
                    <a:pt x="6219" y="4489"/>
                    <a:pt x="5529" y="5009"/>
                  </a:cubicBezTo>
                  <a:lnTo>
                    <a:pt x="4287" y="5953"/>
                  </a:lnTo>
                  <a:cubicBezTo>
                    <a:pt x="3598" y="6473"/>
                    <a:pt x="2664" y="6410"/>
                    <a:pt x="2218" y="5826"/>
                  </a:cubicBezTo>
                  <a:lnTo>
                    <a:pt x="457" y="3502"/>
                  </a:lnTo>
                  <a:cubicBezTo>
                    <a:pt x="1" y="2908"/>
                    <a:pt x="192" y="1995"/>
                    <a:pt x="871" y="1465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1593425" y="2616750"/>
              <a:ext cx="143025" cy="121775"/>
            </a:xfrm>
            <a:custGeom>
              <a:rect b="b" l="l" r="r" t="t"/>
              <a:pathLst>
                <a:path extrusionOk="0" h="4871" w="5721">
                  <a:moveTo>
                    <a:pt x="680" y="2653"/>
                  </a:moveTo>
                  <a:lnTo>
                    <a:pt x="3662" y="393"/>
                  </a:lnTo>
                  <a:cubicBezTo>
                    <a:pt x="4139" y="22"/>
                    <a:pt x="4755" y="0"/>
                    <a:pt x="4999" y="329"/>
                  </a:cubicBezTo>
                  <a:lnTo>
                    <a:pt x="5466" y="934"/>
                  </a:lnTo>
                  <a:cubicBezTo>
                    <a:pt x="5720" y="1274"/>
                    <a:pt x="5529" y="1847"/>
                    <a:pt x="5041" y="2218"/>
                  </a:cubicBezTo>
                  <a:lnTo>
                    <a:pt x="2070" y="4468"/>
                  </a:lnTo>
                  <a:cubicBezTo>
                    <a:pt x="1582" y="4839"/>
                    <a:pt x="977" y="4871"/>
                    <a:pt x="722" y="4531"/>
                  </a:cubicBezTo>
                  <a:lnTo>
                    <a:pt x="255" y="3926"/>
                  </a:lnTo>
                  <a:cubicBezTo>
                    <a:pt x="1" y="3598"/>
                    <a:pt x="192" y="3014"/>
                    <a:pt x="680" y="2653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1426300" y="2370300"/>
              <a:ext cx="172200" cy="212250"/>
            </a:xfrm>
            <a:custGeom>
              <a:rect b="b" l="l" r="r" t="t"/>
              <a:pathLst>
                <a:path extrusionOk="0" h="8490" w="6888">
                  <a:moveTo>
                    <a:pt x="255" y="467"/>
                  </a:moveTo>
                  <a:lnTo>
                    <a:pt x="659" y="170"/>
                  </a:lnTo>
                  <a:cubicBezTo>
                    <a:pt x="881" y="1"/>
                    <a:pt x="1189" y="54"/>
                    <a:pt x="1359" y="276"/>
                  </a:cubicBezTo>
                  <a:lnTo>
                    <a:pt x="6718" y="7322"/>
                  </a:lnTo>
                  <a:cubicBezTo>
                    <a:pt x="6887" y="7545"/>
                    <a:pt x="6845" y="7863"/>
                    <a:pt x="6633" y="8033"/>
                  </a:cubicBezTo>
                  <a:lnTo>
                    <a:pt x="6230" y="8330"/>
                  </a:lnTo>
                  <a:cubicBezTo>
                    <a:pt x="6007" y="8490"/>
                    <a:pt x="5699" y="8447"/>
                    <a:pt x="5529" y="8224"/>
                  </a:cubicBezTo>
                  <a:lnTo>
                    <a:pt x="171" y="1168"/>
                  </a:lnTo>
                  <a:cubicBezTo>
                    <a:pt x="1" y="956"/>
                    <a:pt x="43" y="637"/>
                    <a:pt x="255" y="467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1957400" y="3174625"/>
              <a:ext cx="333750" cy="273000"/>
            </a:xfrm>
            <a:custGeom>
              <a:rect b="b" l="l" r="r" t="t"/>
              <a:pathLst>
                <a:path extrusionOk="0" h="10920" w="13350">
                  <a:moveTo>
                    <a:pt x="12405" y="1"/>
                  </a:moveTo>
                  <a:lnTo>
                    <a:pt x="12405" y="1"/>
                  </a:lnTo>
                  <a:cubicBezTo>
                    <a:pt x="13349" y="1253"/>
                    <a:pt x="13105" y="3035"/>
                    <a:pt x="11864" y="3990"/>
                  </a:cubicBezTo>
                  <a:lnTo>
                    <a:pt x="3990" y="9965"/>
                  </a:lnTo>
                  <a:cubicBezTo>
                    <a:pt x="2738" y="10920"/>
                    <a:pt x="955" y="10676"/>
                    <a:pt x="0" y="9434"/>
                  </a:cubicBezTo>
                  <a:lnTo>
                    <a:pt x="0" y="9434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1922900" y="3143850"/>
              <a:ext cx="378850" cy="297150"/>
            </a:xfrm>
            <a:custGeom>
              <a:rect b="b" l="l" r="r" t="t"/>
              <a:pathLst>
                <a:path extrusionOk="0" h="11886" w="15154">
                  <a:moveTo>
                    <a:pt x="372" y="10548"/>
                  </a:moveTo>
                  <a:lnTo>
                    <a:pt x="13955" y="234"/>
                  </a:lnTo>
                  <a:cubicBezTo>
                    <a:pt x="14252" y="1"/>
                    <a:pt x="14687" y="54"/>
                    <a:pt x="14920" y="362"/>
                  </a:cubicBezTo>
                  <a:lnTo>
                    <a:pt x="14920" y="362"/>
                  </a:lnTo>
                  <a:cubicBezTo>
                    <a:pt x="15154" y="669"/>
                    <a:pt x="15101" y="1104"/>
                    <a:pt x="14793" y="1338"/>
                  </a:cubicBezTo>
                  <a:lnTo>
                    <a:pt x="1211" y="11652"/>
                  </a:lnTo>
                  <a:cubicBezTo>
                    <a:pt x="903" y="11885"/>
                    <a:pt x="468" y="11822"/>
                    <a:pt x="234" y="11525"/>
                  </a:cubicBezTo>
                  <a:lnTo>
                    <a:pt x="234" y="11525"/>
                  </a:lnTo>
                  <a:cubicBezTo>
                    <a:pt x="1" y="11217"/>
                    <a:pt x="65" y="10782"/>
                    <a:pt x="372" y="10548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2270700" y="2357575"/>
              <a:ext cx="1042850" cy="629525"/>
            </a:xfrm>
            <a:custGeom>
              <a:rect b="b" l="l" r="r" t="t"/>
              <a:pathLst>
                <a:path extrusionOk="0" h="25181" w="41714">
                  <a:moveTo>
                    <a:pt x="4234" y="24915"/>
                  </a:moveTo>
                  <a:lnTo>
                    <a:pt x="40907" y="7460"/>
                  </a:lnTo>
                  <a:cubicBezTo>
                    <a:pt x="41469" y="7195"/>
                    <a:pt x="41713" y="6515"/>
                    <a:pt x="41437" y="5953"/>
                  </a:cubicBezTo>
                  <a:lnTo>
                    <a:pt x="38986" y="796"/>
                  </a:lnTo>
                  <a:cubicBezTo>
                    <a:pt x="38710" y="234"/>
                    <a:pt x="38042" y="0"/>
                    <a:pt x="37479" y="265"/>
                  </a:cubicBezTo>
                  <a:lnTo>
                    <a:pt x="807" y="17721"/>
                  </a:lnTo>
                  <a:cubicBezTo>
                    <a:pt x="244" y="17986"/>
                    <a:pt x="0" y="18655"/>
                    <a:pt x="276" y="19228"/>
                  </a:cubicBezTo>
                  <a:lnTo>
                    <a:pt x="2727" y="24385"/>
                  </a:lnTo>
                  <a:cubicBezTo>
                    <a:pt x="2993" y="24947"/>
                    <a:pt x="3672" y="25181"/>
                    <a:pt x="4234" y="24915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2351075" y="2532125"/>
              <a:ext cx="1334400" cy="1230400"/>
            </a:xfrm>
            <a:custGeom>
              <a:rect b="b" l="l" r="r" t="t"/>
              <a:pathLst>
                <a:path extrusionOk="0" h="49216" w="53376">
                  <a:moveTo>
                    <a:pt x="1" y="18421"/>
                  </a:moveTo>
                  <a:lnTo>
                    <a:pt x="38721" y="0"/>
                  </a:lnTo>
                  <a:lnTo>
                    <a:pt x="53375" y="30794"/>
                  </a:lnTo>
                  <a:lnTo>
                    <a:pt x="40270" y="37023"/>
                  </a:lnTo>
                  <a:lnTo>
                    <a:pt x="32089" y="19833"/>
                  </a:lnTo>
                  <a:cubicBezTo>
                    <a:pt x="30444" y="16384"/>
                    <a:pt x="26306" y="14909"/>
                    <a:pt x="22857" y="16554"/>
                  </a:cubicBezTo>
                  <a:cubicBezTo>
                    <a:pt x="19398" y="18199"/>
                    <a:pt x="17933" y="22337"/>
                    <a:pt x="19578" y="25796"/>
                  </a:cubicBezTo>
                  <a:lnTo>
                    <a:pt x="27760" y="42986"/>
                  </a:lnTo>
                  <a:lnTo>
                    <a:pt x="14655" y="49215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2351075" y="2557050"/>
              <a:ext cx="1281850" cy="1205475"/>
            </a:xfrm>
            <a:custGeom>
              <a:rect b="b" l="l" r="r" t="t"/>
              <a:pathLst>
                <a:path extrusionOk="0" h="48219" w="51274">
                  <a:moveTo>
                    <a:pt x="1" y="17424"/>
                  </a:moveTo>
                  <a:lnTo>
                    <a:pt x="117" y="17371"/>
                  </a:lnTo>
                  <a:lnTo>
                    <a:pt x="743" y="17064"/>
                  </a:lnTo>
                  <a:lnTo>
                    <a:pt x="828" y="17032"/>
                  </a:lnTo>
                  <a:lnTo>
                    <a:pt x="1486" y="16713"/>
                  </a:lnTo>
                  <a:lnTo>
                    <a:pt x="1529" y="16703"/>
                  </a:lnTo>
                  <a:lnTo>
                    <a:pt x="2208" y="16374"/>
                  </a:lnTo>
                  <a:lnTo>
                    <a:pt x="2208" y="16374"/>
                  </a:lnTo>
                  <a:lnTo>
                    <a:pt x="2887" y="16056"/>
                  </a:lnTo>
                  <a:lnTo>
                    <a:pt x="2919" y="16034"/>
                  </a:lnTo>
                  <a:lnTo>
                    <a:pt x="3545" y="15737"/>
                  </a:lnTo>
                  <a:lnTo>
                    <a:pt x="3619" y="15705"/>
                  </a:lnTo>
                  <a:lnTo>
                    <a:pt x="4203" y="15430"/>
                  </a:lnTo>
                  <a:lnTo>
                    <a:pt x="4309" y="15376"/>
                  </a:lnTo>
                  <a:lnTo>
                    <a:pt x="4839" y="15122"/>
                  </a:lnTo>
                  <a:lnTo>
                    <a:pt x="4967" y="15058"/>
                  </a:lnTo>
                  <a:lnTo>
                    <a:pt x="5465" y="14825"/>
                  </a:lnTo>
                  <a:lnTo>
                    <a:pt x="5635" y="14740"/>
                  </a:lnTo>
                  <a:lnTo>
                    <a:pt x="6081" y="14528"/>
                  </a:lnTo>
                  <a:lnTo>
                    <a:pt x="6282" y="14432"/>
                  </a:lnTo>
                  <a:lnTo>
                    <a:pt x="6696" y="14230"/>
                  </a:lnTo>
                  <a:lnTo>
                    <a:pt x="6930" y="14124"/>
                  </a:lnTo>
                  <a:lnTo>
                    <a:pt x="7301" y="13944"/>
                  </a:lnTo>
                  <a:lnTo>
                    <a:pt x="7556" y="13827"/>
                  </a:lnTo>
                  <a:lnTo>
                    <a:pt x="7906" y="13657"/>
                  </a:lnTo>
                  <a:lnTo>
                    <a:pt x="8182" y="13530"/>
                  </a:lnTo>
                  <a:lnTo>
                    <a:pt x="8489" y="13382"/>
                  </a:lnTo>
                  <a:lnTo>
                    <a:pt x="8797" y="13233"/>
                  </a:lnTo>
                  <a:lnTo>
                    <a:pt x="9073" y="13106"/>
                  </a:lnTo>
                  <a:lnTo>
                    <a:pt x="9402" y="12946"/>
                  </a:lnTo>
                  <a:lnTo>
                    <a:pt x="9646" y="12830"/>
                  </a:lnTo>
                  <a:lnTo>
                    <a:pt x="9996" y="12660"/>
                  </a:lnTo>
                  <a:lnTo>
                    <a:pt x="10219" y="12564"/>
                  </a:lnTo>
                  <a:lnTo>
                    <a:pt x="10580" y="12384"/>
                  </a:lnTo>
                  <a:lnTo>
                    <a:pt x="10782" y="12289"/>
                  </a:lnTo>
                  <a:lnTo>
                    <a:pt x="11164" y="12108"/>
                  </a:lnTo>
                  <a:lnTo>
                    <a:pt x="11344" y="12023"/>
                  </a:lnTo>
                  <a:lnTo>
                    <a:pt x="11737" y="11832"/>
                  </a:lnTo>
                  <a:lnTo>
                    <a:pt x="11885" y="11758"/>
                  </a:lnTo>
                  <a:lnTo>
                    <a:pt x="12310" y="11567"/>
                  </a:lnTo>
                  <a:lnTo>
                    <a:pt x="12437" y="11503"/>
                  </a:lnTo>
                  <a:lnTo>
                    <a:pt x="12872" y="11291"/>
                  </a:lnTo>
                  <a:lnTo>
                    <a:pt x="12989" y="11238"/>
                  </a:lnTo>
                  <a:lnTo>
                    <a:pt x="13434" y="11026"/>
                  </a:lnTo>
                  <a:lnTo>
                    <a:pt x="13530" y="10983"/>
                  </a:lnTo>
                  <a:lnTo>
                    <a:pt x="13986" y="10761"/>
                  </a:lnTo>
                  <a:lnTo>
                    <a:pt x="14071" y="10729"/>
                  </a:lnTo>
                  <a:lnTo>
                    <a:pt x="14538" y="10506"/>
                  </a:lnTo>
                  <a:lnTo>
                    <a:pt x="14602" y="10474"/>
                  </a:lnTo>
                  <a:lnTo>
                    <a:pt x="15079" y="10241"/>
                  </a:lnTo>
                  <a:lnTo>
                    <a:pt x="15132" y="10219"/>
                  </a:lnTo>
                  <a:lnTo>
                    <a:pt x="15631" y="9997"/>
                  </a:lnTo>
                  <a:lnTo>
                    <a:pt x="15673" y="9975"/>
                  </a:lnTo>
                  <a:lnTo>
                    <a:pt x="16172" y="9731"/>
                  </a:lnTo>
                  <a:lnTo>
                    <a:pt x="16204" y="9710"/>
                  </a:lnTo>
                  <a:lnTo>
                    <a:pt x="16703" y="9477"/>
                  </a:lnTo>
                  <a:lnTo>
                    <a:pt x="16734" y="9455"/>
                  </a:lnTo>
                  <a:lnTo>
                    <a:pt x="17233" y="9222"/>
                  </a:lnTo>
                  <a:lnTo>
                    <a:pt x="17265" y="9211"/>
                  </a:lnTo>
                  <a:lnTo>
                    <a:pt x="17774" y="8967"/>
                  </a:lnTo>
                  <a:lnTo>
                    <a:pt x="17796" y="8957"/>
                  </a:lnTo>
                  <a:lnTo>
                    <a:pt x="18294" y="8713"/>
                  </a:lnTo>
                  <a:lnTo>
                    <a:pt x="18326" y="8702"/>
                  </a:lnTo>
                  <a:lnTo>
                    <a:pt x="18825" y="8458"/>
                  </a:lnTo>
                  <a:lnTo>
                    <a:pt x="18846" y="8447"/>
                  </a:lnTo>
                  <a:lnTo>
                    <a:pt x="19355" y="8203"/>
                  </a:lnTo>
                  <a:lnTo>
                    <a:pt x="19387" y="8193"/>
                  </a:lnTo>
                  <a:lnTo>
                    <a:pt x="19886" y="7959"/>
                  </a:lnTo>
                  <a:lnTo>
                    <a:pt x="19918" y="7938"/>
                  </a:lnTo>
                  <a:lnTo>
                    <a:pt x="20417" y="7705"/>
                  </a:lnTo>
                  <a:lnTo>
                    <a:pt x="20448" y="7683"/>
                  </a:lnTo>
                  <a:lnTo>
                    <a:pt x="20947" y="7450"/>
                  </a:lnTo>
                  <a:lnTo>
                    <a:pt x="20990" y="7429"/>
                  </a:lnTo>
                  <a:lnTo>
                    <a:pt x="21478" y="7206"/>
                  </a:lnTo>
                  <a:lnTo>
                    <a:pt x="21531" y="7185"/>
                  </a:lnTo>
                  <a:lnTo>
                    <a:pt x="22008" y="6951"/>
                  </a:lnTo>
                  <a:lnTo>
                    <a:pt x="22072" y="6919"/>
                  </a:lnTo>
                  <a:lnTo>
                    <a:pt x="22549" y="6696"/>
                  </a:lnTo>
                  <a:lnTo>
                    <a:pt x="22624" y="6665"/>
                  </a:lnTo>
                  <a:lnTo>
                    <a:pt x="23080" y="6442"/>
                  </a:lnTo>
                  <a:lnTo>
                    <a:pt x="23175" y="6399"/>
                  </a:lnTo>
                  <a:lnTo>
                    <a:pt x="23621" y="6187"/>
                  </a:lnTo>
                  <a:lnTo>
                    <a:pt x="23738" y="6134"/>
                  </a:lnTo>
                  <a:lnTo>
                    <a:pt x="24173" y="5922"/>
                  </a:lnTo>
                  <a:lnTo>
                    <a:pt x="24300" y="5869"/>
                  </a:lnTo>
                  <a:lnTo>
                    <a:pt x="24725" y="5667"/>
                  </a:lnTo>
                  <a:lnTo>
                    <a:pt x="24873" y="5593"/>
                  </a:lnTo>
                  <a:lnTo>
                    <a:pt x="25266" y="5402"/>
                  </a:lnTo>
                  <a:lnTo>
                    <a:pt x="25446" y="5317"/>
                  </a:lnTo>
                  <a:lnTo>
                    <a:pt x="25828" y="5137"/>
                  </a:lnTo>
                  <a:lnTo>
                    <a:pt x="26019" y="5041"/>
                  </a:lnTo>
                  <a:lnTo>
                    <a:pt x="26391" y="4861"/>
                  </a:lnTo>
                  <a:lnTo>
                    <a:pt x="26613" y="4765"/>
                  </a:lnTo>
                  <a:lnTo>
                    <a:pt x="26964" y="4595"/>
                  </a:lnTo>
                  <a:lnTo>
                    <a:pt x="27208" y="4479"/>
                  </a:lnTo>
                  <a:lnTo>
                    <a:pt x="27537" y="4320"/>
                  </a:lnTo>
                  <a:lnTo>
                    <a:pt x="27813" y="4192"/>
                  </a:lnTo>
                  <a:lnTo>
                    <a:pt x="28120" y="4044"/>
                  </a:lnTo>
                  <a:lnTo>
                    <a:pt x="28428" y="3895"/>
                  </a:lnTo>
                  <a:lnTo>
                    <a:pt x="28704" y="3768"/>
                  </a:lnTo>
                  <a:lnTo>
                    <a:pt x="29054" y="3598"/>
                  </a:lnTo>
                  <a:lnTo>
                    <a:pt x="29309" y="3481"/>
                  </a:lnTo>
                  <a:lnTo>
                    <a:pt x="29680" y="3301"/>
                  </a:lnTo>
                  <a:lnTo>
                    <a:pt x="29914" y="3195"/>
                  </a:lnTo>
                  <a:lnTo>
                    <a:pt x="30327" y="2993"/>
                  </a:lnTo>
                  <a:lnTo>
                    <a:pt x="30518" y="2898"/>
                  </a:lnTo>
                  <a:lnTo>
                    <a:pt x="30975" y="2685"/>
                  </a:lnTo>
                  <a:lnTo>
                    <a:pt x="31144" y="2601"/>
                  </a:lnTo>
                  <a:lnTo>
                    <a:pt x="31643" y="2367"/>
                  </a:lnTo>
                  <a:lnTo>
                    <a:pt x="31771" y="2303"/>
                  </a:lnTo>
                  <a:lnTo>
                    <a:pt x="32312" y="2049"/>
                  </a:lnTo>
                  <a:lnTo>
                    <a:pt x="32418" y="1996"/>
                  </a:lnTo>
                  <a:lnTo>
                    <a:pt x="33001" y="1720"/>
                  </a:lnTo>
                  <a:lnTo>
                    <a:pt x="33065" y="1688"/>
                  </a:lnTo>
                  <a:lnTo>
                    <a:pt x="33691" y="1391"/>
                  </a:lnTo>
                  <a:lnTo>
                    <a:pt x="33734" y="1370"/>
                  </a:lnTo>
                  <a:lnTo>
                    <a:pt x="34402" y="1051"/>
                  </a:lnTo>
                  <a:lnTo>
                    <a:pt x="34402" y="1051"/>
                  </a:lnTo>
                  <a:lnTo>
                    <a:pt x="35092" y="722"/>
                  </a:lnTo>
                  <a:lnTo>
                    <a:pt x="35124" y="701"/>
                  </a:lnTo>
                  <a:lnTo>
                    <a:pt x="35792" y="393"/>
                  </a:lnTo>
                  <a:lnTo>
                    <a:pt x="35866" y="351"/>
                  </a:lnTo>
                  <a:lnTo>
                    <a:pt x="36503" y="54"/>
                  </a:lnTo>
                  <a:lnTo>
                    <a:pt x="36620" y="1"/>
                  </a:lnTo>
                  <a:lnTo>
                    <a:pt x="51274" y="30795"/>
                  </a:lnTo>
                  <a:lnTo>
                    <a:pt x="40270" y="36036"/>
                  </a:lnTo>
                  <a:lnTo>
                    <a:pt x="32089" y="18836"/>
                  </a:lnTo>
                  <a:cubicBezTo>
                    <a:pt x="30434" y="15398"/>
                    <a:pt x="26306" y="13933"/>
                    <a:pt x="22857" y="15567"/>
                  </a:cubicBezTo>
                  <a:cubicBezTo>
                    <a:pt x="22507" y="15727"/>
                    <a:pt x="22167" y="15928"/>
                    <a:pt x="21849" y="16151"/>
                  </a:cubicBezTo>
                  <a:cubicBezTo>
                    <a:pt x="17721" y="17318"/>
                    <a:pt x="15631" y="21913"/>
                    <a:pt x="17488" y="25786"/>
                  </a:cubicBezTo>
                  <a:lnTo>
                    <a:pt x="25669" y="42987"/>
                  </a:lnTo>
                  <a:lnTo>
                    <a:pt x="14655" y="48218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2481600" y="3147825"/>
              <a:ext cx="396875" cy="222600"/>
            </a:xfrm>
            <a:custGeom>
              <a:rect b="b" l="l" r="r" t="t"/>
              <a:pathLst>
                <a:path extrusionOk="0" h="8904" w="15875">
                  <a:moveTo>
                    <a:pt x="807" y="6591"/>
                  </a:moveTo>
                  <a:lnTo>
                    <a:pt x="14103" y="266"/>
                  </a:lnTo>
                  <a:cubicBezTo>
                    <a:pt x="14665" y="1"/>
                    <a:pt x="15344" y="234"/>
                    <a:pt x="15609" y="797"/>
                  </a:cubicBezTo>
                  <a:lnTo>
                    <a:pt x="15609" y="797"/>
                  </a:lnTo>
                  <a:cubicBezTo>
                    <a:pt x="15875" y="1359"/>
                    <a:pt x="15641" y="2028"/>
                    <a:pt x="15079" y="2304"/>
                  </a:cubicBezTo>
                  <a:lnTo>
                    <a:pt x="1783" y="8638"/>
                  </a:lnTo>
                  <a:cubicBezTo>
                    <a:pt x="1221" y="8904"/>
                    <a:pt x="541" y="8660"/>
                    <a:pt x="276" y="8108"/>
                  </a:cubicBezTo>
                  <a:lnTo>
                    <a:pt x="276" y="8108"/>
                  </a:lnTo>
                  <a:cubicBezTo>
                    <a:pt x="0" y="7546"/>
                    <a:pt x="244" y="6866"/>
                    <a:pt x="807" y="659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2314200" y="2518850"/>
              <a:ext cx="1079450" cy="566675"/>
            </a:xfrm>
            <a:custGeom>
              <a:rect b="b" l="l" r="r" t="t"/>
              <a:pathLst>
                <a:path extrusionOk="0" h="22667" w="43178">
                  <a:moveTo>
                    <a:pt x="2770" y="22252"/>
                  </a:moveTo>
                  <a:lnTo>
                    <a:pt x="23738" y="12267"/>
                  </a:lnTo>
                  <a:lnTo>
                    <a:pt x="41936" y="3609"/>
                  </a:lnTo>
                  <a:cubicBezTo>
                    <a:pt x="42806" y="3184"/>
                    <a:pt x="43178" y="2134"/>
                    <a:pt x="42764" y="1253"/>
                  </a:cubicBezTo>
                  <a:lnTo>
                    <a:pt x="42764" y="1253"/>
                  </a:lnTo>
                  <a:cubicBezTo>
                    <a:pt x="42339" y="383"/>
                    <a:pt x="41289" y="1"/>
                    <a:pt x="40408" y="415"/>
                  </a:cubicBezTo>
                  <a:lnTo>
                    <a:pt x="22210" y="9084"/>
                  </a:lnTo>
                  <a:lnTo>
                    <a:pt x="1253" y="19059"/>
                  </a:lnTo>
                  <a:cubicBezTo>
                    <a:pt x="372" y="19483"/>
                    <a:pt x="1" y="20533"/>
                    <a:pt x="414" y="21414"/>
                  </a:cubicBezTo>
                  <a:lnTo>
                    <a:pt x="414" y="21414"/>
                  </a:lnTo>
                  <a:cubicBezTo>
                    <a:pt x="839" y="22295"/>
                    <a:pt x="1889" y="22666"/>
                    <a:pt x="2770" y="22252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2200925" y="2434775"/>
              <a:ext cx="1242075" cy="640400"/>
            </a:xfrm>
            <a:custGeom>
              <a:rect b="b" l="l" r="r" t="t"/>
              <a:pathLst>
                <a:path extrusionOk="0" h="25616" w="49683">
                  <a:moveTo>
                    <a:pt x="49088" y="170"/>
                  </a:moveTo>
                  <a:lnTo>
                    <a:pt x="24735" y="11757"/>
                  </a:lnTo>
                  <a:lnTo>
                    <a:pt x="361" y="23355"/>
                  </a:lnTo>
                  <a:cubicBezTo>
                    <a:pt x="1" y="23525"/>
                    <a:pt x="160" y="23960"/>
                    <a:pt x="711" y="24321"/>
                  </a:cubicBezTo>
                  <a:lnTo>
                    <a:pt x="1889" y="25096"/>
                  </a:lnTo>
                  <a:cubicBezTo>
                    <a:pt x="2441" y="25467"/>
                    <a:pt x="3184" y="25615"/>
                    <a:pt x="3545" y="25446"/>
                  </a:cubicBezTo>
                  <a:lnTo>
                    <a:pt x="26125" y="14707"/>
                  </a:lnTo>
                  <a:lnTo>
                    <a:pt x="48706" y="3958"/>
                  </a:lnTo>
                  <a:cubicBezTo>
                    <a:pt x="49067" y="3788"/>
                    <a:pt x="49417" y="3109"/>
                    <a:pt x="49481" y="2462"/>
                  </a:cubicBezTo>
                  <a:lnTo>
                    <a:pt x="49619" y="1040"/>
                  </a:lnTo>
                  <a:cubicBezTo>
                    <a:pt x="49682" y="393"/>
                    <a:pt x="49438" y="0"/>
                    <a:pt x="49088" y="17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2248400" y="2363400"/>
              <a:ext cx="1038350" cy="514400"/>
            </a:xfrm>
            <a:custGeom>
              <a:rect b="b" l="l" r="r" t="t"/>
              <a:pathLst>
                <a:path extrusionOk="0" h="20576" w="41534">
                  <a:moveTo>
                    <a:pt x="489" y="19186"/>
                  </a:moveTo>
                  <a:lnTo>
                    <a:pt x="40462" y="160"/>
                  </a:lnTo>
                  <a:cubicBezTo>
                    <a:pt x="40801" y="1"/>
                    <a:pt x="41204" y="139"/>
                    <a:pt x="41364" y="478"/>
                  </a:cubicBezTo>
                  <a:lnTo>
                    <a:pt x="41364" y="478"/>
                  </a:lnTo>
                  <a:cubicBezTo>
                    <a:pt x="41533" y="818"/>
                    <a:pt x="41385" y="1232"/>
                    <a:pt x="41045" y="1391"/>
                  </a:cubicBezTo>
                  <a:lnTo>
                    <a:pt x="1073" y="20417"/>
                  </a:lnTo>
                  <a:cubicBezTo>
                    <a:pt x="733" y="20576"/>
                    <a:pt x="319" y="20427"/>
                    <a:pt x="160" y="20088"/>
                  </a:cubicBezTo>
                  <a:lnTo>
                    <a:pt x="160" y="20088"/>
                  </a:lnTo>
                  <a:cubicBezTo>
                    <a:pt x="1" y="19748"/>
                    <a:pt x="150" y="19345"/>
                    <a:pt x="489" y="19186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2435700" y="2961350"/>
              <a:ext cx="344625" cy="297925"/>
            </a:xfrm>
            <a:custGeom>
              <a:rect b="b" l="l" r="r" t="t"/>
              <a:pathLst>
                <a:path extrusionOk="0" h="11917" w="13785">
                  <a:moveTo>
                    <a:pt x="382" y="4722"/>
                  </a:moveTo>
                  <a:lnTo>
                    <a:pt x="10028" y="128"/>
                  </a:lnTo>
                  <a:cubicBezTo>
                    <a:pt x="10304" y="0"/>
                    <a:pt x="10622" y="117"/>
                    <a:pt x="10750" y="382"/>
                  </a:cubicBezTo>
                  <a:lnTo>
                    <a:pt x="13647" y="6473"/>
                  </a:lnTo>
                  <a:cubicBezTo>
                    <a:pt x="13784" y="6749"/>
                    <a:pt x="13668" y="7067"/>
                    <a:pt x="13392" y="7195"/>
                  </a:cubicBezTo>
                  <a:lnTo>
                    <a:pt x="3757" y="11789"/>
                  </a:lnTo>
                  <a:cubicBezTo>
                    <a:pt x="3481" y="11917"/>
                    <a:pt x="3152" y="11800"/>
                    <a:pt x="3025" y="11535"/>
                  </a:cubicBezTo>
                  <a:lnTo>
                    <a:pt x="128" y="5444"/>
                  </a:lnTo>
                  <a:cubicBezTo>
                    <a:pt x="0" y="5179"/>
                    <a:pt x="117" y="4850"/>
                    <a:pt x="382" y="47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2485850" y="3011750"/>
              <a:ext cx="244075" cy="197400"/>
            </a:xfrm>
            <a:custGeom>
              <a:rect b="b" l="l" r="r" t="t"/>
              <a:pathLst>
                <a:path extrusionOk="0" h="7896" w="9763">
                  <a:moveTo>
                    <a:pt x="7767" y="0"/>
                  </a:moveTo>
                  <a:lnTo>
                    <a:pt x="0" y="3693"/>
                  </a:lnTo>
                  <a:lnTo>
                    <a:pt x="1995" y="7895"/>
                  </a:lnTo>
                  <a:lnTo>
                    <a:pt x="9762" y="4202"/>
                  </a:lnTo>
                  <a:lnTo>
                    <a:pt x="7767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2578950" y="3262425"/>
              <a:ext cx="407500" cy="430050"/>
            </a:xfrm>
            <a:custGeom>
              <a:rect b="b" l="l" r="r" t="t"/>
              <a:pathLst>
                <a:path extrusionOk="0" h="17202" w="16300">
                  <a:moveTo>
                    <a:pt x="383" y="4723"/>
                  </a:moveTo>
                  <a:lnTo>
                    <a:pt x="10028" y="128"/>
                  </a:lnTo>
                  <a:cubicBezTo>
                    <a:pt x="10304" y="1"/>
                    <a:pt x="10622" y="118"/>
                    <a:pt x="10760" y="383"/>
                  </a:cubicBezTo>
                  <a:lnTo>
                    <a:pt x="16172" y="11758"/>
                  </a:lnTo>
                  <a:cubicBezTo>
                    <a:pt x="16299" y="12034"/>
                    <a:pt x="16183" y="12352"/>
                    <a:pt x="15907" y="12490"/>
                  </a:cubicBezTo>
                  <a:lnTo>
                    <a:pt x="6261" y="17074"/>
                  </a:lnTo>
                  <a:cubicBezTo>
                    <a:pt x="5996" y="17202"/>
                    <a:pt x="5667" y="17085"/>
                    <a:pt x="5540" y="16820"/>
                  </a:cubicBezTo>
                  <a:lnTo>
                    <a:pt x="128" y="5445"/>
                  </a:lnTo>
                  <a:cubicBezTo>
                    <a:pt x="1" y="5179"/>
                    <a:pt x="117" y="4850"/>
                    <a:pt x="383" y="47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2629100" y="3312575"/>
              <a:ext cx="306950" cy="329775"/>
            </a:xfrm>
            <a:custGeom>
              <a:rect b="b" l="l" r="r" t="t"/>
              <a:pathLst>
                <a:path extrusionOk="0" h="13191" w="12278">
                  <a:moveTo>
                    <a:pt x="7768" y="1"/>
                  </a:moveTo>
                  <a:lnTo>
                    <a:pt x="0" y="3693"/>
                  </a:lnTo>
                  <a:lnTo>
                    <a:pt x="4520" y="13190"/>
                  </a:lnTo>
                  <a:lnTo>
                    <a:pt x="12277" y="9498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3121975" y="2843025"/>
              <a:ext cx="396900" cy="222600"/>
            </a:xfrm>
            <a:custGeom>
              <a:rect b="b" l="l" r="r" t="t"/>
              <a:pathLst>
                <a:path extrusionOk="0" h="8904" w="15876">
                  <a:moveTo>
                    <a:pt x="807" y="6590"/>
                  </a:moveTo>
                  <a:lnTo>
                    <a:pt x="14103" y="266"/>
                  </a:lnTo>
                  <a:cubicBezTo>
                    <a:pt x="14665" y="1"/>
                    <a:pt x="15334" y="234"/>
                    <a:pt x="15610" y="797"/>
                  </a:cubicBezTo>
                  <a:lnTo>
                    <a:pt x="15610" y="797"/>
                  </a:lnTo>
                  <a:cubicBezTo>
                    <a:pt x="15875" y="1359"/>
                    <a:pt x="15642" y="2027"/>
                    <a:pt x="15079" y="2303"/>
                  </a:cubicBezTo>
                  <a:lnTo>
                    <a:pt x="1773" y="8638"/>
                  </a:lnTo>
                  <a:cubicBezTo>
                    <a:pt x="1210" y="8903"/>
                    <a:pt x="542" y="8659"/>
                    <a:pt x="266" y="8108"/>
                  </a:cubicBezTo>
                  <a:lnTo>
                    <a:pt x="266" y="8108"/>
                  </a:lnTo>
                  <a:cubicBezTo>
                    <a:pt x="1" y="7535"/>
                    <a:pt x="245" y="6866"/>
                    <a:pt x="807" y="659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3076100" y="2656550"/>
              <a:ext cx="344350" cy="297925"/>
            </a:xfrm>
            <a:custGeom>
              <a:rect b="b" l="l" r="r" t="t"/>
              <a:pathLst>
                <a:path extrusionOk="0" h="11917" w="13774">
                  <a:moveTo>
                    <a:pt x="382" y="4722"/>
                  </a:moveTo>
                  <a:lnTo>
                    <a:pt x="10028" y="127"/>
                  </a:lnTo>
                  <a:cubicBezTo>
                    <a:pt x="10304" y="0"/>
                    <a:pt x="10622" y="117"/>
                    <a:pt x="10749" y="393"/>
                  </a:cubicBezTo>
                  <a:lnTo>
                    <a:pt x="13646" y="6473"/>
                  </a:lnTo>
                  <a:cubicBezTo>
                    <a:pt x="13773" y="6749"/>
                    <a:pt x="13667" y="7067"/>
                    <a:pt x="13391" y="7194"/>
                  </a:cubicBezTo>
                  <a:lnTo>
                    <a:pt x="3746" y="11789"/>
                  </a:lnTo>
                  <a:cubicBezTo>
                    <a:pt x="3470" y="11916"/>
                    <a:pt x="3152" y="11800"/>
                    <a:pt x="3024" y="11534"/>
                  </a:cubicBezTo>
                  <a:lnTo>
                    <a:pt x="127" y="5444"/>
                  </a:lnTo>
                  <a:cubicBezTo>
                    <a:pt x="0" y="5178"/>
                    <a:pt x="106" y="4849"/>
                    <a:pt x="382" y="47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3126225" y="2706950"/>
              <a:ext cx="244075" cy="197375"/>
            </a:xfrm>
            <a:custGeom>
              <a:rect b="b" l="l" r="r" t="t"/>
              <a:pathLst>
                <a:path extrusionOk="0" h="7895" w="9763">
                  <a:moveTo>
                    <a:pt x="7757" y="0"/>
                  </a:moveTo>
                  <a:lnTo>
                    <a:pt x="1" y="3693"/>
                  </a:lnTo>
                  <a:lnTo>
                    <a:pt x="1995" y="7895"/>
                  </a:lnTo>
                  <a:lnTo>
                    <a:pt x="9763" y="4202"/>
                  </a:lnTo>
                  <a:lnTo>
                    <a:pt x="7757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3219350" y="2957625"/>
              <a:ext cx="407475" cy="430050"/>
            </a:xfrm>
            <a:custGeom>
              <a:rect b="b" l="l" r="r" t="t"/>
              <a:pathLst>
                <a:path extrusionOk="0" h="17202" w="16299">
                  <a:moveTo>
                    <a:pt x="382" y="4723"/>
                  </a:moveTo>
                  <a:lnTo>
                    <a:pt x="10028" y="128"/>
                  </a:lnTo>
                  <a:cubicBezTo>
                    <a:pt x="10304" y="1"/>
                    <a:pt x="10622" y="117"/>
                    <a:pt x="10760" y="383"/>
                  </a:cubicBezTo>
                  <a:lnTo>
                    <a:pt x="16172" y="11769"/>
                  </a:lnTo>
                  <a:cubicBezTo>
                    <a:pt x="16299" y="12034"/>
                    <a:pt x="16182" y="12352"/>
                    <a:pt x="15917" y="12490"/>
                  </a:cubicBezTo>
                  <a:lnTo>
                    <a:pt x="6261" y="17074"/>
                  </a:lnTo>
                  <a:cubicBezTo>
                    <a:pt x="5995" y="17201"/>
                    <a:pt x="5666" y="17095"/>
                    <a:pt x="5539" y="16819"/>
                  </a:cubicBezTo>
                  <a:lnTo>
                    <a:pt x="127" y="5444"/>
                  </a:lnTo>
                  <a:cubicBezTo>
                    <a:pt x="0" y="5179"/>
                    <a:pt x="117" y="4850"/>
                    <a:pt x="382" y="47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3269475" y="3008025"/>
              <a:ext cx="306950" cy="329775"/>
            </a:xfrm>
            <a:custGeom>
              <a:rect b="b" l="l" r="r" t="t"/>
              <a:pathLst>
                <a:path extrusionOk="0" h="13191" w="12278">
                  <a:moveTo>
                    <a:pt x="7768" y="1"/>
                  </a:moveTo>
                  <a:lnTo>
                    <a:pt x="1" y="3694"/>
                  </a:lnTo>
                  <a:lnTo>
                    <a:pt x="4521" y="13191"/>
                  </a:lnTo>
                  <a:lnTo>
                    <a:pt x="12278" y="9487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2320025" y="2405575"/>
              <a:ext cx="982900" cy="553675"/>
            </a:xfrm>
            <a:custGeom>
              <a:rect b="b" l="l" r="r" t="t"/>
              <a:pathLst>
                <a:path extrusionOk="0" h="22147" w="39316">
                  <a:moveTo>
                    <a:pt x="36143" y="669"/>
                  </a:moveTo>
                  <a:lnTo>
                    <a:pt x="36822" y="2102"/>
                  </a:lnTo>
                  <a:cubicBezTo>
                    <a:pt x="37087" y="2664"/>
                    <a:pt x="36854" y="3343"/>
                    <a:pt x="36291" y="3609"/>
                  </a:cubicBezTo>
                  <a:lnTo>
                    <a:pt x="1" y="20884"/>
                  </a:lnTo>
                  <a:lnTo>
                    <a:pt x="606" y="22146"/>
                  </a:lnTo>
                  <a:lnTo>
                    <a:pt x="19971" y="12925"/>
                  </a:lnTo>
                  <a:lnTo>
                    <a:pt x="39316" y="3715"/>
                  </a:lnTo>
                  <a:lnTo>
                    <a:pt x="37554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3197575" y="2357825"/>
              <a:ext cx="46450" cy="33725"/>
            </a:xfrm>
            <a:custGeom>
              <a:rect b="b" l="l" r="r" t="t"/>
              <a:pathLst>
                <a:path extrusionOk="0" h="1349" w="1858">
                  <a:moveTo>
                    <a:pt x="447" y="1348"/>
                  </a:moveTo>
                  <a:lnTo>
                    <a:pt x="1858" y="680"/>
                  </a:lnTo>
                  <a:cubicBezTo>
                    <a:pt x="1561" y="181"/>
                    <a:pt x="924" y="1"/>
                    <a:pt x="404" y="255"/>
                  </a:cubicBezTo>
                  <a:lnTo>
                    <a:pt x="1" y="436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2294575" y="2974075"/>
              <a:ext cx="70575" cy="56000"/>
            </a:xfrm>
            <a:custGeom>
              <a:rect b="b" l="l" r="r" t="t"/>
              <a:pathLst>
                <a:path extrusionOk="0" h="2240" w="2823">
                  <a:moveTo>
                    <a:pt x="541" y="701"/>
                  </a:moveTo>
                  <a:lnTo>
                    <a:pt x="1634" y="170"/>
                  </a:lnTo>
                  <a:cubicBezTo>
                    <a:pt x="2016" y="1"/>
                    <a:pt x="2462" y="160"/>
                    <a:pt x="2643" y="531"/>
                  </a:cubicBezTo>
                  <a:lnTo>
                    <a:pt x="2643" y="531"/>
                  </a:lnTo>
                  <a:cubicBezTo>
                    <a:pt x="2823" y="903"/>
                    <a:pt x="2664" y="1359"/>
                    <a:pt x="2292" y="1539"/>
                  </a:cubicBezTo>
                  <a:lnTo>
                    <a:pt x="1189" y="2070"/>
                  </a:lnTo>
                  <a:cubicBezTo>
                    <a:pt x="807" y="2240"/>
                    <a:pt x="361" y="2080"/>
                    <a:pt x="181" y="1709"/>
                  </a:cubicBezTo>
                  <a:lnTo>
                    <a:pt x="181" y="1709"/>
                  </a:lnTo>
                  <a:cubicBezTo>
                    <a:pt x="0" y="1338"/>
                    <a:pt x="159" y="881"/>
                    <a:pt x="541" y="70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2383975" y="2826850"/>
              <a:ext cx="290775" cy="161050"/>
            </a:xfrm>
            <a:custGeom>
              <a:rect b="b" l="l" r="r" t="t"/>
              <a:pathLst>
                <a:path extrusionOk="0" h="6442" w="11631">
                  <a:moveTo>
                    <a:pt x="520" y="4903"/>
                  </a:moveTo>
                  <a:lnTo>
                    <a:pt x="10452" y="181"/>
                  </a:lnTo>
                  <a:cubicBezTo>
                    <a:pt x="10824" y="0"/>
                    <a:pt x="11269" y="160"/>
                    <a:pt x="11450" y="542"/>
                  </a:cubicBezTo>
                  <a:lnTo>
                    <a:pt x="11450" y="542"/>
                  </a:lnTo>
                  <a:cubicBezTo>
                    <a:pt x="11630" y="913"/>
                    <a:pt x="11471" y="1359"/>
                    <a:pt x="11100" y="1539"/>
                  </a:cubicBezTo>
                  <a:lnTo>
                    <a:pt x="1178" y="6261"/>
                  </a:lnTo>
                  <a:cubicBezTo>
                    <a:pt x="807" y="6441"/>
                    <a:pt x="350" y="6282"/>
                    <a:pt x="170" y="5900"/>
                  </a:cubicBezTo>
                  <a:lnTo>
                    <a:pt x="170" y="5900"/>
                  </a:lnTo>
                  <a:cubicBezTo>
                    <a:pt x="0" y="5529"/>
                    <a:pt x="159" y="5083"/>
                    <a:pt x="520" y="490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3535825" y="2542475"/>
              <a:ext cx="395825" cy="250175"/>
            </a:xfrm>
            <a:custGeom>
              <a:rect b="b" l="l" r="r" t="t"/>
              <a:pathLst>
                <a:path extrusionOk="0" h="10007" w="15833">
                  <a:moveTo>
                    <a:pt x="0" y="976"/>
                  </a:moveTo>
                  <a:lnTo>
                    <a:pt x="0" y="1221"/>
                  </a:lnTo>
                  <a:cubicBezTo>
                    <a:pt x="0" y="1316"/>
                    <a:pt x="117" y="1687"/>
                    <a:pt x="626" y="1931"/>
                  </a:cubicBezTo>
                  <a:cubicBezTo>
                    <a:pt x="1136" y="2186"/>
                    <a:pt x="14028" y="9094"/>
                    <a:pt x="14028" y="9094"/>
                  </a:cubicBezTo>
                  <a:lnTo>
                    <a:pt x="14262" y="10007"/>
                  </a:lnTo>
                  <a:lnTo>
                    <a:pt x="15005" y="10007"/>
                  </a:lnTo>
                  <a:cubicBezTo>
                    <a:pt x="15238" y="10007"/>
                    <a:pt x="15832" y="9699"/>
                    <a:pt x="15832" y="9158"/>
                  </a:cubicBezTo>
                  <a:lnTo>
                    <a:pt x="15832" y="8362"/>
                  </a:lnTo>
                  <a:lnTo>
                    <a:pt x="14983" y="7736"/>
                  </a:lnTo>
                  <a:lnTo>
                    <a:pt x="3523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3547750" y="2534775"/>
              <a:ext cx="356050" cy="580200"/>
            </a:xfrm>
            <a:custGeom>
              <a:rect b="b" l="l" r="r" t="t"/>
              <a:pathLst>
                <a:path extrusionOk="0" h="23208" w="14242">
                  <a:moveTo>
                    <a:pt x="1" y="0"/>
                  </a:moveTo>
                  <a:lnTo>
                    <a:pt x="1" y="23207"/>
                  </a:lnTo>
                  <a:lnTo>
                    <a:pt x="14241" y="23207"/>
                  </a:lnTo>
                  <a:lnTo>
                    <a:pt x="14241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3573750" y="2567400"/>
              <a:ext cx="303775" cy="547575"/>
            </a:xfrm>
            <a:custGeom>
              <a:rect b="b" l="l" r="r" t="t"/>
              <a:pathLst>
                <a:path extrusionOk="0" h="21903" w="12151">
                  <a:moveTo>
                    <a:pt x="12151" y="21902"/>
                  </a:moveTo>
                  <a:lnTo>
                    <a:pt x="10442" y="21902"/>
                  </a:lnTo>
                  <a:lnTo>
                    <a:pt x="10442" y="1"/>
                  </a:lnTo>
                  <a:lnTo>
                    <a:pt x="12151" y="1"/>
                  </a:lnTo>
                  <a:close/>
                  <a:moveTo>
                    <a:pt x="9381" y="21902"/>
                  </a:moveTo>
                  <a:lnTo>
                    <a:pt x="8606" y="21902"/>
                  </a:lnTo>
                  <a:lnTo>
                    <a:pt x="8606" y="1"/>
                  </a:lnTo>
                  <a:lnTo>
                    <a:pt x="9381" y="1"/>
                  </a:lnTo>
                  <a:close/>
                  <a:moveTo>
                    <a:pt x="5497" y="21902"/>
                  </a:moveTo>
                  <a:lnTo>
                    <a:pt x="3959" y="21902"/>
                  </a:lnTo>
                  <a:lnTo>
                    <a:pt x="3959" y="1"/>
                  </a:lnTo>
                  <a:lnTo>
                    <a:pt x="5497" y="1"/>
                  </a:lnTo>
                  <a:close/>
                  <a:moveTo>
                    <a:pt x="690" y="21902"/>
                  </a:moveTo>
                  <a:lnTo>
                    <a:pt x="1" y="21902"/>
                  </a:lnTo>
                  <a:lnTo>
                    <a:pt x="1" y="1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3547500" y="2535050"/>
              <a:ext cx="356300" cy="224450"/>
            </a:xfrm>
            <a:custGeom>
              <a:rect b="b" l="l" r="r" t="t"/>
              <a:pathLst>
                <a:path extrusionOk="0" h="8978" w="14252">
                  <a:moveTo>
                    <a:pt x="11" y="0"/>
                  </a:moveTo>
                  <a:lnTo>
                    <a:pt x="14251" y="0"/>
                  </a:lnTo>
                  <a:lnTo>
                    <a:pt x="14251" y="8977"/>
                  </a:lnTo>
                  <a:cubicBezTo>
                    <a:pt x="13657" y="8542"/>
                    <a:pt x="13031" y="8149"/>
                    <a:pt x="12394" y="7789"/>
                  </a:cubicBezTo>
                  <a:cubicBezTo>
                    <a:pt x="10728" y="6823"/>
                    <a:pt x="4998" y="3523"/>
                    <a:pt x="3619" y="2759"/>
                  </a:cubicBezTo>
                  <a:cubicBezTo>
                    <a:pt x="2229" y="1984"/>
                    <a:pt x="679" y="2048"/>
                    <a:pt x="265" y="2048"/>
                  </a:cubicBezTo>
                  <a:lnTo>
                    <a:pt x="0" y="2048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2960950" y="1807650"/>
              <a:ext cx="1519025" cy="963525"/>
            </a:xfrm>
            <a:custGeom>
              <a:rect b="b" l="l" r="r" t="t"/>
              <a:pathLst>
                <a:path extrusionOk="0" h="38541" w="60761">
                  <a:moveTo>
                    <a:pt x="30381" y="0"/>
                  </a:moveTo>
                  <a:lnTo>
                    <a:pt x="27654" y="117"/>
                  </a:lnTo>
                  <a:lnTo>
                    <a:pt x="27654" y="2409"/>
                  </a:lnTo>
                  <a:cubicBezTo>
                    <a:pt x="27654" y="2876"/>
                    <a:pt x="27760" y="4383"/>
                    <a:pt x="25627" y="4383"/>
                  </a:cubicBezTo>
                  <a:lnTo>
                    <a:pt x="19313" y="4383"/>
                  </a:lnTo>
                  <a:cubicBezTo>
                    <a:pt x="17870" y="4383"/>
                    <a:pt x="17849" y="5603"/>
                    <a:pt x="15801" y="5603"/>
                  </a:cubicBezTo>
                  <a:lnTo>
                    <a:pt x="6962" y="5603"/>
                  </a:lnTo>
                  <a:cubicBezTo>
                    <a:pt x="5901" y="5603"/>
                    <a:pt x="6092" y="4807"/>
                    <a:pt x="4988" y="4807"/>
                  </a:cubicBezTo>
                  <a:lnTo>
                    <a:pt x="1019" y="4807"/>
                  </a:lnTo>
                  <a:cubicBezTo>
                    <a:pt x="160" y="4807"/>
                    <a:pt x="1" y="5741"/>
                    <a:pt x="1423" y="6653"/>
                  </a:cubicBezTo>
                  <a:cubicBezTo>
                    <a:pt x="2845" y="7555"/>
                    <a:pt x="3375" y="7916"/>
                    <a:pt x="4022" y="8192"/>
                  </a:cubicBezTo>
                  <a:cubicBezTo>
                    <a:pt x="4659" y="8479"/>
                    <a:pt x="5805" y="8426"/>
                    <a:pt x="6442" y="8426"/>
                  </a:cubicBezTo>
                  <a:cubicBezTo>
                    <a:pt x="7068" y="8426"/>
                    <a:pt x="7089" y="7842"/>
                    <a:pt x="7874" y="7842"/>
                  </a:cubicBezTo>
                  <a:lnTo>
                    <a:pt x="8744" y="7842"/>
                  </a:lnTo>
                  <a:lnTo>
                    <a:pt x="8744" y="9731"/>
                  </a:lnTo>
                  <a:cubicBezTo>
                    <a:pt x="8744" y="10495"/>
                    <a:pt x="9233" y="11195"/>
                    <a:pt x="9848" y="11757"/>
                  </a:cubicBezTo>
                  <a:cubicBezTo>
                    <a:pt x="10463" y="12320"/>
                    <a:pt x="11705" y="13264"/>
                    <a:pt x="12426" y="13583"/>
                  </a:cubicBezTo>
                  <a:cubicBezTo>
                    <a:pt x="13137" y="13911"/>
                    <a:pt x="14591" y="13583"/>
                    <a:pt x="15589" y="13402"/>
                  </a:cubicBezTo>
                  <a:cubicBezTo>
                    <a:pt x="16119" y="13296"/>
                    <a:pt x="16724" y="13179"/>
                    <a:pt x="17170" y="13084"/>
                  </a:cubicBezTo>
                  <a:cubicBezTo>
                    <a:pt x="17828" y="12946"/>
                    <a:pt x="18507" y="12872"/>
                    <a:pt x="19186" y="12882"/>
                  </a:cubicBezTo>
                  <a:lnTo>
                    <a:pt x="20608" y="12882"/>
                  </a:lnTo>
                  <a:cubicBezTo>
                    <a:pt x="20852" y="12882"/>
                    <a:pt x="21945" y="12925"/>
                    <a:pt x="21945" y="14060"/>
                  </a:cubicBezTo>
                  <a:lnTo>
                    <a:pt x="21945" y="22209"/>
                  </a:lnTo>
                  <a:cubicBezTo>
                    <a:pt x="21945" y="22867"/>
                    <a:pt x="22995" y="23058"/>
                    <a:pt x="22995" y="24353"/>
                  </a:cubicBezTo>
                  <a:lnTo>
                    <a:pt x="22995" y="30369"/>
                  </a:lnTo>
                  <a:lnTo>
                    <a:pt x="23727" y="30369"/>
                  </a:lnTo>
                  <a:cubicBezTo>
                    <a:pt x="24141" y="30369"/>
                    <a:pt x="25691" y="30316"/>
                    <a:pt x="27081" y="31080"/>
                  </a:cubicBezTo>
                  <a:cubicBezTo>
                    <a:pt x="28471" y="31844"/>
                    <a:pt x="34201" y="35144"/>
                    <a:pt x="35856" y="36110"/>
                  </a:cubicBezTo>
                  <a:cubicBezTo>
                    <a:pt x="37522" y="37065"/>
                    <a:pt x="38053" y="37553"/>
                    <a:pt x="38413" y="37882"/>
                  </a:cubicBezTo>
                  <a:cubicBezTo>
                    <a:pt x="38626" y="38052"/>
                    <a:pt x="38764" y="38275"/>
                    <a:pt x="38827" y="38540"/>
                  </a:cubicBezTo>
                  <a:lnTo>
                    <a:pt x="38827" y="20352"/>
                  </a:lnTo>
                  <a:lnTo>
                    <a:pt x="38806" y="20352"/>
                  </a:lnTo>
                  <a:lnTo>
                    <a:pt x="38806" y="14071"/>
                  </a:lnTo>
                  <a:cubicBezTo>
                    <a:pt x="38806" y="12935"/>
                    <a:pt x="39910" y="12882"/>
                    <a:pt x="40154" y="12882"/>
                  </a:cubicBezTo>
                  <a:lnTo>
                    <a:pt x="41576" y="12882"/>
                  </a:lnTo>
                  <a:cubicBezTo>
                    <a:pt x="42244" y="12882"/>
                    <a:pt x="42923" y="12946"/>
                    <a:pt x="43592" y="13094"/>
                  </a:cubicBezTo>
                  <a:cubicBezTo>
                    <a:pt x="44037" y="13179"/>
                    <a:pt x="44632" y="13307"/>
                    <a:pt x="45162" y="13402"/>
                  </a:cubicBezTo>
                  <a:cubicBezTo>
                    <a:pt x="46170" y="13593"/>
                    <a:pt x="47624" y="13911"/>
                    <a:pt x="48335" y="13593"/>
                  </a:cubicBezTo>
                  <a:cubicBezTo>
                    <a:pt x="49056" y="13264"/>
                    <a:pt x="50298" y="12330"/>
                    <a:pt x="50913" y="11768"/>
                  </a:cubicBezTo>
                  <a:cubicBezTo>
                    <a:pt x="51529" y="11206"/>
                    <a:pt x="52017" y="10505"/>
                    <a:pt x="52017" y="9741"/>
                  </a:cubicBezTo>
                  <a:lnTo>
                    <a:pt x="52017" y="7842"/>
                  </a:lnTo>
                  <a:lnTo>
                    <a:pt x="52887" y="7842"/>
                  </a:lnTo>
                  <a:cubicBezTo>
                    <a:pt x="53672" y="7842"/>
                    <a:pt x="53683" y="8426"/>
                    <a:pt x="54320" y="8426"/>
                  </a:cubicBezTo>
                  <a:cubicBezTo>
                    <a:pt x="54956" y="8426"/>
                    <a:pt x="56102" y="8489"/>
                    <a:pt x="56739" y="8203"/>
                  </a:cubicBezTo>
                  <a:cubicBezTo>
                    <a:pt x="57386" y="7916"/>
                    <a:pt x="57917" y="7566"/>
                    <a:pt x="59339" y="6653"/>
                  </a:cubicBezTo>
                  <a:cubicBezTo>
                    <a:pt x="60761" y="5751"/>
                    <a:pt x="60602" y="4807"/>
                    <a:pt x="59742" y="4807"/>
                  </a:cubicBezTo>
                  <a:lnTo>
                    <a:pt x="55773" y="4807"/>
                  </a:lnTo>
                  <a:cubicBezTo>
                    <a:pt x="54670" y="4807"/>
                    <a:pt x="54861" y="5603"/>
                    <a:pt x="53800" y="5603"/>
                  </a:cubicBezTo>
                  <a:lnTo>
                    <a:pt x="44961" y="5603"/>
                  </a:lnTo>
                  <a:cubicBezTo>
                    <a:pt x="42913" y="5603"/>
                    <a:pt x="42881" y="4393"/>
                    <a:pt x="41448" y="4393"/>
                  </a:cubicBezTo>
                  <a:lnTo>
                    <a:pt x="35135" y="4393"/>
                  </a:lnTo>
                  <a:cubicBezTo>
                    <a:pt x="33002" y="4393"/>
                    <a:pt x="33108" y="2876"/>
                    <a:pt x="33108" y="2409"/>
                  </a:cubicBezTo>
                  <a:lnTo>
                    <a:pt x="33108" y="117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3535825" y="2055425"/>
              <a:ext cx="395825" cy="715750"/>
            </a:xfrm>
            <a:custGeom>
              <a:rect b="b" l="l" r="r" t="t"/>
              <a:pathLst>
                <a:path extrusionOk="0" h="28630" w="15833">
                  <a:moveTo>
                    <a:pt x="0" y="19631"/>
                  </a:moveTo>
                  <a:lnTo>
                    <a:pt x="0" y="20458"/>
                  </a:lnTo>
                  <a:lnTo>
                    <a:pt x="732" y="20458"/>
                  </a:lnTo>
                  <a:cubicBezTo>
                    <a:pt x="1146" y="20458"/>
                    <a:pt x="2696" y="20405"/>
                    <a:pt x="4086" y="21169"/>
                  </a:cubicBezTo>
                  <a:cubicBezTo>
                    <a:pt x="5476" y="21933"/>
                    <a:pt x="11206" y="25244"/>
                    <a:pt x="12861" y="26199"/>
                  </a:cubicBezTo>
                  <a:cubicBezTo>
                    <a:pt x="14527" y="27165"/>
                    <a:pt x="15058" y="27653"/>
                    <a:pt x="15418" y="27971"/>
                  </a:cubicBezTo>
                  <a:cubicBezTo>
                    <a:pt x="15631" y="28141"/>
                    <a:pt x="15769" y="28374"/>
                    <a:pt x="15832" y="28629"/>
                  </a:cubicBezTo>
                  <a:lnTo>
                    <a:pt x="15832" y="24087"/>
                  </a:lnTo>
                  <a:cubicBezTo>
                    <a:pt x="15567" y="24395"/>
                    <a:pt x="15132" y="24597"/>
                    <a:pt x="14410" y="24406"/>
                  </a:cubicBezTo>
                  <a:cubicBezTo>
                    <a:pt x="12649" y="23928"/>
                    <a:pt x="12405" y="21244"/>
                    <a:pt x="12405" y="19174"/>
                  </a:cubicBezTo>
                  <a:lnTo>
                    <a:pt x="12405" y="3449"/>
                  </a:lnTo>
                  <a:cubicBezTo>
                    <a:pt x="12405" y="0"/>
                    <a:pt x="11450" y="2950"/>
                    <a:pt x="11450" y="4414"/>
                  </a:cubicBezTo>
                  <a:lnTo>
                    <a:pt x="11450" y="15599"/>
                  </a:lnTo>
                  <a:cubicBezTo>
                    <a:pt x="11450" y="18103"/>
                    <a:pt x="10272" y="19641"/>
                    <a:pt x="6898" y="1964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3644050" y="1807650"/>
              <a:ext cx="184925" cy="203475"/>
            </a:xfrm>
            <a:custGeom>
              <a:rect b="b" l="l" r="r" t="t"/>
              <a:pathLst>
                <a:path extrusionOk="0" h="8139" w="7397">
                  <a:moveTo>
                    <a:pt x="3057" y="0"/>
                  </a:moveTo>
                  <a:lnTo>
                    <a:pt x="330" y="117"/>
                  </a:lnTo>
                  <a:lnTo>
                    <a:pt x="330" y="2292"/>
                  </a:lnTo>
                  <a:cubicBezTo>
                    <a:pt x="828" y="2642"/>
                    <a:pt x="1412" y="3035"/>
                    <a:pt x="1815" y="3268"/>
                  </a:cubicBezTo>
                  <a:cubicBezTo>
                    <a:pt x="2685" y="3757"/>
                    <a:pt x="2664" y="4542"/>
                    <a:pt x="1879" y="5539"/>
                  </a:cubicBezTo>
                  <a:cubicBezTo>
                    <a:pt x="1094" y="6547"/>
                    <a:pt x="393" y="7269"/>
                    <a:pt x="192" y="7587"/>
                  </a:cubicBezTo>
                  <a:cubicBezTo>
                    <a:pt x="1" y="7906"/>
                    <a:pt x="478" y="8139"/>
                    <a:pt x="1253" y="7460"/>
                  </a:cubicBezTo>
                  <a:cubicBezTo>
                    <a:pt x="2038" y="6770"/>
                    <a:pt x="3173" y="4796"/>
                    <a:pt x="4500" y="4796"/>
                  </a:cubicBezTo>
                  <a:lnTo>
                    <a:pt x="6357" y="4796"/>
                  </a:lnTo>
                  <a:cubicBezTo>
                    <a:pt x="6686" y="4796"/>
                    <a:pt x="7078" y="4595"/>
                    <a:pt x="7397" y="4361"/>
                  </a:cubicBezTo>
                  <a:cubicBezTo>
                    <a:pt x="5688" y="4181"/>
                    <a:pt x="5784" y="2833"/>
                    <a:pt x="5784" y="2398"/>
                  </a:cubicBezTo>
                  <a:lnTo>
                    <a:pt x="5784" y="117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3893675" y="1966800"/>
              <a:ext cx="367450" cy="381500"/>
            </a:xfrm>
            <a:custGeom>
              <a:rect b="b" l="l" r="r" t="t"/>
              <a:pathLst>
                <a:path extrusionOk="0" h="15260" w="14698">
                  <a:moveTo>
                    <a:pt x="1518" y="15260"/>
                  </a:moveTo>
                  <a:lnTo>
                    <a:pt x="1518" y="13986"/>
                  </a:lnTo>
                  <a:lnTo>
                    <a:pt x="1497" y="13986"/>
                  </a:lnTo>
                  <a:lnTo>
                    <a:pt x="1497" y="7705"/>
                  </a:lnTo>
                  <a:cubicBezTo>
                    <a:pt x="1497" y="6569"/>
                    <a:pt x="2601" y="6516"/>
                    <a:pt x="2845" y="6516"/>
                  </a:cubicBezTo>
                  <a:lnTo>
                    <a:pt x="4267" y="6516"/>
                  </a:lnTo>
                  <a:cubicBezTo>
                    <a:pt x="4935" y="6516"/>
                    <a:pt x="5614" y="6580"/>
                    <a:pt x="6283" y="6728"/>
                  </a:cubicBezTo>
                  <a:cubicBezTo>
                    <a:pt x="6728" y="6813"/>
                    <a:pt x="7323" y="6941"/>
                    <a:pt x="7853" y="7036"/>
                  </a:cubicBezTo>
                  <a:cubicBezTo>
                    <a:pt x="8861" y="7227"/>
                    <a:pt x="10315" y="7545"/>
                    <a:pt x="11026" y="7227"/>
                  </a:cubicBezTo>
                  <a:cubicBezTo>
                    <a:pt x="11747" y="6898"/>
                    <a:pt x="12989" y="5964"/>
                    <a:pt x="13604" y="5402"/>
                  </a:cubicBezTo>
                  <a:cubicBezTo>
                    <a:pt x="13668" y="5338"/>
                    <a:pt x="13742" y="5275"/>
                    <a:pt x="13806" y="5211"/>
                  </a:cubicBezTo>
                  <a:lnTo>
                    <a:pt x="13806" y="5200"/>
                  </a:lnTo>
                  <a:cubicBezTo>
                    <a:pt x="14315" y="4670"/>
                    <a:pt x="14697" y="4054"/>
                    <a:pt x="14697" y="3375"/>
                  </a:cubicBezTo>
                  <a:lnTo>
                    <a:pt x="14697" y="1476"/>
                  </a:lnTo>
                  <a:cubicBezTo>
                    <a:pt x="14697" y="1476"/>
                    <a:pt x="12872" y="3906"/>
                    <a:pt x="12045" y="4871"/>
                  </a:cubicBezTo>
                  <a:lnTo>
                    <a:pt x="11907" y="5031"/>
                  </a:lnTo>
                  <a:cubicBezTo>
                    <a:pt x="11854" y="5084"/>
                    <a:pt x="11801" y="5158"/>
                    <a:pt x="11737" y="5222"/>
                  </a:cubicBezTo>
                  <a:lnTo>
                    <a:pt x="11726" y="5243"/>
                  </a:lnTo>
                  <a:lnTo>
                    <a:pt x="11694" y="5275"/>
                  </a:lnTo>
                  <a:lnTo>
                    <a:pt x="11673" y="5307"/>
                  </a:lnTo>
                  <a:cubicBezTo>
                    <a:pt x="10379" y="6781"/>
                    <a:pt x="9646" y="4893"/>
                    <a:pt x="10230" y="4076"/>
                  </a:cubicBezTo>
                  <a:cubicBezTo>
                    <a:pt x="10814" y="3269"/>
                    <a:pt x="11100" y="2611"/>
                    <a:pt x="10294" y="3121"/>
                  </a:cubicBezTo>
                  <a:cubicBezTo>
                    <a:pt x="9487" y="3630"/>
                    <a:pt x="5858" y="5826"/>
                    <a:pt x="5009" y="5826"/>
                  </a:cubicBezTo>
                  <a:cubicBezTo>
                    <a:pt x="4160" y="5826"/>
                    <a:pt x="3619" y="5296"/>
                    <a:pt x="3969" y="4850"/>
                  </a:cubicBezTo>
                  <a:cubicBezTo>
                    <a:pt x="4309" y="4394"/>
                    <a:pt x="5413" y="2866"/>
                    <a:pt x="6007" y="2251"/>
                  </a:cubicBezTo>
                  <a:cubicBezTo>
                    <a:pt x="6612" y="1635"/>
                    <a:pt x="6484" y="1221"/>
                    <a:pt x="6007" y="1561"/>
                  </a:cubicBezTo>
                  <a:cubicBezTo>
                    <a:pt x="5540" y="1900"/>
                    <a:pt x="3683" y="3439"/>
                    <a:pt x="2813" y="4033"/>
                  </a:cubicBezTo>
                  <a:cubicBezTo>
                    <a:pt x="1943" y="4638"/>
                    <a:pt x="1476" y="4458"/>
                    <a:pt x="1327" y="4001"/>
                  </a:cubicBezTo>
                  <a:cubicBezTo>
                    <a:pt x="1189" y="3556"/>
                    <a:pt x="807" y="1784"/>
                    <a:pt x="638" y="1115"/>
                  </a:cubicBezTo>
                  <a:cubicBezTo>
                    <a:pt x="468" y="457"/>
                    <a:pt x="1" y="1"/>
                    <a:pt x="128" y="807"/>
                  </a:cubicBezTo>
                  <a:cubicBezTo>
                    <a:pt x="256" y="1614"/>
                    <a:pt x="1518" y="15260"/>
                    <a:pt x="1518" y="1526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3509825" y="2362875"/>
              <a:ext cx="115950" cy="87575"/>
            </a:xfrm>
            <a:custGeom>
              <a:rect b="b" l="l" r="r" t="t"/>
              <a:pathLst>
                <a:path extrusionOk="0" h="3503" w="4638">
                  <a:moveTo>
                    <a:pt x="0" y="0"/>
                  </a:moveTo>
                  <a:cubicBezTo>
                    <a:pt x="0" y="669"/>
                    <a:pt x="1040" y="849"/>
                    <a:pt x="1040" y="2155"/>
                  </a:cubicBezTo>
                  <a:lnTo>
                    <a:pt x="1040" y="3502"/>
                  </a:lnTo>
                  <a:cubicBezTo>
                    <a:pt x="1040" y="1974"/>
                    <a:pt x="2812" y="1836"/>
                    <a:pt x="3534" y="1836"/>
                  </a:cubicBezTo>
                  <a:cubicBezTo>
                    <a:pt x="4245" y="1836"/>
                    <a:pt x="4638" y="1072"/>
                    <a:pt x="4234" y="1072"/>
                  </a:cubicBezTo>
                  <a:lnTo>
                    <a:pt x="2834" y="1072"/>
                  </a:lnTo>
                  <a:cubicBezTo>
                    <a:pt x="1751" y="1072"/>
                    <a:pt x="1507" y="0"/>
                    <a:pt x="955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3303425" y="1917725"/>
              <a:ext cx="346225" cy="182800"/>
            </a:xfrm>
            <a:custGeom>
              <a:rect b="b" l="l" r="r" t="t"/>
              <a:pathLst>
                <a:path extrusionOk="0" h="7312" w="13849">
                  <a:moveTo>
                    <a:pt x="5349" y="1"/>
                  </a:moveTo>
                  <a:cubicBezTo>
                    <a:pt x="4160" y="139"/>
                    <a:pt x="4023" y="1200"/>
                    <a:pt x="2102" y="1200"/>
                  </a:cubicBezTo>
                  <a:lnTo>
                    <a:pt x="1" y="1200"/>
                  </a:lnTo>
                  <a:cubicBezTo>
                    <a:pt x="1327" y="1200"/>
                    <a:pt x="1879" y="1518"/>
                    <a:pt x="3036" y="2134"/>
                  </a:cubicBezTo>
                  <a:cubicBezTo>
                    <a:pt x="4203" y="2739"/>
                    <a:pt x="10676" y="6675"/>
                    <a:pt x="11641" y="6972"/>
                  </a:cubicBezTo>
                  <a:cubicBezTo>
                    <a:pt x="12596" y="7259"/>
                    <a:pt x="13583" y="7312"/>
                    <a:pt x="13721" y="7163"/>
                  </a:cubicBezTo>
                  <a:cubicBezTo>
                    <a:pt x="13849" y="7015"/>
                    <a:pt x="13647" y="6813"/>
                    <a:pt x="13647" y="6813"/>
                  </a:cubicBezTo>
                  <a:cubicBezTo>
                    <a:pt x="13647" y="6813"/>
                    <a:pt x="10559" y="5041"/>
                    <a:pt x="8150" y="3450"/>
                  </a:cubicBezTo>
                  <a:cubicBezTo>
                    <a:pt x="5742" y="1847"/>
                    <a:pt x="5084" y="1168"/>
                    <a:pt x="4978" y="701"/>
                  </a:cubicBezTo>
                  <a:cubicBezTo>
                    <a:pt x="4871" y="234"/>
                    <a:pt x="5328" y="11"/>
                    <a:pt x="5349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2967600" y="1928075"/>
              <a:ext cx="122050" cy="45400"/>
            </a:xfrm>
            <a:custGeom>
              <a:rect b="b" l="l" r="r" t="t"/>
              <a:pathLst>
                <a:path extrusionOk="0" h="1816" w="4882">
                  <a:moveTo>
                    <a:pt x="3756" y="1"/>
                  </a:moveTo>
                  <a:lnTo>
                    <a:pt x="753" y="1"/>
                  </a:lnTo>
                  <a:cubicBezTo>
                    <a:pt x="255" y="1"/>
                    <a:pt x="0" y="319"/>
                    <a:pt x="138" y="754"/>
                  </a:cubicBezTo>
                  <a:lnTo>
                    <a:pt x="1454" y="754"/>
                  </a:lnTo>
                  <a:cubicBezTo>
                    <a:pt x="2080" y="754"/>
                    <a:pt x="2663" y="606"/>
                    <a:pt x="3226" y="1157"/>
                  </a:cubicBezTo>
                  <a:cubicBezTo>
                    <a:pt x="3778" y="1698"/>
                    <a:pt x="3852" y="1815"/>
                    <a:pt x="4361" y="1815"/>
                  </a:cubicBezTo>
                  <a:cubicBezTo>
                    <a:pt x="4871" y="1815"/>
                    <a:pt x="4881" y="1486"/>
                    <a:pt x="4743" y="1370"/>
                  </a:cubicBezTo>
                  <a:cubicBezTo>
                    <a:pt x="4605" y="1253"/>
                    <a:pt x="3937" y="627"/>
                    <a:pt x="3714" y="425"/>
                  </a:cubicBezTo>
                  <a:cubicBezTo>
                    <a:pt x="3502" y="234"/>
                    <a:pt x="3756" y="1"/>
                    <a:pt x="3756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3254100" y="2012450"/>
              <a:ext cx="255750" cy="146975"/>
            </a:xfrm>
            <a:custGeom>
              <a:rect b="b" l="l" r="r" t="t"/>
              <a:pathLst>
                <a:path extrusionOk="0" h="5879" w="10230">
                  <a:moveTo>
                    <a:pt x="5730" y="4849"/>
                  </a:moveTo>
                  <a:cubicBezTo>
                    <a:pt x="6303" y="4743"/>
                    <a:pt x="6876" y="4690"/>
                    <a:pt x="7460" y="4690"/>
                  </a:cubicBezTo>
                  <a:lnTo>
                    <a:pt x="8882" y="4690"/>
                  </a:lnTo>
                  <a:cubicBezTo>
                    <a:pt x="9126" y="4690"/>
                    <a:pt x="10229" y="4743"/>
                    <a:pt x="10229" y="5879"/>
                  </a:cubicBezTo>
                  <a:cubicBezTo>
                    <a:pt x="10229" y="4573"/>
                    <a:pt x="9030" y="3990"/>
                    <a:pt x="8118" y="3597"/>
                  </a:cubicBezTo>
                  <a:cubicBezTo>
                    <a:pt x="7205" y="3215"/>
                    <a:pt x="1751" y="637"/>
                    <a:pt x="1231" y="403"/>
                  </a:cubicBezTo>
                  <a:cubicBezTo>
                    <a:pt x="722" y="170"/>
                    <a:pt x="0" y="0"/>
                    <a:pt x="616" y="573"/>
                  </a:cubicBezTo>
                  <a:cubicBezTo>
                    <a:pt x="1231" y="1146"/>
                    <a:pt x="5730" y="4849"/>
                    <a:pt x="5730" y="4849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3179550" y="2003675"/>
              <a:ext cx="95800" cy="145150"/>
            </a:xfrm>
            <a:custGeom>
              <a:rect b="b" l="l" r="r" t="t"/>
              <a:pathLst>
                <a:path extrusionOk="0" h="5806" w="3832">
                  <a:moveTo>
                    <a:pt x="0" y="1"/>
                  </a:moveTo>
                  <a:lnTo>
                    <a:pt x="0" y="1900"/>
                  </a:lnTo>
                  <a:cubicBezTo>
                    <a:pt x="0" y="2664"/>
                    <a:pt x="489" y="3365"/>
                    <a:pt x="1104" y="3927"/>
                  </a:cubicBezTo>
                  <a:cubicBezTo>
                    <a:pt x="1719" y="4489"/>
                    <a:pt x="2961" y="5423"/>
                    <a:pt x="3682" y="5752"/>
                  </a:cubicBezTo>
                  <a:cubicBezTo>
                    <a:pt x="3725" y="5773"/>
                    <a:pt x="3778" y="5784"/>
                    <a:pt x="3831" y="5805"/>
                  </a:cubicBezTo>
                  <a:cubicBezTo>
                    <a:pt x="3831" y="4702"/>
                    <a:pt x="3481" y="4351"/>
                    <a:pt x="2653" y="3396"/>
                  </a:cubicBezTo>
                  <a:cubicBezTo>
                    <a:pt x="1815" y="244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4351025" y="1928075"/>
              <a:ext cx="122050" cy="45400"/>
            </a:xfrm>
            <a:custGeom>
              <a:rect b="b" l="l" r="r" t="t"/>
              <a:pathLst>
                <a:path extrusionOk="0" h="1816" w="4882">
                  <a:moveTo>
                    <a:pt x="1125" y="1"/>
                  </a:moveTo>
                  <a:lnTo>
                    <a:pt x="4128" y="1"/>
                  </a:lnTo>
                  <a:cubicBezTo>
                    <a:pt x="4617" y="1"/>
                    <a:pt x="4882" y="319"/>
                    <a:pt x="4744" y="754"/>
                  </a:cubicBezTo>
                  <a:lnTo>
                    <a:pt x="3417" y="754"/>
                  </a:lnTo>
                  <a:cubicBezTo>
                    <a:pt x="2791" y="754"/>
                    <a:pt x="2218" y="606"/>
                    <a:pt x="1656" y="1157"/>
                  </a:cubicBezTo>
                  <a:cubicBezTo>
                    <a:pt x="1094" y="1698"/>
                    <a:pt x="1030" y="1815"/>
                    <a:pt x="510" y="1815"/>
                  </a:cubicBezTo>
                  <a:cubicBezTo>
                    <a:pt x="1" y="1815"/>
                    <a:pt x="1" y="1486"/>
                    <a:pt x="139" y="1370"/>
                  </a:cubicBezTo>
                  <a:cubicBezTo>
                    <a:pt x="277" y="1253"/>
                    <a:pt x="945" y="627"/>
                    <a:pt x="1157" y="425"/>
                  </a:cubicBezTo>
                  <a:cubicBezTo>
                    <a:pt x="1369" y="234"/>
                    <a:pt x="1125" y="1"/>
                    <a:pt x="1125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3651750" y="1699950"/>
              <a:ext cx="137450" cy="170600"/>
            </a:xfrm>
            <a:custGeom>
              <a:rect b="b" l="l" r="r" t="t"/>
              <a:pathLst>
                <a:path extrusionOk="0" h="6824" w="5498">
                  <a:moveTo>
                    <a:pt x="2749" y="0"/>
                  </a:moveTo>
                  <a:lnTo>
                    <a:pt x="2749" y="0"/>
                  </a:lnTo>
                  <a:cubicBezTo>
                    <a:pt x="4266" y="0"/>
                    <a:pt x="5497" y="1231"/>
                    <a:pt x="5497" y="2748"/>
                  </a:cubicBezTo>
                  <a:lnTo>
                    <a:pt x="5497" y="4075"/>
                  </a:lnTo>
                  <a:cubicBezTo>
                    <a:pt x="5497" y="5592"/>
                    <a:pt x="4266" y="6812"/>
                    <a:pt x="2749" y="6823"/>
                  </a:cubicBezTo>
                  <a:lnTo>
                    <a:pt x="2749" y="6823"/>
                  </a:lnTo>
                  <a:cubicBezTo>
                    <a:pt x="1231" y="6812"/>
                    <a:pt x="0" y="5592"/>
                    <a:pt x="0" y="4075"/>
                  </a:cubicBezTo>
                  <a:lnTo>
                    <a:pt x="0" y="2748"/>
                  </a:lnTo>
                  <a:cubicBezTo>
                    <a:pt x="0" y="1231"/>
                    <a:pt x="1231" y="0"/>
                    <a:pt x="274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3706125" y="1741050"/>
              <a:ext cx="68200" cy="75375"/>
            </a:xfrm>
            <a:custGeom>
              <a:rect b="b" l="l" r="r" t="t"/>
              <a:pathLst>
                <a:path extrusionOk="0" h="3015" w="2728">
                  <a:moveTo>
                    <a:pt x="1815" y="648"/>
                  </a:moveTo>
                  <a:cubicBezTo>
                    <a:pt x="1465" y="648"/>
                    <a:pt x="1157" y="415"/>
                    <a:pt x="1072" y="75"/>
                  </a:cubicBezTo>
                  <a:lnTo>
                    <a:pt x="1072" y="75"/>
                  </a:lnTo>
                  <a:cubicBezTo>
                    <a:pt x="1051" y="33"/>
                    <a:pt x="1019" y="11"/>
                    <a:pt x="977" y="11"/>
                  </a:cubicBezTo>
                  <a:cubicBezTo>
                    <a:pt x="924" y="1"/>
                    <a:pt x="881" y="43"/>
                    <a:pt x="871" y="96"/>
                  </a:cubicBezTo>
                  <a:lnTo>
                    <a:pt x="828" y="945"/>
                  </a:lnTo>
                  <a:lnTo>
                    <a:pt x="754" y="2356"/>
                  </a:lnTo>
                  <a:cubicBezTo>
                    <a:pt x="680" y="2484"/>
                    <a:pt x="542" y="2558"/>
                    <a:pt x="393" y="2548"/>
                  </a:cubicBezTo>
                  <a:lnTo>
                    <a:pt x="1" y="2548"/>
                  </a:lnTo>
                  <a:cubicBezTo>
                    <a:pt x="1" y="2548"/>
                    <a:pt x="202" y="2781"/>
                    <a:pt x="319" y="2887"/>
                  </a:cubicBezTo>
                  <a:cubicBezTo>
                    <a:pt x="436" y="2993"/>
                    <a:pt x="521" y="3014"/>
                    <a:pt x="765" y="3014"/>
                  </a:cubicBezTo>
                  <a:cubicBezTo>
                    <a:pt x="1019" y="3014"/>
                    <a:pt x="1136" y="2739"/>
                    <a:pt x="1136" y="2431"/>
                  </a:cubicBezTo>
                  <a:lnTo>
                    <a:pt x="1136" y="1508"/>
                  </a:lnTo>
                  <a:cubicBezTo>
                    <a:pt x="1136" y="1508"/>
                    <a:pt x="1104" y="1200"/>
                    <a:pt x="1508" y="1200"/>
                  </a:cubicBezTo>
                  <a:lnTo>
                    <a:pt x="2632" y="1200"/>
                  </a:lnTo>
                  <a:cubicBezTo>
                    <a:pt x="2685" y="1200"/>
                    <a:pt x="2728" y="1157"/>
                    <a:pt x="2728" y="1104"/>
                  </a:cubicBezTo>
                  <a:lnTo>
                    <a:pt x="2728" y="744"/>
                  </a:lnTo>
                  <a:cubicBezTo>
                    <a:pt x="2728" y="691"/>
                    <a:pt x="2685" y="637"/>
                    <a:pt x="2632" y="637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3715425" y="1820100"/>
              <a:ext cx="26550" cy="5075"/>
            </a:xfrm>
            <a:custGeom>
              <a:rect b="b" l="l" r="r" t="t"/>
              <a:pathLst>
                <a:path extrusionOk="0" h="203" w="1062">
                  <a:moveTo>
                    <a:pt x="96" y="1"/>
                  </a:moveTo>
                  <a:lnTo>
                    <a:pt x="955" y="1"/>
                  </a:lnTo>
                  <a:cubicBezTo>
                    <a:pt x="1019" y="1"/>
                    <a:pt x="1061" y="43"/>
                    <a:pt x="1061" y="96"/>
                  </a:cubicBezTo>
                  <a:lnTo>
                    <a:pt x="1061" y="96"/>
                  </a:lnTo>
                  <a:cubicBezTo>
                    <a:pt x="1061" y="160"/>
                    <a:pt x="1019" y="203"/>
                    <a:pt x="955" y="203"/>
                  </a:cubicBezTo>
                  <a:lnTo>
                    <a:pt x="96" y="203"/>
                  </a:lnTo>
                  <a:cubicBezTo>
                    <a:pt x="43" y="203"/>
                    <a:pt x="0" y="160"/>
                    <a:pt x="0" y="96"/>
                  </a:cubicBezTo>
                  <a:lnTo>
                    <a:pt x="0" y="96"/>
                  </a:lnTo>
                  <a:cubicBezTo>
                    <a:pt x="0" y="43"/>
                    <a:pt x="43" y="1"/>
                    <a:pt x="96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3698975" y="1827550"/>
              <a:ext cx="43000" cy="8250"/>
            </a:xfrm>
            <a:custGeom>
              <a:rect b="b" l="l" r="r" t="t"/>
              <a:pathLst>
                <a:path extrusionOk="0" h="330" w="1720">
                  <a:moveTo>
                    <a:pt x="159" y="0"/>
                  </a:moveTo>
                  <a:lnTo>
                    <a:pt x="1560" y="0"/>
                  </a:lnTo>
                  <a:cubicBezTo>
                    <a:pt x="1645" y="0"/>
                    <a:pt x="1719" y="74"/>
                    <a:pt x="1719" y="170"/>
                  </a:cubicBezTo>
                  <a:lnTo>
                    <a:pt x="1719" y="170"/>
                  </a:lnTo>
                  <a:cubicBezTo>
                    <a:pt x="1719" y="255"/>
                    <a:pt x="1645" y="329"/>
                    <a:pt x="1560" y="329"/>
                  </a:cubicBezTo>
                  <a:lnTo>
                    <a:pt x="159" y="329"/>
                  </a:lnTo>
                  <a:cubicBezTo>
                    <a:pt x="74" y="329"/>
                    <a:pt x="0" y="255"/>
                    <a:pt x="0" y="170"/>
                  </a:cubicBezTo>
                  <a:lnTo>
                    <a:pt x="0" y="170"/>
                  </a:lnTo>
                  <a:cubicBezTo>
                    <a:pt x="0" y="74"/>
                    <a:pt x="74" y="0"/>
                    <a:pt x="159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3674550" y="1705775"/>
              <a:ext cx="114650" cy="184125"/>
            </a:xfrm>
            <a:custGeom>
              <a:rect b="b" l="l" r="r" t="t"/>
              <a:pathLst>
                <a:path extrusionOk="0" h="7365" w="4586">
                  <a:moveTo>
                    <a:pt x="2940" y="1"/>
                  </a:moveTo>
                  <a:cubicBezTo>
                    <a:pt x="3524" y="520"/>
                    <a:pt x="3863" y="1263"/>
                    <a:pt x="3863" y="2048"/>
                  </a:cubicBezTo>
                  <a:lnTo>
                    <a:pt x="3863" y="2059"/>
                  </a:lnTo>
                  <a:lnTo>
                    <a:pt x="3895" y="2059"/>
                  </a:lnTo>
                  <a:cubicBezTo>
                    <a:pt x="3948" y="2059"/>
                    <a:pt x="3991" y="2102"/>
                    <a:pt x="3991" y="2155"/>
                  </a:cubicBezTo>
                  <a:lnTo>
                    <a:pt x="3991" y="2526"/>
                  </a:lnTo>
                  <a:cubicBezTo>
                    <a:pt x="3991" y="2579"/>
                    <a:pt x="3948" y="2621"/>
                    <a:pt x="3895" y="2621"/>
                  </a:cubicBezTo>
                  <a:lnTo>
                    <a:pt x="3863" y="2621"/>
                  </a:lnTo>
                  <a:lnTo>
                    <a:pt x="3863" y="3375"/>
                  </a:lnTo>
                  <a:cubicBezTo>
                    <a:pt x="3863" y="4892"/>
                    <a:pt x="2633" y="6123"/>
                    <a:pt x="1115" y="6123"/>
                  </a:cubicBezTo>
                  <a:cubicBezTo>
                    <a:pt x="733" y="6123"/>
                    <a:pt x="351" y="6038"/>
                    <a:pt x="1" y="5890"/>
                  </a:cubicBezTo>
                  <a:cubicBezTo>
                    <a:pt x="1646" y="7365"/>
                    <a:pt x="4277" y="6388"/>
                    <a:pt x="4564" y="4192"/>
                  </a:cubicBezTo>
                  <a:cubicBezTo>
                    <a:pt x="4574" y="4075"/>
                    <a:pt x="4585" y="3959"/>
                    <a:pt x="4585" y="3842"/>
                  </a:cubicBezTo>
                  <a:lnTo>
                    <a:pt x="4585" y="2515"/>
                  </a:lnTo>
                  <a:cubicBezTo>
                    <a:pt x="4585" y="1422"/>
                    <a:pt x="3938" y="436"/>
                    <a:pt x="2940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3422275" y="3107525"/>
              <a:ext cx="607000" cy="541975"/>
            </a:xfrm>
            <a:custGeom>
              <a:rect b="b" l="l" r="r" t="t"/>
              <a:pathLst>
                <a:path extrusionOk="0" h="21679" w="24280">
                  <a:moveTo>
                    <a:pt x="616" y="0"/>
                  </a:moveTo>
                  <a:lnTo>
                    <a:pt x="23664" y="0"/>
                  </a:lnTo>
                  <a:cubicBezTo>
                    <a:pt x="24003" y="0"/>
                    <a:pt x="24279" y="276"/>
                    <a:pt x="24279" y="615"/>
                  </a:cubicBezTo>
                  <a:lnTo>
                    <a:pt x="24279" y="21074"/>
                  </a:lnTo>
                  <a:cubicBezTo>
                    <a:pt x="24279" y="21403"/>
                    <a:pt x="24003" y="21679"/>
                    <a:pt x="23664" y="21679"/>
                  </a:cubicBezTo>
                  <a:lnTo>
                    <a:pt x="616" y="21679"/>
                  </a:lnTo>
                  <a:cubicBezTo>
                    <a:pt x="277" y="21679"/>
                    <a:pt x="1" y="21403"/>
                    <a:pt x="1" y="21074"/>
                  </a:cubicBezTo>
                  <a:lnTo>
                    <a:pt x="1" y="615"/>
                  </a:lnTo>
                  <a:cubicBezTo>
                    <a:pt x="1" y="276"/>
                    <a:pt x="277" y="11"/>
                    <a:pt x="616" y="0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3394150" y="3047825"/>
              <a:ext cx="663225" cy="88100"/>
            </a:xfrm>
            <a:custGeom>
              <a:rect b="b" l="l" r="r" t="t"/>
              <a:pathLst>
                <a:path extrusionOk="0" h="3524" w="26529">
                  <a:moveTo>
                    <a:pt x="510" y="1"/>
                  </a:moveTo>
                  <a:lnTo>
                    <a:pt x="26020" y="1"/>
                  </a:lnTo>
                  <a:cubicBezTo>
                    <a:pt x="26296" y="1"/>
                    <a:pt x="26518" y="223"/>
                    <a:pt x="26529" y="499"/>
                  </a:cubicBezTo>
                  <a:lnTo>
                    <a:pt x="26529" y="3025"/>
                  </a:lnTo>
                  <a:cubicBezTo>
                    <a:pt x="26529" y="3301"/>
                    <a:pt x="26296" y="3523"/>
                    <a:pt x="26020" y="3523"/>
                  </a:cubicBezTo>
                  <a:lnTo>
                    <a:pt x="510" y="3523"/>
                  </a:lnTo>
                  <a:cubicBezTo>
                    <a:pt x="234" y="3523"/>
                    <a:pt x="1" y="3301"/>
                    <a:pt x="1" y="3025"/>
                  </a:cubicBezTo>
                  <a:lnTo>
                    <a:pt x="1" y="499"/>
                  </a:lnTo>
                  <a:cubicBezTo>
                    <a:pt x="1" y="223"/>
                    <a:pt x="234" y="1"/>
                    <a:pt x="510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3394150" y="3047825"/>
              <a:ext cx="663225" cy="88100"/>
            </a:xfrm>
            <a:custGeom>
              <a:rect b="b" l="l" r="r" t="t"/>
              <a:pathLst>
                <a:path extrusionOk="0" h="3524" w="26529">
                  <a:moveTo>
                    <a:pt x="24842" y="2399"/>
                  </a:moveTo>
                  <a:lnTo>
                    <a:pt x="6145" y="2399"/>
                  </a:lnTo>
                  <a:lnTo>
                    <a:pt x="1731" y="2399"/>
                  </a:lnTo>
                  <a:lnTo>
                    <a:pt x="1688" y="2399"/>
                  </a:lnTo>
                  <a:lnTo>
                    <a:pt x="1" y="2399"/>
                  </a:lnTo>
                  <a:lnTo>
                    <a:pt x="1" y="3025"/>
                  </a:lnTo>
                  <a:cubicBezTo>
                    <a:pt x="1" y="3301"/>
                    <a:pt x="234" y="3523"/>
                    <a:pt x="510" y="3523"/>
                  </a:cubicBezTo>
                  <a:lnTo>
                    <a:pt x="26020" y="3523"/>
                  </a:lnTo>
                  <a:cubicBezTo>
                    <a:pt x="26296" y="3523"/>
                    <a:pt x="26529" y="3301"/>
                    <a:pt x="26518" y="3025"/>
                  </a:cubicBezTo>
                  <a:lnTo>
                    <a:pt x="26518" y="499"/>
                  </a:lnTo>
                  <a:cubicBezTo>
                    <a:pt x="26518" y="223"/>
                    <a:pt x="26296" y="1"/>
                    <a:pt x="26020" y="1"/>
                  </a:cubicBezTo>
                  <a:lnTo>
                    <a:pt x="25341" y="1"/>
                  </a:lnTo>
                  <a:lnTo>
                    <a:pt x="25341" y="1900"/>
                  </a:lnTo>
                  <a:cubicBezTo>
                    <a:pt x="25341" y="2176"/>
                    <a:pt x="25118" y="2388"/>
                    <a:pt x="24842" y="2399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3422275" y="3135900"/>
              <a:ext cx="607000" cy="513600"/>
            </a:xfrm>
            <a:custGeom>
              <a:rect b="b" l="l" r="r" t="t"/>
              <a:pathLst>
                <a:path extrusionOk="0" h="20544" w="24280">
                  <a:moveTo>
                    <a:pt x="1" y="2834"/>
                  </a:moveTo>
                  <a:lnTo>
                    <a:pt x="20353" y="2834"/>
                  </a:lnTo>
                  <a:cubicBezTo>
                    <a:pt x="20693" y="2834"/>
                    <a:pt x="20958" y="3110"/>
                    <a:pt x="20958" y="3449"/>
                  </a:cubicBezTo>
                  <a:lnTo>
                    <a:pt x="20958" y="20544"/>
                  </a:lnTo>
                  <a:lnTo>
                    <a:pt x="23664" y="20544"/>
                  </a:lnTo>
                  <a:cubicBezTo>
                    <a:pt x="24003" y="20544"/>
                    <a:pt x="24279" y="20268"/>
                    <a:pt x="24279" y="19939"/>
                  </a:cubicBezTo>
                  <a:lnTo>
                    <a:pt x="2427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3561025" y="3232725"/>
              <a:ext cx="308000" cy="64500"/>
            </a:xfrm>
            <a:custGeom>
              <a:rect b="b" l="l" r="r" t="t"/>
              <a:pathLst>
                <a:path extrusionOk="0" h="2580" w="12320">
                  <a:moveTo>
                    <a:pt x="1295" y="1"/>
                  </a:moveTo>
                  <a:lnTo>
                    <a:pt x="11036" y="1"/>
                  </a:lnTo>
                  <a:cubicBezTo>
                    <a:pt x="11747" y="1"/>
                    <a:pt x="12320" y="574"/>
                    <a:pt x="12320" y="1284"/>
                  </a:cubicBezTo>
                  <a:lnTo>
                    <a:pt x="12320" y="1284"/>
                  </a:lnTo>
                  <a:cubicBezTo>
                    <a:pt x="12320" y="1995"/>
                    <a:pt x="11747" y="2568"/>
                    <a:pt x="11036" y="2579"/>
                  </a:cubicBezTo>
                  <a:lnTo>
                    <a:pt x="1295" y="2579"/>
                  </a:lnTo>
                  <a:cubicBezTo>
                    <a:pt x="584" y="2568"/>
                    <a:pt x="0" y="1995"/>
                    <a:pt x="0" y="1284"/>
                  </a:cubicBezTo>
                  <a:lnTo>
                    <a:pt x="0" y="1284"/>
                  </a:lnTo>
                  <a:cubicBezTo>
                    <a:pt x="0" y="574"/>
                    <a:pt x="584" y="1"/>
                    <a:pt x="1295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3459675" y="3232725"/>
              <a:ext cx="66100" cy="64500"/>
            </a:xfrm>
            <a:custGeom>
              <a:rect b="b" l="l" r="r" t="t"/>
              <a:pathLst>
                <a:path extrusionOk="0" h="2580" w="2644">
                  <a:moveTo>
                    <a:pt x="1285" y="1"/>
                  </a:moveTo>
                  <a:cubicBezTo>
                    <a:pt x="574" y="1"/>
                    <a:pt x="1" y="574"/>
                    <a:pt x="1" y="1284"/>
                  </a:cubicBezTo>
                  <a:cubicBezTo>
                    <a:pt x="1" y="2006"/>
                    <a:pt x="574" y="2579"/>
                    <a:pt x="1285" y="2579"/>
                  </a:cubicBezTo>
                  <a:lnTo>
                    <a:pt x="1359" y="2579"/>
                  </a:lnTo>
                  <a:cubicBezTo>
                    <a:pt x="2070" y="2579"/>
                    <a:pt x="2643" y="2006"/>
                    <a:pt x="2643" y="1284"/>
                  </a:cubicBezTo>
                  <a:cubicBezTo>
                    <a:pt x="2643" y="574"/>
                    <a:pt x="2070" y="1"/>
                    <a:pt x="1359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1842275" y="3339900"/>
              <a:ext cx="3756400" cy="1878200"/>
            </a:xfrm>
            <a:custGeom>
              <a:rect b="b" l="l" r="r" t="t"/>
              <a:pathLst>
                <a:path extrusionOk="0" h="75128" w="150256">
                  <a:moveTo>
                    <a:pt x="75128" y="0"/>
                  </a:moveTo>
                  <a:cubicBezTo>
                    <a:pt x="116618" y="0"/>
                    <a:pt x="150255" y="33638"/>
                    <a:pt x="150255" y="75128"/>
                  </a:cubicBezTo>
                  <a:lnTo>
                    <a:pt x="0" y="75128"/>
                  </a:lnTo>
                  <a:cubicBezTo>
                    <a:pt x="0" y="33638"/>
                    <a:pt x="33638" y="0"/>
                    <a:pt x="75128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2262200" y="3348650"/>
              <a:ext cx="3336475" cy="1869450"/>
            </a:xfrm>
            <a:custGeom>
              <a:rect b="b" l="l" r="r" t="t"/>
              <a:pathLst>
                <a:path extrusionOk="0" h="74778" w="133459">
                  <a:moveTo>
                    <a:pt x="55116" y="64389"/>
                  </a:moveTo>
                  <a:cubicBezTo>
                    <a:pt x="55116" y="64389"/>
                    <a:pt x="52441" y="65620"/>
                    <a:pt x="51136" y="65143"/>
                  </a:cubicBezTo>
                  <a:cubicBezTo>
                    <a:pt x="49821" y="64665"/>
                    <a:pt x="48590" y="63158"/>
                    <a:pt x="47762" y="63975"/>
                  </a:cubicBezTo>
                  <a:cubicBezTo>
                    <a:pt x="46934" y="64793"/>
                    <a:pt x="44738" y="65355"/>
                    <a:pt x="43921" y="64591"/>
                  </a:cubicBezTo>
                  <a:cubicBezTo>
                    <a:pt x="43093" y="63838"/>
                    <a:pt x="41714" y="63084"/>
                    <a:pt x="39655" y="64251"/>
                  </a:cubicBezTo>
                  <a:cubicBezTo>
                    <a:pt x="37586" y="65419"/>
                    <a:pt x="34774" y="64113"/>
                    <a:pt x="33055" y="63700"/>
                  </a:cubicBezTo>
                  <a:cubicBezTo>
                    <a:pt x="31336" y="63286"/>
                    <a:pt x="29617" y="60877"/>
                    <a:pt x="29065" y="60262"/>
                  </a:cubicBezTo>
                  <a:cubicBezTo>
                    <a:pt x="28513" y="59646"/>
                    <a:pt x="27760" y="59986"/>
                    <a:pt x="25691" y="60134"/>
                  </a:cubicBezTo>
                  <a:cubicBezTo>
                    <a:pt x="23632" y="60272"/>
                    <a:pt x="22666" y="58341"/>
                    <a:pt x="21022" y="58203"/>
                  </a:cubicBezTo>
                  <a:cubicBezTo>
                    <a:pt x="19366" y="58065"/>
                    <a:pt x="16968" y="58139"/>
                    <a:pt x="15928" y="58277"/>
                  </a:cubicBezTo>
                  <a:cubicBezTo>
                    <a:pt x="14899" y="58415"/>
                    <a:pt x="13626" y="61057"/>
                    <a:pt x="12628" y="62331"/>
                  </a:cubicBezTo>
                  <a:cubicBezTo>
                    <a:pt x="11641" y="63604"/>
                    <a:pt x="1359" y="73228"/>
                    <a:pt x="255" y="74470"/>
                  </a:cubicBezTo>
                  <a:cubicBezTo>
                    <a:pt x="171" y="74565"/>
                    <a:pt x="86" y="74672"/>
                    <a:pt x="1" y="74778"/>
                  </a:cubicBezTo>
                  <a:lnTo>
                    <a:pt x="59519" y="74778"/>
                  </a:lnTo>
                  <a:cubicBezTo>
                    <a:pt x="59052" y="73579"/>
                    <a:pt x="58617" y="72210"/>
                    <a:pt x="58320" y="71403"/>
                  </a:cubicBezTo>
                  <a:cubicBezTo>
                    <a:pt x="57768" y="69886"/>
                    <a:pt x="58872" y="67891"/>
                    <a:pt x="59010" y="67212"/>
                  </a:cubicBezTo>
                  <a:cubicBezTo>
                    <a:pt x="59148" y="66522"/>
                    <a:pt x="59838" y="66798"/>
                    <a:pt x="61068" y="66862"/>
                  </a:cubicBezTo>
                  <a:cubicBezTo>
                    <a:pt x="62310" y="66936"/>
                    <a:pt x="63413" y="70852"/>
                    <a:pt x="63955" y="72369"/>
                  </a:cubicBezTo>
                  <a:cubicBezTo>
                    <a:pt x="64379" y="73526"/>
                    <a:pt x="65493" y="74046"/>
                    <a:pt x="66554" y="74778"/>
                  </a:cubicBezTo>
                  <a:lnTo>
                    <a:pt x="80498" y="74778"/>
                  </a:lnTo>
                  <a:cubicBezTo>
                    <a:pt x="79330" y="73791"/>
                    <a:pt x="77516" y="71011"/>
                    <a:pt x="77197" y="70544"/>
                  </a:cubicBezTo>
                  <a:cubicBezTo>
                    <a:pt x="76815" y="69992"/>
                    <a:pt x="77993" y="69101"/>
                    <a:pt x="78917" y="68655"/>
                  </a:cubicBezTo>
                  <a:cubicBezTo>
                    <a:pt x="79850" y="68209"/>
                    <a:pt x="80742" y="68517"/>
                    <a:pt x="81495" y="68623"/>
                  </a:cubicBezTo>
                  <a:cubicBezTo>
                    <a:pt x="82259" y="68719"/>
                    <a:pt x="85007" y="69239"/>
                    <a:pt x="85559" y="69345"/>
                  </a:cubicBezTo>
                  <a:cubicBezTo>
                    <a:pt x="86100" y="69440"/>
                    <a:pt x="86175" y="70883"/>
                    <a:pt x="89538" y="71297"/>
                  </a:cubicBezTo>
                  <a:cubicBezTo>
                    <a:pt x="92913" y="71711"/>
                    <a:pt x="93878" y="71923"/>
                    <a:pt x="95417" y="72125"/>
                  </a:cubicBezTo>
                  <a:cubicBezTo>
                    <a:pt x="96966" y="72326"/>
                    <a:pt x="97826" y="71573"/>
                    <a:pt x="99513" y="71647"/>
                  </a:cubicBezTo>
                  <a:cubicBezTo>
                    <a:pt x="101190" y="71711"/>
                    <a:pt x="101709" y="72740"/>
                    <a:pt x="102367" y="73632"/>
                  </a:cubicBezTo>
                  <a:cubicBezTo>
                    <a:pt x="102590" y="73939"/>
                    <a:pt x="102548" y="74343"/>
                    <a:pt x="102367" y="74778"/>
                  </a:cubicBezTo>
                  <a:lnTo>
                    <a:pt x="120895" y="74778"/>
                  </a:lnTo>
                  <a:cubicBezTo>
                    <a:pt x="121011" y="73515"/>
                    <a:pt x="121107" y="72284"/>
                    <a:pt x="121298" y="71679"/>
                  </a:cubicBezTo>
                  <a:cubicBezTo>
                    <a:pt x="121712" y="70363"/>
                    <a:pt x="124120" y="70915"/>
                    <a:pt x="125086" y="71265"/>
                  </a:cubicBezTo>
                  <a:cubicBezTo>
                    <a:pt x="125532" y="71425"/>
                    <a:pt x="125914" y="72984"/>
                    <a:pt x="126253" y="74778"/>
                  </a:cubicBezTo>
                  <a:lnTo>
                    <a:pt x="133458" y="74778"/>
                  </a:lnTo>
                  <a:cubicBezTo>
                    <a:pt x="133458" y="42849"/>
                    <a:pt x="113541" y="15578"/>
                    <a:pt x="85442" y="4701"/>
                  </a:cubicBezTo>
                  <a:cubicBezTo>
                    <a:pt x="84084" y="4701"/>
                    <a:pt x="81400" y="4765"/>
                    <a:pt x="80933" y="5327"/>
                  </a:cubicBezTo>
                  <a:cubicBezTo>
                    <a:pt x="80317" y="6081"/>
                    <a:pt x="79214" y="7800"/>
                    <a:pt x="77845" y="8352"/>
                  </a:cubicBezTo>
                  <a:cubicBezTo>
                    <a:pt x="76465" y="8903"/>
                    <a:pt x="75160" y="8214"/>
                    <a:pt x="74057" y="9105"/>
                  </a:cubicBezTo>
                  <a:cubicBezTo>
                    <a:pt x="72964" y="9996"/>
                    <a:pt x="71510" y="11439"/>
                    <a:pt x="71510" y="11439"/>
                  </a:cubicBezTo>
                  <a:cubicBezTo>
                    <a:pt x="71510" y="11439"/>
                    <a:pt x="71308" y="12267"/>
                    <a:pt x="70555" y="13923"/>
                  </a:cubicBezTo>
                  <a:cubicBezTo>
                    <a:pt x="69801" y="15567"/>
                    <a:pt x="67637" y="16257"/>
                    <a:pt x="66809" y="16257"/>
                  </a:cubicBezTo>
                  <a:cubicBezTo>
                    <a:pt x="65981" y="16257"/>
                    <a:pt x="64952" y="15397"/>
                    <a:pt x="64326" y="15334"/>
                  </a:cubicBezTo>
                  <a:cubicBezTo>
                    <a:pt x="63711" y="15260"/>
                    <a:pt x="61514" y="15504"/>
                    <a:pt x="60824" y="15397"/>
                  </a:cubicBezTo>
                  <a:cubicBezTo>
                    <a:pt x="60135" y="15291"/>
                    <a:pt x="59169" y="13880"/>
                    <a:pt x="59137" y="13095"/>
                  </a:cubicBezTo>
                  <a:cubicBezTo>
                    <a:pt x="59105" y="12299"/>
                    <a:pt x="58140" y="12182"/>
                    <a:pt x="57079" y="12182"/>
                  </a:cubicBezTo>
                  <a:cubicBezTo>
                    <a:pt x="56007" y="12182"/>
                    <a:pt x="55349" y="10219"/>
                    <a:pt x="57185" y="10219"/>
                  </a:cubicBezTo>
                  <a:lnTo>
                    <a:pt x="59583" y="10219"/>
                  </a:lnTo>
                  <a:cubicBezTo>
                    <a:pt x="60485" y="10219"/>
                    <a:pt x="60761" y="8850"/>
                    <a:pt x="61960" y="8850"/>
                  </a:cubicBezTo>
                  <a:lnTo>
                    <a:pt x="64369" y="8850"/>
                  </a:lnTo>
                  <a:cubicBezTo>
                    <a:pt x="65366" y="8850"/>
                    <a:pt x="67287" y="8956"/>
                    <a:pt x="67287" y="6240"/>
                  </a:cubicBezTo>
                  <a:cubicBezTo>
                    <a:pt x="67287" y="3524"/>
                    <a:pt x="64984" y="3619"/>
                    <a:pt x="61334" y="3619"/>
                  </a:cubicBezTo>
                  <a:cubicBezTo>
                    <a:pt x="57694" y="3619"/>
                    <a:pt x="58861" y="2144"/>
                    <a:pt x="56559" y="2144"/>
                  </a:cubicBezTo>
                  <a:lnTo>
                    <a:pt x="53333" y="2144"/>
                  </a:lnTo>
                  <a:cubicBezTo>
                    <a:pt x="52229" y="2144"/>
                    <a:pt x="51402" y="871"/>
                    <a:pt x="51168" y="86"/>
                  </a:cubicBezTo>
                  <a:cubicBezTo>
                    <a:pt x="51158" y="54"/>
                    <a:pt x="51136" y="22"/>
                    <a:pt x="51104" y="1"/>
                  </a:cubicBezTo>
                  <a:cubicBezTo>
                    <a:pt x="45194" y="552"/>
                    <a:pt x="39358" y="1826"/>
                    <a:pt x="33744" y="3768"/>
                  </a:cubicBezTo>
                  <a:cubicBezTo>
                    <a:pt x="33914" y="4415"/>
                    <a:pt x="34095" y="5603"/>
                    <a:pt x="33394" y="6378"/>
                  </a:cubicBezTo>
                  <a:cubicBezTo>
                    <a:pt x="32397" y="7471"/>
                    <a:pt x="31813" y="7853"/>
                    <a:pt x="30646" y="8808"/>
                  </a:cubicBezTo>
                  <a:cubicBezTo>
                    <a:pt x="29479" y="9774"/>
                    <a:pt x="30434" y="10877"/>
                    <a:pt x="29267" y="12426"/>
                  </a:cubicBezTo>
                  <a:cubicBezTo>
                    <a:pt x="28099" y="13976"/>
                    <a:pt x="26444" y="16172"/>
                    <a:pt x="26041" y="16724"/>
                  </a:cubicBezTo>
                  <a:cubicBezTo>
                    <a:pt x="25627" y="17276"/>
                    <a:pt x="25553" y="17445"/>
                    <a:pt x="25627" y="18507"/>
                  </a:cubicBezTo>
                  <a:cubicBezTo>
                    <a:pt x="25691" y="19568"/>
                    <a:pt x="24969" y="20979"/>
                    <a:pt x="24629" y="21669"/>
                  </a:cubicBezTo>
                  <a:cubicBezTo>
                    <a:pt x="24279" y="22358"/>
                    <a:pt x="25446" y="24184"/>
                    <a:pt x="25998" y="24725"/>
                  </a:cubicBezTo>
                  <a:cubicBezTo>
                    <a:pt x="26550" y="25276"/>
                    <a:pt x="28269" y="24417"/>
                    <a:pt x="28853" y="24385"/>
                  </a:cubicBezTo>
                  <a:cubicBezTo>
                    <a:pt x="29436" y="24353"/>
                    <a:pt x="30922" y="26316"/>
                    <a:pt x="31261" y="26656"/>
                  </a:cubicBezTo>
                  <a:cubicBezTo>
                    <a:pt x="31612" y="26995"/>
                    <a:pt x="32927" y="27017"/>
                    <a:pt x="33946" y="27017"/>
                  </a:cubicBezTo>
                  <a:cubicBezTo>
                    <a:pt x="34954" y="27017"/>
                    <a:pt x="36121" y="26741"/>
                    <a:pt x="36779" y="25849"/>
                  </a:cubicBezTo>
                  <a:cubicBezTo>
                    <a:pt x="37437" y="24958"/>
                    <a:pt x="38583" y="22836"/>
                    <a:pt x="38838" y="22263"/>
                  </a:cubicBezTo>
                  <a:cubicBezTo>
                    <a:pt x="39103" y="21690"/>
                    <a:pt x="38466" y="18199"/>
                    <a:pt x="38392" y="17509"/>
                  </a:cubicBezTo>
                  <a:cubicBezTo>
                    <a:pt x="38329" y="16819"/>
                    <a:pt x="38604" y="15928"/>
                    <a:pt x="39740" y="14411"/>
                  </a:cubicBezTo>
                  <a:cubicBezTo>
                    <a:pt x="40875" y="12904"/>
                    <a:pt x="41353" y="12384"/>
                    <a:pt x="41660" y="11906"/>
                  </a:cubicBezTo>
                  <a:cubicBezTo>
                    <a:pt x="41968" y="11418"/>
                    <a:pt x="43072" y="11386"/>
                    <a:pt x="43687" y="11768"/>
                  </a:cubicBezTo>
                  <a:cubicBezTo>
                    <a:pt x="44303" y="12150"/>
                    <a:pt x="45481" y="12904"/>
                    <a:pt x="44515" y="14655"/>
                  </a:cubicBezTo>
                  <a:cubicBezTo>
                    <a:pt x="43549" y="16416"/>
                    <a:pt x="42997" y="17414"/>
                    <a:pt x="42828" y="17817"/>
                  </a:cubicBezTo>
                  <a:cubicBezTo>
                    <a:pt x="42658" y="18231"/>
                    <a:pt x="42244" y="19748"/>
                    <a:pt x="43486" y="20639"/>
                  </a:cubicBezTo>
                  <a:cubicBezTo>
                    <a:pt x="44716" y="21531"/>
                    <a:pt x="45576" y="20745"/>
                    <a:pt x="46711" y="19780"/>
                  </a:cubicBezTo>
                  <a:cubicBezTo>
                    <a:pt x="47847" y="18814"/>
                    <a:pt x="50638" y="15514"/>
                    <a:pt x="51083" y="14962"/>
                  </a:cubicBezTo>
                  <a:cubicBezTo>
                    <a:pt x="51529" y="14421"/>
                    <a:pt x="52357" y="14591"/>
                    <a:pt x="53036" y="14655"/>
                  </a:cubicBezTo>
                  <a:cubicBezTo>
                    <a:pt x="53725" y="14729"/>
                    <a:pt x="53450" y="16002"/>
                    <a:pt x="53418" y="16819"/>
                  </a:cubicBezTo>
                  <a:cubicBezTo>
                    <a:pt x="53386" y="17647"/>
                    <a:pt x="54107" y="18443"/>
                    <a:pt x="54585" y="18857"/>
                  </a:cubicBezTo>
                  <a:cubicBezTo>
                    <a:pt x="55073" y="19260"/>
                    <a:pt x="56134" y="18369"/>
                    <a:pt x="57163" y="18644"/>
                  </a:cubicBezTo>
                  <a:cubicBezTo>
                    <a:pt x="58203" y="18920"/>
                    <a:pt x="59371" y="20470"/>
                    <a:pt x="59604" y="20809"/>
                  </a:cubicBezTo>
                  <a:cubicBezTo>
                    <a:pt x="59848" y="21149"/>
                    <a:pt x="60506" y="23324"/>
                    <a:pt x="57683" y="23324"/>
                  </a:cubicBezTo>
                  <a:lnTo>
                    <a:pt x="48887" y="23324"/>
                  </a:lnTo>
                  <a:cubicBezTo>
                    <a:pt x="46000" y="23324"/>
                    <a:pt x="45756" y="30571"/>
                    <a:pt x="40812" y="30571"/>
                  </a:cubicBezTo>
                  <a:lnTo>
                    <a:pt x="31039" y="30571"/>
                  </a:lnTo>
                  <a:cubicBezTo>
                    <a:pt x="27876" y="30571"/>
                    <a:pt x="25340" y="35453"/>
                    <a:pt x="21796" y="35453"/>
                  </a:cubicBezTo>
                  <a:cubicBezTo>
                    <a:pt x="18252" y="35453"/>
                    <a:pt x="17806" y="36662"/>
                    <a:pt x="16639" y="38105"/>
                  </a:cubicBezTo>
                  <a:cubicBezTo>
                    <a:pt x="15472" y="39559"/>
                    <a:pt x="13986" y="41756"/>
                    <a:pt x="14262" y="43231"/>
                  </a:cubicBezTo>
                  <a:cubicBezTo>
                    <a:pt x="14549" y="44706"/>
                    <a:pt x="15260" y="46255"/>
                    <a:pt x="13403" y="48282"/>
                  </a:cubicBezTo>
                  <a:cubicBezTo>
                    <a:pt x="11556" y="50308"/>
                    <a:pt x="10686" y="49778"/>
                    <a:pt x="9116" y="49884"/>
                  </a:cubicBezTo>
                  <a:cubicBezTo>
                    <a:pt x="7535" y="49990"/>
                    <a:pt x="6569" y="51571"/>
                    <a:pt x="6049" y="52982"/>
                  </a:cubicBezTo>
                  <a:cubicBezTo>
                    <a:pt x="5529" y="54383"/>
                    <a:pt x="5879" y="57142"/>
                    <a:pt x="7938" y="57142"/>
                  </a:cubicBezTo>
                  <a:lnTo>
                    <a:pt x="11493" y="57142"/>
                  </a:lnTo>
                  <a:cubicBezTo>
                    <a:pt x="12692" y="57142"/>
                    <a:pt x="15514" y="56346"/>
                    <a:pt x="15514" y="53768"/>
                  </a:cubicBezTo>
                  <a:lnTo>
                    <a:pt x="15514" y="50319"/>
                  </a:lnTo>
                  <a:cubicBezTo>
                    <a:pt x="15514" y="49565"/>
                    <a:pt x="15292" y="48568"/>
                    <a:pt x="16979" y="46499"/>
                  </a:cubicBezTo>
                  <a:cubicBezTo>
                    <a:pt x="18666" y="44440"/>
                    <a:pt x="19727" y="44546"/>
                    <a:pt x="21998" y="44546"/>
                  </a:cubicBezTo>
                  <a:lnTo>
                    <a:pt x="25330" y="44546"/>
                  </a:lnTo>
                  <a:cubicBezTo>
                    <a:pt x="26868" y="44546"/>
                    <a:pt x="28513" y="45448"/>
                    <a:pt x="30115" y="47868"/>
                  </a:cubicBezTo>
                  <a:cubicBezTo>
                    <a:pt x="31707" y="50287"/>
                    <a:pt x="31601" y="49799"/>
                    <a:pt x="33299" y="49799"/>
                  </a:cubicBezTo>
                  <a:cubicBezTo>
                    <a:pt x="35007" y="49799"/>
                    <a:pt x="37331" y="49629"/>
                    <a:pt x="37978" y="49799"/>
                  </a:cubicBezTo>
                  <a:cubicBezTo>
                    <a:pt x="38615" y="49969"/>
                    <a:pt x="41056" y="50510"/>
                    <a:pt x="41056" y="54256"/>
                  </a:cubicBezTo>
                  <a:cubicBezTo>
                    <a:pt x="41056" y="54256"/>
                    <a:pt x="41098" y="56463"/>
                    <a:pt x="42902" y="56463"/>
                  </a:cubicBezTo>
                  <a:lnTo>
                    <a:pt x="45693" y="56463"/>
                  </a:lnTo>
                  <a:cubicBezTo>
                    <a:pt x="46924" y="56463"/>
                    <a:pt x="46871" y="54585"/>
                    <a:pt x="48292" y="54585"/>
                  </a:cubicBezTo>
                  <a:lnTo>
                    <a:pt x="50818" y="54585"/>
                  </a:lnTo>
                  <a:cubicBezTo>
                    <a:pt x="51614" y="54585"/>
                    <a:pt x="52028" y="57991"/>
                    <a:pt x="53057" y="58967"/>
                  </a:cubicBezTo>
                  <a:cubicBezTo>
                    <a:pt x="54086" y="59943"/>
                    <a:pt x="54914" y="59795"/>
                    <a:pt x="56357" y="59795"/>
                  </a:cubicBezTo>
                  <a:cubicBezTo>
                    <a:pt x="57800" y="59795"/>
                    <a:pt x="59095" y="60463"/>
                    <a:pt x="59095" y="61747"/>
                  </a:cubicBezTo>
                  <a:cubicBezTo>
                    <a:pt x="59095" y="63042"/>
                    <a:pt x="59243" y="64283"/>
                    <a:pt x="57747" y="64283"/>
                  </a:cubicBezTo>
                  <a:cubicBezTo>
                    <a:pt x="56251" y="64283"/>
                    <a:pt x="55763" y="64230"/>
                    <a:pt x="55116" y="64400"/>
                  </a:cubicBezTo>
                  <a:close/>
                  <a:moveTo>
                    <a:pt x="20003" y="23939"/>
                  </a:moveTo>
                  <a:cubicBezTo>
                    <a:pt x="20003" y="23939"/>
                    <a:pt x="21690" y="26868"/>
                    <a:pt x="22189" y="27452"/>
                  </a:cubicBezTo>
                  <a:cubicBezTo>
                    <a:pt x="22677" y="28025"/>
                    <a:pt x="23091" y="28067"/>
                    <a:pt x="23961" y="28067"/>
                  </a:cubicBezTo>
                  <a:lnTo>
                    <a:pt x="26455" y="28067"/>
                  </a:lnTo>
                  <a:cubicBezTo>
                    <a:pt x="27006" y="28067"/>
                    <a:pt x="27611" y="28587"/>
                    <a:pt x="27611" y="29394"/>
                  </a:cubicBezTo>
                  <a:cubicBezTo>
                    <a:pt x="27611" y="30200"/>
                    <a:pt x="27134" y="30943"/>
                    <a:pt x="25319" y="30943"/>
                  </a:cubicBezTo>
                  <a:lnTo>
                    <a:pt x="19547" y="30943"/>
                  </a:lnTo>
                  <a:cubicBezTo>
                    <a:pt x="18539" y="30943"/>
                    <a:pt x="17531" y="28428"/>
                    <a:pt x="15058" y="28428"/>
                  </a:cubicBezTo>
                  <a:cubicBezTo>
                    <a:pt x="12586" y="28428"/>
                    <a:pt x="11991" y="25903"/>
                    <a:pt x="13721" y="25903"/>
                  </a:cubicBezTo>
                  <a:lnTo>
                    <a:pt x="17297" y="25903"/>
                  </a:lnTo>
                  <a:cubicBezTo>
                    <a:pt x="18178" y="25903"/>
                    <a:pt x="18146" y="24438"/>
                    <a:pt x="18146" y="24035"/>
                  </a:cubicBezTo>
                  <a:cubicBezTo>
                    <a:pt x="18146" y="23621"/>
                    <a:pt x="19610" y="23197"/>
                    <a:pt x="19992" y="23950"/>
                  </a:cubicBezTo>
                  <a:close/>
                  <a:moveTo>
                    <a:pt x="90695" y="46945"/>
                  </a:moveTo>
                  <a:cubicBezTo>
                    <a:pt x="92711" y="46945"/>
                    <a:pt x="93719" y="49396"/>
                    <a:pt x="92287" y="50818"/>
                  </a:cubicBezTo>
                  <a:cubicBezTo>
                    <a:pt x="90865" y="52240"/>
                    <a:pt x="88424" y="51231"/>
                    <a:pt x="88424" y="49215"/>
                  </a:cubicBezTo>
                  <a:cubicBezTo>
                    <a:pt x="88424" y="47953"/>
                    <a:pt x="89432" y="46945"/>
                    <a:pt x="90684" y="46945"/>
                  </a:cubicBezTo>
                  <a:close/>
                  <a:moveTo>
                    <a:pt x="50574" y="45501"/>
                  </a:moveTo>
                  <a:cubicBezTo>
                    <a:pt x="51720" y="44164"/>
                    <a:pt x="53269" y="42403"/>
                    <a:pt x="53863" y="41968"/>
                  </a:cubicBezTo>
                  <a:cubicBezTo>
                    <a:pt x="54840" y="41246"/>
                    <a:pt x="55200" y="41395"/>
                    <a:pt x="56124" y="41395"/>
                  </a:cubicBezTo>
                  <a:lnTo>
                    <a:pt x="57715" y="41395"/>
                  </a:lnTo>
                  <a:cubicBezTo>
                    <a:pt x="58002" y="41395"/>
                    <a:pt x="58235" y="42265"/>
                    <a:pt x="58819" y="42265"/>
                  </a:cubicBezTo>
                  <a:lnTo>
                    <a:pt x="60304" y="42265"/>
                  </a:lnTo>
                  <a:cubicBezTo>
                    <a:pt x="61037" y="42265"/>
                    <a:pt x="62352" y="42191"/>
                    <a:pt x="63063" y="42891"/>
                  </a:cubicBezTo>
                  <a:cubicBezTo>
                    <a:pt x="63764" y="43602"/>
                    <a:pt x="66066" y="46403"/>
                    <a:pt x="66448" y="46998"/>
                  </a:cubicBezTo>
                  <a:cubicBezTo>
                    <a:pt x="66841" y="47592"/>
                    <a:pt x="67064" y="47921"/>
                    <a:pt x="67064" y="49237"/>
                  </a:cubicBezTo>
                  <a:cubicBezTo>
                    <a:pt x="67064" y="50552"/>
                    <a:pt x="66448" y="50775"/>
                    <a:pt x="65536" y="50775"/>
                  </a:cubicBezTo>
                  <a:lnTo>
                    <a:pt x="58713" y="50775"/>
                  </a:lnTo>
                  <a:cubicBezTo>
                    <a:pt x="57291" y="50775"/>
                    <a:pt x="57142" y="49873"/>
                    <a:pt x="54840" y="49873"/>
                  </a:cubicBezTo>
                  <a:lnTo>
                    <a:pt x="52049" y="49873"/>
                  </a:lnTo>
                  <a:cubicBezTo>
                    <a:pt x="49375" y="49873"/>
                    <a:pt x="49630" y="46616"/>
                    <a:pt x="50574" y="45501"/>
                  </a:cubicBezTo>
                  <a:close/>
                  <a:moveTo>
                    <a:pt x="80922" y="44260"/>
                  </a:moveTo>
                  <a:cubicBezTo>
                    <a:pt x="82132" y="44239"/>
                    <a:pt x="82206" y="46064"/>
                    <a:pt x="82206" y="46064"/>
                  </a:cubicBezTo>
                  <a:lnTo>
                    <a:pt x="82206" y="51688"/>
                  </a:lnTo>
                  <a:cubicBezTo>
                    <a:pt x="82206" y="54521"/>
                    <a:pt x="83798" y="54627"/>
                    <a:pt x="86493" y="54627"/>
                  </a:cubicBezTo>
                  <a:cubicBezTo>
                    <a:pt x="89178" y="54627"/>
                    <a:pt x="88445" y="58903"/>
                    <a:pt x="86949" y="58903"/>
                  </a:cubicBezTo>
                  <a:lnTo>
                    <a:pt x="80922" y="58903"/>
                  </a:lnTo>
                  <a:cubicBezTo>
                    <a:pt x="79214" y="58903"/>
                    <a:pt x="78598" y="57980"/>
                    <a:pt x="78598" y="55815"/>
                  </a:cubicBezTo>
                  <a:lnTo>
                    <a:pt x="78598" y="47571"/>
                  </a:lnTo>
                  <a:cubicBezTo>
                    <a:pt x="78609" y="44419"/>
                    <a:pt x="80922" y="44260"/>
                    <a:pt x="80922" y="4426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1775150" y="3861975"/>
              <a:ext cx="54675" cy="54925"/>
            </a:xfrm>
            <a:custGeom>
              <a:rect b="b" l="l" r="r" t="t"/>
              <a:pathLst>
                <a:path extrusionOk="0" h="2197" w="2187">
                  <a:moveTo>
                    <a:pt x="1794" y="807"/>
                  </a:moveTo>
                  <a:cubicBezTo>
                    <a:pt x="2186" y="807"/>
                    <a:pt x="2186" y="1401"/>
                    <a:pt x="1794" y="1401"/>
                  </a:cubicBezTo>
                  <a:lnTo>
                    <a:pt x="1391" y="1401"/>
                  </a:lnTo>
                  <a:lnTo>
                    <a:pt x="1391" y="1804"/>
                  </a:lnTo>
                  <a:cubicBezTo>
                    <a:pt x="1391" y="2197"/>
                    <a:pt x="796" y="2197"/>
                    <a:pt x="796" y="1804"/>
                  </a:cubicBezTo>
                  <a:lnTo>
                    <a:pt x="796" y="1401"/>
                  </a:lnTo>
                  <a:lnTo>
                    <a:pt x="393" y="1401"/>
                  </a:lnTo>
                  <a:cubicBezTo>
                    <a:pt x="1" y="1401"/>
                    <a:pt x="1" y="807"/>
                    <a:pt x="393" y="807"/>
                  </a:cubicBezTo>
                  <a:lnTo>
                    <a:pt x="796" y="807"/>
                  </a:lnTo>
                  <a:lnTo>
                    <a:pt x="796" y="403"/>
                  </a:lnTo>
                  <a:cubicBezTo>
                    <a:pt x="796" y="0"/>
                    <a:pt x="1391" y="0"/>
                    <a:pt x="1391" y="403"/>
                  </a:cubicBezTo>
                  <a:lnTo>
                    <a:pt x="1391" y="8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3993950" y="4188525"/>
              <a:ext cx="54950" cy="54950"/>
            </a:xfrm>
            <a:custGeom>
              <a:rect b="b" l="l" r="r" t="t"/>
              <a:pathLst>
                <a:path extrusionOk="0" h="2198" w="2198">
                  <a:moveTo>
                    <a:pt x="1805" y="828"/>
                  </a:moveTo>
                  <a:cubicBezTo>
                    <a:pt x="2197" y="828"/>
                    <a:pt x="2197" y="1423"/>
                    <a:pt x="1805" y="1423"/>
                  </a:cubicBezTo>
                  <a:lnTo>
                    <a:pt x="1402" y="1423"/>
                  </a:lnTo>
                  <a:lnTo>
                    <a:pt x="1402" y="1826"/>
                  </a:lnTo>
                  <a:cubicBezTo>
                    <a:pt x="1370" y="2197"/>
                    <a:pt x="829" y="2197"/>
                    <a:pt x="807" y="1826"/>
                  </a:cubicBezTo>
                  <a:lnTo>
                    <a:pt x="807" y="1423"/>
                  </a:lnTo>
                  <a:lnTo>
                    <a:pt x="404" y="1423"/>
                  </a:lnTo>
                  <a:cubicBezTo>
                    <a:pt x="1" y="1423"/>
                    <a:pt x="1" y="828"/>
                    <a:pt x="404" y="828"/>
                  </a:cubicBezTo>
                  <a:lnTo>
                    <a:pt x="807" y="828"/>
                  </a:lnTo>
                  <a:lnTo>
                    <a:pt x="807" y="425"/>
                  </a:lnTo>
                  <a:cubicBezTo>
                    <a:pt x="776" y="1"/>
                    <a:pt x="1423" y="1"/>
                    <a:pt x="1402" y="425"/>
                  </a:cubicBezTo>
                  <a:lnTo>
                    <a:pt x="1402" y="8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5993650" y="4949075"/>
              <a:ext cx="56250" cy="56275"/>
            </a:xfrm>
            <a:custGeom>
              <a:rect b="b" l="l" r="r" t="t"/>
              <a:pathLst>
                <a:path extrusionOk="0" h="2251" w="2250">
                  <a:moveTo>
                    <a:pt x="1836" y="829"/>
                  </a:moveTo>
                  <a:cubicBezTo>
                    <a:pt x="2250" y="797"/>
                    <a:pt x="2250" y="1444"/>
                    <a:pt x="1836" y="1423"/>
                  </a:cubicBezTo>
                  <a:lnTo>
                    <a:pt x="1422" y="1423"/>
                  </a:lnTo>
                  <a:lnTo>
                    <a:pt x="1422" y="1826"/>
                  </a:lnTo>
                  <a:cubicBezTo>
                    <a:pt x="1454" y="2250"/>
                    <a:pt x="807" y="2250"/>
                    <a:pt x="839" y="1826"/>
                  </a:cubicBezTo>
                  <a:lnTo>
                    <a:pt x="839" y="1423"/>
                  </a:lnTo>
                  <a:lnTo>
                    <a:pt x="425" y="1423"/>
                  </a:lnTo>
                  <a:cubicBezTo>
                    <a:pt x="0" y="1444"/>
                    <a:pt x="0" y="797"/>
                    <a:pt x="425" y="829"/>
                  </a:cubicBezTo>
                  <a:lnTo>
                    <a:pt x="839" y="829"/>
                  </a:lnTo>
                  <a:lnTo>
                    <a:pt x="839" y="425"/>
                  </a:lnTo>
                  <a:cubicBezTo>
                    <a:pt x="807" y="1"/>
                    <a:pt x="1454" y="1"/>
                    <a:pt x="1433" y="425"/>
                  </a:cubicBezTo>
                  <a:lnTo>
                    <a:pt x="1433" y="8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4818650" y="1861825"/>
              <a:ext cx="98975" cy="356900"/>
            </a:xfrm>
            <a:custGeom>
              <a:rect b="b" l="l" r="r" t="t"/>
              <a:pathLst>
                <a:path extrusionOk="0" h="14276" w="3959">
                  <a:moveTo>
                    <a:pt x="83" y="1"/>
                  </a:moveTo>
                  <a:cubicBezTo>
                    <a:pt x="38" y="1"/>
                    <a:pt x="0" y="51"/>
                    <a:pt x="24" y="136"/>
                  </a:cubicBezTo>
                  <a:cubicBezTo>
                    <a:pt x="24" y="136"/>
                    <a:pt x="1096" y="4433"/>
                    <a:pt x="1828" y="7182"/>
                  </a:cubicBezTo>
                  <a:cubicBezTo>
                    <a:pt x="2571" y="9941"/>
                    <a:pt x="3791" y="14196"/>
                    <a:pt x="3791" y="14196"/>
                  </a:cubicBezTo>
                  <a:cubicBezTo>
                    <a:pt x="3809" y="14250"/>
                    <a:pt x="3845" y="14275"/>
                    <a:pt x="3877" y="14275"/>
                  </a:cubicBezTo>
                  <a:cubicBezTo>
                    <a:pt x="3920" y="14275"/>
                    <a:pt x="3958" y="14228"/>
                    <a:pt x="3940" y="14143"/>
                  </a:cubicBezTo>
                  <a:cubicBezTo>
                    <a:pt x="3940" y="14143"/>
                    <a:pt x="2868" y="9845"/>
                    <a:pt x="2136" y="7097"/>
                  </a:cubicBezTo>
                  <a:cubicBezTo>
                    <a:pt x="1393" y="4348"/>
                    <a:pt x="173" y="93"/>
                    <a:pt x="173" y="93"/>
                  </a:cubicBezTo>
                  <a:cubicBezTo>
                    <a:pt x="155" y="30"/>
                    <a:pt x="117" y="1"/>
                    <a:pt x="83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4883500" y="1959200"/>
              <a:ext cx="52175" cy="259425"/>
            </a:xfrm>
            <a:custGeom>
              <a:rect b="b" l="l" r="r" t="t"/>
              <a:pathLst>
                <a:path extrusionOk="0" h="10377" w="2087">
                  <a:moveTo>
                    <a:pt x="104" y="0"/>
                  </a:moveTo>
                  <a:cubicBezTo>
                    <a:pt x="56" y="0"/>
                    <a:pt x="1" y="32"/>
                    <a:pt x="20" y="82"/>
                  </a:cubicBezTo>
                  <a:cubicBezTo>
                    <a:pt x="20" y="82"/>
                    <a:pt x="518" y="3212"/>
                    <a:pt x="890" y="5218"/>
                  </a:cubicBezTo>
                  <a:cubicBezTo>
                    <a:pt x="1261" y="7223"/>
                    <a:pt x="1908" y="10322"/>
                    <a:pt x="1908" y="10322"/>
                  </a:cubicBezTo>
                  <a:cubicBezTo>
                    <a:pt x="1913" y="10360"/>
                    <a:pt x="1944" y="10376"/>
                    <a:pt x="1979" y="10376"/>
                  </a:cubicBezTo>
                  <a:cubicBezTo>
                    <a:pt x="2030" y="10376"/>
                    <a:pt x="2087" y="10341"/>
                    <a:pt x="2068" y="10290"/>
                  </a:cubicBezTo>
                  <a:cubicBezTo>
                    <a:pt x="2068" y="10290"/>
                    <a:pt x="1569" y="7160"/>
                    <a:pt x="1197" y="5154"/>
                  </a:cubicBezTo>
                  <a:cubicBezTo>
                    <a:pt x="815" y="3149"/>
                    <a:pt x="168" y="50"/>
                    <a:pt x="168" y="50"/>
                  </a:cubicBezTo>
                  <a:cubicBezTo>
                    <a:pt x="168" y="16"/>
                    <a:pt x="138" y="0"/>
                    <a:pt x="10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5109700" y="1909450"/>
              <a:ext cx="81800" cy="310950"/>
            </a:xfrm>
            <a:custGeom>
              <a:rect b="b" l="l" r="r" t="t"/>
              <a:pathLst>
                <a:path extrusionOk="0" h="12438" w="3272">
                  <a:moveTo>
                    <a:pt x="3185" y="0"/>
                  </a:moveTo>
                  <a:cubicBezTo>
                    <a:pt x="3153" y="0"/>
                    <a:pt x="3118" y="24"/>
                    <a:pt x="3100" y="77"/>
                  </a:cubicBezTo>
                  <a:cubicBezTo>
                    <a:pt x="3100" y="77"/>
                    <a:pt x="2092" y="3781"/>
                    <a:pt x="1487" y="6179"/>
                  </a:cubicBezTo>
                  <a:cubicBezTo>
                    <a:pt x="882" y="8577"/>
                    <a:pt x="12" y="12323"/>
                    <a:pt x="12" y="12323"/>
                  </a:cubicBezTo>
                  <a:cubicBezTo>
                    <a:pt x="0" y="12396"/>
                    <a:pt x="37" y="12437"/>
                    <a:pt x="79" y="12437"/>
                  </a:cubicBezTo>
                  <a:cubicBezTo>
                    <a:pt x="109" y="12437"/>
                    <a:pt x="143" y="12415"/>
                    <a:pt x="161" y="12365"/>
                  </a:cubicBezTo>
                  <a:cubicBezTo>
                    <a:pt x="161" y="12365"/>
                    <a:pt x="1180" y="8662"/>
                    <a:pt x="1784" y="6264"/>
                  </a:cubicBezTo>
                  <a:cubicBezTo>
                    <a:pt x="2389" y="3865"/>
                    <a:pt x="3259" y="120"/>
                    <a:pt x="3259" y="120"/>
                  </a:cubicBezTo>
                  <a:cubicBezTo>
                    <a:pt x="3272" y="46"/>
                    <a:pt x="3230" y="0"/>
                    <a:pt x="3185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091675" y="1974775"/>
              <a:ext cx="47525" cy="245550"/>
            </a:xfrm>
            <a:custGeom>
              <a:rect b="b" l="l" r="r" t="t"/>
              <a:pathLst>
                <a:path extrusionOk="0" h="9822" w="1901">
                  <a:moveTo>
                    <a:pt x="1813" y="0"/>
                  </a:moveTo>
                  <a:cubicBezTo>
                    <a:pt x="1781" y="0"/>
                    <a:pt x="1751" y="17"/>
                    <a:pt x="1741" y="53"/>
                  </a:cubicBezTo>
                  <a:cubicBezTo>
                    <a:pt x="1741" y="53"/>
                    <a:pt x="1137" y="2982"/>
                    <a:pt x="797" y="4881"/>
                  </a:cubicBezTo>
                  <a:cubicBezTo>
                    <a:pt x="468" y="6770"/>
                    <a:pt x="12" y="9731"/>
                    <a:pt x="12" y="9731"/>
                  </a:cubicBezTo>
                  <a:cubicBezTo>
                    <a:pt x="0" y="9789"/>
                    <a:pt x="43" y="9822"/>
                    <a:pt x="87" y="9822"/>
                  </a:cubicBezTo>
                  <a:cubicBezTo>
                    <a:pt x="124" y="9822"/>
                    <a:pt x="161" y="9800"/>
                    <a:pt x="171" y="9752"/>
                  </a:cubicBezTo>
                  <a:cubicBezTo>
                    <a:pt x="171" y="9752"/>
                    <a:pt x="755" y="6823"/>
                    <a:pt x="1105" y="4934"/>
                  </a:cubicBezTo>
                  <a:cubicBezTo>
                    <a:pt x="1444" y="3035"/>
                    <a:pt x="1901" y="85"/>
                    <a:pt x="1901" y="85"/>
                  </a:cubicBezTo>
                  <a:cubicBezTo>
                    <a:pt x="1901" y="30"/>
                    <a:pt x="1855" y="0"/>
                    <a:pt x="181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4786875" y="1558650"/>
              <a:ext cx="458975" cy="536850"/>
            </a:xfrm>
            <a:custGeom>
              <a:rect b="b" l="l" r="r" t="t"/>
              <a:pathLst>
                <a:path extrusionOk="0" h="21474" w="18359">
                  <a:moveTo>
                    <a:pt x="9060" y="1"/>
                  </a:moveTo>
                  <a:cubicBezTo>
                    <a:pt x="8904" y="1"/>
                    <a:pt x="8747" y="8"/>
                    <a:pt x="8585" y="28"/>
                  </a:cubicBezTo>
                  <a:cubicBezTo>
                    <a:pt x="8288" y="60"/>
                    <a:pt x="8002" y="113"/>
                    <a:pt x="7715" y="177"/>
                  </a:cubicBezTo>
                  <a:cubicBezTo>
                    <a:pt x="6972" y="378"/>
                    <a:pt x="6251" y="665"/>
                    <a:pt x="5593" y="1047"/>
                  </a:cubicBezTo>
                  <a:cubicBezTo>
                    <a:pt x="4383" y="1715"/>
                    <a:pt x="3301" y="2596"/>
                    <a:pt x="2410" y="3647"/>
                  </a:cubicBezTo>
                  <a:cubicBezTo>
                    <a:pt x="1975" y="4145"/>
                    <a:pt x="1614" y="4697"/>
                    <a:pt x="1317" y="5291"/>
                  </a:cubicBezTo>
                  <a:cubicBezTo>
                    <a:pt x="1" y="8103"/>
                    <a:pt x="383" y="10873"/>
                    <a:pt x="1656" y="13324"/>
                  </a:cubicBezTo>
                  <a:cubicBezTo>
                    <a:pt x="2293" y="14523"/>
                    <a:pt x="3099" y="15637"/>
                    <a:pt x="4044" y="16624"/>
                  </a:cubicBezTo>
                  <a:lnTo>
                    <a:pt x="4054" y="16635"/>
                  </a:lnTo>
                  <a:lnTo>
                    <a:pt x="4171" y="16751"/>
                  </a:lnTo>
                  <a:cubicBezTo>
                    <a:pt x="4893" y="17505"/>
                    <a:pt x="5678" y="18205"/>
                    <a:pt x="6453" y="18916"/>
                  </a:cubicBezTo>
                  <a:cubicBezTo>
                    <a:pt x="7015" y="19425"/>
                    <a:pt x="7577" y="19935"/>
                    <a:pt x="8129" y="20455"/>
                  </a:cubicBezTo>
                  <a:cubicBezTo>
                    <a:pt x="8426" y="20731"/>
                    <a:pt x="8713" y="21017"/>
                    <a:pt x="8989" y="21304"/>
                  </a:cubicBezTo>
                  <a:cubicBezTo>
                    <a:pt x="9042" y="21367"/>
                    <a:pt x="9105" y="21420"/>
                    <a:pt x="9158" y="21473"/>
                  </a:cubicBezTo>
                  <a:cubicBezTo>
                    <a:pt x="9286" y="21335"/>
                    <a:pt x="9424" y="21187"/>
                    <a:pt x="9562" y="21060"/>
                  </a:cubicBezTo>
                  <a:cubicBezTo>
                    <a:pt x="9869" y="20762"/>
                    <a:pt x="10188" y="20465"/>
                    <a:pt x="10527" y="20179"/>
                  </a:cubicBezTo>
                  <a:cubicBezTo>
                    <a:pt x="11079" y="19701"/>
                    <a:pt x="11663" y="19234"/>
                    <a:pt x="12236" y="18757"/>
                  </a:cubicBezTo>
                  <a:lnTo>
                    <a:pt x="12278" y="18725"/>
                  </a:lnTo>
                  <a:cubicBezTo>
                    <a:pt x="12374" y="18640"/>
                    <a:pt x="12469" y="18566"/>
                    <a:pt x="12565" y="18481"/>
                  </a:cubicBezTo>
                  <a:cubicBezTo>
                    <a:pt x="13021" y="18099"/>
                    <a:pt x="13477" y="17717"/>
                    <a:pt x="13902" y="17314"/>
                  </a:cubicBezTo>
                  <a:cubicBezTo>
                    <a:pt x="14093" y="17133"/>
                    <a:pt x="14294" y="16942"/>
                    <a:pt x="14475" y="16751"/>
                  </a:cubicBezTo>
                  <a:cubicBezTo>
                    <a:pt x="14528" y="16709"/>
                    <a:pt x="14570" y="16656"/>
                    <a:pt x="14613" y="16613"/>
                  </a:cubicBezTo>
                  <a:cubicBezTo>
                    <a:pt x="14719" y="16507"/>
                    <a:pt x="14825" y="16391"/>
                    <a:pt x="14931" y="16274"/>
                  </a:cubicBezTo>
                  <a:cubicBezTo>
                    <a:pt x="15239" y="15924"/>
                    <a:pt x="15546" y="15552"/>
                    <a:pt x="15833" y="15181"/>
                  </a:cubicBezTo>
                  <a:cubicBezTo>
                    <a:pt x="16862" y="13791"/>
                    <a:pt x="17637" y="12263"/>
                    <a:pt x="17976" y="10639"/>
                  </a:cubicBezTo>
                  <a:cubicBezTo>
                    <a:pt x="18358" y="8835"/>
                    <a:pt x="18146" y="6957"/>
                    <a:pt x="17340" y="5291"/>
                  </a:cubicBezTo>
                  <a:cubicBezTo>
                    <a:pt x="17053" y="4697"/>
                    <a:pt x="16692" y="4145"/>
                    <a:pt x="16257" y="3647"/>
                  </a:cubicBezTo>
                  <a:cubicBezTo>
                    <a:pt x="16003" y="3349"/>
                    <a:pt x="15727" y="3063"/>
                    <a:pt x="15440" y="2787"/>
                  </a:cubicBezTo>
                  <a:cubicBezTo>
                    <a:pt x="14729" y="2108"/>
                    <a:pt x="13933" y="1524"/>
                    <a:pt x="13074" y="1047"/>
                  </a:cubicBezTo>
                  <a:cubicBezTo>
                    <a:pt x="12395" y="665"/>
                    <a:pt x="11673" y="368"/>
                    <a:pt x="10920" y="177"/>
                  </a:cubicBezTo>
                  <a:cubicBezTo>
                    <a:pt x="10473" y="58"/>
                    <a:pt x="10019" y="2"/>
                    <a:pt x="9557" y="2"/>
                  </a:cubicBezTo>
                  <a:cubicBezTo>
                    <a:pt x="9481" y="2"/>
                    <a:pt x="9405" y="4"/>
                    <a:pt x="9328" y="7"/>
                  </a:cubicBezTo>
                  <a:cubicBezTo>
                    <a:pt x="9239" y="3"/>
                    <a:pt x="9150" y="1"/>
                    <a:pt x="9060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4899375" y="2220425"/>
              <a:ext cx="241675" cy="124425"/>
            </a:xfrm>
            <a:custGeom>
              <a:rect b="b" l="l" r="r" t="t"/>
              <a:pathLst>
                <a:path extrusionOk="0" h="4977" w="9667">
                  <a:moveTo>
                    <a:pt x="0" y="0"/>
                  </a:moveTo>
                  <a:cubicBezTo>
                    <a:pt x="0" y="21"/>
                    <a:pt x="0" y="43"/>
                    <a:pt x="0" y="64"/>
                  </a:cubicBezTo>
                  <a:cubicBezTo>
                    <a:pt x="11" y="435"/>
                    <a:pt x="32" y="860"/>
                    <a:pt x="74" y="1305"/>
                  </a:cubicBezTo>
                  <a:cubicBezTo>
                    <a:pt x="191" y="2791"/>
                    <a:pt x="509" y="4414"/>
                    <a:pt x="1634" y="4818"/>
                  </a:cubicBezTo>
                  <a:cubicBezTo>
                    <a:pt x="2059" y="4977"/>
                    <a:pt x="2472" y="4977"/>
                    <a:pt x="2897" y="4977"/>
                  </a:cubicBezTo>
                  <a:lnTo>
                    <a:pt x="6759" y="4977"/>
                  </a:lnTo>
                  <a:cubicBezTo>
                    <a:pt x="7184" y="4977"/>
                    <a:pt x="7608" y="4977"/>
                    <a:pt x="8022" y="4818"/>
                  </a:cubicBezTo>
                  <a:cubicBezTo>
                    <a:pt x="8765" y="4552"/>
                    <a:pt x="9158" y="3757"/>
                    <a:pt x="9370" y="2823"/>
                  </a:cubicBezTo>
                  <a:cubicBezTo>
                    <a:pt x="9582" y="1900"/>
                    <a:pt x="9624" y="828"/>
                    <a:pt x="9667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4956400" y="1558650"/>
              <a:ext cx="127100" cy="536850"/>
            </a:xfrm>
            <a:custGeom>
              <a:rect b="b" l="l" r="r" t="t"/>
              <a:pathLst>
                <a:path extrusionOk="0" h="21474" w="5084">
                  <a:moveTo>
                    <a:pt x="2279" y="1"/>
                  </a:moveTo>
                  <a:cubicBezTo>
                    <a:pt x="2123" y="1"/>
                    <a:pt x="1966" y="8"/>
                    <a:pt x="1804" y="28"/>
                  </a:cubicBezTo>
                  <a:cubicBezTo>
                    <a:pt x="1507" y="49"/>
                    <a:pt x="1221" y="102"/>
                    <a:pt x="934" y="177"/>
                  </a:cubicBezTo>
                  <a:cubicBezTo>
                    <a:pt x="807" y="495"/>
                    <a:pt x="701" y="824"/>
                    <a:pt x="616" y="1153"/>
                  </a:cubicBezTo>
                  <a:cubicBezTo>
                    <a:pt x="287" y="2437"/>
                    <a:pt x="191" y="3848"/>
                    <a:pt x="96" y="5249"/>
                  </a:cubicBezTo>
                  <a:cubicBezTo>
                    <a:pt x="0" y="7350"/>
                    <a:pt x="393" y="11849"/>
                    <a:pt x="828" y="15881"/>
                  </a:cubicBezTo>
                  <a:cubicBezTo>
                    <a:pt x="1009" y="17547"/>
                    <a:pt x="1200" y="19139"/>
                    <a:pt x="1359" y="20455"/>
                  </a:cubicBezTo>
                  <a:cubicBezTo>
                    <a:pt x="1645" y="20731"/>
                    <a:pt x="1932" y="21017"/>
                    <a:pt x="2218" y="21304"/>
                  </a:cubicBezTo>
                  <a:cubicBezTo>
                    <a:pt x="2271" y="21357"/>
                    <a:pt x="2324" y="21420"/>
                    <a:pt x="2377" y="21473"/>
                  </a:cubicBezTo>
                  <a:cubicBezTo>
                    <a:pt x="2505" y="21335"/>
                    <a:pt x="2643" y="21187"/>
                    <a:pt x="2791" y="21060"/>
                  </a:cubicBezTo>
                  <a:cubicBezTo>
                    <a:pt x="3088" y="20762"/>
                    <a:pt x="3417" y="20465"/>
                    <a:pt x="3746" y="20179"/>
                  </a:cubicBezTo>
                  <a:cubicBezTo>
                    <a:pt x="3831" y="19510"/>
                    <a:pt x="3916" y="18768"/>
                    <a:pt x="4001" y="17982"/>
                  </a:cubicBezTo>
                  <a:cubicBezTo>
                    <a:pt x="4510" y="13526"/>
                    <a:pt x="5083" y="7721"/>
                    <a:pt x="4977" y="5249"/>
                  </a:cubicBezTo>
                  <a:cubicBezTo>
                    <a:pt x="4860" y="3487"/>
                    <a:pt x="4744" y="1705"/>
                    <a:pt x="4139" y="166"/>
                  </a:cubicBezTo>
                  <a:cubicBezTo>
                    <a:pt x="3693" y="57"/>
                    <a:pt x="3240" y="2"/>
                    <a:pt x="2778" y="2"/>
                  </a:cubicBezTo>
                  <a:cubicBezTo>
                    <a:pt x="2702" y="2"/>
                    <a:pt x="2624" y="4"/>
                    <a:pt x="2547" y="7"/>
                  </a:cubicBezTo>
                  <a:cubicBezTo>
                    <a:pt x="2458" y="3"/>
                    <a:pt x="2369" y="1"/>
                    <a:pt x="2279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4824550" y="1584800"/>
              <a:ext cx="123650" cy="446775"/>
            </a:xfrm>
            <a:custGeom>
              <a:rect b="b" l="l" r="r" t="t"/>
              <a:pathLst>
                <a:path extrusionOk="0" h="17871" w="4946">
                  <a:moveTo>
                    <a:pt x="4086" y="1"/>
                  </a:moveTo>
                  <a:lnTo>
                    <a:pt x="4086" y="1"/>
                  </a:lnTo>
                  <a:cubicBezTo>
                    <a:pt x="2876" y="669"/>
                    <a:pt x="1794" y="1550"/>
                    <a:pt x="903" y="2601"/>
                  </a:cubicBezTo>
                  <a:cubicBezTo>
                    <a:pt x="499" y="3704"/>
                    <a:pt x="266" y="4861"/>
                    <a:pt x="224" y="6039"/>
                  </a:cubicBezTo>
                  <a:cubicBezTo>
                    <a:pt x="1" y="9328"/>
                    <a:pt x="1529" y="12660"/>
                    <a:pt x="2675" y="15705"/>
                  </a:cubicBezTo>
                  <a:cubicBezTo>
                    <a:pt x="3396" y="16459"/>
                    <a:pt x="4171" y="17159"/>
                    <a:pt x="4946" y="17870"/>
                  </a:cubicBezTo>
                  <a:cubicBezTo>
                    <a:pt x="4213" y="13944"/>
                    <a:pt x="2590" y="10209"/>
                    <a:pt x="2643" y="6102"/>
                  </a:cubicBezTo>
                  <a:cubicBezTo>
                    <a:pt x="2643" y="3895"/>
                    <a:pt x="3025" y="1762"/>
                    <a:pt x="4086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5093825" y="1584800"/>
              <a:ext cx="118600" cy="442000"/>
            </a:xfrm>
            <a:custGeom>
              <a:rect b="b" l="l" r="r" t="t"/>
              <a:pathLst>
                <a:path extrusionOk="0" h="17680" w="4744">
                  <a:moveTo>
                    <a:pt x="785" y="1"/>
                  </a:moveTo>
                  <a:cubicBezTo>
                    <a:pt x="1104" y="521"/>
                    <a:pt x="1358" y="1083"/>
                    <a:pt x="1560" y="1667"/>
                  </a:cubicBezTo>
                  <a:cubicBezTo>
                    <a:pt x="2037" y="3036"/>
                    <a:pt x="2218" y="4553"/>
                    <a:pt x="2218" y="6102"/>
                  </a:cubicBezTo>
                  <a:cubicBezTo>
                    <a:pt x="2228" y="7344"/>
                    <a:pt x="2112" y="8575"/>
                    <a:pt x="1878" y="9784"/>
                  </a:cubicBezTo>
                  <a:cubicBezTo>
                    <a:pt x="1401" y="12352"/>
                    <a:pt x="541" y="14825"/>
                    <a:pt x="21" y="17382"/>
                  </a:cubicBezTo>
                  <a:cubicBezTo>
                    <a:pt x="11" y="17414"/>
                    <a:pt x="11" y="17531"/>
                    <a:pt x="0" y="17679"/>
                  </a:cubicBezTo>
                  <a:cubicBezTo>
                    <a:pt x="96" y="17594"/>
                    <a:pt x="191" y="17520"/>
                    <a:pt x="287" y="17435"/>
                  </a:cubicBezTo>
                  <a:cubicBezTo>
                    <a:pt x="743" y="17064"/>
                    <a:pt x="1199" y="16671"/>
                    <a:pt x="1624" y="16268"/>
                  </a:cubicBezTo>
                  <a:cubicBezTo>
                    <a:pt x="1815" y="16087"/>
                    <a:pt x="2016" y="15896"/>
                    <a:pt x="2197" y="15705"/>
                  </a:cubicBezTo>
                  <a:cubicBezTo>
                    <a:pt x="2250" y="15663"/>
                    <a:pt x="2292" y="15620"/>
                    <a:pt x="2335" y="15567"/>
                  </a:cubicBezTo>
                  <a:cubicBezTo>
                    <a:pt x="2441" y="15461"/>
                    <a:pt x="2547" y="15345"/>
                    <a:pt x="2653" y="15228"/>
                  </a:cubicBezTo>
                  <a:cubicBezTo>
                    <a:pt x="3237" y="13530"/>
                    <a:pt x="3831" y="11514"/>
                    <a:pt x="4245" y="9880"/>
                  </a:cubicBezTo>
                  <a:cubicBezTo>
                    <a:pt x="4563" y="8606"/>
                    <a:pt x="4743" y="7323"/>
                    <a:pt x="4658" y="6039"/>
                  </a:cubicBezTo>
                  <a:cubicBezTo>
                    <a:pt x="4605" y="4861"/>
                    <a:pt x="4372" y="3704"/>
                    <a:pt x="3969" y="2601"/>
                  </a:cubicBezTo>
                  <a:cubicBezTo>
                    <a:pt x="3714" y="2303"/>
                    <a:pt x="3438" y="2017"/>
                    <a:pt x="3152" y="1741"/>
                  </a:cubicBezTo>
                  <a:cubicBezTo>
                    <a:pt x="2441" y="1062"/>
                    <a:pt x="1645" y="478"/>
                    <a:pt x="78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4896175" y="2219950"/>
              <a:ext cx="245425" cy="56225"/>
            </a:xfrm>
            <a:custGeom>
              <a:rect b="b" l="l" r="r" t="t"/>
              <a:pathLst>
                <a:path extrusionOk="0" h="2249" w="9817">
                  <a:moveTo>
                    <a:pt x="9752" y="1"/>
                  </a:moveTo>
                  <a:cubicBezTo>
                    <a:pt x="9750" y="1"/>
                    <a:pt x="9747" y="3"/>
                    <a:pt x="9742" y="9"/>
                  </a:cubicBezTo>
                  <a:lnTo>
                    <a:pt x="9721" y="9"/>
                  </a:lnTo>
                  <a:cubicBezTo>
                    <a:pt x="9711" y="6"/>
                    <a:pt x="9702" y="4"/>
                    <a:pt x="9693" y="4"/>
                  </a:cubicBezTo>
                  <a:cubicBezTo>
                    <a:pt x="9671" y="4"/>
                    <a:pt x="9651" y="12"/>
                    <a:pt x="9636" y="19"/>
                  </a:cubicBezTo>
                  <a:cubicBezTo>
                    <a:pt x="9323" y="771"/>
                    <a:pt x="8737" y="1130"/>
                    <a:pt x="8140" y="1130"/>
                  </a:cubicBezTo>
                  <a:cubicBezTo>
                    <a:pt x="7523" y="1130"/>
                    <a:pt x="6893" y="747"/>
                    <a:pt x="6537" y="19"/>
                  </a:cubicBezTo>
                  <a:lnTo>
                    <a:pt x="6431" y="19"/>
                  </a:lnTo>
                  <a:cubicBezTo>
                    <a:pt x="6100" y="759"/>
                    <a:pt x="5482" y="1111"/>
                    <a:pt x="4852" y="1111"/>
                  </a:cubicBezTo>
                  <a:cubicBezTo>
                    <a:pt x="4290" y="1111"/>
                    <a:pt x="3718" y="831"/>
                    <a:pt x="3333" y="295"/>
                  </a:cubicBezTo>
                  <a:cubicBezTo>
                    <a:pt x="3269" y="210"/>
                    <a:pt x="3205" y="115"/>
                    <a:pt x="3163" y="19"/>
                  </a:cubicBezTo>
                  <a:lnTo>
                    <a:pt x="3046" y="19"/>
                  </a:lnTo>
                  <a:cubicBezTo>
                    <a:pt x="2769" y="712"/>
                    <a:pt x="2228" y="1052"/>
                    <a:pt x="1665" y="1052"/>
                  </a:cubicBezTo>
                  <a:cubicBezTo>
                    <a:pt x="1149" y="1052"/>
                    <a:pt x="615" y="768"/>
                    <a:pt x="245" y="210"/>
                  </a:cubicBezTo>
                  <a:cubicBezTo>
                    <a:pt x="202" y="147"/>
                    <a:pt x="170" y="83"/>
                    <a:pt x="139" y="19"/>
                  </a:cubicBezTo>
                  <a:cubicBezTo>
                    <a:pt x="128" y="40"/>
                    <a:pt x="128" y="51"/>
                    <a:pt x="117" y="72"/>
                  </a:cubicBezTo>
                  <a:cubicBezTo>
                    <a:pt x="1" y="486"/>
                    <a:pt x="33" y="921"/>
                    <a:pt x="192" y="1314"/>
                  </a:cubicBezTo>
                  <a:cubicBezTo>
                    <a:pt x="439" y="1860"/>
                    <a:pt x="971" y="2153"/>
                    <a:pt x="1517" y="2153"/>
                  </a:cubicBezTo>
                  <a:cubicBezTo>
                    <a:pt x="2116" y="2153"/>
                    <a:pt x="2731" y="1799"/>
                    <a:pt x="3004" y="1038"/>
                  </a:cubicBezTo>
                  <a:cubicBezTo>
                    <a:pt x="3036" y="1208"/>
                    <a:pt x="3110" y="1367"/>
                    <a:pt x="3205" y="1505"/>
                  </a:cubicBezTo>
                  <a:cubicBezTo>
                    <a:pt x="3498" y="1953"/>
                    <a:pt x="4039" y="2203"/>
                    <a:pt x="4597" y="2203"/>
                  </a:cubicBezTo>
                  <a:cubicBezTo>
                    <a:pt x="5214" y="2203"/>
                    <a:pt x="5852" y="1898"/>
                    <a:pt x="6198" y="1218"/>
                  </a:cubicBezTo>
                  <a:cubicBezTo>
                    <a:pt x="6251" y="1123"/>
                    <a:pt x="6304" y="1027"/>
                    <a:pt x="6336" y="921"/>
                  </a:cubicBezTo>
                  <a:cubicBezTo>
                    <a:pt x="6346" y="868"/>
                    <a:pt x="6367" y="826"/>
                    <a:pt x="6378" y="773"/>
                  </a:cubicBezTo>
                  <a:cubicBezTo>
                    <a:pt x="6410" y="1324"/>
                    <a:pt x="6739" y="1823"/>
                    <a:pt x="7248" y="2046"/>
                  </a:cubicBezTo>
                  <a:cubicBezTo>
                    <a:pt x="7517" y="2177"/>
                    <a:pt x="7821" y="2248"/>
                    <a:pt x="8122" y="2248"/>
                  </a:cubicBezTo>
                  <a:cubicBezTo>
                    <a:pt x="8867" y="2248"/>
                    <a:pt x="9600" y="1817"/>
                    <a:pt x="9774" y="804"/>
                  </a:cubicBezTo>
                  <a:cubicBezTo>
                    <a:pt x="9806" y="550"/>
                    <a:pt x="9816" y="285"/>
                    <a:pt x="9784" y="30"/>
                  </a:cubicBezTo>
                  <a:lnTo>
                    <a:pt x="9784" y="9"/>
                  </a:lnTo>
                  <a:lnTo>
                    <a:pt x="9763" y="9"/>
                  </a:lnTo>
                  <a:cubicBezTo>
                    <a:pt x="9758" y="3"/>
                    <a:pt x="9755" y="1"/>
                    <a:pt x="975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5137325" y="2217225"/>
              <a:ext cx="2400" cy="2425"/>
            </a:xfrm>
            <a:custGeom>
              <a:rect b="b" l="l" r="r" t="t"/>
              <a:pathLst>
                <a:path extrusionOk="0" h="97" w="96">
                  <a:moveTo>
                    <a:pt x="0" y="1"/>
                  </a:moveTo>
                  <a:lnTo>
                    <a:pt x="96" y="96"/>
                  </a:lnTo>
                  <a:cubicBezTo>
                    <a:pt x="96" y="65"/>
                    <a:pt x="96" y="33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5057475" y="2220050"/>
              <a:ext cx="84375" cy="36200"/>
            </a:xfrm>
            <a:custGeom>
              <a:rect b="b" l="l" r="r" t="t"/>
              <a:pathLst>
                <a:path extrusionOk="0" h="1448" w="3375">
                  <a:moveTo>
                    <a:pt x="3258" y="0"/>
                  </a:moveTo>
                  <a:cubicBezTo>
                    <a:pt x="3240" y="0"/>
                    <a:pt x="3220" y="8"/>
                    <a:pt x="3205" y="15"/>
                  </a:cubicBezTo>
                  <a:cubicBezTo>
                    <a:pt x="2887" y="771"/>
                    <a:pt x="2301" y="1130"/>
                    <a:pt x="1704" y="1130"/>
                  </a:cubicBezTo>
                  <a:cubicBezTo>
                    <a:pt x="1086" y="1130"/>
                    <a:pt x="457" y="744"/>
                    <a:pt x="106" y="15"/>
                  </a:cubicBezTo>
                  <a:lnTo>
                    <a:pt x="0" y="15"/>
                  </a:lnTo>
                  <a:cubicBezTo>
                    <a:pt x="32" y="631"/>
                    <a:pt x="510" y="1236"/>
                    <a:pt x="1061" y="1352"/>
                  </a:cubicBezTo>
                  <a:cubicBezTo>
                    <a:pt x="1352" y="1407"/>
                    <a:pt x="1641" y="1447"/>
                    <a:pt x="1918" y="1447"/>
                  </a:cubicBezTo>
                  <a:cubicBezTo>
                    <a:pt x="2453" y="1447"/>
                    <a:pt x="2945" y="1296"/>
                    <a:pt x="3322" y="800"/>
                  </a:cubicBezTo>
                  <a:cubicBezTo>
                    <a:pt x="3364" y="546"/>
                    <a:pt x="3375" y="291"/>
                    <a:pt x="3354" y="26"/>
                  </a:cubicBezTo>
                  <a:lnTo>
                    <a:pt x="3354" y="5"/>
                  </a:lnTo>
                  <a:lnTo>
                    <a:pt x="3279" y="5"/>
                  </a:lnTo>
                  <a:cubicBezTo>
                    <a:pt x="3273" y="2"/>
                    <a:pt x="3266" y="0"/>
                    <a:pt x="3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27"/>
          <p:cNvSpPr txBox="1"/>
          <p:nvPr>
            <p:ph type="ctrTitle"/>
          </p:nvPr>
        </p:nvSpPr>
        <p:spPr>
          <a:xfrm>
            <a:off x="265525" y="54725"/>
            <a:ext cx="8585700" cy="17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TP4 - </a:t>
            </a:r>
            <a:r>
              <a:rPr lang="en" sz="4500"/>
              <a:t>Métodos</a:t>
            </a:r>
            <a:r>
              <a:rPr lang="en" sz="4500"/>
              <a:t> de Aprendizaje No Supervisado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36"/>
          <p:cNvSpPr txBox="1"/>
          <p:nvPr>
            <p:ph type="title"/>
          </p:nvPr>
        </p:nvSpPr>
        <p:spPr>
          <a:xfrm>
            <a:off x="131425" y="2110900"/>
            <a:ext cx="46101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Demostración</a:t>
            </a:r>
            <a:endParaRPr sz="4300"/>
          </a:p>
        </p:txBody>
      </p:sp>
      <p:sp>
        <p:nvSpPr>
          <p:cNvPr id="3310" name="Google Shape;3310;p36"/>
          <p:cNvSpPr txBox="1"/>
          <p:nvPr/>
        </p:nvSpPr>
        <p:spPr>
          <a:xfrm>
            <a:off x="0" y="13600"/>
            <a:ext cx="24096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rPr>
              <a:t>05</a:t>
            </a:r>
            <a:endParaRPr/>
          </a:p>
        </p:txBody>
      </p:sp>
      <p:sp>
        <p:nvSpPr>
          <p:cNvPr id="3311" name="Google Shape;3311;p36"/>
          <p:cNvSpPr/>
          <p:nvPr/>
        </p:nvSpPr>
        <p:spPr>
          <a:xfrm>
            <a:off x="5249150" y="320700"/>
            <a:ext cx="2409600" cy="4502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2" name="Google Shape;33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213" y="560337"/>
            <a:ext cx="1999601" cy="4023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6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Google Shape;3317;p37"/>
          <p:cNvSpPr txBox="1"/>
          <p:nvPr/>
        </p:nvSpPr>
        <p:spPr>
          <a:xfrm>
            <a:off x="1950650" y="1481775"/>
            <a:ext cx="59103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Heat Map					Distance Map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 1 6 						</a:t>
            </a:r>
            <a:r>
              <a:rPr lang="en" sz="1100">
                <a:solidFill>
                  <a:schemeClr val="accent1"/>
                </a:solidFill>
              </a:rPr>
              <a:t>1.0 </a:t>
            </a:r>
            <a:r>
              <a:rPr lang="en" sz="1100"/>
              <a:t>1.0 1.0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 1 2 						0.8 0.9 1.1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 1 1 						0.9 0.8 1.0 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3318" name="Google Shape;3318;p37"/>
          <p:cNvSpPr txBox="1"/>
          <p:nvPr>
            <p:ph idx="8" type="title"/>
          </p:nvPr>
        </p:nvSpPr>
        <p:spPr>
          <a:xfrm>
            <a:off x="1178700" y="208075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Resultados Kohonen (K = 3)</a:t>
            </a:r>
            <a:endParaRPr sz="3200"/>
          </a:p>
        </p:txBody>
      </p:sp>
      <p:sp>
        <p:nvSpPr>
          <p:cNvPr id="3319" name="Google Shape;3319;p37"/>
          <p:cNvSpPr txBox="1"/>
          <p:nvPr/>
        </p:nvSpPr>
        <p:spPr>
          <a:xfrm>
            <a:off x="6864300" y="0"/>
            <a:ext cx="22797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rPr>
              <a:t>06</a:t>
            </a:r>
            <a:endParaRPr/>
          </a:p>
        </p:txBody>
      </p:sp>
      <p:sp>
        <p:nvSpPr>
          <p:cNvPr id="3320" name="Google Shape;3320;p37"/>
          <p:cNvSpPr txBox="1"/>
          <p:nvPr/>
        </p:nvSpPr>
        <p:spPr>
          <a:xfrm>
            <a:off x="3009450" y="1035275"/>
            <a:ext cx="31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Datos aleatorios de entrada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1" name="Google Shape;3321;p37"/>
          <p:cNvSpPr txBox="1"/>
          <p:nvPr/>
        </p:nvSpPr>
        <p:spPr>
          <a:xfrm>
            <a:off x="7220175" y="4650150"/>
            <a:ext cx="1494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Kohonen data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2" name="Google Shape;3322;p37"/>
          <p:cNvSpPr txBox="1"/>
          <p:nvPr/>
        </p:nvSpPr>
        <p:spPr>
          <a:xfrm>
            <a:off x="834600" y="2775550"/>
            <a:ext cx="3813900" cy="21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0 y= 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"Spain"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0 y= 1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"Italy"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0 y= 2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"Bulgaria" "Croatia" "Finland" "Germany" "Norway" "Slovenia"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1 y= 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"Estonia" "Hungary" "Latvia" "Lithuania" "Portugal" "Slovakia"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3" name="Google Shape;3323;p37"/>
          <p:cNvSpPr txBox="1"/>
          <p:nvPr/>
        </p:nvSpPr>
        <p:spPr>
          <a:xfrm>
            <a:off x="4561275" y="2780575"/>
            <a:ext cx="415380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 x= 1 y= 1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 "Ukraine"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1 y= 2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"Greece" "Poland"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2 y= 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"Austria" "Belgium" "Czech Republic" "Denmark" "Iceland" "Ireland" "Luxembourg" "Netherlands" "Switzerland"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2 y= 1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"Sweden"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2 y= 2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"United Kingdom"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38"/>
          <p:cNvSpPr txBox="1"/>
          <p:nvPr/>
        </p:nvSpPr>
        <p:spPr>
          <a:xfrm>
            <a:off x="1950650" y="1481775"/>
            <a:ext cx="59103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Heat Map					Distance Map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 3 5 						0.7 1.2 1.5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4 1 						1.0 1.2 1.1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0 </a:t>
            </a:r>
            <a:r>
              <a:rPr lang="en" sz="1100"/>
              <a:t>6 </a:t>
            </a:r>
            <a:r>
              <a:rPr lang="en" sz="1100">
                <a:solidFill>
                  <a:schemeClr val="accent1"/>
                </a:solidFill>
              </a:rPr>
              <a:t>0 </a:t>
            </a:r>
            <a:r>
              <a:rPr lang="en" sz="1100"/>
              <a:t> 						</a:t>
            </a:r>
            <a:r>
              <a:rPr lang="en" sz="1100"/>
              <a:t>1.0 0.9 0.7 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3329" name="Google Shape;3329;p38"/>
          <p:cNvSpPr txBox="1"/>
          <p:nvPr>
            <p:ph idx="8" type="title"/>
          </p:nvPr>
        </p:nvSpPr>
        <p:spPr>
          <a:xfrm>
            <a:off x="1178700" y="208075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Resultados Kohonen (K = 3)</a:t>
            </a:r>
            <a:endParaRPr sz="3200"/>
          </a:p>
        </p:txBody>
      </p:sp>
      <p:sp>
        <p:nvSpPr>
          <p:cNvPr id="3330" name="Google Shape;3330;p38"/>
          <p:cNvSpPr txBox="1"/>
          <p:nvPr/>
        </p:nvSpPr>
        <p:spPr>
          <a:xfrm>
            <a:off x="3009450" y="1035275"/>
            <a:ext cx="312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Aleatoriamente distribuidos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1" name="Google Shape;3331;p38"/>
          <p:cNvSpPr txBox="1"/>
          <p:nvPr/>
        </p:nvSpPr>
        <p:spPr>
          <a:xfrm>
            <a:off x="834600" y="2775550"/>
            <a:ext cx="3813900" cy="21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0 y= 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"Austria" "Belgium" "Denmark" "Estonia" "Latvia" "Lithuania" "Slovakia"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0 y= 1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"Iceland" "Ireland" "Luxembourg"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0 y= 2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"Italy" "Netherlands" "Norway" "Sweden" "Switzerland"</a:t>
            </a:r>
            <a:endParaRPr sz="1100"/>
          </a:p>
        </p:txBody>
      </p:sp>
      <p:sp>
        <p:nvSpPr>
          <p:cNvPr id="3332" name="Google Shape;3332;p38"/>
          <p:cNvSpPr txBox="1"/>
          <p:nvPr/>
        </p:nvSpPr>
        <p:spPr>
          <a:xfrm>
            <a:off x="4561275" y="2780575"/>
            <a:ext cx="415380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x= 1 y= 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"Portugal" "United Kingdom"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1 y= 1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"Croatia" "Hungary" "Slovenia" "Spain"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1 y= 2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"Greece"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2 y= 1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"Bulgaria" "Czech Republic" "Finland" "Germany" "Poland" "Ukraine"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p39"/>
          <p:cNvSpPr txBox="1"/>
          <p:nvPr>
            <p:ph idx="8" type="title"/>
          </p:nvPr>
        </p:nvSpPr>
        <p:spPr>
          <a:xfrm>
            <a:off x="1178700" y="181775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Resultados Kohonen (K = 5)</a:t>
            </a:r>
            <a:endParaRPr sz="3200"/>
          </a:p>
        </p:txBody>
      </p:sp>
      <p:sp>
        <p:nvSpPr>
          <p:cNvPr id="3338" name="Google Shape;3338;p39"/>
          <p:cNvSpPr txBox="1"/>
          <p:nvPr/>
        </p:nvSpPr>
        <p:spPr>
          <a:xfrm>
            <a:off x="2345650" y="916475"/>
            <a:ext cx="349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Datos aleatorios de entrada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9" name="Google Shape;3339;p39"/>
          <p:cNvSpPr txBox="1"/>
          <p:nvPr/>
        </p:nvSpPr>
        <p:spPr>
          <a:xfrm>
            <a:off x="552025" y="1445800"/>
            <a:ext cx="81228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Heat Map						</a:t>
            </a:r>
            <a:r>
              <a:rPr lang="en" sz="1100"/>
              <a:t>Distance Map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6 0 1 2 0 						</a:t>
            </a:r>
            <a:r>
              <a:rPr lang="en" sz="1100"/>
              <a:t>0.9 1.0 1.0 0.9 0.9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3 0 0 </a:t>
            </a: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 1 						</a:t>
            </a:r>
            <a:r>
              <a:rPr lang="en" sz="1100"/>
              <a:t>1.1 1.0 1.0 </a:t>
            </a:r>
            <a:r>
              <a:rPr lang="en" sz="1100">
                <a:solidFill>
                  <a:schemeClr val="accent1"/>
                </a:solidFill>
              </a:rPr>
              <a:t>1.1</a:t>
            </a:r>
            <a:r>
              <a:rPr lang="en" sz="1100"/>
              <a:t> 1.0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1 0 0 0 0 						</a:t>
            </a:r>
            <a:r>
              <a:rPr lang="en" sz="1100"/>
              <a:t>1.2 0.9 0.9 0.9 0.7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0 0 0 0 0 						</a:t>
            </a:r>
            <a:r>
              <a:rPr lang="en" sz="1100"/>
              <a:t>1.1 0.8 1.0 1.0 1.0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 11 0 0 1 						</a:t>
            </a:r>
            <a:r>
              <a:rPr lang="en" sz="1100">
                <a:solidFill>
                  <a:schemeClr val="accent1"/>
                </a:solidFill>
              </a:rPr>
              <a:t>1.1</a:t>
            </a:r>
            <a:r>
              <a:rPr lang="en" sz="1100"/>
              <a:t> 0.9 1.1 1.0 1.0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340" name="Google Shape;3340;p39"/>
          <p:cNvSpPr txBox="1"/>
          <p:nvPr/>
        </p:nvSpPr>
        <p:spPr>
          <a:xfrm>
            <a:off x="552025" y="2830250"/>
            <a:ext cx="37854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0 y= 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"Austria" "Belgium" "Denmark" "Italy" "Netherlands" "Switzerland"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0 y= 2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"United Kingdom"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0 y= 3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"Ireland" "Spain"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1 y= 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"Finland" "Germany" "Sweden"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 x= 1 y= 3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 "Luxembourg"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1" name="Google Shape;3341;p39"/>
          <p:cNvSpPr txBox="1"/>
          <p:nvPr/>
        </p:nvSpPr>
        <p:spPr>
          <a:xfrm>
            <a:off x="4530125" y="2830250"/>
            <a:ext cx="40308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1 y= 4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"Norway"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2 y= 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"Greece"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 x= 4 y= 0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 "Ukraine"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4 y= 1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"Bulgaria" "Croatia" "Czech Republic" "Estonia" "Hungary" "Latvia" "Lithuania" "Poland" "Portugal" "Slovakia" "Slovenia"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4 y= 4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"Iceland"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5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p40"/>
          <p:cNvSpPr txBox="1"/>
          <p:nvPr>
            <p:ph idx="8" type="title"/>
          </p:nvPr>
        </p:nvSpPr>
        <p:spPr>
          <a:xfrm>
            <a:off x="1178700" y="181775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Resultados Kohonen (K = 5)</a:t>
            </a:r>
            <a:endParaRPr sz="3200"/>
          </a:p>
        </p:txBody>
      </p:sp>
      <p:sp>
        <p:nvSpPr>
          <p:cNvPr id="3347" name="Google Shape;3347;p40"/>
          <p:cNvSpPr txBox="1"/>
          <p:nvPr/>
        </p:nvSpPr>
        <p:spPr>
          <a:xfrm>
            <a:off x="2060100" y="916475"/>
            <a:ext cx="378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Aleatoriamente distribuidos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8" name="Google Shape;3348;p40"/>
          <p:cNvSpPr txBox="1"/>
          <p:nvPr/>
        </p:nvSpPr>
        <p:spPr>
          <a:xfrm>
            <a:off x="983025" y="2733975"/>
            <a:ext cx="37854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0 y= 1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"Italy" "Norway" "Sweden"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0 y= 4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"Bulgaria" "Estonia" "Hungary"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lang="en" sz="1100">
                <a:solidFill>
                  <a:schemeClr val="accent1"/>
                </a:solidFill>
              </a:rPr>
              <a:t>x= 1 y= 4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 "Luxembourg"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2 y= 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"Austria" "Belgium" "Czech Republic" "Denmark" "Finland" "Germany" "Latvia" "Lithuania" "Netherlands" "Slovakia" "Slovenia" "Switzerland"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349" name="Google Shape;3349;p40"/>
          <p:cNvSpPr txBox="1"/>
          <p:nvPr/>
        </p:nvSpPr>
        <p:spPr>
          <a:xfrm>
            <a:off x="636800" y="1459925"/>
            <a:ext cx="81228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Heat Map						Distance Map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 3 0 0 3 						0.9 1.2 1.2 1.1 1.1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0 0 0 0 </a:t>
            </a:r>
            <a:r>
              <a:rPr lang="en" sz="1100">
                <a:solidFill>
                  <a:schemeClr val="accent1"/>
                </a:solidFill>
              </a:rPr>
              <a:t>1 </a:t>
            </a:r>
            <a:r>
              <a:rPr lang="en" sz="1100"/>
              <a:t>						0.8 1.0 0.8 1.1 </a:t>
            </a:r>
            <a:r>
              <a:rPr b="1" lang="en" sz="11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rPr>
              <a:t>1.4</a:t>
            </a:r>
            <a:r>
              <a:rPr lang="en" sz="1100">
                <a:solidFill>
                  <a:srgbClr val="FF0000"/>
                </a:solidFill>
              </a:rPr>
              <a:t>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 3 0 1 2 						1.1 1.3 1.0 0.8 1.1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 0 0 1 1 						1.3 1.1 1.2 1.1 1.1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 0 1 0 0 						1.1 0.9 1.2 1.3 1.0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350" name="Google Shape;3350;p40"/>
          <p:cNvSpPr txBox="1"/>
          <p:nvPr/>
        </p:nvSpPr>
        <p:spPr>
          <a:xfrm>
            <a:off x="4883375" y="2733975"/>
            <a:ext cx="40308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2 y= 1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"Croatia" "Greece" "Portugal"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2 y= 3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"Iceland"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2 y= 4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"Poland" "Ukraine"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3 y= 3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"Ireland"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3 y= 4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"Spain"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x= 4 y= 2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"United Kingdom"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4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p41"/>
          <p:cNvSpPr txBox="1"/>
          <p:nvPr>
            <p:ph idx="8" type="title"/>
          </p:nvPr>
        </p:nvSpPr>
        <p:spPr>
          <a:xfrm>
            <a:off x="1178700" y="374550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Resultados Oja</a:t>
            </a:r>
            <a:endParaRPr sz="3200"/>
          </a:p>
        </p:txBody>
      </p:sp>
      <p:pic>
        <p:nvPicPr>
          <p:cNvPr id="3356" name="Google Shape;33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350" y="2153775"/>
            <a:ext cx="28575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7" name="Google Shape;335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750" y="2163288"/>
            <a:ext cx="28765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8" name="Google Shape;3358;p41"/>
          <p:cNvSpPr txBox="1"/>
          <p:nvPr/>
        </p:nvSpPr>
        <p:spPr>
          <a:xfrm>
            <a:off x="1221600" y="1750550"/>
            <a:ext cx="254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Librería (Spark)</a:t>
            </a:r>
            <a:endParaRPr b="1" sz="1200"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359" name="Google Shape;3359;p41"/>
          <p:cNvSpPr txBox="1"/>
          <p:nvPr/>
        </p:nvSpPr>
        <p:spPr>
          <a:xfrm>
            <a:off x="5425475" y="1750550"/>
            <a:ext cx="232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Oja</a:t>
            </a:r>
            <a:endParaRPr b="1"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360" name="Google Shape;3360;p41"/>
          <p:cNvSpPr txBox="1"/>
          <p:nvPr/>
        </p:nvSpPr>
        <p:spPr>
          <a:xfrm>
            <a:off x="5341925" y="4182600"/>
            <a:ext cx="248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rate 0.001</a:t>
            </a:r>
            <a:endParaRPr sz="18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1000 iteraciones</a:t>
            </a:r>
            <a:endParaRPr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361" name="Google Shape;3361;p41"/>
          <p:cNvSpPr txBox="1"/>
          <p:nvPr/>
        </p:nvSpPr>
        <p:spPr>
          <a:xfrm>
            <a:off x="3460650" y="951925"/>
            <a:ext cx="2222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rPr>
              <a:t>Primer Componente Principal</a:t>
            </a:r>
            <a:endParaRPr b="1" sz="1900">
              <a:solidFill>
                <a:schemeClr val="accen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5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p42"/>
          <p:cNvSpPr txBox="1"/>
          <p:nvPr>
            <p:ph idx="8" type="title"/>
          </p:nvPr>
        </p:nvSpPr>
        <p:spPr>
          <a:xfrm>
            <a:off x="603225" y="49175"/>
            <a:ext cx="62244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Resultados Hopfield</a:t>
            </a:r>
            <a:endParaRPr sz="3200"/>
          </a:p>
        </p:txBody>
      </p:sp>
      <p:sp>
        <p:nvSpPr>
          <p:cNvPr id="3367" name="Google Shape;3367;p42"/>
          <p:cNvSpPr txBox="1"/>
          <p:nvPr/>
        </p:nvSpPr>
        <p:spPr>
          <a:xfrm>
            <a:off x="0" y="734700"/>
            <a:ext cx="3000000" cy="4408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Incomplete Pattern  2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Modified indexes: 2 4 21 8 13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r>
              <a:rPr lang="en" sz="1000"/>
              <a:t>	</a:t>
            </a:r>
            <a:r>
              <a:rPr lang="en" sz="1000"/>
              <a:t>0</a:t>
            </a:r>
            <a:r>
              <a:rPr lang="en" sz="1000"/>
              <a:t>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r>
              <a:rPr lang="en" sz="1000"/>
              <a:t>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r>
              <a:rPr lang="en" sz="1000"/>
              <a:t>	</a:t>
            </a:r>
            <a:r>
              <a:rPr lang="en" sz="1000"/>
              <a:t>0</a:t>
            </a:r>
            <a:r>
              <a:rPr lang="en" sz="1000"/>
              <a:t>	</a:t>
            </a:r>
            <a:r>
              <a:rPr lang="en" sz="1000"/>
              <a:t>0</a:t>
            </a:r>
            <a:r>
              <a:rPr lang="en" sz="1000"/>
              <a:t>	</a:t>
            </a:r>
            <a:r>
              <a:rPr lang="en" sz="1000"/>
              <a:t>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0	0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	1</a:t>
            </a:r>
            <a:r>
              <a:rPr lang="en" sz="1000"/>
              <a:t>	0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---------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</a:t>
            </a:r>
            <a:r>
              <a:rPr lang="en" sz="1000">
                <a:solidFill>
                  <a:schemeClr val="accent1"/>
                </a:solidFill>
              </a:rPr>
              <a:t>1	1	1</a:t>
            </a:r>
            <a:r>
              <a:rPr lang="en" sz="1000"/>
              <a:t>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</a:t>
            </a:r>
            <a:r>
              <a:rPr lang="en" sz="1000">
                <a:solidFill>
                  <a:schemeClr val="accent1"/>
                </a:solidFill>
              </a:rPr>
              <a:t>1	1	1</a:t>
            </a:r>
            <a:r>
              <a:rPr lang="en" sz="1000"/>
              <a:t>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Found same pattern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Pattern:  2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¿El patrón está en los de entrenamiento?  </a:t>
            </a:r>
            <a:r>
              <a:rPr b="1" lang="en" sz="1000">
                <a:solidFill>
                  <a:schemeClr val="accent1"/>
                </a:solidFill>
              </a:rPr>
              <a:t>true</a:t>
            </a:r>
            <a:endParaRPr b="1" sz="1000">
              <a:solidFill>
                <a:schemeClr val="accent1"/>
              </a:solidFill>
            </a:endParaRPr>
          </a:p>
        </p:txBody>
      </p:sp>
      <p:sp>
        <p:nvSpPr>
          <p:cNvPr id="3368" name="Google Shape;3368;p42"/>
          <p:cNvSpPr txBox="1"/>
          <p:nvPr/>
        </p:nvSpPr>
        <p:spPr>
          <a:xfrm>
            <a:off x="6396600" y="0"/>
            <a:ext cx="2789400" cy="51435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r>
              <a:rPr lang="en" sz="1000"/>
              <a:t>ncomplete Pattern  1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Modified indexes: 17 22 11 2 21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0	</a:t>
            </a:r>
            <a:r>
              <a:rPr lang="en" sz="1000">
                <a:solidFill>
                  <a:schemeClr val="accent1"/>
                </a:solidFill>
              </a:rPr>
              <a:t>1	1</a:t>
            </a:r>
            <a:r>
              <a:rPr lang="en" sz="1000"/>
              <a:t>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0	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</a:t>
            </a:r>
            <a:r>
              <a:rPr lang="en" sz="1000">
                <a:solidFill>
                  <a:schemeClr val="accent1"/>
                </a:solidFill>
              </a:rPr>
              <a:t>1	1	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---------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</a:t>
            </a:r>
            <a:r>
              <a:rPr lang="en" sz="1000">
                <a:solidFill>
                  <a:schemeClr val="accent1"/>
                </a:solidFill>
              </a:rPr>
              <a:t>1	1	1</a:t>
            </a:r>
            <a:r>
              <a:rPr lang="en" sz="1000"/>
              <a:t>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	1	1</a:t>
            </a:r>
            <a:r>
              <a:rPr lang="en" sz="1000"/>
              <a:t>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</a:t>
            </a:r>
            <a:r>
              <a:rPr lang="en" sz="1000">
                <a:solidFill>
                  <a:schemeClr val="accent1"/>
                </a:solidFill>
              </a:rPr>
              <a:t>1	1	1</a:t>
            </a:r>
            <a:r>
              <a:rPr lang="en" sz="1000"/>
              <a:t>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	1	1	1</a:t>
            </a:r>
            <a:r>
              <a:rPr lang="en" sz="1000"/>
              <a:t>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</a:t>
            </a:r>
            <a:r>
              <a:rPr lang="en" sz="1000">
                <a:solidFill>
                  <a:schemeClr val="accent1"/>
                </a:solidFill>
              </a:rPr>
              <a:t>1	1	1</a:t>
            </a:r>
            <a:r>
              <a:rPr lang="en" sz="1000"/>
              <a:t>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	1	1	1	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Found same pattern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Pattern:  1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¿El</a:t>
            </a:r>
            <a:r>
              <a:rPr lang="en" sz="1000"/>
              <a:t> patrón está</a:t>
            </a:r>
            <a:r>
              <a:rPr lang="en" sz="1000"/>
              <a:t> en los de entrenamiento?  </a:t>
            </a:r>
            <a:r>
              <a:rPr b="1" lang="en" sz="1000">
                <a:solidFill>
                  <a:schemeClr val="accent1"/>
                </a:solidFill>
              </a:rPr>
              <a:t>true</a:t>
            </a:r>
            <a:endParaRPr b="1" sz="1000">
              <a:solidFill>
                <a:schemeClr val="accent1"/>
              </a:solidFill>
            </a:endParaRPr>
          </a:p>
        </p:txBody>
      </p:sp>
      <p:sp>
        <p:nvSpPr>
          <p:cNvPr id="3369" name="Google Shape;3369;p42"/>
          <p:cNvSpPr txBox="1"/>
          <p:nvPr/>
        </p:nvSpPr>
        <p:spPr>
          <a:xfrm>
            <a:off x="3177300" y="734700"/>
            <a:ext cx="2789400" cy="44088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Incomplete Pattern  3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Modified indexes: 13 7 22 2 17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0	</a:t>
            </a:r>
            <a:r>
              <a:rPr lang="en" sz="1000">
                <a:solidFill>
                  <a:schemeClr val="accent1"/>
                </a:solidFill>
              </a:rPr>
              <a:t>1	1	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	1</a:t>
            </a:r>
            <a:r>
              <a:rPr lang="en" sz="1000"/>
              <a:t>	0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</a:t>
            </a: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	1</a:t>
            </a:r>
            <a:r>
              <a:rPr lang="en" sz="1000"/>
              <a:t>	0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0	</a:t>
            </a:r>
            <a:r>
              <a:rPr lang="en" sz="1000">
                <a:solidFill>
                  <a:schemeClr val="accent1"/>
                </a:solidFill>
              </a:rPr>
              <a:t>1	1	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---------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</a:t>
            </a:r>
            <a:r>
              <a:rPr lang="en" sz="1000">
                <a:solidFill>
                  <a:schemeClr val="accent1"/>
                </a:solidFill>
              </a:rPr>
              <a:t>1	1	1	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</a:t>
            </a:r>
            <a:r>
              <a:rPr lang="en" sz="1000">
                <a:solidFill>
                  <a:schemeClr val="accent1"/>
                </a:solidFill>
              </a:rPr>
              <a:t>1	1	1	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</a:t>
            </a:r>
            <a:r>
              <a:rPr lang="en" sz="1000">
                <a:solidFill>
                  <a:schemeClr val="accent1"/>
                </a:solidFill>
              </a:rPr>
              <a:t>1	1	1	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</a:t>
            </a:r>
            <a:r>
              <a:rPr lang="en" sz="1000"/>
              <a:t>	0	0	0	0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</a:t>
            </a:r>
            <a:r>
              <a:rPr lang="en" sz="1000">
                <a:solidFill>
                  <a:schemeClr val="accent1"/>
                </a:solidFill>
              </a:rPr>
              <a:t>1	1	1	1</a:t>
            </a:r>
            <a:r>
              <a:rPr lang="en" sz="1000"/>
              <a:t>	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Found same pattern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Pattern:  3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¿El</a:t>
            </a:r>
            <a:r>
              <a:rPr lang="en" sz="1000"/>
              <a:t> patrón está</a:t>
            </a:r>
            <a:r>
              <a:rPr lang="en" sz="1000"/>
              <a:t> en los de entrenamiento?  </a:t>
            </a:r>
            <a:r>
              <a:rPr b="1" lang="en" sz="1000">
                <a:solidFill>
                  <a:schemeClr val="accent1"/>
                </a:solidFill>
              </a:rPr>
              <a:t>true</a:t>
            </a:r>
            <a:endParaRPr b="1" sz="1000">
              <a:solidFill>
                <a:schemeClr val="accent1"/>
              </a:solidFill>
            </a:endParaRPr>
          </a:p>
        </p:txBody>
      </p:sp>
      <p:sp>
        <p:nvSpPr>
          <p:cNvPr id="3370" name="Google Shape;3370;p42"/>
          <p:cNvSpPr txBox="1"/>
          <p:nvPr/>
        </p:nvSpPr>
        <p:spPr>
          <a:xfrm>
            <a:off x="29500" y="49175"/>
            <a:ext cx="1376400" cy="5310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ife Savers"/>
                <a:ea typeface="Life Savers"/>
                <a:cs typeface="Life Savers"/>
                <a:sym typeface="Life Savers"/>
              </a:rPr>
              <a:t>A J C D X</a:t>
            </a:r>
            <a:endParaRPr b="1" sz="1300">
              <a:latin typeface="Life Savers"/>
              <a:ea typeface="Life Savers"/>
              <a:cs typeface="Life Savers"/>
              <a:sym typeface="Life Saver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ife Savers"/>
                <a:ea typeface="Life Savers"/>
                <a:cs typeface="Life Savers"/>
                <a:sym typeface="Life Savers"/>
              </a:rPr>
              <a:t>5 bits alterados</a:t>
            </a:r>
            <a:endParaRPr b="1" sz="1300">
              <a:latin typeface="Life Savers"/>
              <a:ea typeface="Life Savers"/>
              <a:cs typeface="Life Savers"/>
              <a:sym typeface="Life Saver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p43"/>
          <p:cNvSpPr txBox="1"/>
          <p:nvPr>
            <p:ph idx="8" type="title"/>
          </p:nvPr>
        </p:nvSpPr>
        <p:spPr>
          <a:xfrm>
            <a:off x="2576675" y="0"/>
            <a:ext cx="5388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Resultados Hopfield</a:t>
            </a:r>
            <a:endParaRPr sz="3200"/>
          </a:p>
        </p:txBody>
      </p:sp>
      <p:sp>
        <p:nvSpPr>
          <p:cNvPr id="3376" name="Google Shape;3376;p43"/>
          <p:cNvSpPr txBox="1"/>
          <p:nvPr/>
        </p:nvSpPr>
        <p:spPr>
          <a:xfrm>
            <a:off x="774325" y="960850"/>
            <a:ext cx="2472900" cy="38223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</a:t>
            </a:r>
            <a:r>
              <a:rPr lang="en" sz="700"/>
              <a:t>ncomplete Pattern  3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Modified indexes: 23 1 21 19 3 3 14 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	1</a:t>
            </a:r>
            <a:r>
              <a:rPr lang="en" sz="700"/>
              <a:t>	0	</a:t>
            </a:r>
            <a:r>
              <a:rPr lang="en" sz="700">
                <a:solidFill>
                  <a:schemeClr val="accent1"/>
                </a:solidFill>
              </a:rPr>
              <a:t>1	1	</a:t>
            </a:r>
            <a:endParaRPr sz="7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0	0	0	0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0	0	</a:t>
            </a: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0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0	0	</a:t>
            </a: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0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	1</a:t>
            </a:r>
            <a:r>
              <a:rPr lang="en" sz="700"/>
              <a:t>	0	</a:t>
            </a:r>
            <a:r>
              <a:rPr lang="en" sz="700">
                <a:solidFill>
                  <a:schemeClr val="accent1"/>
                </a:solidFill>
              </a:rPr>
              <a:t>1	1</a:t>
            </a:r>
            <a:r>
              <a:rPr lang="en" sz="700"/>
              <a:t>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---------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0	</a:t>
            </a:r>
            <a:r>
              <a:rPr lang="en" sz="700">
                <a:solidFill>
                  <a:schemeClr val="accent1"/>
                </a:solidFill>
              </a:rPr>
              <a:t>1	1	1	1</a:t>
            </a:r>
            <a:r>
              <a:rPr lang="en" sz="700"/>
              <a:t>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0	0	0	</a:t>
            </a: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0	0	0	</a:t>
            </a: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0	0	0	</a:t>
            </a: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0	</a:t>
            </a:r>
            <a:r>
              <a:rPr lang="en" sz="700">
                <a:solidFill>
                  <a:schemeClr val="accent1"/>
                </a:solidFill>
              </a:rPr>
              <a:t>1	1	1	1</a:t>
            </a:r>
            <a:r>
              <a:rPr lang="en" sz="700"/>
              <a:t>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0	</a:t>
            </a:r>
            <a:r>
              <a:rPr lang="en" sz="700">
                <a:solidFill>
                  <a:schemeClr val="accent1"/>
                </a:solidFill>
              </a:rPr>
              <a:t>1	1	1</a:t>
            </a:r>
            <a:r>
              <a:rPr lang="en" sz="700"/>
              <a:t>	0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0	0	0	</a:t>
            </a: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0	0	0	</a:t>
            </a: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0	0	0	</a:t>
            </a: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	1	1	1	1</a:t>
            </a:r>
            <a:r>
              <a:rPr lang="en" sz="700"/>
              <a:t>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0	</a:t>
            </a:r>
            <a:r>
              <a:rPr lang="en" sz="700">
                <a:solidFill>
                  <a:schemeClr val="accent1"/>
                </a:solidFill>
              </a:rPr>
              <a:t>1	1	1	</a:t>
            </a:r>
            <a:r>
              <a:rPr lang="en" sz="700"/>
              <a:t>0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0	0	0	</a:t>
            </a: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0	0	0	</a:t>
            </a: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0	0	0	</a:t>
            </a: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1"/>
                </a:solidFill>
              </a:rPr>
              <a:t>1</a:t>
            </a:r>
            <a:r>
              <a:rPr lang="en" sz="700"/>
              <a:t>	</a:t>
            </a:r>
            <a:r>
              <a:rPr lang="en" sz="700">
                <a:solidFill>
                  <a:schemeClr val="accent1"/>
                </a:solidFill>
              </a:rPr>
              <a:t>1	1	1	1</a:t>
            </a:r>
            <a:r>
              <a:rPr lang="en" sz="700"/>
              <a:t>	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¿El patrón está en los de entrenamiento? </a:t>
            </a:r>
            <a:r>
              <a:rPr b="1" lang="en" sz="900"/>
              <a:t> </a:t>
            </a:r>
            <a:r>
              <a:rPr b="1" lang="en" sz="900">
                <a:solidFill>
                  <a:schemeClr val="accent1"/>
                </a:solidFill>
              </a:rPr>
              <a:t>false</a:t>
            </a:r>
            <a:endParaRPr b="1" sz="900">
              <a:solidFill>
                <a:schemeClr val="accent1"/>
              </a:solidFill>
            </a:endParaRPr>
          </a:p>
        </p:txBody>
      </p:sp>
      <p:sp>
        <p:nvSpPr>
          <p:cNvPr id="3377" name="Google Shape;3377;p43"/>
          <p:cNvSpPr txBox="1"/>
          <p:nvPr/>
        </p:nvSpPr>
        <p:spPr>
          <a:xfrm>
            <a:off x="3330000" y="960850"/>
            <a:ext cx="2502300" cy="38223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Incomplete Pattern  2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Modified indexes: 24 12 22 22 16 17 10 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</a:t>
            </a:r>
            <a:r>
              <a:rPr lang="en" sz="800">
                <a:solidFill>
                  <a:schemeClr val="accent1"/>
                </a:solidFill>
              </a:rPr>
              <a:t>1	1	1</a:t>
            </a:r>
            <a:r>
              <a:rPr lang="en" sz="800"/>
              <a:t>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</a:t>
            </a:r>
            <a:r>
              <a:rPr lang="en" sz="800">
                <a:solidFill>
                  <a:schemeClr val="accent1"/>
                </a:solidFill>
              </a:rPr>
              <a:t>1	1</a:t>
            </a:r>
            <a:r>
              <a:rPr lang="en" sz="800"/>
              <a:t>	0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	1	1</a:t>
            </a:r>
            <a:r>
              <a:rPr lang="en" sz="800"/>
              <a:t>	0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0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---------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</a:t>
            </a:r>
            <a:r>
              <a:rPr lang="en" sz="800">
                <a:solidFill>
                  <a:schemeClr val="accent1"/>
                </a:solidFill>
              </a:rPr>
              <a:t>1	1	1</a:t>
            </a:r>
            <a:r>
              <a:rPr lang="en" sz="800"/>
              <a:t>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</a:t>
            </a:r>
            <a:r>
              <a:rPr lang="en" sz="800">
                <a:solidFill>
                  <a:schemeClr val="accent1"/>
                </a:solidFill>
              </a:rPr>
              <a:t>1	1	1</a:t>
            </a:r>
            <a:r>
              <a:rPr lang="en" sz="800"/>
              <a:t>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Found same pattern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Pattern:  2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¿El </a:t>
            </a:r>
            <a:r>
              <a:rPr lang="en" sz="800"/>
              <a:t>patrón</a:t>
            </a:r>
            <a:r>
              <a:rPr lang="en" sz="800"/>
              <a:t> </a:t>
            </a:r>
            <a:r>
              <a:rPr lang="en" sz="800"/>
              <a:t>está</a:t>
            </a:r>
            <a:r>
              <a:rPr lang="en" sz="800"/>
              <a:t> en los de entrenamiento? 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b="1" lang="en" sz="900">
                <a:solidFill>
                  <a:schemeClr val="accent1"/>
                </a:solidFill>
              </a:rPr>
              <a:t>true</a:t>
            </a:r>
            <a:endParaRPr b="1" sz="900">
              <a:solidFill>
                <a:schemeClr val="accent1"/>
              </a:solidFill>
            </a:endParaRPr>
          </a:p>
        </p:txBody>
      </p:sp>
      <p:sp>
        <p:nvSpPr>
          <p:cNvPr id="3378" name="Google Shape;3378;p43"/>
          <p:cNvSpPr txBox="1"/>
          <p:nvPr/>
        </p:nvSpPr>
        <p:spPr>
          <a:xfrm>
            <a:off x="5988475" y="652500"/>
            <a:ext cx="2502300" cy="43452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Incomplete Pattern  1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Modified indexes: 19 8 24 18 16 22 4 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</a:t>
            </a:r>
            <a:r>
              <a:rPr lang="en" sz="800">
                <a:solidFill>
                  <a:schemeClr val="accent1"/>
                </a:solidFill>
              </a:rPr>
              <a:t>1	1</a:t>
            </a:r>
            <a:r>
              <a:rPr lang="en" sz="800"/>
              <a:t>	0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	1</a:t>
            </a:r>
            <a:r>
              <a:rPr lang="en" sz="800"/>
              <a:t>	0	</a:t>
            </a:r>
            <a:r>
              <a:rPr lang="en" sz="800">
                <a:solidFill>
                  <a:schemeClr val="accent1"/>
                </a:solidFill>
              </a:rPr>
              <a:t>1	1</a:t>
            </a:r>
            <a:r>
              <a:rPr lang="en" sz="800"/>
              <a:t>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---------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</a:t>
            </a:r>
            <a:r>
              <a:rPr lang="en" sz="800">
                <a:solidFill>
                  <a:schemeClr val="accent1"/>
                </a:solidFill>
              </a:rPr>
              <a:t>1	1	1</a:t>
            </a:r>
            <a:r>
              <a:rPr lang="en" sz="800"/>
              <a:t>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0	</a:t>
            </a:r>
            <a:r>
              <a:rPr lang="en" sz="800">
                <a:solidFill>
                  <a:schemeClr val="accent1"/>
                </a:solidFill>
              </a:rPr>
              <a:t>1	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0	</a:t>
            </a:r>
            <a:r>
              <a:rPr lang="en" sz="800">
                <a:solidFill>
                  <a:schemeClr val="accent1"/>
                </a:solidFill>
              </a:rPr>
              <a:t>1	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	1	1	1	1</a:t>
            </a:r>
            <a:r>
              <a:rPr lang="en" sz="800"/>
              <a:t>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	</a:t>
            </a:r>
            <a:r>
              <a:rPr lang="en" sz="800">
                <a:solidFill>
                  <a:schemeClr val="accent1"/>
                </a:solidFill>
              </a:rPr>
              <a:t>1	1	1</a:t>
            </a:r>
            <a:r>
              <a:rPr lang="en" sz="800"/>
              <a:t>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0	</a:t>
            </a:r>
            <a:r>
              <a:rPr lang="en" sz="800">
                <a:solidFill>
                  <a:schemeClr val="accent1"/>
                </a:solidFill>
              </a:rPr>
              <a:t>1	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0	</a:t>
            </a:r>
            <a:r>
              <a:rPr lang="en" sz="800">
                <a:solidFill>
                  <a:schemeClr val="accent1"/>
                </a:solidFill>
              </a:rPr>
              <a:t>1	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0	</a:t>
            </a: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	1	1	1	1</a:t>
            </a:r>
            <a:r>
              <a:rPr lang="en" sz="800"/>
              <a:t>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r>
              <a:rPr lang="en" sz="800">
                <a:solidFill>
                  <a:schemeClr val="accent1"/>
                </a:solidFill>
              </a:rPr>
              <a:t>	1	1	1</a:t>
            </a:r>
            <a:r>
              <a:rPr lang="en" sz="800"/>
              <a:t>	0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0	</a:t>
            </a:r>
            <a:r>
              <a:rPr lang="en" sz="800">
                <a:solidFill>
                  <a:schemeClr val="accent1"/>
                </a:solidFill>
              </a:rPr>
              <a:t>1	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0	</a:t>
            </a:r>
            <a:r>
              <a:rPr lang="en" sz="800">
                <a:solidFill>
                  <a:schemeClr val="accent1"/>
                </a:solidFill>
              </a:rPr>
              <a:t>1	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</a:t>
            </a:r>
            <a:r>
              <a:rPr lang="en" sz="800"/>
              <a:t>	0	0	0	</a:t>
            </a:r>
            <a:r>
              <a:rPr lang="en" sz="800">
                <a:solidFill>
                  <a:schemeClr val="accent1"/>
                </a:solidFill>
              </a:rPr>
              <a:t>1	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</a:rPr>
              <a:t>1	1	1	1	1</a:t>
            </a:r>
            <a:r>
              <a:rPr lang="en" sz="800"/>
              <a:t>	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¿El </a:t>
            </a:r>
            <a:r>
              <a:rPr lang="en" sz="800"/>
              <a:t>patrón</a:t>
            </a:r>
            <a:r>
              <a:rPr lang="en" sz="800"/>
              <a:t> </a:t>
            </a:r>
            <a:r>
              <a:rPr lang="en" sz="800"/>
              <a:t>está</a:t>
            </a:r>
            <a:r>
              <a:rPr lang="en" sz="800"/>
              <a:t> en los de entrenamiento? </a:t>
            </a:r>
            <a:r>
              <a:rPr lang="en" sz="800">
                <a:solidFill>
                  <a:schemeClr val="accent1"/>
                </a:solidFill>
              </a:rPr>
              <a:t> </a:t>
            </a:r>
            <a:r>
              <a:rPr b="1" lang="en" sz="900">
                <a:solidFill>
                  <a:schemeClr val="accent1"/>
                </a:solidFill>
              </a:rPr>
              <a:t>false</a:t>
            </a:r>
            <a:endParaRPr b="1" sz="900">
              <a:solidFill>
                <a:schemeClr val="accent1"/>
              </a:solidFill>
            </a:endParaRPr>
          </a:p>
        </p:txBody>
      </p:sp>
      <p:sp>
        <p:nvSpPr>
          <p:cNvPr id="3379" name="Google Shape;3379;p43"/>
          <p:cNvSpPr txBox="1"/>
          <p:nvPr/>
        </p:nvSpPr>
        <p:spPr>
          <a:xfrm>
            <a:off x="45300" y="42825"/>
            <a:ext cx="3284700" cy="5310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ife Savers"/>
                <a:ea typeface="Life Savers"/>
                <a:cs typeface="Life Savers"/>
                <a:sym typeface="Life Savers"/>
              </a:rPr>
              <a:t>A J C D X</a:t>
            </a:r>
            <a:endParaRPr b="1" sz="1300">
              <a:latin typeface="Life Savers"/>
              <a:ea typeface="Life Savers"/>
              <a:cs typeface="Life Savers"/>
              <a:sym typeface="Life Saver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ife Savers"/>
                <a:ea typeface="Life Savers"/>
                <a:cs typeface="Life Savers"/>
                <a:sym typeface="Life Savers"/>
              </a:rPr>
              <a:t>7 bits alterados</a:t>
            </a:r>
            <a:endParaRPr b="1" sz="1300">
              <a:latin typeface="Life Savers"/>
              <a:ea typeface="Life Savers"/>
              <a:cs typeface="Life Savers"/>
              <a:sym typeface="Life Saver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3" name="Shape 3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p44"/>
          <p:cNvSpPr txBox="1"/>
          <p:nvPr>
            <p:ph idx="8" type="title"/>
          </p:nvPr>
        </p:nvSpPr>
        <p:spPr>
          <a:xfrm>
            <a:off x="1898075" y="0"/>
            <a:ext cx="60672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Resultados Hopfield</a:t>
            </a:r>
            <a:endParaRPr sz="3200"/>
          </a:p>
        </p:txBody>
      </p:sp>
      <p:sp>
        <p:nvSpPr>
          <p:cNvPr id="3385" name="Google Shape;3385;p44"/>
          <p:cNvSpPr txBox="1"/>
          <p:nvPr/>
        </p:nvSpPr>
        <p:spPr>
          <a:xfrm>
            <a:off x="3167400" y="598800"/>
            <a:ext cx="2809200" cy="45447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	0	0	0	</a:t>
            </a:r>
            <a:r>
              <a:rPr lang="en" sz="1100">
                <a:solidFill>
                  <a:schemeClr val="accent1"/>
                </a:solidFill>
              </a:rPr>
              <a:t>1	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	</a:t>
            </a: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	0	</a:t>
            </a: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	0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	0	</a:t>
            </a: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	0	0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	</a:t>
            </a: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	0	</a:t>
            </a: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	0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	0	0	0	</a:t>
            </a: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---------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	0	0	0	</a:t>
            </a: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	</a:t>
            </a:r>
            <a:r>
              <a:rPr lang="en" sz="1100">
                <a:solidFill>
                  <a:schemeClr val="accent1"/>
                </a:solidFill>
              </a:rPr>
              <a:t>1	1	1</a:t>
            </a:r>
            <a:r>
              <a:rPr lang="en" sz="1100"/>
              <a:t>	0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	</a:t>
            </a:r>
            <a:r>
              <a:rPr lang="en" sz="1100">
                <a:solidFill>
                  <a:schemeClr val="accent1"/>
                </a:solidFill>
              </a:rPr>
              <a:t>1	1	1</a:t>
            </a:r>
            <a:r>
              <a:rPr lang="en" sz="1100"/>
              <a:t>	0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	</a:t>
            </a:r>
            <a:r>
              <a:rPr lang="en" sz="1100">
                <a:solidFill>
                  <a:schemeClr val="accent1"/>
                </a:solidFill>
              </a:rPr>
              <a:t>1	1	1</a:t>
            </a:r>
            <a:r>
              <a:rPr lang="en" sz="1100"/>
              <a:t>	0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	0	0	0	</a:t>
            </a: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	0	0	0	</a:t>
            </a: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	</a:t>
            </a:r>
            <a:r>
              <a:rPr lang="en" sz="1100">
                <a:solidFill>
                  <a:schemeClr val="accent1"/>
                </a:solidFill>
              </a:rPr>
              <a:t>1	1	1</a:t>
            </a:r>
            <a:r>
              <a:rPr lang="en" sz="1100"/>
              <a:t>	0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	</a:t>
            </a:r>
            <a:r>
              <a:rPr lang="en" sz="1100">
                <a:solidFill>
                  <a:schemeClr val="accent1"/>
                </a:solidFill>
              </a:rPr>
              <a:t>1	1	1</a:t>
            </a:r>
            <a:r>
              <a:rPr lang="en" sz="1100"/>
              <a:t>	0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	</a:t>
            </a:r>
            <a:r>
              <a:rPr lang="en" sz="1100">
                <a:solidFill>
                  <a:schemeClr val="accent1"/>
                </a:solidFill>
              </a:rPr>
              <a:t>1	1	1</a:t>
            </a:r>
            <a:r>
              <a:rPr lang="en" sz="1100"/>
              <a:t>	0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	0	0	0	</a:t>
            </a:r>
            <a:r>
              <a:rPr lang="en" sz="1100">
                <a:solidFill>
                  <a:schemeClr val="accent1"/>
                </a:solidFill>
              </a:rPr>
              <a:t>1</a:t>
            </a:r>
            <a:r>
              <a:rPr lang="en" sz="1100"/>
              <a:t>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¿El patrón está en los de entrenamiento?  </a:t>
            </a:r>
            <a:r>
              <a:rPr b="1" lang="en" sz="1100">
                <a:solidFill>
                  <a:schemeClr val="accent1"/>
                </a:solidFill>
              </a:rPr>
              <a:t>false</a:t>
            </a:r>
            <a:endParaRPr b="1" sz="1100">
              <a:solidFill>
                <a:schemeClr val="accent1"/>
              </a:solidFill>
            </a:endParaRPr>
          </a:p>
        </p:txBody>
      </p:sp>
      <p:sp>
        <p:nvSpPr>
          <p:cNvPr id="3386" name="Google Shape;3386;p44"/>
          <p:cNvSpPr txBox="1"/>
          <p:nvPr/>
        </p:nvSpPr>
        <p:spPr>
          <a:xfrm>
            <a:off x="233175" y="2187375"/>
            <a:ext cx="2901300" cy="5310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ife Savers"/>
                <a:ea typeface="Life Savers"/>
                <a:cs typeface="Life Savers"/>
                <a:sym typeface="Life Savers"/>
              </a:rPr>
              <a:t>Espureo</a:t>
            </a:r>
            <a:endParaRPr b="1" sz="1500"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387" name="Google Shape;3387;p44"/>
          <p:cNvSpPr txBox="1"/>
          <p:nvPr/>
        </p:nvSpPr>
        <p:spPr>
          <a:xfrm>
            <a:off x="6726850" y="4612425"/>
            <a:ext cx="22815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Hopfiled - mas resultados</a:t>
            </a:r>
            <a:endParaRPr sz="1500" u="sng">
              <a:solidFill>
                <a:schemeClr val="accen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p45"/>
          <p:cNvSpPr/>
          <p:nvPr/>
        </p:nvSpPr>
        <p:spPr>
          <a:xfrm>
            <a:off x="457212" y="1042369"/>
            <a:ext cx="3980699" cy="3731899"/>
          </a:xfrm>
          <a:custGeom>
            <a:rect b="b" l="l" r="r" t="t"/>
            <a:pathLst>
              <a:path extrusionOk="0" h="206868" w="220629">
                <a:moveTo>
                  <a:pt x="1793" y="0"/>
                </a:moveTo>
                <a:cubicBezTo>
                  <a:pt x="1334" y="0"/>
                  <a:pt x="930" y="93"/>
                  <a:pt x="658" y="352"/>
                </a:cubicBezTo>
                <a:cubicBezTo>
                  <a:pt x="128" y="861"/>
                  <a:pt x="0" y="1667"/>
                  <a:pt x="106" y="2410"/>
                </a:cubicBezTo>
                <a:cubicBezTo>
                  <a:pt x="1125" y="9669"/>
                  <a:pt x="2441" y="16992"/>
                  <a:pt x="3481" y="24314"/>
                </a:cubicBezTo>
                <a:cubicBezTo>
                  <a:pt x="3927" y="27349"/>
                  <a:pt x="4457" y="30618"/>
                  <a:pt x="6622" y="32804"/>
                </a:cubicBezTo>
                <a:cubicBezTo>
                  <a:pt x="7450" y="33632"/>
                  <a:pt x="8448" y="34268"/>
                  <a:pt x="9191" y="35181"/>
                </a:cubicBezTo>
                <a:cubicBezTo>
                  <a:pt x="10082" y="36327"/>
                  <a:pt x="10443" y="37770"/>
                  <a:pt x="10782" y="39192"/>
                </a:cubicBezTo>
                <a:cubicBezTo>
                  <a:pt x="11080" y="40551"/>
                  <a:pt x="11737" y="41888"/>
                  <a:pt x="11631" y="43310"/>
                </a:cubicBezTo>
                <a:cubicBezTo>
                  <a:pt x="11546" y="44435"/>
                  <a:pt x="10973" y="45560"/>
                  <a:pt x="9976" y="46069"/>
                </a:cubicBezTo>
                <a:cubicBezTo>
                  <a:pt x="9509" y="46303"/>
                  <a:pt x="8997" y="46384"/>
                  <a:pt x="8469" y="46384"/>
                </a:cubicBezTo>
                <a:cubicBezTo>
                  <a:pt x="7796" y="46384"/>
                  <a:pt x="7097" y="46252"/>
                  <a:pt x="6431" y="46133"/>
                </a:cubicBezTo>
                <a:cubicBezTo>
                  <a:pt x="6165" y="46080"/>
                  <a:pt x="5881" y="46038"/>
                  <a:pt x="5605" y="46038"/>
                </a:cubicBezTo>
                <a:cubicBezTo>
                  <a:pt x="5222" y="46038"/>
                  <a:pt x="4857" y="46119"/>
                  <a:pt x="4585" y="46366"/>
                </a:cubicBezTo>
                <a:cubicBezTo>
                  <a:pt x="4160" y="46748"/>
                  <a:pt x="4097" y="47385"/>
                  <a:pt x="4118" y="47958"/>
                </a:cubicBezTo>
                <a:cubicBezTo>
                  <a:pt x="4203" y="49550"/>
                  <a:pt x="4861" y="50972"/>
                  <a:pt x="5688" y="52309"/>
                </a:cubicBezTo>
                <a:cubicBezTo>
                  <a:pt x="6516" y="53646"/>
                  <a:pt x="6941" y="55153"/>
                  <a:pt x="7811" y="56406"/>
                </a:cubicBezTo>
                <a:cubicBezTo>
                  <a:pt x="8575" y="57530"/>
                  <a:pt x="9742" y="58337"/>
                  <a:pt x="11080" y="58655"/>
                </a:cubicBezTo>
                <a:cubicBezTo>
                  <a:pt x="11992" y="58868"/>
                  <a:pt x="13032" y="58889"/>
                  <a:pt x="13733" y="59526"/>
                </a:cubicBezTo>
                <a:cubicBezTo>
                  <a:pt x="14666" y="60375"/>
                  <a:pt x="14454" y="61882"/>
                  <a:pt x="14836" y="63070"/>
                </a:cubicBezTo>
                <a:cubicBezTo>
                  <a:pt x="15643" y="65702"/>
                  <a:pt x="19124" y="66742"/>
                  <a:pt x="20057" y="69331"/>
                </a:cubicBezTo>
                <a:cubicBezTo>
                  <a:pt x="20503" y="70541"/>
                  <a:pt x="20270" y="71921"/>
                  <a:pt x="19760" y="73109"/>
                </a:cubicBezTo>
                <a:cubicBezTo>
                  <a:pt x="19230" y="74277"/>
                  <a:pt x="18423" y="75317"/>
                  <a:pt x="17680" y="76357"/>
                </a:cubicBezTo>
                <a:cubicBezTo>
                  <a:pt x="17341" y="76760"/>
                  <a:pt x="17065" y="77227"/>
                  <a:pt x="16895" y="77736"/>
                </a:cubicBezTo>
                <a:cubicBezTo>
                  <a:pt x="16513" y="79073"/>
                  <a:pt x="17404" y="80432"/>
                  <a:pt x="18360" y="81472"/>
                </a:cubicBezTo>
                <a:cubicBezTo>
                  <a:pt x="19718" y="82979"/>
                  <a:pt x="21288" y="84019"/>
                  <a:pt x="22265" y="85865"/>
                </a:cubicBezTo>
                <a:cubicBezTo>
                  <a:pt x="23114" y="87478"/>
                  <a:pt x="23708" y="89282"/>
                  <a:pt x="24982" y="90641"/>
                </a:cubicBezTo>
                <a:cubicBezTo>
                  <a:pt x="25682" y="91426"/>
                  <a:pt x="26595" y="91999"/>
                  <a:pt x="27274" y="92784"/>
                </a:cubicBezTo>
                <a:cubicBezTo>
                  <a:pt x="28080" y="93718"/>
                  <a:pt x="28547" y="94886"/>
                  <a:pt x="28632" y="96095"/>
                </a:cubicBezTo>
                <a:cubicBezTo>
                  <a:pt x="28717" y="97157"/>
                  <a:pt x="28484" y="98239"/>
                  <a:pt x="28781" y="99258"/>
                </a:cubicBezTo>
                <a:cubicBezTo>
                  <a:pt x="29163" y="100616"/>
                  <a:pt x="30521" y="101593"/>
                  <a:pt x="31922" y="101741"/>
                </a:cubicBezTo>
                <a:cubicBezTo>
                  <a:pt x="32022" y="101747"/>
                  <a:pt x="32122" y="101750"/>
                  <a:pt x="32222" y="101750"/>
                </a:cubicBezTo>
                <a:cubicBezTo>
                  <a:pt x="33558" y="101750"/>
                  <a:pt x="34835" y="101223"/>
                  <a:pt x="35764" y="100256"/>
                </a:cubicBezTo>
                <a:cubicBezTo>
                  <a:pt x="36103" y="99937"/>
                  <a:pt x="36358" y="99534"/>
                  <a:pt x="36506" y="99109"/>
                </a:cubicBezTo>
                <a:cubicBezTo>
                  <a:pt x="36655" y="98558"/>
                  <a:pt x="36549" y="97963"/>
                  <a:pt x="36422" y="97390"/>
                </a:cubicBezTo>
                <a:cubicBezTo>
                  <a:pt x="36231" y="96499"/>
                  <a:pt x="36018" y="95586"/>
                  <a:pt x="35827" y="94695"/>
                </a:cubicBezTo>
                <a:cubicBezTo>
                  <a:pt x="35488" y="93145"/>
                  <a:pt x="35127" y="91638"/>
                  <a:pt x="34151" y="90365"/>
                </a:cubicBezTo>
                <a:cubicBezTo>
                  <a:pt x="33280" y="89219"/>
                  <a:pt x="32049" y="88879"/>
                  <a:pt x="30839" y="88179"/>
                </a:cubicBezTo>
                <a:cubicBezTo>
                  <a:pt x="29630" y="87457"/>
                  <a:pt x="28653" y="86184"/>
                  <a:pt x="28611" y="84762"/>
                </a:cubicBezTo>
                <a:cubicBezTo>
                  <a:pt x="28568" y="83679"/>
                  <a:pt x="29014" y="82639"/>
                  <a:pt x="29099" y="81557"/>
                </a:cubicBezTo>
                <a:cubicBezTo>
                  <a:pt x="29184" y="80241"/>
                  <a:pt x="28696" y="78925"/>
                  <a:pt x="28271" y="77651"/>
                </a:cubicBezTo>
                <a:cubicBezTo>
                  <a:pt x="27889" y="76548"/>
                  <a:pt x="27571" y="75402"/>
                  <a:pt x="27316" y="74255"/>
                </a:cubicBezTo>
                <a:cubicBezTo>
                  <a:pt x="26913" y="72494"/>
                  <a:pt x="26658" y="70668"/>
                  <a:pt x="26871" y="68864"/>
                </a:cubicBezTo>
                <a:cubicBezTo>
                  <a:pt x="27062" y="67315"/>
                  <a:pt x="28017" y="65872"/>
                  <a:pt x="27168" y="64365"/>
                </a:cubicBezTo>
                <a:cubicBezTo>
                  <a:pt x="26573" y="63304"/>
                  <a:pt x="25342" y="62731"/>
                  <a:pt x="24578" y="61775"/>
                </a:cubicBezTo>
                <a:cubicBezTo>
                  <a:pt x="24026" y="61075"/>
                  <a:pt x="23751" y="60184"/>
                  <a:pt x="23517" y="59335"/>
                </a:cubicBezTo>
                <a:cubicBezTo>
                  <a:pt x="22350" y="54771"/>
                  <a:pt x="22307" y="50038"/>
                  <a:pt x="21395" y="45454"/>
                </a:cubicBezTo>
                <a:cubicBezTo>
                  <a:pt x="20970" y="43289"/>
                  <a:pt x="20397" y="41018"/>
                  <a:pt x="19315" y="39086"/>
                </a:cubicBezTo>
                <a:cubicBezTo>
                  <a:pt x="18211" y="37134"/>
                  <a:pt x="16704" y="35563"/>
                  <a:pt x="15367" y="33823"/>
                </a:cubicBezTo>
                <a:cubicBezTo>
                  <a:pt x="13605" y="31637"/>
                  <a:pt x="12098" y="28962"/>
                  <a:pt x="12480" y="26182"/>
                </a:cubicBezTo>
                <a:cubicBezTo>
                  <a:pt x="12735" y="24399"/>
                  <a:pt x="13754" y="22680"/>
                  <a:pt x="13499" y="20876"/>
                </a:cubicBezTo>
                <a:cubicBezTo>
                  <a:pt x="13329" y="19687"/>
                  <a:pt x="12947" y="18859"/>
                  <a:pt x="13287" y="17671"/>
                </a:cubicBezTo>
                <a:cubicBezTo>
                  <a:pt x="13584" y="16610"/>
                  <a:pt x="13945" y="15591"/>
                  <a:pt x="14730" y="14784"/>
                </a:cubicBezTo>
                <a:cubicBezTo>
                  <a:pt x="15146" y="14368"/>
                  <a:pt x="15737" y="14088"/>
                  <a:pt x="16306" y="14088"/>
                </a:cubicBezTo>
                <a:cubicBezTo>
                  <a:pt x="16578" y="14088"/>
                  <a:pt x="16846" y="14152"/>
                  <a:pt x="17086" y="14296"/>
                </a:cubicBezTo>
                <a:cubicBezTo>
                  <a:pt x="17765" y="14699"/>
                  <a:pt x="17999" y="15570"/>
                  <a:pt x="18487" y="16206"/>
                </a:cubicBezTo>
                <a:cubicBezTo>
                  <a:pt x="19015" y="16848"/>
                  <a:pt x="19796" y="17221"/>
                  <a:pt x="20619" y="17221"/>
                </a:cubicBezTo>
                <a:cubicBezTo>
                  <a:pt x="20721" y="17221"/>
                  <a:pt x="20824" y="17216"/>
                  <a:pt x="20928" y="17204"/>
                </a:cubicBezTo>
                <a:cubicBezTo>
                  <a:pt x="21225" y="17140"/>
                  <a:pt x="21501" y="17098"/>
                  <a:pt x="21798" y="17098"/>
                </a:cubicBezTo>
                <a:cubicBezTo>
                  <a:pt x="22413" y="17140"/>
                  <a:pt x="22902" y="17650"/>
                  <a:pt x="23241" y="18201"/>
                </a:cubicBezTo>
                <a:cubicBezTo>
                  <a:pt x="23581" y="18732"/>
                  <a:pt x="23835" y="19326"/>
                  <a:pt x="24302" y="19730"/>
                </a:cubicBezTo>
                <a:cubicBezTo>
                  <a:pt x="24897" y="20218"/>
                  <a:pt x="25724" y="20366"/>
                  <a:pt x="26234" y="20939"/>
                </a:cubicBezTo>
                <a:cubicBezTo>
                  <a:pt x="27062" y="21810"/>
                  <a:pt x="26722" y="23189"/>
                  <a:pt x="26446" y="24378"/>
                </a:cubicBezTo>
                <a:cubicBezTo>
                  <a:pt x="25597" y="27986"/>
                  <a:pt x="25852" y="31912"/>
                  <a:pt x="26361" y="35542"/>
                </a:cubicBezTo>
                <a:cubicBezTo>
                  <a:pt x="26913" y="39511"/>
                  <a:pt x="27762" y="43416"/>
                  <a:pt x="28908" y="47258"/>
                </a:cubicBezTo>
                <a:cubicBezTo>
                  <a:pt x="29799" y="50166"/>
                  <a:pt x="31200" y="54899"/>
                  <a:pt x="34533" y="55811"/>
                </a:cubicBezTo>
                <a:cubicBezTo>
                  <a:pt x="35424" y="56066"/>
                  <a:pt x="36570" y="56151"/>
                  <a:pt x="36973" y="57000"/>
                </a:cubicBezTo>
                <a:cubicBezTo>
                  <a:pt x="37504" y="58104"/>
                  <a:pt x="36252" y="59271"/>
                  <a:pt x="36252" y="60481"/>
                </a:cubicBezTo>
                <a:cubicBezTo>
                  <a:pt x="36252" y="61330"/>
                  <a:pt x="36867" y="62073"/>
                  <a:pt x="37610" y="62497"/>
                </a:cubicBezTo>
                <a:cubicBezTo>
                  <a:pt x="38332" y="62943"/>
                  <a:pt x="39181" y="63134"/>
                  <a:pt x="39987" y="63431"/>
                </a:cubicBezTo>
                <a:cubicBezTo>
                  <a:pt x="40369" y="63579"/>
                  <a:pt x="40794" y="63771"/>
                  <a:pt x="40985" y="64174"/>
                </a:cubicBezTo>
                <a:cubicBezTo>
                  <a:pt x="41176" y="64598"/>
                  <a:pt x="41006" y="65108"/>
                  <a:pt x="40921" y="65596"/>
                </a:cubicBezTo>
                <a:cubicBezTo>
                  <a:pt x="40773" y="66742"/>
                  <a:pt x="41261" y="67888"/>
                  <a:pt x="42195" y="68567"/>
                </a:cubicBezTo>
                <a:cubicBezTo>
                  <a:pt x="43150" y="69246"/>
                  <a:pt x="44508" y="69416"/>
                  <a:pt x="45060" y="70435"/>
                </a:cubicBezTo>
                <a:cubicBezTo>
                  <a:pt x="45973" y="72112"/>
                  <a:pt x="43744" y="73322"/>
                  <a:pt x="42831" y="74340"/>
                </a:cubicBezTo>
                <a:cubicBezTo>
                  <a:pt x="41112" y="76314"/>
                  <a:pt x="42683" y="79434"/>
                  <a:pt x="44699" y="81111"/>
                </a:cubicBezTo>
                <a:cubicBezTo>
                  <a:pt x="46142" y="82300"/>
                  <a:pt x="47671" y="83446"/>
                  <a:pt x="49114" y="84613"/>
                </a:cubicBezTo>
                <a:cubicBezTo>
                  <a:pt x="50515" y="85717"/>
                  <a:pt x="50324" y="87287"/>
                  <a:pt x="50557" y="88943"/>
                </a:cubicBezTo>
                <a:cubicBezTo>
                  <a:pt x="50875" y="91193"/>
                  <a:pt x="52297" y="93124"/>
                  <a:pt x="53592" y="94971"/>
                </a:cubicBezTo>
                <a:cubicBezTo>
                  <a:pt x="56585" y="99258"/>
                  <a:pt x="59195" y="103779"/>
                  <a:pt x="61424" y="108491"/>
                </a:cubicBezTo>
                <a:cubicBezTo>
                  <a:pt x="62103" y="109891"/>
                  <a:pt x="62740" y="111356"/>
                  <a:pt x="62867" y="112905"/>
                </a:cubicBezTo>
                <a:cubicBezTo>
                  <a:pt x="62995" y="114476"/>
                  <a:pt x="62613" y="116110"/>
                  <a:pt x="62995" y="117660"/>
                </a:cubicBezTo>
                <a:cubicBezTo>
                  <a:pt x="63292" y="118827"/>
                  <a:pt x="64035" y="119846"/>
                  <a:pt x="64714" y="120843"/>
                </a:cubicBezTo>
                <a:cubicBezTo>
                  <a:pt x="65393" y="121841"/>
                  <a:pt x="66030" y="122923"/>
                  <a:pt x="66157" y="124133"/>
                </a:cubicBezTo>
                <a:cubicBezTo>
                  <a:pt x="66284" y="125343"/>
                  <a:pt x="65669" y="126701"/>
                  <a:pt x="64502" y="127062"/>
                </a:cubicBezTo>
                <a:cubicBezTo>
                  <a:pt x="64035" y="127211"/>
                  <a:pt x="63504" y="127189"/>
                  <a:pt x="63016" y="127317"/>
                </a:cubicBezTo>
                <a:cubicBezTo>
                  <a:pt x="62528" y="127444"/>
                  <a:pt x="62018" y="127805"/>
                  <a:pt x="62018" y="128314"/>
                </a:cubicBezTo>
                <a:cubicBezTo>
                  <a:pt x="61997" y="129503"/>
                  <a:pt x="64417" y="129609"/>
                  <a:pt x="64268" y="130776"/>
                </a:cubicBezTo>
                <a:cubicBezTo>
                  <a:pt x="64218" y="131342"/>
                  <a:pt x="63595" y="131569"/>
                  <a:pt x="63000" y="131569"/>
                </a:cubicBezTo>
                <a:cubicBezTo>
                  <a:pt x="62836" y="131569"/>
                  <a:pt x="62674" y="131551"/>
                  <a:pt x="62528" y="131519"/>
                </a:cubicBezTo>
                <a:cubicBezTo>
                  <a:pt x="62091" y="131410"/>
                  <a:pt x="61601" y="131248"/>
                  <a:pt x="61150" y="131248"/>
                </a:cubicBezTo>
                <a:cubicBezTo>
                  <a:pt x="60899" y="131248"/>
                  <a:pt x="60660" y="131298"/>
                  <a:pt x="60448" y="131434"/>
                </a:cubicBezTo>
                <a:cubicBezTo>
                  <a:pt x="59726" y="131901"/>
                  <a:pt x="59853" y="133005"/>
                  <a:pt x="60172" y="133833"/>
                </a:cubicBezTo>
                <a:cubicBezTo>
                  <a:pt x="61212" y="136422"/>
                  <a:pt x="62528" y="138884"/>
                  <a:pt x="64098" y="141198"/>
                </a:cubicBezTo>
                <a:cubicBezTo>
                  <a:pt x="65584" y="143426"/>
                  <a:pt x="66985" y="145527"/>
                  <a:pt x="69277" y="147013"/>
                </a:cubicBezTo>
                <a:cubicBezTo>
                  <a:pt x="70614" y="147862"/>
                  <a:pt x="72185" y="148605"/>
                  <a:pt x="72737" y="150070"/>
                </a:cubicBezTo>
                <a:cubicBezTo>
                  <a:pt x="72970" y="150749"/>
                  <a:pt x="72949" y="151492"/>
                  <a:pt x="73097" y="152192"/>
                </a:cubicBezTo>
                <a:cubicBezTo>
                  <a:pt x="73395" y="153614"/>
                  <a:pt x="74371" y="154824"/>
                  <a:pt x="75538" y="155694"/>
                </a:cubicBezTo>
                <a:cubicBezTo>
                  <a:pt x="76706" y="156564"/>
                  <a:pt x="78064" y="157137"/>
                  <a:pt x="79401" y="157710"/>
                </a:cubicBezTo>
                <a:cubicBezTo>
                  <a:pt x="80781" y="158283"/>
                  <a:pt x="82139" y="158878"/>
                  <a:pt x="83561" y="159387"/>
                </a:cubicBezTo>
                <a:cubicBezTo>
                  <a:pt x="84346" y="159663"/>
                  <a:pt x="85110" y="159981"/>
                  <a:pt x="85832" y="160385"/>
                </a:cubicBezTo>
                <a:cubicBezTo>
                  <a:pt x="88124" y="161722"/>
                  <a:pt x="89419" y="164226"/>
                  <a:pt x="91053" y="166306"/>
                </a:cubicBezTo>
                <a:cubicBezTo>
                  <a:pt x="93473" y="169363"/>
                  <a:pt x="96784" y="171612"/>
                  <a:pt x="100371" y="173162"/>
                </a:cubicBezTo>
                <a:cubicBezTo>
                  <a:pt x="101666" y="173714"/>
                  <a:pt x="102982" y="174181"/>
                  <a:pt x="104234" y="174839"/>
                </a:cubicBezTo>
                <a:cubicBezTo>
                  <a:pt x="106208" y="175900"/>
                  <a:pt x="107566" y="177555"/>
                  <a:pt x="109306" y="178829"/>
                </a:cubicBezTo>
                <a:cubicBezTo>
                  <a:pt x="111344" y="180336"/>
                  <a:pt x="113297" y="181949"/>
                  <a:pt x="115355" y="183435"/>
                </a:cubicBezTo>
                <a:cubicBezTo>
                  <a:pt x="119953" y="186729"/>
                  <a:pt x="125215" y="190193"/>
                  <a:pt x="130680" y="190193"/>
                </a:cubicBezTo>
                <a:cubicBezTo>
                  <a:pt x="131622" y="190193"/>
                  <a:pt x="132571" y="190090"/>
                  <a:pt x="133524" y="189866"/>
                </a:cubicBezTo>
                <a:cubicBezTo>
                  <a:pt x="136028" y="189293"/>
                  <a:pt x="138320" y="187870"/>
                  <a:pt x="140867" y="187488"/>
                </a:cubicBezTo>
                <a:cubicBezTo>
                  <a:pt x="141348" y="187417"/>
                  <a:pt x="141824" y="187383"/>
                  <a:pt x="142294" y="187383"/>
                </a:cubicBezTo>
                <a:cubicBezTo>
                  <a:pt x="147573" y="187383"/>
                  <a:pt x="152174" y="191661"/>
                  <a:pt x="155915" y="195617"/>
                </a:cubicBezTo>
                <a:cubicBezTo>
                  <a:pt x="156446" y="196148"/>
                  <a:pt x="157061" y="196657"/>
                  <a:pt x="157550" y="197209"/>
                </a:cubicBezTo>
                <a:cubicBezTo>
                  <a:pt x="158165" y="197888"/>
                  <a:pt x="158568" y="198844"/>
                  <a:pt x="159035" y="199629"/>
                </a:cubicBezTo>
                <a:lnTo>
                  <a:pt x="162007" y="204680"/>
                </a:lnTo>
                <a:cubicBezTo>
                  <a:pt x="162632" y="205702"/>
                  <a:pt x="163463" y="206868"/>
                  <a:pt x="164639" y="206868"/>
                </a:cubicBezTo>
                <a:cubicBezTo>
                  <a:pt x="164660" y="206868"/>
                  <a:pt x="164681" y="206867"/>
                  <a:pt x="164702" y="206866"/>
                </a:cubicBezTo>
                <a:cubicBezTo>
                  <a:pt x="165403" y="206845"/>
                  <a:pt x="166039" y="206378"/>
                  <a:pt x="166464" y="205848"/>
                </a:cubicBezTo>
                <a:cubicBezTo>
                  <a:pt x="166910" y="205296"/>
                  <a:pt x="167228" y="204659"/>
                  <a:pt x="167610" y="204086"/>
                </a:cubicBezTo>
                <a:cubicBezTo>
                  <a:pt x="168056" y="203407"/>
                  <a:pt x="168650" y="202749"/>
                  <a:pt x="168692" y="201964"/>
                </a:cubicBezTo>
                <a:cubicBezTo>
                  <a:pt x="168756" y="201072"/>
                  <a:pt x="168141" y="200287"/>
                  <a:pt x="167822" y="199459"/>
                </a:cubicBezTo>
                <a:cubicBezTo>
                  <a:pt x="167737" y="199268"/>
                  <a:pt x="167695" y="199056"/>
                  <a:pt x="167695" y="198822"/>
                </a:cubicBezTo>
                <a:cubicBezTo>
                  <a:pt x="167759" y="197973"/>
                  <a:pt x="168841" y="197697"/>
                  <a:pt x="169414" y="197061"/>
                </a:cubicBezTo>
                <a:cubicBezTo>
                  <a:pt x="170284" y="196127"/>
                  <a:pt x="170008" y="194302"/>
                  <a:pt x="171155" y="193750"/>
                </a:cubicBezTo>
                <a:cubicBezTo>
                  <a:pt x="171404" y="193631"/>
                  <a:pt x="171674" y="193592"/>
                  <a:pt x="171946" y="193592"/>
                </a:cubicBezTo>
                <a:cubicBezTo>
                  <a:pt x="172158" y="193592"/>
                  <a:pt x="172371" y="193616"/>
                  <a:pt x="172577" y="193644"/>
                </a:cubicBezTo>
                <a:cubicBezTo>
                  <a:pt x="174905" y="193938"/>
                  <a:pt x="177202" y="194224"/>
                  <a:pt x="179506" y="194224"/>
                </a:cubicBezTo>
                <a:cubicBezTo>
                  <a:pt x="181024" y="194224"/>
                  <a:pt x="182546" y="194100"/>
                  <a:pt x="184080" y="193771"/>
                </a:cubicBezTo>
                <a:cubicBezTo>
                  <a:pt x="184059" y="193771"/>
                  <a:pt x="181639" y="189420"/>
                  <a:pt x="181172" y="189038"/>
                </a:cubicBezTo>
                <a:cubicBezTo>
                  <a:pt x="179729" y="187807"/>
                  <a:pt x="178689" y="186300"/>
                  <a:pt x="177755" y="184666"/>
                </a:cubicBezTo>
                <a:cubicBezTo>
                  <a:pt x="177522" y="184284"/>
                  <a:pt x="177310" y="183774"/>
                  <a:pt x="177543" y="183392"/>
                </a:cubicBezTo>
                <a:cubicBezTo>
                  <a:pt x="177798" y="182946"/>
                  <a:pt x="178477" y="182989"/>
                  <a:pt x="178923" y="182713"/>
                </a:cubicBezTo>
                <a:cubicBezTo>
                  <a:pt x="179538" y="182352"/>
                  <a:pt x="179644" y="181524"/>
                  <a:pt x="179581" y="180803"/>
                </a:cubicBezTo>
                <a:cubicBezTo>
                  <a:pt x="179517" y="180102"/>
                  <a:pt x="179390" y="179338"/>
                  <a:pt x="179729" y="178723"/>
                </a:cubicBezTo>
                <a:cubicBezTo>
                  <a:pt x="180092" y="178072"/>
                  <a:pt x="180855" y="177831"/>
                  <a:pt x="181632" y="177831"/>
                </a:cubicBezTo>
                <a:cubicBezTo>
                  <a:pt x="181944" y="177831"/>
                  <a:pt x="182260" y="177870"/>
                  <a:pt x="182552" y="177937"/>
                </a:cubicBezTo>
                <a:cubicBezTo>
                  <a:pt x="184547" y="178383"/>
                  <a:pt x="186563" y="178701"/>
                  <a:pt x="188601" y="178871"/>
                </a:cubicBezTo>
                <a:cubicBezTo>
                  <a:pt x="190554" y="179020"/>
                  <a:pt x="192528" y="178829"/>
                  <a:pt x="194438" y="179190"/>
                </a:cubicBezTo>
                <a:cubicBezTo>
                  <a:pt x="194715" y="179250"/>
                  <a:pt x="195006" y="179303"/>
                  <a:pt x="195291" y="179303"/>
                </a:cubicBezTo>
                <a:cubicBezTo>
                  <a:pt x="195508" y="179303"/>
                  <a:pt x="195722" y="179272"/>
                  <a:pt x="195923" y="179190"/>
                </a:cubicBezTo>
                <a:cubicBezTo>
                  <a:pt x="196836" y="178829"/>
                  <a:pt x="197155" y="177470"/>
                  <a:pt x="198152" y="177279"/>
                </a:cubicBezTo>
                <a:cubicBezTo>
                  <a:pt x="198240" y="177260"/>
                  <a:pt x="198328" y="177252"/>
                  <a:pt x="198417" y="177252"/>
                </a:cubicBezTo>
                <a:cubicBezTo>
                  <a:pt x="198850" y="177252"/>
                  <a:pt x="199300" y="177441"/>
                  <a:pt x="199743" y="177441"/>
                </a:cubicBezTo>
                <a:cubicBezTo>
                  <a:pt x="199807" y="177441"/>
                  <a:pt x="199871" y="177437"/>
                  <a:pt x="199935" y="177428"/>
                </a:cubicBezTo>
                <a:cubicBezTo>
                  <a:pt x="200529" y="177343"/>
                  <a:pt x="200996" y="176770"/>
                  <a:pt x="201315" y="176218"/>
                </a:cubicBezTo>
                <a:cubicBezTo>
                  <a:pt x="201612" y="175666"/>
                  <a:pt x="201845" y="175030"/>
                  <a:pt x="202333" y="174626"/>
                </a:cubicBezTo>
                <a:cubicBezTo>
                  <a:pt x="202733" y="174320"/>
                  <a:pt x="203217" y="174164"/>
                  <a:pt x="203710" y="174164"/>
                </a:cubicBezTo>
                <a:cubicBezTo>
                  <a:pt x="204003" y="174164"/>
                  <a:pt x="204299" y="174219"/>
                  <a:pt x="204583" y="174329"/>
                </a:cubicBezTo>
                <a:cubicBezTo>
                  <a:pt x="205305" y="174626"/>
                  <a:pt x="205963" y="175093"/>
                  <a:pt x="206472" y="175688"/>
                </a:cubicBezTo>
                <a:cubicBezTo>
                  <a:pt x="206897" y="176133"/>
                  <a:pt x="207342" y="176664"/>
                  <a:pt x="207937" y="176706"/>
                </a:cubicBezTo>
                <a:cubicBezTo>
                  <a:pt x="207980" y="176711"/>
                  <a:pt x="208023" y="176713"/>
                  <a:pt x="208066" y="176713"/>
                </a:cubicBezTo>
                <a:cubicBezTo>
                  <a:pt x="208809" y="176713"/>
                  <a:pt x="209383" y="176034"/>
                  <a:pt x="209804" y="175412"/>
                </a:cubicBezTo>
                <a:cubicBezTo>
                  <a:pt x="211396" y="173119"/>
                  <a:pt x="212903" y="170679"/>
                  <a:pt x="213328" y="167919"/>
                </a:cubicBezTo>
                <a:cubicBezTo>
                  <a:pt x="213519" y="166561"/>
                  <a:pt x="213455" y="165181"/>
                  <a:pt x="213582" y="163823"/>
                </a:cubicBezTo>
                <a:cubicBezTo>
                  <a:pt x="213710" y="162507"/>
                  <a:pt x="214007" y="161191"/>
                  <a:pt x="214431" y="159918"/>
                </a:cubicBezTo>
                <a:cubicBezTo>
                  <a:pt x="214877" y="158581"/>
                  <a:pt x="216363" y="157434"/>
                  <a:pt x="217318" y="156458"/>
                </a:cubicBezTo>
                <a:cubicBezTo>
                  <a:pt x="218443" y="155312"/>
                  <a:pt x="219525" y="154081"/>
                  <a:pt x="220077" y="152574"/>
                </a:cubicBezTo>
                <a:cubicBezTo>
                  <a:pt x="220629" y="151088"/>
                  <a:pt x="220480" y="149242"/>
                  <a:pt x="219377" y="148096"/>
                </a:cubicBezTo>
                <a:cubicBezTo>
                  <a:pt x="218506" y="147197"/>
                  <a:pt x="217271" y="146912"/>
                  <a:pt x="216001" y="146912"/>
                </a:cubicBezTo>
                <a:cubicBezTo>
                  <a:pt x="215381" y="146912"/>
                  <a:pt x="214754" y="146979"/>
                  <a:pt x="214155" y="147077"/>
                </a:cubicBezTo>
                <a:cubicBezTo>
                  <a:pt x="213520" y="147166"/>
                  <a:pt x="212885" y="147285"/>
                  <a:pt x="212249" y="147285"/>
                </a:cubicBezTo>
                <a:cubicBezTo>
                  <a:pt x="211972" y="147285"/>
                  <a:pt x="211695" y="147262"/>
                  <a:pt x="211417" y="147204"/>
                </a:cubicBezTo>
                <a:cubicBezTo>
                  <a:pt x="210887" y="147034"/>
                  <a:pt x="210356" y="146843"/>
                  <a:pt x="209847" y="146589"/>
                </a:cubicBezTo>
                <a:cubicBezTo>
                  <a:pt x="208913" y="146207"/>
                  <a:pt x="207915" y="145931"/>
                  <a:pt x="206897" y="145803"/>
                </a:cubicBezTo>
                <a:cubicBezTo>
                  <a:pt x="206569" y="145749"/>
                  <a:pt x="206238" y="145722"/>
                  <a:pt x="205906" y="145722"/>
                </a:cubicBezTo>
                <a:cubicBezTo>
                  <a:pt x="205463" y="145722"/>
                  <a:pt x="205020" y="145770"/>
                  <a:pt x="204583" y="145867"/>
                </a:cubicBezTo>
                <a:cubicBezTo>
                  <a:pt x="203416" y="146185"/>
                  <a:pt x="202439" y="147013"/>
                  <a:pt x="201336" y="147565"/>
                </a:cubicBezTo>
                <a:cubicBezTo>
                  <a:pt x="200466" y="148011"/>
                  <a:pt x="199510" y="148287"/>
                  <a:pt x="198534" y="148372"/>
                </a:cubicBezTo>
                <a:cubicBezTo>
                  <a:pt x="198290" y="148391"/>
                  <a:pt x="198045" y="148398"/>
                  <a:pt x="197800" y="148398"/>
                </a:cubicBezTo>
                <a:cubicBezTo>
                  <a:pt x="197035" y="148398"/>
                  <a:pt x="196268" y="148327"/>
                  <a:pt x="195490" y="148327"/>
                </a:cubicBezTo>
                <a:cubicBezTo>
                  <a:pt x="195416" y="148327"/>
                  <a:pt x="195341" y="148328"/>
                  <a:pt x="195266" y="148329"/>
                </a:cubicBezTo>
                <a:cubicBezTo>
                  <a:pt x="191594" y="148372"/>
                  <a:pt x="187412" y="149730"/>
                  <a:pt x="186776" y="153932"/>
                </a:cubicBezTo>
                <a:cubicBezTo>
                  <a:pt x="186606" y="155100"/>
                  <a:pt x="186755" y="156373"/>
                  <a:pt x="186097" y="157350"/>
                </a:cubicBezTo>
                <a:cubicBezTo>
                  <a:pt x="185630" y="158050"/>
                  <a:pt x="184844" y="158474"/>
                  <a:pt x="184271" y="159069"/>
                </a:cubicBezTo>
                <a:cubicBezTo>
                  <a:pt x="183635" y="159727"/>
                  <a:pt x="183252" y="160554"/>
                  <a:pt x="183168" y="161467"/>
                </a:cubicBezTo>
                <a:cubicBezTo>
                  <a:pt x="183061" y="162634"/>
                  <a:pt x="183465" y="163908"/>
                  <a:pt x="182849" y="164905"/>
                </a:cubicBezTo>
                <a:cubicBezTo>
                  <a:pt x="182297" y="165839"/>
                  <a:pt x="181236" y="165946"/>
                  <a:pt x="180408" y="166497"/>
                </a:cubicBezTo>
                <a:cubicBezTo>
                  <a:pt x="179602" y="167070"/>
                  <a:pt x="178817" y="167728"/>
                  <a:pt x="177968" y="168259"/>
                </a:cubicBezTo>
                <a:cubicBezTo>
                  <a:pt x="175994" y="169469"/>
                  <a:pt x="173892" y="170551"/>
                  <a:pt x="171600" y="170933"/>
                </a:cubicBezTo>
                <a:cubicBezTo>
                  <a:pt x="170696" y="171092"/>
                  <a:pt x="169785" y="171135"/>
                  <a:pt x="168872" y="171135"/>
                </a:cubicBezTo>
                <a:cubicBezTo>
                  <a:pt x="168071" y="171135"/>
                  <a:pt x="167267" y="171102"/>
                  <a:pt x="166464" y="171082"/>
                </a:cubicBezTo>
                <a:cubicBezTo>
                  <a:pt x="165814" y="171066"/>
                  <a:pt x="165164" y="171059"/>
                  <a:pt x="164514" y="171059"/>
                </a:cubicBezTo>
                <a:cubicBezTo>
                  <a:pt x="161620" y="171059"/>
                  <a:pt x="158729" y="171212"/>
                  <a:pt x="155852" y="171506"/>
                </a:cubicBezTo>
                <a:cubicBezTo>
                  <a:pt x="155279" y="171569"/>
                  <a:pt x="154673" y="171625"/>
                  <a:pt x="154075" y="171625"/>
                </a:cubicBezTo>
                <a:cubicBezTo>
                  <a:pt x="152856" y="171625"/>
                  <a:pt x="151676" y="171392"/>
                  <a:pt x="150906" y="170509"/>
                </a:cubicBezTo>
                <a:cubicBezTo>
                  <a:pt x="150142" y="169617"/>
                  <a:pt x="150015" y="168344"/>
                  <a:pt x="149421" y="167346"/>
                </a:cubicBezTo>
                <a:cubicBezTo>
                  <a:pt x="148487" y="165754"/>
                  <a:pt x="146555" y="165075"/>
                  <a:pt x="144751" y="164651"/>
                </a:cubicBezTo>
                <a:cubicBezTo>
                  <a:pt x="142947" y="164248"/>
                  <a:pt x="140995" y="163929"/>
                  <a:pt x="139636" y="162677"/>
                </a:cubicBezTo>
                <a:cubicBezTo>
                  <a:pt x="138363" y="161510"/>
                  <a:pt x="137832" y="159748"/>
                  <a:pt x="137577" y="158050"/>
                </a:cubicBezTo>
                <a:cubicBezTo>
                  <a:pt x="137195" y="155397"/>
                  <a:pt x="137026" y="152850"/>
                  <a:pt x="135858" y="150409"/>
                </a:cubicBezTo>
                <a:cubicBezTo>
                  <a:pt x="134245" y="146971"/>
                  <a:pt x="130319" y="144084"/>
                  <a:pt x="131189" y="140391"/>
                </a:cubicBezTo>
                <a:cubicBezTo>
                  <a:pt x="131507" y="138948"/>
                  <a:pt x="132950" y="137207"/>
                  <a:pt x="132144" y="135764"/>
                </a:cubicBezTo>
                <a:cubicBezTo>
                  <a:pt x="131804" y="135127"/>
                  <a:pt x="131231" y="134682"/>
                  <a:pt x="130743" y="134172"/>
                </a:cubicBezTo>
                <a:cubicBezTo>
                  <a:pt x="129194" y="132538"/>
                  <a:pt x="128324" y="130394"/>
                  <a:pt x="128302" y="128166"/>
                </a:cubicBezTo>
                <a:cubicBezTo>
                  <a:pt x="128302" y="126659"/>
                  <a:pt x="128706" y="125173"/>
                  <a:pt x="129088" y="123709"/>
                </a:cubicBezTo>
                <a:cubicBezTo>
                  <a:pt x="130213" y="119464"/>
                  <a:pt x="131337" y="115219"/>
                  <a:pt x="132484" y="110974"/>
                </a:cubicBezTo>
                <a:cubicBezTo>
                  <a:pt x="133184" y="108300"/>
                  <a:pt x="133906" y="105625"/>
                  <a:pt x="135009" y="103078"/>
                </a:cubicBezTo>
                <a:cubicBezTo>
                  <a:pt x="135115" y="102781"/>
                  <a:pt x="135306" y="102484"/>
                  <a:pt x="135519" y="102251"/>
                </a:cubicBezTo>
                <a:cubicBezTo>
                  <a:pt x="135879" y="101975"/>
                  <a:pt x="136325" y="101784"/>
                  <a:pt x="136771" y="101720"/>
                </a:cubicBezTo>
                <a:cubicBezTo>
                  <a:pt x="137684" y="101508"/>
                  <a:pt x="138639" y="101274"/>
                  <a:pt x="139381" y="100722"/>
                </a:cubicBezTo>
                <a:cubicBezTo>
                  <a:pt x="140124" y="100149"/>
                  <a:pt x="140655" y="99194"/>
                  <a:pt x="140421" y="98282"/>
                </a:cubicBezTo>
                <a:cubicBezTo>
                  <a:pt x="140167" y="97369"/>
                  <a:pt x="139318" y="96838"/>
                  <a:pt x="138469" y="96478"/>
                </a:cubicBezTo>
                <a:cubicBezTo>
                  <a:pt x="136537" y="95692"/>
                  <a:pt x="135052" y="94461"/>
                  <a:pt x="133205" y="93442"/>
                </a:cubicBezTo>
                <a:cubicBezTo>
                  <a:pt x="128939" y="91087"/>
                  <a:pt x="124482" y="87521"/>
                  <a:pt x="124397" y="82639"/>
                </a:cubicBezTo>
                <a:cubicBezTo>
                  <a:pt x="124355" y="79859"/>
                  <a:pt x="125777" y="76887"/>
                  <a:pt x="124524" y="74404"/>
                </a:cubicBezTo>
                <a:cubicBezTo>
                  <a:pt x="123739" y="72791"/>
                  <a:pt x="122020" y="71878"/>
                  <a:pt x="120768" y="70584"/>
                </a:cubicBezTo>
                <a:cubicBezTo>
                  <a:pt x="117902" y="67718"/>
                  <a:pt x="117499" y="63304"/>
                  <a:pt x="116289" y="59441"/>
                </a:cubicBezTo>
                <a:cubicBezTo>
                  <a:pt x="115166" y="55856"/>
                  <a:pt x="112362" y="52069"/>
                  <a:pt x="108757" y="52069"/>
                </a:cubicBezTo>
                <a:cubicBezTo>
                  <a:pt x="108478" y="52069"/>
                  <a:pt x="108194" y="52092"/>
                  <a:pt x="107906" y="52139"/>
                </a:cubicBezTo>
                <a:cubicBezTo>
                  <a:pt x="104658" y="52670"/>
                  <a:pt x="102642" y="56108"/>
                  <a:pt x="99543" y="57212"/>
                </a:cubicBezTo>
                <a:cubicBezTo>
                  <a:pt x="98864" y="57451"/>
                  <a:pt x="98170" y="57561"/>
                  <a:pt x="97476" y="57561"/>
                </a:cubicBezTo>
                <a:cubicBezTo>
                  <a:pt x="94533" y="57561"/>
                  <a:pt x="91608" y="55578"/>
                  <a:pt x="89907" y="53052"/>
                </a:cubicBezTo>
                <a:cubicBezTo>
                  <a:pt x="87806" y="49911"/>
                  <a:pt x="87084" y="46112"/>
                  <a:pt x="86044" y="42482"/>
                </a:cubicBezTo>
                <a:cubicBezTo>
                  <a:pt x="84049" y="35606"/>
                  <a:pt x="80293" y="28644"/>
                  <a:pt x="73777" y="25630"/>
                </a:cubicBezTo>
                <a:cubicBezTo>
                  <a:pt x="72787" y="25164"/>
                  <a:pt x="71605" y="24930"/>
                  <a:pt x="70443" y="24930"/>
                </a:cubicBezTo>
                <a:cubicBezTo>
                  <a:pt x="67743" y="24930"/>
                  <a:pt x="65151" y="26191"/>
                  <a:pt x="65329" y="28729"/>
                </a:cubicBezTo>
                <a:cubicBezTo>
                  <a:pt x="64978" y="28736"/>
                  <a:pt x="64626" y="28739"/>
                  <a:pt x="64275" y="28739"/>
                </a:cubicBezTo>
                <a:cubicBezTo>
                  <a:pt x="57309" y="28739"/>
                  <a:pt x="50403" y="27339"/>
                  <a:pt x="43977" y="24611"/>
                </a:cubicBezTo>
                <a:cubicBezTo>
                  <a:pt x="39308" y="22637"/>
                  <a:pt x="34915" y="20027"/>
                  <a:pt x="30967" y="16843"/>
                </a:cubicBezTo>
                <a:cubicBezTo>
                  <a:pt x="29991" y="16036"/>
                  <a:pt x="29014" y="15230"/>
                  <a:pt x="28102" y="14339"/>
                </a:cubicBezTo>
                <a:cubicBezTo>
                  <a:pt x="27295" y="13532"/>
                  <a:pt x="26828" y="12598"/>
                  <a:pt x="25915" y="11834"/>
                </a:cubicBezTo>
                <a:cubicBezTo>
                  <a:pt x="23793" y="10051"/>
                  <a:pt x="19612" y="8565"/>
                  <a:pt x="18933" y="5573"/>
                </a:cubicBezTo>
                <a:cubicBezTo>
                  <a:pt x="18869" y="5233"/>
                  <a:pt x="18784" y="4894"/>
                  <a:pt x="18678" y="4575"/>
                </a:cubicBezTo>
                <a:cubicBezTo>
                  <a:pt x="18147" y="3344"/>
                  <a:pt x="15791" y="3387"/>
                  <a:pt x="14666" y="3090"/>
                </a:cubicBezTo>
                <a:cubicBezTo>
                  <a:pt x="12947" y="2644"/>
                  <a:pt x="11228" y="2177"/>
                  <a:pt x="9509" y="1710"/>
                </a:cubicBezTo>
                <a:cubicBezTo>
                  <a:pt x="7917" y="1264"/>
                  <a:pt x="6304" y="882"/>
                  <a:pt x="4691" y="564"/>
                </a:cubicBezTo>
                <a:cubicBezTo>
                  <a:pt x="3984" y="419"/>
                  <a:pt x="2767" y="0"/>
                  <a:pt x="1793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3" name="Google Shape;3393;p45"/>
          <p:cNvGrpSpPr/>
          <p:nvPr/>
        </p:nvGrpSpPr>
        <p:grpSpPr>
          <a:xfrm>
            <a:off x="457591" y="1578626"/>
            <a:ext cx="356538" cy="450296"/>
            <a:chOff x="457591" y="1578626"/>
            <a:chExt cx="356538" cy="450296"/>
          </a:xfrm>
        </p:grpSpPr>
        <p:sp>
          <p:nvSpPr>
            <p:cNvPr id="3394" name="Google Shape;3394;p45"/>
            <p:cNvSpPr/>
            <p:nvPr/>
          </p:nvSpPr>
          <p:spPr>
            <a:xfrm>
              <a:off x="457591" y="1594989"/>
              <a:ext cx="356538" cy="383675"/>
            </a:xfrm>
            <a:custGeom>
              <a:rect b="b" l="l" r="r" t="t"/>
              <a:pathLst>
                <a:path extrusionOk="0" h="21268" w="19761">
                  <a:moveTo>
                    <a:pt x="8978" y="0"/>
                  </a:moveTo>
                  <a:cubicBezTo>
                    <a:pt x="7686" y="0"/>
                    <a:pt x="6415" y="788"/>
                    <a:pt x="5667" y="1874"/>
                  </a:cubicBezTo>
                  <a:cubicBezTo>
                    <a:pt x="4776" y="3190"/>
                    <a:pt x="4500" y="4803"/>
                    <a:pt x="4436" y="6373"/>
                  </a:cubicBezTo>
                  <a:cubicBezTo>
                    <a:pt x="4436" y="7498"/>
                    <a:pt x="4479" y="8644"/>
                    <a:pt x="4606" y="9769"/>
                  </a:cubicBezTo>
                  <a:cubicBezTo>
                    <a:pt x="4670" y="10555"/>
                    <a:pt x="5073" y="11531"/>
                    <a:pt x="4861" y="12337"/>
                  </a:cubicBezTo>
                  <a:cubicBezTo>
                    <a:pt x="4776" y="12719"/>
                    <a:pt x="4458" y="12995"/>
                    <a:pt x="4076" y="13059"/>
                  </a:cubicBezTo>
                  <a:cubicBezTo>
                    <a:pt x="3630" y="13059"/>
                    <a:pt x="3290" y="12656"/>
                    <a:pt x="3057" y="12253"/>
                  </a:cubicBezTo>
                  <a:cubicBezTo>
                    <a:pt x="2739" y="11658"/>
                    <a:pt x="2526" y="11000"/>
                    <a:pt x="2144" y="10427"/>
                  </a:cubicBezTo>
                  <a:cubicBezTo>
                    <a:pt x="1876" y="10034"/>
                    <a:pt x="1442" y="9641"/>
                    <a:pt x="995" y="9641"/>
                  </a:cubicBezTo>
                  <a:cubicBezTo>
                    <a:pt x="911" y="9641"/>
                    <a:pt x="827" y="9654"/>
                    <a:pt x="743" y="9684"/>
                  </a:cubicBezTo>
                  <a:cubicBezTo>
                    <a:pt x="85" y="9897"/>
                    <a:pt x="1" y="10767"/>
                    <a:pt x="43" y="11446"/>
                  </a:cubicBezTo>
                  <a:cubicBezTo>
                    <a:pt x="64" y="11998"/>
                    <a:pt x="107" y="12528"/>
                    <a:pt x="213" y="13080"/>
                  </a:cubicBezTo>
                  <a:cubicBezTo>
                    <a:pt x="319" y="13866"/>
                    <a:pt x="701" y="14608"/>
                    <a:pt x="1274" y="15160"/>
                  </a:cubicBezTo>
                  <a:cubicBezTo>
                    <a:pt x="1640" y="15463"/>
                    <a:pt x="2127" y="15646"/>
                    <a:pt x="2599" y="15646"/>
                  </a:cubicBezTo>
                  <a:cubicBezTo>
                    <a:pt x="2921" y="15646"/>
                    <a:pt x="3236" y="15562"/>
                    <a:pt x="3503" y="15373"/>
                  </a:cubicBezTo>
                  <a:cubicBezTo>
                    <a:pt x="4012" y="14991"/>
                    <a:pt x="4352" y="14311"/>
                    <a:pt x="4967" y="14311"/>
                  </a:cubicBezTo>
                  <a:cubicBezTo>
                    <a:pt x="5307" y="14333"/>
                    <a:pt x="5604" y="14524"/>
                    <a:pt x="5774" y="14821"/>
                  </a:cubicBezTo>
                  <a:cubicBezTo>
                    <a:pt x="5943" y="15118"/>
                    <a:pt x="6028" y="15436"/>
                    <a:pt x="6071" y="15776"/>
                  </a:cubicBezTo>
                  <a:cubicBezTo>
                    <a:pt x="6389" y="17431"/>
                    <a:pt x="6453" y="20594"/>
                    <a:pt x="8512" y="21188"/>
                  </a:cubicBezTo>
                  <a:cubicBezTo>
                    <a:pt x="8743" y="21239"/>
                    <a:pt x="8982" y="21268"/>
                    <a:pt x="9220" y="21268"/>
                  </a:cubicBezTo>
                  <a:cubicBezTo>
                    <a:pt x="9374" y="21268"/>
                    <a:pt x="9528" y="21256"/>
                    <a:pt x="9679" y="21231"/>
                  </a:cubicBezTo>
                  <a:cubicBezTo>
                    <a:pt x="12969" y="20827"/>
                    <a:pt x="12863" y="18259"/>
                    <a:pt x="13287" y="15394"/>
                  </a:cubicBezTo>
                  <a:cubicBezTo>
                    <a:pt x="13457" y="14142"/>
                    <a:pt x="13499" y="12889"/>
                    <a:pt x="13457" y="11637"/>
                  </a:cubicBezTo>
                  <a:cubicBezTo>
                    <a:pt x="13457" y="11446"/>
                    <a:pt x="13436" y="11234"/>
                    <a:pt x="13627" y="11106"/>
                  </a:cubicBezTo>
                  <a:cubicBezTo>
                    <a:pt x="13684" y="11068"/>
                    <a:pt x="13746" y="11053"/>
                    <a:pt x="13812" y="11053"/>
                  </a:cubicBezTo>
                  <a:cubicBezTo>
                    <a:pt x="13966" y="11053"/>
                    <a:pt x="14136" y="11138"/>
                    <a:pt x="14285" y="11213"/>
                  </a:cubicBezTo>
                  <a:cubicBezTo>
                    <a:pt x="14930" y="11565"/>
                    <a:pt x="15688" y="11763"/>
                    <a:pt x="16426" y="11763"/>
                  </a:cubicBezTo>
                  <a:cubicBezTo>
                    <a:pt x="17289" y="11763"/>
                    <a:pt x="18125" y="11491"/>
                    <a:pt x="18721" y="10873"/>
                  </a:cubicBezTo>
                  <a:cubicBezTo>
                    <a:pt x="19463" y="10088"/>
                    <a:pt x="19697" y="8920"/>
                    <a:pt x="19739" y="7838"/>
                  </a:cubicBezTo>
                  <a:cubicBezTo>
                    <a:pt x="19761" y="7074"/>
                    <a:pt x="19718" y="6310"/>
                    <a:pt x="19591" y="5567"/>
                  </a:cubicBezTo>
                  <a:cubicBezTo>
                    <a:pt x="19527" y="4951"/>
                    <a:pt x="19315" y="4357"/>
                    <a:pt x="18975" y="3848"/>
                  </a:cubicBezTo>
                  <a:cubicBezTo>
                    <a:pt x="18669" y="3415"/>
                    <a:pt x="18178" y="3166"/>
                    <a:pt x="17660" y="3166"/>
                  </a:cubicBezTo>
                  <a:cubicBezTo>
                    <a:pt x="17569" y="3166"/>
                    <a:pt x="17476" y="3174"/>
                    <a:pt x="17383" y="3190"/>
                  </a:cubicBezTo>
                  <a:cubicBezTo>
                    <a:pt x="16471" y="3423"/>
                    <a:pt x="16174" y="4527"/>
                    <a:pt x="16025" y="5461"/>
                  </a:cubicBezTo>
                  <a:lnTo>
                    <a:pt x="15579" y="8262"/>
                  </a:lnTo>
                  <a:cubicBezTo>
                    <a:pt x="15558" y="8496"/>
                    <a:pt x="15494" y="8729"/>
                    <a:pt x="15367" y="8920"/>
                  </a:cubicBezTo>
                  <a:cubicBezTo>
                    <a:pt x="15218" y="9135"/>
                    <a:pt x="14974" y="9231"/>
                    <a:pt x="14715" y="9231"/>
                  </a:cubicBezTo>
                  <a:cubicBezTo>
                    <a:pt x="14385" y="9231"/>
                    <a:pt x="14032" y="9076"/>
                    <a:pt x="13818" y="8814"/>
                  </a:cubicBezTo>
                  <a:cubicBezTo>
                    <a:pt x="13054" y="7944"/>
                    <a:pt x="13308" y="6204"/>
                    <a:pt x="13096" y="5121"/>
                  </a:cubicBezTo>
                  <a:cubicBezTo>
                    <a:pt x="12714" y="3020"/>
                    <a:pt x="11801" y="600"/>
                    <a:pt x="9721" y="91"/>
                  </a:cubicBezTo>
                  <a:cubicBezTo>
                    <a:pt x="9475" y="29"/>
                    <a:pt x="9226" y="0"/>
                    <a:pt x="8978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45"/>
            <p:cNvSpPr/>
            <p:nvPr/>
          </p:nvSpPr>
          <p:spPr>
            <a:xfrm>
              <a:off x="567884" y="1592409"/>
              <a:ext cx="53243" cy="432293"/>
            </a:xfrm>
            <a:custGeom>
              <a:rect b="b" l="l" r="r" t="t"/>
              <a:pathLst>
                <a:path extrusionOk="0" fill="none" h="23963" w="2951">
                  <a:moveTo>
                    <a:pt x="977" y="0"/>
                  </a:moveTo>
                  <a:cubicBezTo>
                    <a:pt x="0" y="8045"/>
                    <a:pt x="658" y="16195"/>
                    <a:pt x="2950" y="23963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45"/>
            <p:cNvSpPr/>
            <p:nvPr/>
          </p:nvSpPr>
          <p:spPr>
            <a:xfrm>
              <a:off x="609238" y="1578626"/>
              <a:ext cx="39080" cy="449142"/>
            </a:xfrm>
            <a:custGeom>
              <a:rect b="b" l="l" r="r" t="t"/>
              <a:pathLst>
                <a:path extrusionOk="0" fill="none" h="24897" w="2166">
                  <a:moveTo>
                    <a:pt x="191" y="0"/>
                  </a:moveTo>
                  <a:cubicBezTo>
                    <a:pt x="22" y="3311"/>
                    <a:pt x="0" y="6644"/>
                    <a:pt x="170" y="9955"/>
                  </a:cubicBezTo>
                  <a:cubicBezTo>
                    <a:pt x="467" y="14985"/>
                    <a:pt x="1316" y="19951"/>
                    <a:pt x="2165" y="24897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45"/>
            <p:cNvSpPr/>
            <p:nvPr/>
          </p:nvSpPr>
          <p:spPr>
            <a:xfrm>
              <a:off x="642941" y="1581296"/>
              <a:ext cx="37150" cy="447627"/>
            </a:xfrm>
            <a:custGeom>
              <a:rect b="b" l="l" r="r" t="t"/>
              <a:pathLst>
                <a:path extrusionOk="0" fill="none" h="24813" w="2059">
                  <a:moveTo>
                    <a:pt x="0" y="1"/>
                  </a:moveTo>
                  <a:cubicBezTo>
                    <a:pt x="934" y="8257"/>
                    <a:pt x="1613" y="16514"/>
                    <a:pt x="2059" y="24812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8" name="Google Shape;3398;p45"/>
          <p:cNvGrpSpPr/>
          <p:nvPr/>
        </p:nvGrpSpPr>
        <p:grpSpPr>
          <a:xfrm>
            <a:off x="2170112" y="2734575"/>
            <a:ext cx="373390" cy="454500"/>
            <a:chOff x="2170112" y="2734575"/>
            <a:chExt cx="373390" cy="454500"/>
          </a:xfrm>
        </p:grpSpPr>
        <p:sp>
          <p:nvSpPr>
            <p:cNvPr id="3399" name="Google Shape;3399;p45"/>
            <p:cNvSpPr/>
            <p:nvPr/>
          </p:nvSpPr>
          <p:spPr>
            <a:xfrm>
              <a:off x="2170112" y="2750595"/>
              <a:ext cx="373390" cy="378858"/>
            </a:xfrm>
            <a:custGeom>
              <a:rect b="b" l="l" r="r" t="t"/>
              <a:pathLst>
                <a:path extrusionOk="0" h="21001" w="20695">
                  <a:moveTo>
                    <a:pt x="10753" y="0"/>
                  </a:moveTo>
                  <a:cubicBezTo>
                    <a:pt x="9699" y="0"/>
                    <a:pt x="8617" y="473"/>
                    <a:pt x="7832" y="1213"/>
                  </a:cubicBezTo>
                  <a:cubicBezTo>
                    <a:pt x="6665" y="2275"/>
                    <a:pt x="6049" y="3803"/>
                    <a:pt x="5667" y="5331"/>
                  </a:cubicBezTo>
                  <a:cubicBezTo>
                    <a:pt x="5413" y="6435"/>
                    <a:pt x="5222" y="7560"/>
                    <a:pt x="5116" y="8685"/>
                  </a:cubicBezTo>
                  <a:cubicBezTo>
                    <a:pt x="4988" y="9470"/>
                    <a:pt x="5179" y="10531"/>
                    <a:pt x="4818" y="11253"/>
                  </a:cubicBezTo>
                  <a:cubicBezTo>
                    <a:pt x="4663" y="11583"/>
                    <a:pt x="4330" y="11789"/>
                    <a:pt x="3982" y="11789"/>
                  </a:cubicBezTo>
                  <a:cubicBezTo>
                    <a:pt x="3949" y="11789"/>
                    <a:pt x="3917" y="11787"/>
                    <a:pt x="3885" y="11783"/>
                  </a:cubicBezTo>
                  <a:cubicBezTo>
                    <a:pt x="3439" y="11698"/>
                    <a:pt x="3184" y="11231"/>
                    <a:pt x="3057" y="10786"/>
                  </a:cubicBezTo>
                  <a:cubicBezTo>
                    <a:pt x="2866" y="10128"/>
                    <a:pt x="2802" y="9449"/>
                    <a:pt x="2569" y="8812"/>
                  </a:cubicBezTo>
                  <a:cubicBezTo>
                    <a:pt x="2368" y="8309"/>
                    <a:pt x="1957" y="7788"/>
                    <a:pt x="1428" y="7788"/>
                  </a:cubicBezTo>
                  <a:cubicBezTo>
                    <a:pt x="1398" y="7788"/>
                    <a:pt x="1368" y="7790"/>
                    <a:pt x="1338" y="7793"/>
                  </a:cubicBezTo>
                  <a:cubicBezTo>
                    <a:pt x="658" y="7857"/>
                    <a:pt x="382" y="8685"/>
                    <a:pt x="276" y="9342"/>
                  </a:cubicBezTo>
                  <a:cubicBezTo>
                    <a:pt x="170" y="9894"/>
                    <a:pt x="107" y="10425"/>
                    <a:pt x="85" y="10977"/>
                  </a:cubicBezTo>
                  <a:cubicBezTo>
                    <a:pt x="0" y="11783"/>
                    <a:pt x="213" y="12590"/>
                    <a:pt x="680" y="13248"/>
                  </a:cubicBezTo>
                  <a:cubicBezTo>
                    <a:pt x="1044" y="13723"/>
                    <a:pt x="1645" y="14045"/>
                    <a:pt x="2227" y="14045"/>
                  </a:cubicBezTo>
                  <a:cubicBezTo>
                    <a:pt x="2424" y="14045"/>
                    <a:pt x="2619" y="14008"/>
                    <a:pt x="2802" y="13927"/>
                  </a:cubicBezTo>
                  <a:cubicBezTo>
                    <a:pt x="3321" y="13696"/>
                    <a:pt x="3770" y="13188"/>
                    <a:pt x="4291" y="13188"/>
                  </a:cubicBezTo>
                  <a:cubicBezTo>
                    <a:pt x="4346" y="13188"/>
                    <a:pt x="4401" y="13193"/>
                    <a:pt x="4458" y="13205"/>
                  </a:cubicBezTo>
                  <a:cubicBezTo>
                    <a:pt x="4797" y="13290"/>
                    <a:pt x="5052" y="13545"/>
                    <a:pt x="5137" y="13885"/>
                  </a:cubicBezTo>
                  <a:cubicBezTo>
                    <a:pt x="5243" y="14203"/>
                    <a:pt x="5264" y="14542"/>
                    <a:pt x="5243" y="14882"/>
                  </a:cubicBezTo>
                  <a:cubicBezTo>
                    <a:pt x="5179" y="16559"/>
                    <a:pt x="4564" y="19679"/>
                    <a:pt x="6453" y="20676"/>
                  </a:cubicBezTo>
                  <a:cubicBezTo>
                    <a:pt x="6792" y="20846"/>
                    <a:pt x="7196" y="20952"/>
                    <a:pt x="7578" y="20974"/>
                  </a:cubicBezTo>
                  <a:cubicBezTo>
                    <a:pt x="7767" y="20992"/>
                    <a:pt x="7947" y="21001"/>
                    <a:pt x="8118" y="21001"/>
                  </a:cubicBezTo>
                  <a:cubicBezTo>
                    <a:pt x="10923" y="21001"/>
                    <a:pt x="11393" y="18610"/>
                    <a:pt x="12353" y="16049"/>
                  </a:cubicBezTo>
                  <a:cubicBezTo>
                    <a:pt x="12778" y="14861"/>
                    <a:pt x="13096" y="13651"/>
                    <a:pt x="13329" y="12420"/>
                  </a:cubicBezTo>
                  <a:cubicBezTo>
                    <a:pt x="13351" y="12229"/>
                    <a:pt x="13393" y="12017"/>
                    <a:pt x="13605" y="11932"/>
                  </a:cubicBezTo>
                  <a:cubicBezTo>
                    <a:pt x="13642" y="11917"/>
                    <a:pt x="13678" y="11911"/>
                    <a:pt x="13715" y="11911"/>
                  </a:cubicBezTo>
                  <a:cubicBezTo>
                    <a:pt x="13895" y="11911"/>
                    <a:pt x="14080" y="12063"/>
                    <a:pt x="14221" y="12187"/>
                  </a:cubicBezTo>
                  <a:cubicBezTo>
                    <a:pt x="14983" y="12855"/>
                    <a:pt x="16014" y="13279"/>
                    <a:pt x="17001" y="13279"/>
                  </a:cubicBezTo>
                  <a:cubicBezTo>
                    <a:pt x="17582" y="13279"/>
                    <a:pt x="18148" y="13132"/>
                    <a:pt x="18636" y="12802"/>
                  </a:cubicBezTo>
                  <a:cubicBezTo>
                    <a:pt x="19548" y="12208"/>
                    <a:pt x="20015" y="11125"/>
                    <a:pt x="20270" y="10064"/>
                  </a:cubicBezTo>
                  <a:cubicBezTo>
                    <a:pt x="20461" y="9321"/>
                    <a:pt x="20588" y="8578"/>
                    <a:pt x="20631" y="7814"/>
                  </a:cubicBezTo>
                  <a:cubicBezTo>
                    <a:pt x="20694" y="7199"/>
                    <a:pt x="20631" y="6583"/>
                    <a:pt x="20397" y="6010"/>
                  </a:cubicBezTo>
                  <a:cubicBezTo>
                    <a:pt x="20164" y="5416"/>
                    <a:pt x="19591" y="5034"/>
                    <a:pt x="18975" y="5013"/>
                  </a:cubicBezTo>
                  <a:cubicBezTo>
                    <a:pt x="18041" y="5055"/>
                    <a:pt x="17511" y="6074"/>
                    <a:pt x="17171" y="6944"/>
                  </a:cubicBezTo>
                  <a:cubicBezTo>
                    <a:pt x="16810" y="7814"/>
                    <a:pt x="16471" y="8685"/>
                    <a:pt x="16131" y="9576"/>
                  </a:cubicBezTo>
                  <a:cubicBezTo>
                    <a:pt x="16067" y="9809"/>
                    <a:pt x="15940" y="10000"/>
                    <a:pt x="15791" y="10170"/>
                  </a:cubicBezTo>
                  <a:cubicBezTo>
                    <a:pt x="15648" y="10300"/>
                    <a:pt x="15469" y="10358"/>
                    <a:pt x="15283" y="10358"/>
                  </a:cubicBezTo>
                  <a:cubicBezTo>
                    <a:pt x="14892" y="10358"/>
                    <a:pt x="14471" y="10105"/>
                    <a:pt x="14284" y="9746"/>
                  </a:cubicBezTo>
                  <a:cubicBezTo>
                    <a:pt x="13733" y="8727"/>
                    <a:pt x="14348" y="7071"/>
                    <a:pt x="14391" y="5989"/>
                  </a:cubicBezTo>
                  <a:cubicBezTo>
                    <a:pt x="14454" y="3845"/>
                    <a:pt x="14072" y="1298"/>
                    <a:pt x="12162" y="322"/>
                  </a:cubicBezTo>
                  <a:cubicBezTo>
                    <a:pt x="11720" y="101"/>
                    <a:pt x="11239" y="0"/>
                    <a:pt x="10753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45"/>
            <p:cNvSpPr/>
            <p:nvPr/>
          </p:nvSpPr>
          <p:spPr>
            <a:xfrm>
              <a:off x="2276184" y="2742603"/>
              <a:ext cx="68183" cy="429623"/>
            </a:xfrm>
            <a:custGeom>
              <a:rect b="b" l="l" r="r" t="t"/>
              <a:pathLst>
                <a:path extrusionOk="0" fill="none" h="23815" w="3779">
                  <a:moveTo>
                    <a:pt x="3779" y="1"/>
                  </a:moveTo>
                  <a:cubicBezTo>
                    <a:pt x="1083" y="7621"/>
                    <a:pt x="1" y="15728"/>
                    <a:pt x="552" y="23815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45"/>
            <p:cNvSpPr/>
            <p:nvPr/>
          </p:nvSpPr>
          <p:spPr>
            <a:xfrm>
              <a:off x="2312179" y="2734575"/>
              <a:ext cx="61290" cy="446472"/>
            </a:xfrm>
            <a:custGeom>
              <a:rect b="b" l="l" r="r" t="t"/>
              <a:pathLst>
                <a:path extrusionOk="0" fill="none" h="24749" w="3397">
                  <a:moveTo>
                    <a:pt x="3397" y="0"/>
                  </a:moveTo>
                  <a:cubicBezTo>
                    <a:pt x="2526" y="3205"/>
                    <a:pt x="1805" y="6453"/>
                    <a:pt x="1253" y="9742"/>
                  </a:cubicBezTo>
                  <a:cubicBezTo>
                    <a:pt x="468" y="14709"/>
                    <a:pt x="234" y="19739"/>
                    <a:pt x="1" y="24748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45"/>
            <p:cNvSpPr/>
            <p:nvPr/>
          </p:nvSpPr>
          <p:spPr>
            <a:xfrm>
              <a:off x="2342436" y="2744137"/>
              <a:ext cx="60136" cy="444939"/>
            </a:xfrm>
            <a:custGeom>
              <a:rect b="b" l="l" r="r" t="t"/>
              <a:pathLst>
                <a:path extrusionOk="0" fill="none" h="24664" w="3333">
                  <a:moveTo>
                    <a:pt x="3333" y="1"/>
                  </a:moveTo>
                  <a:cubicBezTo>
                    <a:pt x="2484" y="8257"/>
                    <a:pt x="1359" y="16471"/>
                    <a:pt x="0" y="24664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3" name="Google Shape;3403;p45"/>
          <p:cNvGrpSpPr/>
          <p:nvPr/>
        </p:nvGrpSpPr>
        <p:grpSpPr>
          <a:xfrm>
            <a:off x="2090076" y="3636666"/>
            <a:ext cx="355780" cy="450675"/>
            <a:chOff x="2090076" y="3636666"/>
            <a:chExt cx="355780" cy="450675"/>
          </a:xfrm>
        </p:grpSpPr>
        <p:sp>
          <p:nvSpPr>
            <p:cNvPr id="3404" name="Google Shape;3404;p45"/>
            <p:cNvSpPr/>
            <p:nvPr/>
          </p:nvSpPr>
          <p:spPr>
            <a:xfrm>
              <a:off x="2090076" y="3653407"/>
              <a:ext cx="355780" cy="383296"/>
            </a:xfrm>
            <a:custGeom>
              <a:rect b="b" l="l" r="r" t="t"/>
              <a:pathLst>
                <a:path extrusionOk="0" h="21247" w="19719">
                  <a:moveTo>
                    <a:pt x="8937" y="0"/>
                  </a:moveTo>
                  <a:cubicBezTo>
                    <a:pt x="7649" y="0"/>
                    <a:pt x="6391" y="788"/>
                    <a:pt x="5625" y="1874"/>
                  </a:cubicBezTo>
                  <a:cubicBezTo>
                    <a:pt x="4734" y="3169"/>
                    <a:pt x="4458" y="4782"/>
                    <a:pt x="4415" y="6352"/>
                  </a:cubicBezTo>
                  <a:cubicBezTo>
                    <a:pt x="4394" y="7498"/>
                    <a:pt x="4458" y="8623"/>
                    <a:pt x="4585" y="9769"/>
                  </a:cubicBezTo>
                  <a:cubicBezTo>
                    <a:pt x="4649" y="10555"/>
                    <a:pt x="5073" y="11531"/>
                    <a:pt x="4861" y="12338"/>
                  </a:cubicBezTo>
                  <a:cubicBezTo>
                    <a:pt x="4776" y="12720"/>
                    <a:pt x="4458" y="12996"/>
                    <a:pt x="4054" y="13059"/>
                  </a:cubicBezTo>
                  <a:cubicBezTo>
                    <a:pt x="3609" y="13059"/>
                    <a:pt x="3269" y="12656"/>
                    <a:pt x="3057" y="12253"/>
                  </a:cubicBezTo>
                  <a:cubicBezTo>
                    <a:pt x="2717" y="11658"/>
                    <a:pt x="2505" y="11000"/>
                    <a:pt x="2144" y="10427"/>
                  </a:cubicBezTo>
                  <a:cubicBezTo>
                    <a:pt x="1876" y="10034"/>
                    <a:pt x="1442" y="9641"/>
                    <a:pt x="982" y="9641"/>
                  </a:cubicBezTo>
                  <a:cubicBezTo>
                    <a:pt x="896" y="9641"/>
                    <a:pt x="809" y="9654"/>
                    <a:pt x="722" y="9685"/>
                  </a:cubicBezTo>
                  <a:cubicBezTo>
                    <a:pt x="85" y="9897"/>
                    <a:pt x="1" y="10767"/>
                    <a:pt x="22" y="11446"/>
                  </a:cubicBezTo>
                  <a:cubicBezTo>
                    <a:pt x="43" y="11998"/>
                    <a:pt x="85" y="12529"/>
                    <a:pt x="192" y="13080"/>
                  </a:cubicBezTo>
                  <a:cubicBezTo>
                    <a:pt x="298" y="13866"/>
                    <a:pt x="680" y="14609"/>
                    <a:pt x="1253" y="15161"/>
                  </a:cubicBezTo>
                  <a:cubicBezTo>
                    <a:pt x="1619" y="15464"/>
                    <a:pt x="2106" y="15646"/>
                    <a:pt x="2578" y="15646"/>
                  </a:cubicBezTo>
                  <a:cubicBezTo>
                    <a:pt x="2900" y="15646"/>
                    <a:pt x="3215" y="15562"/>
                    <a:pt x="3481" y="15373"/>
                  </a:cubicBezTo>
                  <a:cubicBezTo>
                    <a:pt x="3991" y="15012"/>
                    <a:pt x="4330" y="14312"/>
                    <a:pt x="4946" y="14312"/>
                  </a:cubicBezTo>
                  <a:cubicBezTo>
                    <a:pt x="5285" y="14333"/>
                    <a:pt x="5583" y="14503"/>
                    <a:pt x="5752" y="14800"/>
                  </a:cubicBezTo>
                  <a:cubicBezTo>
                    <a:pt x="5901" y="15097"/>
                    <a:pt x="6007" y="15436"/>
                    <a:pt x="6049" y="15755"/>
                  </a:cubicBezTo>
                  <a:cubicBezTo>
                    <a:pt x="6347" y="17410"/>
                    <a:pt x="6432" y="20594"/>
                    <a:pt x="8469" y="21167"/>
                  </a:cubicBezTo>
                  <a:cubicBezTo>
                    <a:pt x="8700" y="21218"/>
                    <a:pt x="8940" y="21247"/>
                    <a:pt x="9182" y="21247"/>
                  </a:cubicBezTo>
                  <a:cubicBezTo>
                    <a:pt x="9340" y="21247"/>
                    <a:pt x="9499" y="21235"/>
                    <a:pt x="9658" y="21210"/>
                  </a:cubicBezTo>
                  <a:cubicBezTo>
                    <a:pt x="12926" y="20806"/>
                    <a:pt x="12841" y="18259"/>
                    <a:pt x="13245" y="15373"/>
                  </a:cubicBezTo>
                  <a:cubicBezTo>
                    <a:pt x="13414" y="14142"/>
                    <a:pt x="13478" y="12889"/>
                    <a:pt x="13414" y="11637"/>
                  </a:cubicBezTo>
                  <a:cubicBezTo>
                    <a:pt x="13414" y="11446"/>
                    <a:pt x="13414" y="11213"/>
                    <a:pt x="13605" y="11085"/>
                  </a:cubicBezTo>
                  <a:cubicBezTo>
                    <a:pt x="13661" y="11048"/>
                    <a:pt x="13723" y="11033"/>
                    <a:pt x="13786" y="11033"/>
                  </a:cubicBezTo>
                  <a:cubicBezTo>
                    <a:pt x="13940" y="11033"/>
                    <a:pt x="14107" y="11123"/>
                    <a:pt x="14242" y="11213"/>
                  </a:cubicBezTo>
                  <a:cubicBezTo>
                    <a:pt x="14888" y="11565"/>
                    <a:pt x="15650" y="11764"/>
                    <a:pt x="16393" y="11764"/>
                  </a:cubicBezTo>
                  <a:cubicBezTo>
                    <a:pt x="17262" y="11764"/>
                    <a:pt x="18104" y="11491"/>
                    <a:pt x="18699" y="10873"/>
                  </a:cubicBezTo>
                  <a:cubicBezTo>
                    <a:pt x="19442" y="10088"/>
                    <a:pt x="19676" y="8920"/>
                    <a:pt x="19697" y="7838"/>
                  </a:cubicBezTo>
                  <a:cubicBezTo>
                    <a:pt x="19718" y="7074"/>
                    <a:pt x="19676" y="6310"/>
                    <a:pt x="19569" y="5567"/>
                  </a:cubicBezTo>
                  <a:cubicBezTo>
                    <a:pt x="19506" y="4951"/>
                    <a:pt x="19294" y="4357"/>
                    <a:pt x="18954" y="3848"/>
                  </a:cubicBezTo>
                  <a:cubicBezTo>
                    <a:pt x="18652" y="3422"/>
                    <a:pt x="18172" y="3159"/>
                    <a:pt x="17663" y="3159"/>
                  </a:cubicBezTo>
                  <a:cubicBezTo>
                    <a:pt x="17563" y="3159"/>
                    <a:pt x="17463" y="3169"/>
                    <a:pt x="17362" y="3190"/>
                  </a:cubicBezTo>
                  <a:cubicBezTo>
                    <a:pt x="16449" y="3423"/>
                    <a:pt x="16152" y="4527"/>
                    <a:pt x="16004" y="5461"/>
                  </a:cubicBezTo>
                  <a:lnTo>
                    <a:pt x="15558" y="8263"/>
                  </a:lnTo>
                  <a:cubicBezTo>
                    <a:pt x="15537" y="8475"/>
                    <a:pt x="15473" y="8708"/>
                    <a:pt x="15346" y="8920"/>
                  </a:cubicBezTo>
                  <a:cubicBezTo>
                    <a:pt x="15199" y="9132"/>
                    <a:pt x="14960" y="9224"/>
                    <a:pt x="14705" y="9224"/>
                  </a:cubicBezTo>
                  <a:cubicBezTo>
                    <a:pt x="14372" y="9224"/>
                    <a:pt x="14013" y="9067"/>
                    <a:pt x="13796" y="8814"/>
                  </a:cubicBezTo>
                  <a:cubicBezTo>
                    <a:pt x="13032" y="7923"/>
                    <a:pt x="13287" y="6204"/>
                    <a:pt x="13075" y="5121"/>
                  </a:cubicBezTo>
                  <a:cubicBezTo>
                    <a:pt x="12693" y="2999"/>
                    <a:pt x="11780" y="600"/>
                    <a:pt x="9679" y="91"/>
                  </a:cubicBezTo>
                  <a:cubicBezTo>
                    <a:pt x="9433" y="30"/>
                    <a:pt x="9184" y="0"/>
                    <a:pt x="893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45"/>
            <p:cNvSpPr/>
            <p:nvPr/>
          </p:nvSpPr>
          <p:spPr>
            <a:xfrm>
              <a:off x="2199973" y="3650827"/>
              <a:ext cx="53640" cy="431914"/>
            </a:xfrm>
            <a:custGeom>
              <a:rect b="b" l="l" r="r" t="t"/>
              <a:pathLst>
                <a:path extrusionOk="0" fill="none" h="23942" w="2973">
                  <a:moveTo>
                    <a:pt x="977" y="1"/>
                  </a:moveTo>
                  <a:cubicBezTo>
                    <a:pt x="1" y="8023"/>
                    <a:pt x="680" y="16174"/>
                    <a:pt x="2972" y="23942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45"/>
            <p:cNvSpPr/>
            <p:nvPr/>
          </p:nvSpPr>
          <p:spPr>
            <a:xfrm>
              <a:off x="2241344" y="3636666"/>
              <a:ext cx="39080" cy="449521"/>
            </a:xfrm>
            <a:custGeom>
              <a:rect b="b" l="l" r="r" t="t"/>
              <a:pathLst>
                <a:path extrusionOk="0" fill="none" h="24918" w="2166">
                  <a:moveTo>
                    <a:pt x="191" y="0"/>
                  </a:moveTo>
                  <a:cubicBezTo>
                    <a:pt x="21" y="3333"/>
                    <a:pt x="0" y="6644"/>
                    <a:pt x="170" y="9976"/>
                  </a:cubicBezTo>
                  <a:cubicBezTo>
                    <a:pt x="467" y="14985"/>
                    <a:pt x="1316" y="19951"/>
                    <a:pt x="2165" y="24918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45"/>
            <p:cNvSpPr/>
            <p:nvPr/>
          </p:nvSpPr>
          <p:spPr>
            <a:xfrm>
              <a:off x="2275030" y="3639732"/>
              <a:ext cx="37168" cy="447608"/>
            </a:xfrm>
            <a:custGeom>
              <a:rect b="b" l="l" r="r" t="t"/>
              <a:pathLst>
                <a:path extrusionOk="0" fill="none" h="24812" w="2060">
                  <a:moveTo>
                    <a:pt x="1" y="0"/>
                  </a:moveTo>
                  <a:cubicBezTo>
                    <a:pt x="935" y="8235"/>
                    <a:pt x="1614" y="16513"/>
                    <a:pt x="2060" y="24812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8" name="Google Shape;3408;p45"/>
          <p:cNvGrpSpPr/>
          <p:nvPr/>
        </p:nvGrpSpPr>
        <p:grpSpPr>
          <a:xfrm>
            <a:off x="3829788" y="3918090"/>
            <a:ext cx="276501" cy="349597"/>
            <a:chOff x="3829788" y="3918090"/>
            <a:chExt cx="276501" cy="349597"/>
          </a:xfrm>
        </p:grpSpPr>
        <p:sp>
          <p:nvSpPr>
            <p:cNvPr id="3409" name="Google Shape;3409;p45"/>
            <p:cNvSpPr/>
            <p:nvPr/>
          </p:nvSpPr>
          <p:spPr>
            <a:xfrm>
              <a:off x="3829788" y="3930609"/>
              <a:ext cx="276501" cy="298039"/>
            </a:xfrm>
            <a:custGeom>
              <a:rect b="b" l="l" r="r" t="t"/>
              <a:pathLst>
                <a:path extrusionOk="0" h="16521" w="15325">
                  <a:moveTo>
                    <a:pt x="6937" y="0"/>
                  </a:moveTo>
                  <a:cubicBezTo>
                    <a:pt x="5932" y="0"/>
                    <a:pt x="4943" y="616"/>
                    <a:pt x="4373" y="1471"/>
                  </a:cubicBezTo>
                  <a:cubicBezTo>
                    <a:pt x="3693" y="2469"/>
                    <a:pt x="3460" y="3721"/>
                    <a:pt x="3417" y="4952"/>
                  </a:cubicBezTo>
                  <a:cubicBezTo>
                    <a:pt x="3417" y="5822"/>
                    <a:pt x="3460" y="6714"/>
                    <a:pt x="3566" y="7605"/>
                  </a:cubicBezTo>
                  <a:cubicBezTo>
                    <a:pt x="3608" y="8221"/>
                    <a:pt x="3927" y="8985"/>
                    <a:pt x="3757" y="9600"/>
                  </a:cubicBezTo>
                  <a:cubicBezTo>
                    <a:pt x="3693" y="9897"/>
                    <a:pt x="3439" y="10110"/>
                    <a:pt x="3142" y="10152"/>
                  </a:cubicBezTo>
                  <a:cubicBezTo>
                    <a:pt x="2781" y="10152"/>
                    <a:pt x="2526" y="9834"/>
                    <a:pt x="2356" y="9537"/>
                  </a:cubicBezTo>
                  <a:cubicBezTo>
                    <a:pt x="2102" y="9070"/>
                    <a:pt x="1932" y="8560"/>
                    <a:pt x="1656" y="8115"/>
                  </a:cubicBezTo>
                  <a:cubicBezTo>
                    <a:pt x="1443" y="7795"/>
                    <a:pt x="1112" y="7506"/>
                    <a:pt x="761" y="7506"/>
                  </a:cubicBezTo>
                  <a:cubicBezTo>
                    <a:pt x="692" y="7506"/>
                    <a:pt x="622" y="7517"/>
                    <a:pt x="552" y="7541"/>
                  </a:cubicBezTo>
                  <a:cubicBezTo>
                    <a:pt x="64" y="7711"/>
                    <a:pt x="0" y="8369"/>
                    <a:pt x="22" y="8900"/>
                  </a:cubicBezTo>
                  <a:cubicBezTo>
                    <a:pt x="22" y="9324"/>
                    <a:pt x="64" y="9749"/>
                    <a:pt x="128" y="10173"/>
                  </a:cubicBezTo>
                  <a:cubicBezTo>
                    <a:pt x="213" y="10789"/>
                    <a:pt x="510" y="11362"/>
                    <a:pt x="977" y="11786"/>
                  </a:cubicBezTo>
                  <a:cubicBezTo>
                    <a:pt x="1248" y="12021"/>
                    <a:pt x="1613" y="12155"/>
                    <a:pt x="1972" y="12155"/>
                  </a:cubicBezTo>
                  <a:cubicBezTo>
                    <a:pt x="2229" y="12155"/>
                    <a:pt x="2483" y="12086"/>
                    <a:pt x="2696" y="11935"/>
                  </a:cubicBezTo>
                  <a:cubicBezTo>
                    <a:pt x="3078" y="11659"/>
                    <a:pt x="3354" y="11128"/>
                    <a:pt x="3821" y="11128"/>
                  </a:cubicBezTo>
                  <a:cubicBezTo>
                    <a:pt x="4097" y="11128"/>
                    <a:pt x="4330" y="11298"/>
                    <a:pt x="4457" y="11532"/>
                  </a:cubicBezTo>
                  <a:cubicBezTo>
                    <a:pt x="4585" y="11744"/>
                    <a:pt x="4670" y="11999"/>
                    <a:pt x="4691" y="12275"/>
                  </a:cubicBezTo>
                  <a:cubicBezTo>
                    <a:pt x="4924" y="13548"/>
                    <a:pt x="4988" y="16010"/>
                    <a:pt x="6580" y="16456"/>
                  </a:cubicBezTo>
                  <a:cubicBezTo>
                    <a:pt x="6772" y="16497"/>
                    <a:pt x="6973" y="16520"/>
                    <a:pt x="7171" y="16520"/>
                  </a:cubicBezTo>
                  <a:cubicBezTo>
                    <a:pt x="7279" y="16520"/>
                    <a:pt x="7387" y="16513"/>
                    <a:pt x="7493" y="16498"/>
                  </a:cubicBezTo>
                  <a:cubicBezTo>
                    <a:pt x="10018" y="16180"/>
                    <a:pt x="9976" y="14185"/>
                    <a:pt x="10294" y="11956"/>
                  </a:cubicBezTo>
                  <a:cubicBezTo>
                    <a:pt x="10422" y="11001"/>
                    <a:pt x="10464" y="10025"/>
                    <a:pt x="10422" y="9048"/>
                  </a:cubicBezTo>
                  <a:cubicBezTo>
                    <a:pt x="10400" y="8900"/>
                    <a:pt x="10443" y="8751"/>
                    <a:pt x="10549" y="8624"/>
                  </a:cubicBezTo>
                  <a:cubicBezTo>
                    <a:pt x="10591" y="8600"/>
                    <a:pt x="10639" y="8589"/>
                    <a:pt x="10689" y="8589"/>
                  </a:cubicBezTo>
                  <a:cubicBezTo>
                    <a:pt x="10814" y="8589"/>
                    <a:pt x="10952" y="8654"/>
                    <a:pt x="11058" y="8730"/>
                  </a:cubicBezTo>
                  <a:cubicBezTo>
                    <a:pt x="11553" y="9001"/>
                    <a:pt x="12136" y="9153"/>
                    <a:pt x="12706" y="9153"/>
                  </a:cubicBezTo>
                  <a:cubicBezTo>
                    <a:pt x="13384" y="9153"/>
                    <a:pt x="14045" y="8938"/>
                    <a:pt x="14518" y="8454"/>
                  </a:cubicBezTo>
                  <a:cubicBezTo>
                    <a:pt x="15112" y="7839"/>
                    <a:pt x="15282" y="6947"/>
                    <a:pt x="15303" y="6098"/>
                  </a:cubicBezTo>
                  <a:cubicBezTo>
                    <a:pt x="15324" y="5504"/>
                    <a:pt x="15282" y="4910"/>
                    <a:pt x="15197" y="4337"/>
                  </a:cubicBezTo>
                  <a:cubicBezTo>
                    <a:pt x="15155" y="3870"/>
                    <a:pt x="14985" y="3403"/>
                    <a:pt x="14730" y="3021"/>
                  </a:cubicBezTo>
                  <a:cubicBezTo>
                    <a:pt x="14495" y="2677"/>
                    <a:pt x="14105" y="2472"/>
                    <a:pt x="13692" y="2472"/>
                  </a:cubicBezTo>
                  <a:cubicBezTo>
                    <a:pt x="13621" y="2472"/>
                    <a:pt x="13549" y="2478"/>
                    <a:pt x="13478" y="2490"/>
                  </a:cubicBezTo>
                  <a:cubicBezTo>
                    <a:pt x="12777" y="2660"/>
                    <a:pt x="12523" y="3551"/>
                    <a:pt x="12417" y="4252"/>
                  </a:cubicBezTo>
                  <a:lnTo>
                    <a:pt x="12077" y="6438"/>
                  </a:lnTo>
                  <a:cubicBezTo>
                    <a:pt x="12056" y="6608"/>
                    <a:pt x="12013" y="6777"/>
                    <a:pt x="11907" y="6947"/>
                  </a:cubicBezTo>
                  <a:cubicBezTo>
                    <a:pt x="11796" y="7114"/>
                    <a:pt x="11612" y="7188"/>
                    <a:pt x="11413" y="7188"/>
                  </a:cubicBezTo>
                  <a:cubicBezTo>
                    <a:pt x="11157" y="7188"/>
                    <a:pt x="10877" y="7065"/>
                    <a:pt x="10697" y="6862"/>
                  </a:cubicBezTo>
                  <a:cubicBezTo>
                    <a:pt x="10124" y="6183"/>
                    <a:pt x="10315" y="4825"/>
                    <a:pt x="10146" y="3997"/>
                  </a:cubicBezTo>
                  <a:cubicBezTo>
                    <a:pt x="9848" y="2363"/>
                    <a:pt x="9127" y="495"/>
                    <a:pt x="7514" y="70"/>
                  </a:cubicBezTo>
                  <a:cubicBezTo>
                    <a:pt x="7323" y="23"/>
                    <a:pt x="7130" y="0"/>
                    <a:pt x="693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45"/>
            <p:cNvSpPr/>
            <p:nvPr/>
          </p:nvSpPr>
          <p:spPr>
            <a:xfrm>
              <a:off x="3914804" y="3928805"/>
              <a:ext cx="41750" cy="335436"/>
            </a:xfrm>
            <a:custGeom>
              <a:rect b="b" l="l" r="r" t="t"/>
              <a:pathLst>
                <a:path extrusionOk="0" fill="none" h="18594" w="2314">
                  <a:moveTo>
                    <a:pt x="785" y="1"/>
                  </a:moveTo>
                  <a:cubicBezTo>
                    <a:pt x="0" y="6241"/>
                    <a:pt x="531" y="12566"/>
                    <a:pt x="2314" y="18593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45"/>
            <p:cNvSpPr/>
            <p:nvPr/>
          </p:nvSpPr>
          <p:spPr>
            <a:xfrm>
              <a:off x="3947353" y="3918090"/>
              <a:ext cx="30257" cy="348821"/>
            </a:xfrm>
            <a:custGeom>
              <a:rect b="b" l="l" r="r" t="t"/>
              <a:pathLst>
                <a:path extrusionOk="0" fill="none" h="19336" w="1677">
                  <a:moveTo>
                    <a:pt x="128" y="0"/>
                  </a:moveTo>
                  <a:cubicBezTo>
                    <a:pt x="0" y="2569"/>
                    <a:pt x="0" y="5158"/>
                    <a:pt x="128" y="7726"/>
                  </a:cubicBezTo>
                  <a:cubicBezTo>
                    <a:pt x="361" y="11631"/>
                    <a:pt x="1019" y="15494"/>
                    <a:pt x="1677" y="19336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45"/>
            <p:cNvSpPr/>
            <p:nvPr/>
          </p:nvSpPr>
          <p:spPr>
            <a:xfrm>
              <a:off x="3973388" y="3920381"/>
              <a:ext cx="28742" cy="347306"/>
            </a:xfrm>
            <a:custGeom>
              <a:rect b="b" l="l" r="r" t="t"/>
              <a:pathLst>
                <a:path extrusionOk="0" fill="none" h="19252" w="1593">
                  <a:moveTo>
                    <a:pt x="0" y="1"/>
                  </a:moveTo>
                  <a:cubicBezTo>
                    <a:pt x="722" y="6389"/>
                    <a:pt x="1253" y="12820"/>
                    <a:pt x="1592" y="19251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3" name="Google Shape;3413;p45"/>
          <p:cNvGrpSpPr/>
          <p:nvPr/>
        </p:nvGrpSpPr>
        <p:grpSpPr>
          <a:xfrm>
            <a:off x="2527011" y="2342873"/>
            <a:ext cx="276501" cy="349597"/>
            <a:chOff x="2527011" y="2342873"/>
            <a:chExt cx="276501" cy="349597"/>
          </a:xfrm>
        </p:grpSpPr>
        <p:sp>
          <p:nvSpPr>
            <p:cNvPr id="3414" name="Google Shape;3414;p45"/>
            <p:cNvSpPr/>
            <p:nvPr/>
          </p:nvSpPr>
          <p:spPr>
            <a:xfrm>
              <a:off x="2527011" y="2355393"/>
              <a:ext cx="276501" cy="297786"/>
            </a:xfrm>
            <a:custGeom>
              <a:rect b="b" l="l" r="r" t="t"/>
              <a:pathLst>
                <a:path extrusionOk="0" h="16507" w="15325">
                  <a:moveTo>
                    <a:pt x="6937" y="0"/>
                  </a:moveTo>
                  <a:cubicBezTo>
                    <a:pt x="5931" y="0"/>
                    <a:pt x="4943" y="613"/>
                    <a:pt x="4373" y="1450"/>
                  </a:cubicBezTo>
                  <a:cubicBezTo>
                    <a:pt x="3694" y="2448"/>
                    <a:pt x="3460" y="3721"/>
                    <a:pt x="3418" y="4931"/>
                  </a:cubicBezTo>
                  <a:cubicBezTo>
                    <a:pt x="3418" y="5822"/>
                    <a:pt x="3460" y="6693"/>
                    <a:pt x="3566" y="7584"/>
                  </a:cubicBezTo>
                  <a:cubicBezTo>
                    <a:pt x="3609" y="8200"/>
                    <a:pt x="3927" y="8964"/>
                    <a:pt x="3757" y="9579"/>
                  </a:cubicBezTo>
                  <a:cubicBezTo>
                    <a:pt x="3694" y="9876"/>
                    <a:pt x="3439" y="10110"/>
                    <a:pt x="3142" y="10131"/>
                  </a:cubicBezTo>
                  <a:cubicBezTo>
                    <a:pt x="2781" y="10131"/>
                    <a:pt x="2526" y="9813"/>
                    <a:pt x="2357" y="9516"/>
                  </a:cubicBezTo>
                  <a:cubicBezTo>
                    <a:pt x="2102" y="9049"/>
                    <a:pt x="1932" y="8539"/>
                    <a:pt x="1656" y="8093"/>
                  </a:cubicBezTo>
                  <a:cubicBezTo>
                    <a:pt x="1442" y="7790"/>
                    <a:pt x="1107" y="7486"/>
                    <a:pt x="753" y="7486"/>
                  </a:cubicBezTo>
                  <a:cubicBezTo>
                    <a:pt x="687" y="7486"/>
                    <a:pt x="620" y="7497"/>
                    <a:pt x="552" y="7520"/>
                  </a:cubicBezTo>
                  <a:cubicBezTo>
                    <a:pt x="64" y="7690"/>
                    <a:pt x="1" y="8348"/>
                    <a:pt x="22" y="8879"/>
                  </a:cubicBezTo>
                  <a:cubicBezTo>
                    <a:pt x="22" y="9303"/>
                    <a:pt x="64" y="9728"/>
                    <a:pt x="149" y="10152"/>
                  </a:cubicBezTo>
                  <a:cubicBezTo>
                    <a:pt x="213" y="10768"/>
                    <a:pt x="510" y="11341"/>
                    <a:pt x="977" y="11765"/>
                  </a:cubicBezTo>
                  <a:cubicBezTo>
                    <a:pt x="1267" y="12005"/>
                    <a:pt x="1648" y="12147"/>
                    <a:pt x="2011" y="12147"/>
                  </a:cubicBezTo>
                  <a:cubicBezTo>
                    <a:pt x="2259" y="12147"/>
                    <a:pt x="2498" y="12081"/>
                    <a:pt x="2696" y="11935"/>
                  </a:cubicBezTo>
                  <a:cubicBezTo>
                    <a:pt x="3099" y="11659"/>
                    <a:pt x="3354" y="11107"/>
                    <a:pt x="3842" y="11107"/>
                  </a:cubicBezTo>
                  <a:cubicBezTo>
                    <a:pt x="4097" y="11129"/>
                    <a:pt x="4330" y="11277"/>
                    <a:pt x="4458" y="11511"/>
                  </a:cubicBezTo>
                  <a:cubicBezTo>
                    <a:pt x="4585" y="11744"/>
                    <a:pt x="4670" y="11999"/>
                    <a:pt x="4691" y="12254"/>
                  </a:cubicBezTo>
                  <a:cubicBezTo>
                    <a:pt x="4946" y="13527"/>
                    <a:pt x="4988" y="15989"/>
                    <a:pt x="6580" y="16456"/>
                  </a:cubicBezTo>
                  <a:cubicBezTo>
                    <a:pt x="6744" y="16491"/>
                    <a:pt x="6914" y="16507"/>
                    <a:pt x="7083" y="16507"/>
                  </a:cubicBezTo>
                  <a:cubicBezTo>
                    <a:pt x="7221" y="16507"/>
                    <a:pt x="7359" y="16496"/>
                    <a:pt x="7493" y="16477"/>
                  </a:cubicBezTo>
                  <a:cubicBezTo>
                    <a:pt x="10019" y="16159"/>
                    <a:pt x="9976" y="14185"/>
                    <a:pt x="10295" y="11935"/>
                  </a:cubicBezTo>
                  <a:cubicBezTo>
                    <a:pt x="10422" y="10980"/>
                    <a:pt x="10464" y="10004"/>
                    <a:pt x="10422" y="9049"/>
                  </a:cubicBezTo>
                  <a:cubicBezTo>
                    <a:pt x="10401" y="8900"/>
                    <a:pt x="10443" y="8730"/>
                    <a:pt x="10570" y="8624"/>
                  </a:cubicBezTo>
                  <a:cubicBezTo>
                    <a:pt x="10615" y="8592"/>
                    <a:pt x="10663" y="8580"/>
                    <a:pt x="10713" y="8580"/>
                  </a:cubicBezTo>
                  <a:cubicBezTo>
                    <a:pt x="10830" y="8580"/>
                    <a:pt x="10954" y="8650"/>
                    <a:pt x="11059" y="8709"/>
                  </a:cubicBezTo>
                  <a:cubicBezTo>
                    <a:pt x="11557" y="8983"/>
                    <a:pt x="12146" y="9140"/>
                    <a:pt x="12722" y="9140"/>
                  </a:cubicBezTo>
                  <a:cubicBezTo>
                    <a:pt x="13395" y="9140"/>
                    <a:pt x="14049" y="8925"/>
                    <a:pt x="14518" y="8433"/>
                  </a:cubicBezTo>
                  <a:cubicBezTo>
                    <a:pt x="15091" y="7839"/>
                    <a:pt x="15261" y="6926"/>
                    <a:pt x="15303" y="6077"/>
                  </a:cubicBezTo>
                  <a:cubicBezTo>
                    <a:pt x="15325" y="5504"/>
                    <a:pt x="15282" y="4910"/>
                    <a:pt x="15197" y="4337"/>
                  </a:cubicBezTo>
                  <a:cubicBezTo>
                    <a:pt x="15134" y="3849"/>
                    <a:pt x="14985" y="3403"/>
                    <a:pt x="14709" y="3000"/>
                  </a:cubicBezTo>
                  <a:cubicBezTo>
                    <a:pt x="14477" y="2660"/>
                    <a:pt x="14093" y="2470"/>
                    <a:pt x="13698" y="2470"/>
                  </a:cubicBezTo>
                  <a:cubicBezTo>
                    <a:pt x="13625" y="2470"/>
                    <a:pt x="13551" y="2477"/>
                    <a:pt x="13478" y="2490"/>
                  </a:cubicBezTo>
                  <a:cubicBezTo>
                    <a:pt x="12757" y="2660"/>
                    <a:pt x="12523" y="3530"/>
                    <a:pt x="12417" y="4252"/>
                  </a:cubicBezTo>
                  <a:lnTo>
                    <a:pt x="12077" y="6417"/>
                  </a:lnTo>
                  <a:cubicBezTo>
                    <a:pt x="12056" y="6608"/>
                    <a:pt x="11992" y="6778"/>
                    <a:pt x="11908" y="6926"/>
                  </a:cubicBezTo>
                  <a:cubicBezTo>
                    <a:pt x="11786" y="7095"/>
                    <a:pt x="11593" y="7169"/>
                    <a:pt x="11390" y="7169"/>
                  </a:cubicBezTo>
                  <a:cubicBezTo>
                    <a:pt x="11135" y="7169"/>
                    <a:pt x="10863" y="7052"/>
                    <a:pt x="10698" y="6862"/>
                  </a:cubicBezTo>
                  <a:cubicBezTo>
                    <a:pt x="10103" y="6162"/>
                    <a:pt x="10295" y="4825"/>
                    <a:pt x="10146" y="3976"/>
                  </a:cubicBezTo>
                  <a:cubicBezTo>
                    <a:pt x="9849" y="2342"/>
                    <a:pt x="9127" y="474"/>
                    <a:pt x="7514" y="71"/>
                  </a:cubicBezTo>
                  <a:cubicBezTo>
                    <a:pt x="7323" y="23"/>
                    <a:pt x="7129" y="0"/>
                    <a:pt x="693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45"/>
            <p:cNvSpPr/>
            <p:nvPr/>
          </p:nvSpPr>
          <p:spPr>
            <a:xfrm>
              <a:off x="2612027" y="2353589"/>
              <a:ext cx="41371" cy="335436"/>
            </a:xfrm>
            <a:custGeom>
              <a:rect b="b" l="l" r="r" t="t"/>
              <a:pathLst>
                <a:path extrusionOk="0" fill="none" h="18594" w="2293">
                  <a:moveTo>
                    <a:pt x="765" y="1"/>
                  </a:moveTo>
                  <a:cubicBezTo>
                    <a:pt x="0" y="6241"/>
                    <a:pt x="531" y="12566"/>
                    <a:pt x="2293" y="18594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45"/>
            <p:cNvSpPr/>
            <p:nvPr/>
          </p:nvSpPr>
          <p:spPr>
            <a:xfrm>
              <a:off x="2644197" y="2342873"/>
              <a:ext cx="30275" cy="348443"/>
            </a:xfrm>
            <a:custGeom>
              <a:rect b="b" l="l" r="r" t="t"/>
              <a:pathLst>
                <a:path extrusionOk="0" fill="none" h="19315" w="1678">
                  <a:moveTo>
                    <a:pt x="149" y="1"/>
                  </a:moveTo>
                  <a:cubicBezTo>
                    <a:pt x="0" y="2569"/>
                    <a:pt x="0" y="5158"/>
                    <a:pt x="128" y="7726"/>
                  </a:cubicBezTo>
                  <a:cubicBezTo>
                    <a:pt x="361" y="11632"/>
                    <a:pt x="1019" y="15473"/>
                    <a:pt x="1677" y="19315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45"/>
            <p:cNvSpPr/>
            <p:nvPr/>
          </p:nvSpPr>
          <p:spPr>
            <a:xfrm>
              <a:off x="2670611" y="2344785"/>
              <a:ext cx="28742" cy="347685"/>
            </a:xfrm>
            <a:custGeom>
              <a:rect b="b" l="l" r="r" t="t"/>
              <a:pathLst>
                <a:path extrusionOk="0" fill="none" h="19273" w="1593">
                  <a:moveTo>
                    <a:pt x="1" y="1"/>
                  </a:moveTo>
                  <a:cubicBezTo>
                    <a:pt x="722" y="6410"/>
                    <a:pt x="1253" y="12820"/>
                    <a:pt x="1593" y="19273"/>
                  </a:cubicBezTo>
                </a:path>
              </a:pathLst>
            </a:custGeom>
            <a:noFill/>
            <a:ln cap="flat" cmpd="sng" w="4775">
              <a:solidFill>
                <a:srgbClr val="FF9076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8" name="Google Shape;3418;p45"/>
          <p:cNvSpPr/>
          <p:nvPr/>
        </p:nvSpPr>
        <p:spPr>
          <a:xfrm>
            <a:off x="2068623" y="2092225"/>
            <a:ext cx="29896" cy="28215"/>
          </a:xfrm>
          <a:custGeom>
            <a:rect b="b" l="l" r="r" t="t"/>
            <a:pathLst>
              <a:path extrusionOk="0" h="1564" w="1657">
                <a:moveTo>
                  <a:pt x="291" y="1"/>
                </a:moveTo>
                <a:cubicBezTo>
                  <a:pt x="217" y="1"/>
                  <a:pt x="142" y="6"/>
                  <a:pt x="65" y="14"/>
                </a:cubicBezTo>
                <a:cubicBezTo>
                  <a:pt x="43" y="14"/>
                  <a:pt x="22" y="35"/>
                  <a:pt x="22" y="35"/>
                </a:cubicBezTo>
                <a:cubicBezTo>
                  <a:pt x="1" y="56"/>
                  <a:pt x="1" y="77"/>
                  <a:pt x="22" y="99"/>
                </a:cubicBezTo>
                <a:cubicBezTo>
                  <a:pt x="65" y="396"/>
                  <a:pt x="171" y="693"/>
                  <a:pt x="319" y="948"/>
                </a:cubicBezTo>
                <a:cubicBezTo>
                  <a:pt x="362" y="1032"/>
                  <a:pt x="595" y="1563"/>
                  <a:pt x="680" y="1563"/>
                </a:cubicBezTo>
                <a:cubicBezTo>
                  <a:pt x="701" y="1542"/>
                  <a:pt x="723" y="1542"/>
                  <a:pt x="744" y="1521"/>
                </a:cubicBezTo>
                <a:cubicBezTo>
                  <a:pt x="914" y="1308"/>
                  <a:pt x="1083" y="1139"/>
                  <a:pt x="1253" y="926"/>
                </a:cubicBezTo>
                <a:cubicBezTo>
                  <a:pt x="1402" y="757"/>
                  <a:pt x="1529" y="566"/>
                  <a:pt x="1635" y="374"/>
                </a:cubicBezTo>
                <a:cubicBezTo>
                  <a:pt x="1656" y="332"/>
                  <a:pt x="1656" y="290"/>
                  <a:pt x="1635" y="268"/>
                </a:cubicBezTo>
                <a:cubicBezTo>
                  <a:pt x="1635" y="247"/>
                  <a:pt x="1614" y="247"/>
                  <a:pt x="1593" y="247"/>
                </a:cubicBezTo>
                <a:lnTo>
                  <a:pt x="1487" y="226"/>
                </a:lnTo>
                <a:cubicBezTo>
                  <a:pt x="1232" y="162"/>
                  <a:pt x="956" y="99"/>
                  <a:pt x="680" y="56"/>
                </a:cubicBezTo>
                <a:cubicBezTo>
                  <a:pt x="546" y="16"/>
                  <a:pt x="420" y="1"/>
                  <a:pt x="291" y="1"/>
                </a:cubicBezTo>
                <a:close/>
              </a:path>
            </a:pathLst>
          </a:custGeom>
          <a:solidFill>
            <a:srgbClr val="FE79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45"/>
          <p:cNvSpPr/>
          <p:nvPr/>
        </p:nvSpPr>
        <p:spPr>
          <a:xfrm>
            <a:off x="1858771" y="2353589"/>
            <a:ext cx="22625" cy="22225"/>
          </a:xfrm>
          <a:custGeom>
            <a:rect b="b" l="l" r="r" t="t"/>
            <a:pathLst>
              <a:path extrusionOk="0" h="1232" w="1254">
                <a:moveTo>
                  <a:pt x="638" y="1"/>
                </a:moveTo>
                <a:cubicBezTo>
                  <a:pt x="298" y="1"/>
                  <a:pt x="1" y="277"/>
                  <a:pt x="1" y="616"/>
                </a:cubicBezTo>
                <a:cubicBezTo>
                  <a:pt x="1" y="956"/>
                  <a:pt x="298" y="1232"/>
                  <a:pt x="638" y="1232"/>
                </a:cubicBezTo>
                <a:cubicBezTo>
                  <a:pt x="977" y="1232"/>
                  <a:pt x="1253" y="956"/>
                  <a:pt x="1253" y="616"/>
                </a:cubicBezTo>
                <a:cubicBezTo>
                  <a:pt x="1253" y="277"/>
                  <a:pt x="977" y="1"/>
                  <a:pt x="638" y="1"/>
                </a:cubicBezTo>
                <a:close/>
              </a:path>
            </a:pathLst>
          </a:custGeom>
          <a:solidFill>
            <a:srgbClr val="FFEF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0" name="Google Shape;3420;p45"/>
          <p:cNvSpPr/>
          <p:nvPr/>
        </p:nvSpPr>
        <p:spPr>
          <a:xfrm>
            <a:off x="1929245" y="2379638"/>
            <a:ext cx="22607" cy="22225"/>
          </a:xfrm>
          <a:custGeom>
            <a:rect b="b" l="l" r="r" t="t"/>
            <a:pathLst>
              <a:path extrusionOk="0" h="1232" w="1253">
                <a:moveTo>
                  <a:pt x="616" y="0"/>
                </a:moveTo>
                <a:cubicBezTo>
                  <a:pt x="276" y="0"/>
                  <a:pt x="0" y="276"/>
                  <a:pt x="0" y="616"/>
                </a:cubicBezTo>
                <a:cubicBezTo>
                  <a:pt x="0" y="955"/>
                  <a:pt x="276" y="1231"/>
                  <a:pt x="616" y="1231"/>
                </a:cubicBezTo>
                <a:cubicBezTo>
                  <a:pt x="955" y="1231"/>
                  <a:pt x="1252" y="955"/>
                  <a:pt x="1252" y="616"/>
                </a:cubicBezTo>
                <a:cubicBezTo>
                  <a:pt x="1252" y="276"/>
                  <a:pt x="955" y="0"/>
                  <a:pt x="616" y="0"/>
                </a:cubicBezTo>
                <a:close/>
              </a:path>
            </a:pathLst>
          </a:custGeom>
          <a:solidFill>
            <a:srgbClr val="FFEF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45"/>
          <p:cNvSpPr/>
          <p:nvPr/>
        </p:nvSpPr>
        <p:spPr>
          <a:xfrm>
            <a:off x="2005439" y="2395965"/>
            <a:ext cx="26071" cy="22352"/>
          </a:xfrm>
          <a:custGeom>
            <a:rect b="b" l="l" r="r" t="t"/>
            <a:pathLst>
              <a:path extrusionOk="0" h="1239" w="1445">
                <a:moveTo>
                  <a:pt x="825" y="0"/>
                </a:moveTo>
                <a:cubicBezTo>
                  <a:pt x="677" y="0"/>
                  <a:pt x="526" y="55"/>
                  <a:pt x="404" y="178"/>
                </a:cubicBezTo>
                <a:cubicBezTo>
                  <a:pt x="1" y="560"/>
                  <a:pt x="277" y="1239"/>
                  <a:pt x="829" y="1239"/>
                </a:cubicBezTo>
                <a:cubicBezTo>
                  <a:pt x="1168" y="1239"/>
                  <a:pt x="1444" y="963"/>
                  <a:pt x="1444" y="623"/>
                </a:cubicBezTo>
                <a:cubicBezTo>
                  <a:pt x="1444" y="248"/>
                  <a:pt x="1140" y="0"/>
                  <a:pt x="825" y="0"/>
                </a:cubicBezTo>
                <a:close/>
              </a:path>
            </a:pathLst>
          </a:custGeom>
          <a:solidFill>
            <a:srgbClr val="FFEF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2" name="Google Shape;3422;p45"/>
          <p:cNvGrpSpPr/>
          <p:nvPr/>
        </p:nvGrpSpPr>
        <p:grpSpPr>
          <a:xfrm>
            <a:off x="1712988" y="1870568"/>
            <a:ext cx="875693" cy="633763"/>
            <a:chOff x="1712988" y="1870568"/>
            <a:chExt cx="875693" cy="633763"/>
          </a:xfrm>
        </p:grpSpPr>
        <p:sp>
          <p:nvSpPr>
            <p:cNvPr id="3423" name="Google Shape;3423;p45"/>
            <p:cNvSpPr/>
            <p:nvPr/>
          </p:nvSpPr>
          <p:spPr>
            <a:xfrm>
              <a:off x="2039142" y="1870568"/>
              <a:ext cx="244332" cy="165914"/>
            </a:xfrm>
            <a:custGeom>
              <a:rect b="b" l="l" r="r" t="t"/>
              <a:pathLst>
                <a:path extrusionOk="0" h="9197" w="13542">
                  <a:moveTo>
                    <a:pt x="6570" y="1"/>
                  </a:moveTo>
                  <a:cubicBezTo>
                    <a:pt x="5606" y="1"/>
                    <a:pt x="4574" y="437"/>
                    <a:pt x="3481" y="1455"/>
                  </a:cubicBezTo>
                  <a:cubicBezTo>
                    <a:pt x="1847" y="3004"/>
                    <a:pt x="786" y="5297"/>
                    <a:pt x="1" y="7716"/>
                  </a:cubicBezTo>
                  <a:cubicBezTo>
                    <a:pt x="2760" y="8544"/>
                    <a:pt x="5604" y="9053"/>
                    <a:pt x="8469" y="9181"/>
                  </a:cubicBezTo>
                  <a:cubicBezTo>
                    <a:pt x="8755" y="9191"/>
                    <a:pt x="9041" y="9197"/>
                    <a:pt x="9326" y="9197"/>
                  </a:cubicBezTo>
                  <a:cubicBezTo>
                    <a:pt x="10738" y="9197"/>
                    <a:pt x="12147" y="9067"/>
                    <a:pt x="13542" y="8820"/>
                  </a:cubicBezTo>
                  <a:cubicBezTo>
                    <a:pt x="12113" y="4615"/>
                    <a:pt x="9704" y="1"/>
                    <a:pt x="6570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45"/>
            <p:cNvSpPr/>
            <p:nvPr/>
          </p:nvSpPr>
          <p:spPr>
            <a:xfrm>
              <a:off x="2024203" y="2010143"/>
              <a:ext cx="274589" cy="84608"/>
            </a:xfrm>
            <a:custGeom>
              <a:rect b="b" l="l" r="r" t="t"/>
              <a:pathLst>
                <a:path extrusionOk="0" h="4690" w="15219">
                  <a:moveTo>
                    <a:pt x="829" y="0"/>
                  </a:moveTo>
                  <a:cubicBezTo>
                    <a:pt x="510" y="977"/>
                    <a:pt x="256" y="1996"/>
                    <a:pt x="1" y="2972"/>
                  </a:cubicBezTo>
                  <a:lnTo>
                    <a:pt x="4946" y="3927"/>
                  </a:lnTo>
                  <a:cubicBezTo>
                    <a:pt x="6991" y="4308"/>
                    <a:pt x="9078" y="4689"/>
                    <a:pt x="11151" y="4689"/>
                  </a:cubicBezTo>
                  <a:cubicBezTo>
                    <a:pt x="11616" y="4689"/>
                    <a:pt x="12081" y="4670"/>
                    <a:pt x="12545" y="4627"/>
                  </a:cubicBezTo>
                  <a:cubicBezTo>
                    <a:pt x="13457" y="4521"/>
                    <a:pt x="14349" y="4330"/>
                    <a:pt x="15219" y="4012"/>
                  </a:cubicBezTo>
                  <a:cubicBezTo>
                    <a:pt x="14985" y="3120"/>
                    <a:pt x="14709" y="2123"/>
                    <a:pt x="14370" y="1104"/>
                  </a:cubicBezTo>
                  <a:cubicBezTo>
                    <a:pt x="12928" y="1360"/>
                    <a:pt x="11470" y="1474"/>
                    <a:pt x="10011" y="1474"/>
                  </a:cubicBezTo>
                  <a:cubicBezTo>
                    <a:pt x="9773" y="1474"/>
                    <a:pt x="9535" y="1471"/>
                    <a:pt x="9297" y="1465"/>
                  </a:cubicBezTo>
                  <a:cubicBezTo>
                    <a:pt x="6432" y="1316"/>
                    <a:pt x="3588" y="828"/>
                    <a:pt x="829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45"/>
            <p:cNvSpPr/>
            <p:nvPr/>
          </p:nvSpPr>
          <p:spPr>
            <a:xfrm>
              <a:off x="2005835" y="2063740"/>
              <a:ext cx="309808" cy="113057"/>
            </a:xfrm>
            <a:custGeom>
              <a:rect b="b" l="l" r="r" t="t"/>
              <a:pathLst>
                <a:path extrusionOk="0" h="6267" w="17171">
                  <a:moveTo>
                    <a:pt x="1019" y="1"/>
                  </a:moveTo>
                  <a:cubicBezTo>
                    <a:pt x="828" y="722"/>
                    <a:pt x="679" y="1465"/>
                    <a:pt x="510" y="2145"/>
                  </a:cubicBezTo>
                  <a:cubicBezTo>
                    <a:pt x="318" y="2951"/>
                    <a:pt x="149" y="3715"/>
                    <a:pt x="0" y="4500"/>
                  </a:cubicBezTo>
                  <a:cubicBezTo>
                    <a:pt x="1104" y="4734"/>
                    <a:pt x="2229" y="4946"/>
                    <a:pt x="3332" y="5158"/>
                  </a:cubicBezTo>
                  <a:cubicBezTo>
                    <a:pt x="6473" y="5743"/>
                    <a:pt x="9725" y="6267"/>
                    <a:pt x="12907" y="6267"/>
                  </a:cubicBezTo>
                  <a:cubicBezTo>
                    <a:pt x="14348" y="6267"/>
                    <a:pt x="15775" y="6159"/>
                    <a:pt x="17171" y="5901"/>
                  </a:cubicBezTo>
                  <a:cubicBezTo>
                    <a:pt x="17001" y="4925"/>
                    <a:pt x="16810" y="3927"/>
                    <a:pt x="16640" y="2930"/>
                  </a:cubicBezTo>
                  <a:cubicBezTo>
                    <a:pt x="16555" y="2399"/>
                    <a:pt x="16407" y="1741"/>
                    <a:pt x="16237" y="1041"/>
                  </a:cubicBezTo>
                  <a:cubicBezTo>
                    <a:pt x="15367" y="1359"/>
                    <a:pt x="14475" y="1550"/>
                    <a:pt x="13563" y="1656"/>
                  </a:cubicBezTo>
                  <a:cubicBezTo>
                    <a:pt x="13097" y="1699"/>
                    <a:pt x="12631" y="1718"/>
                    <a:pt x="12165" y="1718"/>
                  </a:cubicBezTo>
                  <a:cubicBezTo>
                    <a:pt x="10085" y="1718"/>
                    <a:pt x="8011" y="1334"/>
                    <a:pt x="5964" y="935"/>
                  </a:cubicBezTo>
                  <a:lnTo>
                    <a:pt x="1019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45"/>
            <p:cNvSpPr/>
            <p:nvPr/>
          </p:nvSpPr>
          <p:spPr>
            <a:xfrm>
              <a:off x="1992051" y="2163303"/>
              <a:ext cx="335843" cy="88486"/>
            </a:xfrm>
            <a:custGeom>
              <a:rect b="b" l="l" r="r" t="t"/>
              <a:pathLst>
                <a:path extrusionOk="0" h="4905" w="18614">
                  <a:moveTo>
                    <a:pt x="552" y="0"/>
                  </a:moveTo>
                  <a:cubicBezTo>
                    <a:pt x="361" y="1040"/>
                    <a:pt x="170" y="2101"/>
                    <a:pt x="0" y="3163"/>
                  </a:cubicBezTo>
                  <a:cubicBezTo>
                    <a:pt x="1125" y="3375"/>
                    <a:pt x="2229" y="3587"/>
                    <a:pt x="3354" y="3799"/>
                  </a:cubicBezTo>
                  <a:cubicBezTo>
                    <a:pt x="6486" y="4381"/>
                    <a:pt x="9741" y="4905"/>
                    <a:pt x="12931" y="4905"/>
                  </a:cubicBezTo>
                  <a:cubicBezTo>
                    <a:pt x="14863" y="4905"/>
                    <a:pt x="16772" y="4712"/>
                    <a:pt x="18614" y="4224"/>
                  </a:cubicBezTo>
                  <a:cubicBezTo>
                    <a:pt x="18444" y="3290"/>
                    <a:pt x="18274" y="2335"/>
                    <a:pt x="18105" y="1401"/>
                  </a:cubicBezTo>
                  <a:cubicBezTo>
                    <a:pt x="16674" y="1676"/>
                    <a:pt x="15208" y="1790"/>
                    <a:pt x="13728" y="1790"/>
                  </a:cubicBezTo>
                  <a:cubicBezTo>
                    <a:pt x="10530" y="1790"/>
                    <a:pt x="7259" y="1260"/>
                    <a:pt x="4096" y="679"/>
                  </a:cubicBezTo>
                  <a:cubicBezTo>
                    <a:pt x="2929" y="467"/>
                    <a:pt x="1740" y="234"/>
                    <a:pt x="552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45"/>
            <p:cNvSpPr/>
            <p:nvPr/>
          </p:nvSpPr>
          <p:spPr>
            <a:xfrm>
              <a:off x="1989363" y="2220345"/>
              <a:ext cx="341599" cy="50296"/>
            </a:xfrm>
            <a:custGeom>
              <a:rect b="b" l="l" r="r" t="t"/>
              <a:pathLst>
                <a:path extrusionOk="0" h="2788" w="18933">
                  <a:moveTo>
                    <a:pt x="149" y="1"/>
                  </a:moveTo>
                  <a:cubicBezTo>
                    <a:pt x="107" y="319"/>
                    <a:pt x="43" y="659"/>
                    <a:pt x="0" y="998"/>
                  </a:cubicBezTo>
                  <a:cubicBezTo>
                    <a:pt x="1168" y="1232"/>
                    <a:pt x="2335" y="1465"/>
                    <a:pt x="3503" y="1677"/>
                  </a:cubicBezTo>
                  <a:cubicBezTo>
                    <a:pt x="6635" y="2265"/>
                    <a:pt x="9887" y="2788"/>
                    <a:pt x="13073" y="2788"/>
                  </a:cubicBezTo>
                  <a:cubicBezTo>
                    <a:pt x="15068" y="2788"/>
                    <a:pt x="17036" y="2583"/>
                    <a:pt x="18933" y="2059"/>
                  </a:cubicBezTo>
                  <a:lnTo>
                    <a:pt x="18763" y="1062"/>
                  </a:lnTo>
                  <a:cubicBezTo>
                    <a:pt x="16921" y="1550"/>
                    <a:pt x="15012" y="1743"/>
                    <a:pt x="13080" y="1743"/>
                  </a:cubicBezTo>
                  <a:cubicBezTo>
                    <a:pt x="9890" y="1743"/>
                    <a:pt x="6635" y="1219"/>
                    <a:pt x="3503" y="637"/>
                  </a:cubicBezTo>
                  <a:cubicBezTo>
                    <a:pt x="2378" y="425"/>
                    <a:pt x="1274" y="213"/>
                    <a:pt x="149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45"/>
            <p:cNvSpPr/>
            <p:nvPr/>
          </p:nvSpPr>
          <p:spPr>
            <a:xfrm>
              <a:off x="1948767" y="2238349"/>
              <a:ext cx="402871" cy="223389"/>
            </a:xfrm>
            <a:custGeom>
              <a:rect b="b" l="l" r="r" t="t"/>
              <a:pathLst>
                <a:path extrusionOk="0" h="12383" w="22329">
                  <a:moveTo>
                    <a:pt x="2250" y="0"/>
                  </a:moveTo>
                  <a:lnTo>
                    <a:pt x="2250" y="0"/>
                  </a:lnTo>
                  <a:cubicBezTo>
                    <a:pt x="1868" y="2653"/>
                    <a:pt x="1" y="8978"/>
                    <a:pt x="2739" y="10931"/>
                  </a:cubicBezTo>
                  <a:cubicBezTo>
                    <a:pt x="3248" y="11270"/>
                    <a:pt x="3800" y="11483"/>
                    <a:pt x="4394" y="11589"/>
                  </a:cubicBezTo>
                  <a:cubicBezTo>
                    <a:pt x="6684" y="12117"/>
                    <a:pt x="9024" y="12383"/>
                    <a:pt x="11365" y="12383"/>
                  </a:cubicBezTo>
                  <a:cubicBezTo>
                    <a:pt x="13820" y="12383"/>
                    <a:pt x="16277" y="12091"/>
                    <a:pt x="18678" y="11504"/>
                  </a:cubicBezTo>
                  <a:cubicBezTo>
                    <a:pt x="20121" y="11164"/>
                    <a:pt x="21501" y="10591"/>
                    <a:pt x="21862" y="9084"/>
                  </a:cubicBezTo>
                  <a:cubicBezTo>
                    <a:pt x="22329" y="7132"/>
                    <a:pt x="21841" y="4776"/>
                    <a:pt x="21501" y="2866"/>
                  </a:cubicBezTo>
                  <a:lnTo>
                    <a:pt x="21183" y="1061"/>
                  </a:lnTo>
                  <a:cubicBezTo>
                    <a:pt x="19295" y="1585"/>
                    <a:pt x="17328" y="1790"/>
                    <a:pt x="15332" y="1790"/>
                  </a:cubicBezTo>
                  <a:cubicBezTo>
                    <a:pt x="12145" y="1790"/>
                    <a:pt x="8885" y="1267"/>
                    <a:pt x="5753" y="679"/>
                  </a:cubicBezTo>
                  <a:cubicBezTo>
                    <a:pt x="4585" y="467"/>
                    <a:pt x="3418" y="234"/>
                    <a:pt x="2250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45"/>
            <p:cNvSpPr/>
            <p:nvPr/>
          </p:nvSpPr>
          <p:spPr>
            <a:xfrm>
              <a:off x="2001992" y="2144920"/>
              <a:ext cx="316718" cy="50692"/>
            </a:xfrm>
            <a:custGeom>
              <a:rect b="b" l="l" r="r" t="t"/>
              <a:pathLst>
                <a:path extrusionOk="0" h="2810" w="17554">
                  <a:moveTo>
                    <a:pt x="213" y="0"/>
                  </a:moveTo>
                  <a:cubicBezTo>
                    <a:pt x="149" y="340"/>
                    <a:pt x="65" y="680"/>
                    <a:pt x="1" y="998"/>
                  </a:cubicBezTo>
                  <a:cubicBezTo>
                    <a:pt x="1189" y="1231"/>
                    <a:pt x="2378" y="1465"/>
                    <a:pt x="3545" y="1698"/>
                  </a:cubicBezTo>
                  <a:cubicBezTo>
                    <a:pt x="6708" y="2279"/>
                    <a:pt x="9979" y="2809"/>
                    <a:pt x="13177" y="2809"/>
                  </a:cubicBezTo>
                  <a:cubicBezTo>
                    <a:pt x="14657" y="2809"/>
                    <a:pt x="16123" y="2695"/>
                    <a:pt x="17554" y="2420"/>
                  </a:cubicBezTo>
                  <a:cubicBezTo>
                    <a:pt x="17511" y="2080"/>
                    <a:pt x="17447" y="1741"/>
                    <a:pt x="17384" y="1401"/>
                  </a:cubicBezTo>
                  <a:cubicBezTo>
                    <a:pt x="16004" y="1650"/>
                    <a:pt x="14595" y="1753"/>
                    <a:pt x="13171" y="1753"/>
                  </a:cubicBezTo>
                  <a:cubicBezTo>
                    <a:pt x="9972" y="1753"/>
                    <a:pt x="6703" y="1231"/>
                    <a:pt x="3545" y="658"/>
                  </a:cubicBezTo>
                  <a:cubicBezTo>
                    <a:pt x="2442" y="446"/>
                    <a:pt x="1317" y="213"/>
                    <a:pt x="213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45"/>
            <p:cNvSpPr/>
            <p:nvPr/>
          </p:nvSpPr>
          <p:spPr>
            <a:xfrm>
              <a:off x="2115353" y="2101498"/>
              <a:ext cx="29878" cy="28124"/>
            </a:xfrm>
            <a:custGeom>
              <a:rect b="b" l="l" r="r" t="t"/>
              <a:pathLst>
                <a:path extrusionOk="0" h="1559" w="1656">
                  <a:moveTo>
                    <a:pt x="222" y="1"/>
                  </a:moveTo>
                  <a:cubicBezTo>
                    <a:pt x="168" y="1"/>
                    <a:pt x="115" y="3"/>
                    <a:pt x="64" y="9"/>
                  </a:cubicBezTo>
                  <a:cubicBezTo>
                    <a:pt x="43" y="30"/>
                    <a:pt x="22" y="30"/>
                    <a:pt x="0" y="52"/>
                  </a:cubicBezTo>
                  <a:cubicBezTo>
                    <a:pt x="0" y="73"/>
                    <a:pt x="0" y="94"/>
                    <a:pt x="0" y="115"/>
                  </a:cubicBezTo>
                  <a:cubicBezTo>
                    <a:pt x="64" y="412"/>
                    <a:pt x="149" y="688"/>
                    <a:pt x="319" y="964"/>
                  </a:cubicBezTo>
                  <a:cubicBezTo>
                    <a:pt x="361" y="1028"/>
                    <a:pt x="573" y="1558"/>
                    <a:pt x="680" y="1558"/>
                  </a:cubicBezTo>
                  <a:cubicBezTo>
                    <a:pt x="701" y="1558"/>
                    <a:pt x="722" y="1537"/>
                    <a:pt x="743" y="1516"/>
                  </a:cubicBezTo>
                  <a:cubicBezTo>
                    <a:pt x="892" y="1325"/>
                    <a:pt x="1083" y="1134"/>
                    <a:pt x="1231" y="943"/>
                  </a:cubicBezTo>
                  <a:cubicBezTo>
                    <a:pt x="1380" y="773"/>
                    <a:pt x="1528" y="582"/>
                    <a:pt x="1635" y="370"/>
                  </a:cubicBezTo>
                  <a:cubicBezTo>
                    <a:pt x="1656" y="349"/>
                    <a:pt x="1656" y="306"/>
                    <a:pt x="1635" y="264"/>
                  </a:cubicBezTo>
                  <a:cubicBezTo>
                    <a:pt x="1613" y="264"/>
                    <a:pt x="1592" y="243"/>
                    <a:pt x="1592" y="243"/>
                  </a:cubicBezTo>
                  <a:lnTo>
                    <a:pt x="1486" y="221"/>
                  </a:lnTo>
                  <a:cubicBezTo>
                    <a:pt x="1210" y="158"/>
                    <a:pt x="955" y="94"/>
                    <a:pt x="680" y="52"/>
                  </a:cubicBezTo>
                  <a:cubicBezTo>
                    <a:pt x="524" y="20"/>
                    <a:pt x="369" y="1"/>
                    <a:pt x="222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45"/>
            <p:cNvSpPr/>
            <p:nvPr/>
          </p:nvSpPr>
          <p:spPr>
            <a:xfrm>
              <a:off x="2168200" y="2109435"/>
              <a:ext cx="30275" cy="28233"/>
            </a:xfrm>
            <a:custGeom>
              <a:rect b="b" l="l" r="r" t="t"/>
              <a:pathLst>
                <a:path extrusionOk="0" h="1565" w="1678">
                  <a:moveTo>
                    <a:pt x="326" y="1"/>
                  </a:moveTo>
                  <a:cubicBezTo>
                    <a:pt x="240" y="1"/>
                    <a:pt x="152" y="6"/>
                    <a:pt x="64" y="15"/>
                  </a:cubicBezTo>
                  <a:cubicBezTo>
                    <a:pt x="43" y="15"/>
                    <a:pt x="43" y="36"/>
                    <a:pt x="22" y="36"/>
                  </a:cubicBezTo>
                  <a:cubicBezTo>
                    <a:pt x="0" y="57"/>
                    <a:pt x="0" y="78"/>
                    <a:pt x="22" y="100"/>
                  </a:cubicBezTo>
                  <a:cubicBezTo>
                    <a:pt x="64" y="397"/>
                    <a:pt x="170" y="694"/>
                    <a:pt x="319" y="949"/>
                  </a:cubicBezTo>
                  <a:cubicBezTo>
                    <a:pt x="361" y="1034"/>
                    <a:pt x="595" y="1564"/>
                    <a:pt x="679" y="1564"/>
                  </a:cubicBezTo>
                  <a:cubicBezTo>
                    <a:pt x="701" y="1543"/>
                    <a:pt x="743" y="1543"/>
                    <a:pt x="743" y="1500"/>
                  </a:cubicBezTo>
                  <a:cubicBezTo>
                    <a:pt x="913" y="1309"/>
                    <a:pt x="1083" y="1140"/>
                    <a:pt x="1253" y="927"/>
                  </a:cubicBezTo>
                  <a:cubicBezTo>
                    <a:pt x="1401" y="758"/>
                    <a:pt x="1528" y="567"/>
                    <a:pt x="1656" y="376"/>
                  </a:cubicBezTo>
                  <a:cubicBezTo>
                    <a:pt x="1656" y="333"/>
                    <a:pt x="1677" y="291"/>
                    <a:pt x="1656" y="269"/>
                  </a:cubicBezTo>
                  <a:cubicBezTo>
                    <a:pt x="1635" y="248"/>
                    <a:pt x="1613" y="248"/>
                    <a:pt x="1592" y="248"/>
                  </a:cubicBezTo>
                  <a:lnTo>
                    <a:pt x="1486" y="227"/>
                  </a:lnTo>
                  <a:cubicBezTo>
                    <a:pt x="1231" y="163"/>
                    <a:pt x="955" y="100"/>
                    <a:pt x="679" y="36"/>
                  </a:cubicBezTo>
                  <a:cubicBezTo>
                    <a:pt x="568" y="11"/>
                    <a:pt x="448" y="1"/>
                    <a:pt x="326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45"/>
            <p:cNvSpPr/>
            <p:nvPr/>
          </p:nvSpPr>
          <p:spPr>
            <a:xfrm>
              <a:off x="2218358" y="2112376"/>
              <a:ext cx="29896" cy="26825"/>
            </a:xfrm>
            <a:custGeom>
              <a:rect b="b" l="l" r="r" t="t"/>
              <a:pathLst>
                <a:path extrusionOk="0" h="1487" w="1657">
                  <a:moveTo>
                    <a:pt x="1465" y="0"/>
                  </a:moveTo>
                  <a:cubicBezTo>
                    <a:pt x="1211" y="0"/>
                    <a:pt x="935" y="22"/>
                    <a:pt x="659" y="22"/>
                  </a:cubicBezTo>
                  <a:cubicBezTo>
                    <a:pt x="446" y="22"/>
                    <a:pt x="234" y="43"/>
                    <a:pt x="43" y="128"/>
                  </a:cubicBezTo>
                  <a:cubicBezTo>
                    <a:pt x="22" y="128"/>
                    <a:pt x="22" y="149"/>
                    <a:pt x="1" y="149"/>
                  </a:cubicBezTo>
                  <a:cubicBezTo>
                    <a:pt x="1" y="170"/>
                    <a:pt x="1" y="191"/>
                    <a:pt x="1" y="213"/>
                  </a:cubicBezTo>
                  <a:cubicBezTo>
                    <a:pt x="128" y="510"/>
                    <a:pt x="277" y="764"/>
                    <a:pt x="489" y="977"/>
                  </a:cubicBezTo>
                  <a:cubicBezTo>
                    <a:pt x="551" y="1039"/>
                    <a:pt x="877" y="1487"/>
                    <a:pt x="971" y="1487"/>
                  </a:cubicBezTo>
                  <a:cubicBezTo>
                    <a:pt x="973" y="1487"/>
                    <a:pt x="975" y="1487"/>
                    <a:pt x="977" y="1486"/>
                  </a:cubicBezTo>
                  <a:cubicBezTo>
                    <a:pt x="998" y="1465"/>
                    <a:pt x="1019" y="1444"/>
                    <a:pt x="1041" y="1422"/>
                  </a:cubicBezTo>
                  <a:cubicBezTo>
                    <a:pt x="1147" y="1189"/>
                    <a:pt x="1274" y="977"/>
                    <a:pt x="1380" y="743"/>
                  </a:cubicBezTo>
                  <a:cubicBezTo>
                    <a:pt x="1486" y="531"/>
                    <a:pt x="1593" y="319"/>
                    <a:pt x="1656" y="106"/>
                  </a:cubicBezTo>
                  <a:cubicBezTo>
                    <a:pt x="1656" y="64"/>
                    <a:pt x="1656" y="22"/>
                    <a:pt x="1635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45"/>
            <p:cNvSpPr/>
            <p:nvPr/>
          </p:nvSpPr>
          <p:spPr>
            <a:xfrm>
              <a:off x="2262779" y="2105484"/>
              <a:ext cx="29518" cy="28016"/>
            </a:xfrm>
            <a:custGeom>
              <a:rect b="b" l="l" r="r" t="t"/>
              <a:pathLst>
                <a:path extrusionOk="0" h="1553" w="1636">
                  <a:moveTo>
                    <a:pt x="1550" y="0"/>
                  </a:moveTo>
                  <a:lnTo>
                    <a:pt x="1444" y="22"/>
                  </a:lnTo>
                  <a:cubicBezTo>
                    <a:pt x="1168" y="43"/>
                    <a:pt x="892" y="85"/>
                    <a:pt x="616" y="149"/>
                  </a:cubicBezTo>
                  <a:cubicBezTo>
                    <a:pt x="404" y="170"/>
                    <a:pt x="213" y="234"/>
                    <a:pt x="43" y="340"/>
                  </a:cubicBezTo>
                  <a:cubicBezTo>
                    <a:pt x="22" y="340"/>
                    <a:pt x="1" y="361"/>
                    <a:pt x="1" y="382"/>
                  </a:cubicBezTo>
                  <a:cubicBezTo>
                    <a:pt x="1" y="404"/>
                    <a:pt x="1" y="425"/>
                    <a:pt x="1" y="446"/>
                  </a:cubicBezTo>
                  <a:cubicBezTo>
                    <a:pt x="171" y="701"/>
                    <a:pt x="362" y="934"/>
                    <a:pt x="595" y="1125"/>
                  </a:cubicBezTo>
                  <a:cubicBezTo>
                    <a:pt x="656" y="1186"/>
                    <a:pt x="1042" y="1553"/>
                    <a:pt x="1153" y="1553"/>
                  </a:cubicBezTo>
                  <a:cubicBezTo>
                    <a:pt x="1159" y="1553"/>
                    <a:pt x="1164" y="1552"/>
                    <a:pt x="1168" y="1550"/>
                  </a:cubicBezTo>
                  <a:cubicBezTo>
                    <a:pt x="1189" y="1528"/>
                    <a:pt x="1211" y="1507"/>
                    <a:pt x="1211" y="1486"/>
                  </a:cubicBezTo>
                  <a:cubicBezTo>
                    <a:pt x="1295" y="1253"/>
                    <a:pt x="1402" y="1019"/>
                    <a:pt x="1465" y="764"/>
                  </a:cubicBezTo>
                  <a:cubicBezTo>
                    <a:pt x="1550" y="552"/>
                    <a:pt x="1593" y="319"/>
                    <a:pt x="1635" y="85"/>
                  </a:cubicBezTo>
                  <a:cubicBezTo>
                    <a:pt x="1635" y="64"/>
                    <a:pt x="1635" y="22"/>
                    <a:pt x="1614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45"/>
            <p:cNvSpPr/>
            <p:nvPr/>
          </p:nvSpPr>
          <p:spPr>
            <a:xfrm>
              <a:off x="1712988" y="2219966"/>
              <a:ext cx="837407" cy="284365"/>
            </a:xfrm>
            <a:custGeom>
              <a:rect b="b" l="l" r="r" t="t"/>
              <a:pathLst>
                <a:path extrusionOk="0" h="15763" w="46413">
                  <a:moveTo>
                    <a:pt x="5622" y="0"/>
                  </a:moveTo>
                  <a:cubicBezTo>
                    <a:pt x="1" y="0"/>
                    <a:pt x="6833" y="8834"/>
                    <a:pt x="8017" y="10018"/>
                  </a:cubicBezTo>
                  <a:cubicBezTo>
                    <a:pt x="10437" y="12523"/>
                    <a:pt x="12729" y="14560"/>
                    <a:pt x="16083" y="15303"/>
                  </a:cubicBezTo>
                  <a:cubicBezTo>
                    <a:pt x="17823" y="15707"/>
                    <a:pt x="19648" y="15728"/>
                    <a:pt x="21452" y="15749"/>
                  </a:cubicBezTo>
                  <a:cubicBezTo>
                    <a:pt x="22223" y="15758"/>
                    <a:pt x="22995" y="15762"/>
                    <a:pt x="23767" y="15762"/>
                  </a:cubicBezTo>
                  <a:cubicBezTo>
                    <a:pt x="26696" y="15762"/>
                    <a:pt x="29635" y="15701"/>
                    <a:pt x="32574" y="15600"/>
                  </a:cubicBezTo>
                  <a:cubicBezTo>
                    <a:pt x="35588" y="15494"/>
                    <a:pt x="38198" y="15261"/>
                    <a:pt x="40469" y="12438"/>
                  </a:cubicBezTo>
                  <a:cubicBezTo>
                    <a:pt x="42634" y="9785"/>
                    <a:pt x="44396" y="6856"/>
                    <a:pt x="45733" y="3715"/>
                  </a:cubicBezTo>
                  <a:cubicBezTo>
                    <a:pt x="46115" y="2823"/>
                    <a:pt x="46412" y="1614"/>
                    <a:pt x="45606" y="1083"/>
                  </a:cubicBezTo>
                  <a:cubicBezTo>
                    <a:pt x="45351" y="940"/>
                    <a:pt x="45061" y="868"/>
                    <a:pt x="44761" y="868"/>
                  </a:cubicBezTo>
                  <a:cubicBezTo>
                    <a:pt x="44661" y="868"/>
                    <a:pt x="44560" y="876"/>
                    <a:pt x="44460" y="892"/>
                  </a:cubicBezTo>
                  <a:cubicBezTo>
                    <a:pt x="40958" y="1168"/>
                    <a:pt x="38220" y="3991"/>
                    <a:pt x="34909" y="5158"/>
                  </a:cubicBezTo>
                  <a:cubicBezTo>
                    <a:pt x="33126" y="5774"/>
                    <a:pt x="31216" y="5922"/>
                    <a:pt x="29348" y="6049"/>
                  </a:cubicBezTo>
                  <a:cubicBezTo>
                    <a:pt x="27837" y="6152"/>
                    <a:pt x="26286" y="6223"/>
                    <a:pt x="24724" y="6223"/>
                  </a:cubicBezTo>
                  <a:cubicBezTo>
                    <a:pt x="20143" y="6223"/>
                    <a:pt x="15465" y="5612"/>
                    <a:pt x="11413" y="3396"/>
                  </a:cubicBezTo>
                  <a:cubicBezTo>
                    <a:pt x="10607" y="2951"/>
                    <a:pt x="9843" y="2441"/>
                    <a:pt x="9121" y="1889"/>
                  </a:cubicBezTo>
                  <a:cubicBezTo>
                    <a:pt x="8081" y="1040"/>
                    <a:pt x="7020" y="22"/>
                    <a:pt x="5683" y="0"/>
                  </a:cubicBezTo>
                  <a:cubicBezTo>
                    <a:pt x="5662" y="0"/>
                    <a:pt x="5642" y="0"/>
                    <a:pt x="5622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45"/>
            <p:cNvSpPr/>
            <p:nvPr/>
          </p:nvSpPr>
          <p:spPr>
            <a:xfrm>
              <a:off x="1772997" y="2215366"/>
              <a:ext cx="806500" cy="150887"/>
            </a:xfrm>
            <a:custGeom>
              <a:rect b="b" l="l" r="r" t="t"/>
              <a:pathLst>
                <a:path extrusionOk="0" fill="none" h="8364" w="44700">
                  <a:moveTo>
                    <a:pt x="1" y="1"/>
                  </a:moveTo>
                  <a:cubicBezTo>
                    <a:pt x="3227" y="4840"/>
                    <a:pt x="9361" y="6793"/>
                    <a:pt x="15112" y="7663"/>
                  </a:cubicBezTo>
                  <a:cubicBezTo>
                    <a:pt x="17320" y="8024"/>
                    <a:pt x="19570" y="8236"/>
                    <a:pt x="21798" y="8278"/>
                  </a:cubicBezTo>
                  <a:cubicBezTo>
                    <a:pt x="30076" y="8363"/>
                    <a:pt x="38120" y="5668"/>
                    <a:pt x="44699" y="637"/>
                  </a:cubicBezTo>
                </a:path>
              </a:pathLst>
            </a:custGeom>
            <a:noFill/>
            <a:ln cap="flat" cmpd="sng" w="6900">
              <a:solidFill>
                <a:srgbClr val="FFEFD9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45"/>
            <p:cNvSpPr/>
            <p:nvPr/>
          </p:nvSpPr>
          <p:spPr>
            <a:xfrm>
              <a:off x="1761504" y="2239486"/>
              <a:ext cx="827176" cy="152799"/>
            </a:xfrm>
            <a:custGeom>
              <a:rect b="b" l="l" r="r" t="t"/>
              <a:pathLst>
                <a:path extrusionOk="0" fill="none" h="8470" w="45846">
                  <a:moveTo>
                    <a:pt x="1" y="1"/>
                  </a:moveTo>
                  <a:cubicBezTo>
                    <a:pt x="3312" y="4904"/>
                    <a:pt x="9594" y="6878"/>
                    <a:pt x="15495" y="7769"/>
                  </a:cubicBezTo>
                  <a:cubicBezTo>
                    <a:pt x="17766" y="8130"/>
                    <a:pt x="20058" y="8321"/>
                    <a:pt x="22372" y="8385"/>
                  </a:cubicBezTo>
                  <a:cubicBezTo>
                    <a:pt x="30840" y="8469"/>
                    <a:pt x="39096" y="5753"/>
                    <a:pt x="45846" y="638"/>
                  </a:cubicBezTo>
                </a:path>
              </a:pathLst>
            </a:custGeom>
            <a:noFill/>
            <a:ln cap="flat" cmpd="sng" w="6900">
              <a:solidFill>
                <a:srgbClr val="FFEFD9"/>
              </a:solidFill>
              <a:prstDash val="solid"/>
              <a:miter lim="21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45"/>
            <p:cNvSpPr/>
            <p:nvPr/>
          </p:nvSpPr>
          <p:spPr>
            <a:xfrm>
              <a:off x="2105015" y="2407203"/>
              <a:ext cx="22228" cy="22225"/>
            </a:xfrm>
            <a:custGeom>
              <a:rect b="b" l="l" r="r" t="t"/>
              <a:pathLst>
                <a:path extrusionOk="0" h="1232" w="1232">
                  <a:moveTo>
                    <a:pt x="616" y="0"/>
                  </a:moveTo>
                  <a:cubicBezTo>
                    <a:pt x="276" y="0"/>
                    <a:pt x="0" y="276"/>
                    <a:pt x="0" y="616"/>
                  </a:cubicBezTo>
                  <a:cubicBezTo>
                    <a:pt x="0" y="955"/>
                    <a:pt x="276" y="1231"/>
                    <a:pt x="616" y="1231"/>
                  </a:cubicBezTo>
                  <a:cubicBezTo>
                    <a:pt x="955" y="1231"/>
                    <a:pt x="1231" y="955"/>
                    <a:pt x="1231" y="616"/>
                  </a:cubicBezTo>
                  <a:cubicBezTo>
                    <a:pt x="1231" y="276"/>
                    <a:pt x="955" y="0"/>
                    <a:pt x="616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45"/>
            <p:cNvSpPr/>
            <p:nvPr/>
          </p:nvSpPr>
          <p:spPr>
            <a:xfrm>
              <a:off x="2196527" y="2407203"/>
              <a:ext cx="22228" cy="22225"/>
            </a:xfrm>
            <a:custGeom>
              <a:rect b="b" l="l" r="r" t="t"/>
              <a:pathLst>
                <a:path extrusionOk="0" h="1232" w="1232">
                  <a:moveTo>
                    <a:pt x="616" y="0"/>
                  </a:moveTo>
                  <a:cubicBezTo>
                    <a:pt x="277" y="0"/>
                    <a:pt x="1" y="276"/>
                    <a:pt x="1" y="616"/>
                  </a:cubicBezTo>
                  <a:cubicBezTo>
                    <a:pt x="1" y="955"/>
                    <a:pt x="277" y="1231"/>
                    <a:pt x="616" y="1231"/>
                  </a:cubicBezTo>
                  <a:cubicBezTo>
                    <a:pt x="956" y="1231"/>
                    <a:pt x="1232" y="955"/>
                    <a:pt x="1232" y="616"/>
                  </a:cubicBezTo>
                  <a:cubicBezTo>
                    <a:pt x="1232" y="276"/>
                    <a:pt x="956" y="0"/>
                    <a:pt x="616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45"/>
            <p:cNvSpPr/>
            <p:nvPr/>
          </p:nvSpPr>
          <p:spPr>
            <a:xfrm>
              <a:off x="2288435" y="2395784"/>
              <a:ext cx="26071" cy="22532"/>
            </a:xfrm>
            <a:custGeom>
              <a:rect b="b" l="l" r="r" t="t"/>
              <a:pathLst>
                <a:path extrusionOk="0" h="1249" w="1445">
                  <a:moveTo>
                    <a:pt x="810" y="1"/>
                  </a:moveTo>
                  <a:cubicBezTo>
                    <a:pt x="658" y="1"/>
                    <a:pt x="505" y="58"/>
                    <a:pt x="383" y="188"/>
                  </a:cubicBezTo>
                  <a:cubicBezTo>
                    <a:pt x="1" y="570"/>
                    <a:pt x="277" y="1228"/>
                    <a:pt x="829" y="1249"/>
                  </a:cubicBezTo>
                  <a:cubicBezTo>
                    <a:pt x="1168" y="1249"/>
                    <a:pt x="1444" y="973"/>
                    <a:pt x="1444" y="633"/>
                  </a:cubicBezTo>
                  <a:cubicBezTo>
                    <a:pt x="1444" y="258"/>
                    <a:pt x="1131" y="1"/>
                    <a:pt x="810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45"/>
            <p:cNvSpPr/>
            <p:nvPr/>
          </p:nvSpPr>
          <p:spPr>
            <a:xfrm>
              <a:off x="2453488" y="2342350"/>
              <a:ext cx="26053" cy="22370"/>
            </a:xfrm>
            <a:custGeom>
              <a:rect b="b" l="l" r="r" t="t"/>
              <a:pathLst>
                <a:path extrusionOk="0" h="1240" w="1444">
                  <a:moveTo>
                    <a:pt x="818" y="1"/>
                  </a:moveTo>
                  <a:cubicBezTo>
                    <a:pt x="667" y="1"/>
                    <a:pt x="512" y="56"/>
                    <a:pt x="383" y="178"/>
                  </a:cubicBezTo>
                  <a:cubicBezTo>
                    <a:pt x="1" y="581"/>
                    <a:pt x="276" y="1239"/>
                    <a:pt x="828" y="1239"/>
                  </a:cubicBezTo>
                  <a:cubicBezTo>
                    <a:pt x="1168" y="1239"/>
                    <a:pt x="1444" y="963"/>
                    <a:pt x="1444" y="624"/>
                  </a:cubicBezTo>
                  <a:cubicBezTo>
                    <a:pt x="1444" y="249"/>
                    <a:pt x="1140" y="1"/>
                    <a:pt x="818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45"/>
            <p:cNvSpPr/>
            <p:nvPr/>
          </p:nvSpPr>
          <p:spPr>
            <a:xfrm>
              <a:off x="2372694" y="2375796"/>
              <a:ext cx="26053" cy="22225"/>
            </a:xfrm>
            <a:custGeom>
              <a:rect b="b" l="l" r="r" t="t"/>
              <a:pathLst>
                <a:path extrusionOk="0" h="1232" w="1444">
                  <a:moveTo>
                    <a:pt x="830" y="0"/>
                  </a:moveTo>
                  <a:cubicBezTo>
                    <a:pt x="675" y="0"/>
                    <a:pt x="515" y="59"/>
                    <a:pt x="382" y="192"/>
                  </a:cubicBezTo>
                  <a:cubicBezTo>
                    <a:pt x="0" y="574"/>
                    <a:pt x="276" y="1232"/>
                    <a:pt x="828" y="1232"/>
                  </a:cubicBezTo>
                  <a:cubicBezTo>
                    <a:pt x="1168" y="1232"/>
                    <a:pt x="1443" y="956"/>
                    <a:pt x="1443" y="616"/>
                  </a:cubicBezTo>
                  <a:cubicBezTo>
                    <a:pt x="1443" y="246"/>
                    <a:pt x="1147" y="0"/>
                    <a:pt x="830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2" name="Google Shape;3442;p45"/>
          <p:cNvSpPr/>
          <p:nvPr/>
        </p:nvSpPr>
        <p:spPr>
          <a:xfrm>
            <a:off x="1885203" y="2560255"/>
            <a:ext cx="473724" cy="167826"/>
          </a:xfrm>
          <a:custGeom>
            <a:rect b="b" l="l" r="r" t="t"/>
            <a:pathLst>
              <a:path extrusionOk="0" h="9303" w="26256">
                <a:moveTo>
                  <a:pt x="15658" y="1"/>
                </a:moveTo>
                <a:cubicBezTo>
                  <a:pt x="15604" y="1"/>
                  <a:pt x="15549" y="2"/>
                  <a:pt x="15494" y="6"/>
                </a:cubicBezTo>
                <a:cubicBezTo>
                  <a:pt x="14327" y="112"/>
                  <a:pt x="13860" y="1534"/>
                  <a:pt x="13032" y="1662"/>
                </a:cubicBezTo>
                <a:cubicBezTo>
                  <a:pt x="12972" y="1673"/>
                  <a:pt x="12912" y="1678"/>
                  <a:pt x="12853" y="1678"/>
                </a:cubicBezTo>
                <a:cubicBezTo>
                  <a:pt x="11917" y="1678"/>
                  <a:pt x="11141" y="338"/>
                  <a:pt x="10103" y="218"/>
                </a:cubicBezTo>
                <a:cubicBezTo>
                  <a:pt x="10029" y="208"/>
                  <a:pt x="9953" y="202"/>
                  <a:pt x="9877" y="202"/>
                </a:cubicBezTo>
                <a:cubicBezTo>
                  <a:pt x="9650" y="202"/>
                  <a:pt x="9419" y="250"/>
                  <a:pt x="9212" y="346"/>
                </a:cubicBezTo>
                <a:cubicBezTo>
                  <a:pt x="8596" y="622"/>
                  <a:pt x="8087" y="1110"/>
                  <a:pt x="7790" y="1704"/>
                </a:cubicBezTo>
                <a:cubicBezTo>
                  <a:pt x="7323" y="2574"/>
                  <a:pt x="7132" y="3551"/>
                  <a:pt x="6750" y="4463"/>
                </a:cubicBezTo>
                <a:cubicBezTo>
                  <a:pt x="6368" y="5355"/>
                  <a:pt x="5689" y="6246"/>
                  <a:pt x="4733" y="6416"/>
                </a:cubicBezTo>
                <a:cubicBezTo>
                  <a:pt x="4609" y="6439"/>
                  <a:pt x="4484" y="6450"/>
                  <a:pt x="4360" y="6450"/>
                </a:cubicBezTo>
                <a:cubicBezTo>
                  <a:pt x="3575" y="6450"/>
                  <a:pt x="2810" y="6013"/>
                  <a:pt x="2187" y="5482"/>
                </a:cubicBezTo>
                <a:cubicBezTo>
                  <a:pt x="1486" y="4888"/>
                  <a:pt x="892" y="4187"/>
                  <a:pt x="64" y="3784"/>
                </a:cubicBezTo>
                <a:lnTo>
                  <a:pt x="64" y="3784"/>
                </a:lnTo>
                <a:cubicBezTo>
                  <a:pt x="0" y="6416"/>
                  <a:pt x="2653" y="7923"/>
                  <a:pt x="4903" y="8178"/>
                </a:cubicBezTo>
                <a:cubicBezTo>
                  <a:pt x="5292" y="8221"/>
                  <a:pt x="5680" y="8242"/>
                  <a:pt x="6066" y="8242"/>
                </a:cubicBezTo>
                <a:cubicBezTo>
                  <a:pt x="8909" y="8242"/>
                  <a:pt x="11648" y="7089"/>
                  <a:pt x="13648" y="5015"/>
                </a:cubicBezTo>
                <a:cubicBezTo>
                  <a:pt x="14982" y="7650"/>
                  <a:pt x="17928" y="9302"/>
                  <a:pt x="20859" y="9302"/>
                </a:cubicBezTo>
                <a:cubicBezTo>
                  <a:pt x="21658" y="9302"/>
                  <a:pt x="22456" y="9180"/>
                  <a:pt x="23220" y="8920"/>
                </a:cubicBezTo>
                <a:cubicBezTo>
                  <a:pt x="24663" y="8411"/>
                  <a:pt x="26255" y="7201"/>
                  <a:pt x="25873" y="5503"/>
                </a:cubicBezTo>
                <a:lnTo>
                  <a:pt x="25873" y="5503"/>
                </a:lnTo>
                <a:cubicBezTo>
                  <a:pt x="25151" y="5631"/>
                  <a:pt x="24663" y="6182"/>
                  <a:pt x="23963" y="6458"/>
                </a:cubicBezTo>
                <a:cubicBezTo>
                  <a:pt x="23708" y="6558"/>
                  <a:pt x="23445" y="6604"/>
                  <a:pt x="23182" y="6604"/>
                </a:cubicBezTo>
                <a:cubicBezTo>
                  <a:pt x="22217" y="6604"/>
                  <a:pt x="21243" y="5994"/>
                  <a:pt x="20609" y="5227"/>
                </a:cubicBezTo>
                <a:cubicBezTo>
                  <a:pt x="19782" y="4230"/>
                  <a:pt x="19336" y="2999"/>
                  <a:pt x="18614" y="1938"/>
                </a:cubicBezTo>
                <a:cubicBezTo>
                  <a:pt x="17944" y="901"/>
                  <a:pt x="16884" y="1"/>
                  <a:pt x="15658" y="1"/>
                </a:cubicBezTo>
                <a:close/>
              </a:path>
            </a:pathLst>
          </a:custGeom>
          <a:solidFill>
            <a:srgbClr val="1D25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3" name="Google Shape;3443;p45"/>
          <p:cNvGrpSpPr/>
          <p:nvPr/>
        </p:nvGrpSpPr>
        <p:grpSpPr>
          <a:xfrm>
            <a:off x="960399" y="996692"/>
            <a:ext cx="513923" cy="587942"/>
            <a:chOff x="960399" y="996692"/>
            <a:chExt cx="513923" cy="587942"/>
          </a:xfrm>
        </p:grpSpPr>
        <p:sp>
          <p:nvSpPr>
            <p:cNvPr id="3444" name="Google Shape;3444;p45"/>
            <p:cNvSpPr/>
            <p:nvPr/>
          </p:nvSpPr>
          <p:spPr>
            <a:xfrm>
              <a:off x="1063025" y="1249035"/>
              <a:ext cx="411297" cy="335598"/>
            </a:xfrm>
            <a:custGeom>
              <a:rect b="b" l="l" r="r" t="t"/>
              <a:pathLst>
                <a:path extrusionOk="0" h="18603" w="22796">
                  <a:moveTo>
                    <a:pt x="17967" y="1"/>
                  </a:moveTo>
                  <a:cubicBezTo>
                    <a:pt x="14591" y="1"/>
                    <a:pt x="12674" y="3541"/>
                    <a:pt x="11504" y="6512"/>
                  </a:cubicBezTo>
                  <a:cubicBezTo>
                    <a:pt x="10655" y="8677"/>
                    <a:pt x="9934" y="10927"/>
                    <a:pt x="8554" y="12773"/>
                  </a:cubicBezTo>
                  <a:cubicBezTo>
                    <a:pt x="7290" y="14484"/>
                    <a:pt x="5331" y="15821"/>
                    <a:pt x="3233" y="15821"/>
                  </a:cubicBezTo>
                  <a:cubicBezTo>
                    <a:pt x="3041" y="15821"/>
                    <a:pt x="2847" y="15810"/>
                    <a:pt x="2654" y="15787"/>
                  </a:cubicBezTo>
                  <a:cubicBezTo>
                    <a:pt x="2303" y="15738"/>
                    <a:pt x="1902" y="15683"/>
                    <a:pt x="1526" y="15683"/>
                  </a:cubicBezTo>
                  <a:cubicBezTo>
                    <a:pt x="925" y="15683"/>
                    <a:pt x="391" y="15824"/>
                    <a:pt x="234" y="16360"/>
                  </a:cubicBezTo>
                  <a:cubicBezTo>
                    <a:pt x="0" y="17124"/>
                    <a:pt x="913" y="17718"/>
                    <a:pt x="1698" y="17952"/>
                  </a:cubicBezTo>
                  <a:cubicBezTo>
                    <a:pt x="3172" y="18388"/>
                    <a:pt x="4683" y="18602"/>
                    <a:pt x="6186" y="18602"/>
                  </a:cubicBezTo>
                  <a:cubicBezTo>
                    <a:pt x="9508" y="18602"/>
                    <a:pt x="12789" y="17556"/>
                    <a:pt x="15537" y="15554"/>
                  </a:cubicBezTo>
                  <a:cubicBezTo>
                    <a:pt x="18020" y="13707"/>
                    <a:pt x="19951" y="10969"/>
                    <a:pt x="21119" y="8146"/>
                  </a:cubicBezTo>
                  <a:cubicBezTo>
                    <a:pt x="21904" y="6172"/>
                    <a:pt x="22796" y="2649"/>
                    <a:pt x="20970" y="1015"/>
                  </a:cubicBezTo>
                  <a:cubicBezTo>
                    <a:pt x="20546" y="633"/>
                    <a:pt x="20036" y="378"/>
                    <a:pt x="19506" y="229"/>
                  </a:cubicBezTo>
                  <a:cubicBezTo>
                    <a:pt x="18962" y="73"/>
                    <a:pt x="18450" y="1"/>
                    <a:pt x="17967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45"/>
            <p:cNvSpPr/>
            <p:nvPr/>
          </p:nvSpPr>
          <p:spPr>
            <a:xfrm>
              <a:off x="1313094" y="1266246"/>
              <a:ext cx="96509" cy="63140"/>
            </a:xfrm>
            <a:custGeom>
              <a:rect b="b" l="l" r="r" t="t"/>
              <a:pathLst>
                <a:path extrusionOk="0" h="3500" w="5349">
                  <a:moveTo>
                    <a:pt x="3693" y="0"/>
                  </a:moveTo>
                  <a:cubicBezTo>
                    <a:pt x="2409" y="0"/>
                    <a:pt x="1107" y="748"/>
                    <a:pt x="425" y="1886"/>
                  </a:cubicBezTo>
                  <a:cubicBezTo>
                    <a:pt x="212" y="2226"/>
                    <a:pt x="64" y="2608"/>
                    <a:pt x="21" y="3011"/>
                  </a:cubicBezTo>
                  <a:cubicBezTo>
                    <a:pt x="0" y="3202"/>
                    <a:pt x="64" y="3478"/>
                    <a:pt x="255" y="3499"/>
                  </a:cubicBezTo>
                  <a:cubicBezTo>
                    <a:pt x="403" y="3499"/>
                    <a:pt x="552" y="3435"/>
                    <a:pt x="616" y="3308"/>
                  </a:cubicBezTo>
                  <a:cubicBezTo>
                    <a:pt x="870" y="3032"/>
                    <a:pt x="1061" y="2714"/>
                    <a:pt x="1274" y="2417"/>
                  </a:cubicBezTo>
                  <a:cubicBezTo>
                    <a:pt x="1740" y="1780"/>
                    <a:pt x="2377" y="1292"/>
                    <a:pt x="3099" y="973"/>
                  </a:cubicBezTo>
                  <a:cubicBezTo>
                    <a:pt x="3375" y="846"/>
                    <a:pt x="5349" y="867"/>
                    <a:pt x="5327" y="570"/>
                  </a:cubicBezTo>
                  <a:cubicBezTo>
                    <a:pt x="5327" y="485"/>
                    <a:pt x="5264" y="422"/>
                    <a:pt x="5179" y="379"/>
                  </a:cubicBezTo>
                  <a:cubicBezTo>
                    <a:pt x="4713" y="119"/>
                    <a:pt x="4204" y="0"/>
                    <a:pt x="369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45"/>
            <p:cNvSpPr/>
            <p:nvPr/>
          </p:nvSpPr>
          <p:spPr>
            <a:xfrm>
              <a:off x="1418011" y="1167224"/>
              <a:ext cx="52107" cy="107464"/>
            </a:xfrm>
            <a:custGeom>
              <a:rect b="b" l="l" r="r" t="t"/>
              <a:pathLst>
                <a:path extrusionOk="0" h="5957" w="2888">
                  <a:moveTo>
                    <a:pt x="1750" y="1"/>
                  </a:moveTo>
                  <a:cubicBezTo>
                    <a:pt x="1555" y="1"/>
                    <a:pt x="1341" y="105"/>
                    <a:pt x="1359" y="286"/>
                  </a:cubicBezTo>
                  <a:cubicBezTo>
                    <a:pt x="1359" y="456"/>
                    <a:pt x="1529" y="541"/>
                    <a:pt x="1614" y="647"/>
                  </a:cubicBezTo>
                  <a:cubicBezTo>
                    <a:pt x="1826" y="859"/>
                    <a:pt x="1932" y="1178"/>
                    <a:pt x="1868" y="1475"/>
                  </a:cubicBezTo>
                  <a:cubicBezTo>
                    <a:pt x="1826" y="1793"/>
                    <a:pt x="1720" y="2069"/>
                    <a:pt x="1571" y="2345"/>
                  </a:cubicBezTo>
                  <a:cubicBezTo>
                    <a:pt x="1083" y="3385"/>
                    <a:pt x="637" y="4425"/>
                    <a:pt x="107" y="5444"/>
                  </a:cubicBezTo>
                  <a:cubicBezTo>
                    <a:pt x="43" y="5550"/>
                    <a:pt x="1" y="5656"/>
                    <a:pt x="1" y="5762"/>
                  </a:cubicBezTo>
                  <a:cubicBezTo>
                    <a:pt x="20" y="5876"/>
                    <a:pt x="124" y="5956"/>
                    <a:pt x="207" y="5956"/>
                  </a:cubicBezTo>
                  <a:cubicBezTo>
                    <a:pt x="216" y="5956"/>
                    <a:pt x="225" y="5955"/>
                    <a:pt x="234" y="5953"/>
                  </a:cubicBezTo>
                  <a:cubicBezTo>
                    <a:pt x="298" y="5932"/>
                    <a:pt x="361" y="5868"/>
                    <a:pt x="383" y="5804"/>
                  </a:cubicBezTo>
                  <a:cubicBezTo>
                    <a:pt x="1062" y="4616"/>
                    <a:pt x="1783" y="3470"/>
                    <a:pt x="2356" y="2239"/>
                  </a:cubicBezTo>
                  <a:cubicBezTo>
                    <a:pt x="2590" y="1751"/>
                    <a:pt x="2887" y="1135"/>
                    <a:pt x="2632" y="604"/>
                  </a:cubicBezTo>
                  <a:cubicBezTo>
                    <a:pt x="2463" y="286"/>
                    <a:pt x="2187" y="74"/>
                    <a:pt x="1847" y="10"/>
                  </a:cubicBezTo>
                  <a:cubicBezTo>
                    <a:pt x="1816" y="4"/>
                    <a:pt x="1783" y="1"/>
                    <a:pt x="1750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45"/>
            <p:cNvSpPr/>
            <p:nvPr/>
          </p:nvSpPr>
          <p:spPr>
            <a:xfrm>
              <a:off x="960399" y="1089869"/>
              <a:ext cx="304070" cy="411889"/>
            </a:xfrm>
            <a:custGeom>
              <a:rect b="b" l="l" r="r" t="t"/>
              <a:pathLst>
                <a:path extrusionOk="0" h="22832" w="16853">
                  <a:moveTo>
                    <a:pt x="12825" y="0"/>
                  </a:moveTo>
                  <a:cubicBezTo>
                    <a:pt x="12731" y="0"/>
                    <a:pt x="12637" y="4"/>
                    <a:pt x="12544" y="11"/>
                  </a:cubicBezTo>
                  <a:cubicBezTo>
                    <a:pt x="8044" y="350"/>
                    <a:pt x="7302" y="5020"/>
                    <a:pt x="7217" y="8692"/>
                  </a:cubicBezTo>
                  <a:cubicBezTo>
                    <a:pt x="7174" y="11005"/>
                    <a:pt x="7259" y="13361"/>
                    <a:pt x="6622" y="15590"/>
                  </a:cubicBezTo>
                  <a:cubicBezTo>
                    <a:pt x="5964" y="17818"/>
                    <a:pt x="4373" y="19919"/>
                    <a:pt x="2123" y="20450"/>
                  </a:cubicBezTo>
                  <a:cubicBezTo>
                    <a:pt x="1231" y="20662"/>
                    <a:pt x="0" y="20917"/>
                    <a:pt x="64" y="21830"/>
                  </a:cubicBezTo>
                  <a:cubicBezTo>
                    <a:pt x="103" y="22577"/>
                    <a:pt x="1016" y="22832"/>
                    <a:pt x="1792" y="22832"/>
                  </a:cubicBezTo>
                  <a:cubicBezTo>
                    <a:pt x="1853" y="22832"/>
                    <a:pt x="1915" y="22830"/>
                    <a:pt x="1974" y="22827"/>
                  </a:cubicBezTo>
                  <a:cubicBezTo>
                    <a:pt x="6898" y="22488"/>
                    <a:pt x="11398" y="19877"/>
                    <a:pt x="14136" y="15759"/>
                  </a:cubicBezTo>
                  <a:cubicBezTo>
                    <a:pt x="15813" y="13170"/>
                    <a:pt x="16704" y="9923"/>
                    <a:pt x="16789" y="6866"/>
                  </a:cubicBezTo>
                  <a:cubicBezTo>
                    <a:pt x="16853" y="4744"/>
                    <a:pt x="16470" y="1136"/>
                    <a:pt x="14178" y="244"/>
                  </a:cubicBezTo>
                  <a:cubicBezTo>
                    <a:pt x="13755" y="86"/>
                    <a:pt x="13288" y="0"/>
                    <a:pt x="12825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45"/>
            <p:cNvSpPr/>
            <p:nvPr/>
          </p:nvSpPr>
          <p:spPr>
            <a:xfrm>
              <a:off x="1113183" y="1110831"/>
              <a:ext cx="78918" cy="84247"/>
            </a:xfrm>
            <a:custGeom>
              <a:rect b="b" l="l" r="r" t="t"/>
              <a:pathLst>
                <a:path extrusionOk="0" h="4670" w="4374">
                  <a:moveTo>
                    <a:pt x="3565" y="0"/>
                  </a:moveTo>
                  <a:cubicBezTo>
                    <a:pt x="1885" y="0"/>
                    <a:pt x="416" y="1422"/>
                    <a:pt x="86" y="3094"/>
                  </a:cubicBezTo>
                  <a:cubicBezTo>
                    <a:pt x="1" y="3476"/>
                    <a:pt x="1" y="3900"/>
                    <a:pt x="86" y="4304"/>
                  </a:cubicBezTo>
                  <a:cubicBezTo>
                    <a:pt x="144" y="4478"/>
                    <a:pt x="273" y="4670"/>
                    <a:pt x="440" y="4670"/>
                  </a:cubicBezTo>
                  <a:cubicBezTo>
                    <a:pt x="456" y="4670"/>
                    <a:pt x="472" y="4668"/>
                    <a:pt x="489" y="4664"/>
                  </a:cubicBezTo>
                  <a:cubicBezTo>
                    <a:pt x="638" y="4643"/>
                    <a:pt x="701" y="4495"/>
                    <a:pt x="765" y="4367"/>
                  </a:cubicBezTo>
                  <a:cubicBezTo>
                    <a:pt x="914" y="4028"/>
                    <a:pt x="977" y="3646"/>
                    <a:pt x="1083" y="3285"/>
                  </a:cubicBezTo>
                  <a:cubicBezTo>
                    <a:pt x="1296" y="2542"/>
                    <a:pt x="1720" y="1863"/>
                    <a:pt x="2272" y="1332"/>
                  </a:cubicBezTo>
                  <a:cubicBezTo>
                    <a:pt x="2505" y="1120"/>
                    <a:pt x="4373" y="441"/>
                    <a:pt x="4246" y="165"/>
                  </a:cubicBezTo>
                  <a:cubicBezTo>
                    <a:pt x="4203" y="80"/>
                    <a:pt x="4118" y="59"/>
                    <a:pt x="4034" y="37"/>
                  </a:cubicBezTo>
                  <a:cubicBezTo>
                    <a:pt x="3876" y="12"/>
                    <a:pt x="3719" y="0"/>
                    <a:pt x="3565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45"/>
            <p:cNvSpPr/>
            <p:nvPr/>
          </p:nvSpPr>
          <p:spPr>
            <a:xfrm>
              <a:off x="1182881" y="996692"/>
              <a:ext cx="32964" cy="111289"/>
            </a:xfrm>
            <a:custGeom>
              <a:rect b="b" l="l" r="r" t="t"/>
              <a:pathLst>
                <a:path extrusionOk="0" h="6169" w="1827">
                  <a:moveTo>
                    <a:pt x="663" y="0"/>
                  </a:moveTo>
                  <a:cubicBezTo>
                    <a:pt x="598" y="0"/>
                    <a:pt x="533" y="6"/>
                    <a:pt x="468" y="18"/>
                  </a:cubicBezTo>
                  <a:cubicBezTo>
                    <a:pt x="255" y="39"/>
                    <a:pt x="1" y="252"/>
                    <a:pt x="107" y="464"/>
                  </a:cubicBezTo>
                  <a:cubicBezTo>
                    <a:pt x="171" y="591"/>
                    <a:pt x="340" y="613"/>
                    <a:pt x="489" y="676"/>
                  </a:cubicBezTo>
                  <a:cubicBezTo>
                    <a:pt x="765" y="825"/>
                    <a:pt x="956" y="1079"/>
                    <a:pt x="1019" y="1377"/>
                  </a:cubicBezTo>
                  <a:cubicBezTo>
                    <a:pt x="1083" y="1674"/>
                    <a:pt x="1083" y="1992"/>
                    <a:pt x="1041" y="2289"/>
                  </a:cubicBezTo>
                  <a:cubicBezTo>
                    <a:pt x="935" y="3435"/>
                    <a:pt x="850" y="4582"/>
                    <a:pt x="722" y="5728"/>
                  </a:cubicBezTo>
                  <a:cubicBezTo>
                    <a:pt x="701" y="5834"/>
                    <a:pt x="701" y="5940"/>
                    <a:pt x="744" y="6046"/>
                  </a:cubicBezTo>
                  <a:cubicBezTo>
                    <a:pt x="775" y="6125"/>
                    <a:pt x="853" y="6168"/>
                    <a:pt x="935" y="6168"/>
                  </a:cubicBezTo>
                  <a:cubicBezTo>
                    <a:pt x="963" y="6168"/>
                    <a:pt x="992" y="6163"/>
                    <a:pt x="1019" y="6152"/>
                  </a:cubicBezTo>
                  <a:cubicBezTo>
                    <a:pt x="1083" y="6088"/>
                    <a:pt x="1126" y="6025"/>
                    <a:pt x="1126" y="5940"/>
                  </a:cubicBezTo>
                  <a:cubicBezTo>
                    <a:pt x="1338" y="4603"/>
                    <a:pt x="1614" y="3287"/>
                    <a:pt x="1741" y="1928"/>
                  </a:cubicBezTo>
                  <a:cubicBezTo>
                    <a:pt x="1784" y="1377"/>
                    <a:pt x="1826" y="697"/>
                    <a:pt x="1402" y="294"/>
                  </a:cubicBezTo>
                  <a:cubicBezTo>
                    <a:pt x="1196" y="106"/>
                    <a:pt x="935" y="0"/>
                    <a:pt x="663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0" name="Google Shape;3450;p45"/>
          <p:cNvSpPr/>
          <p:nvPr/>
        </p:nvSpPr>
        <p:spPr>
          <a:xfrm>
            <a:off x="1303892" y="1839376"/>
            <a:ext cx="22589" cy="27204"/>
          </a:xfrm>
          <a:custGeom>
            <a:rect b="b" l="l" r="r" t="t"/>
            <a:pathLst>
              <a:path extrusionOk="0" h="1508" w="1252">
                <a:moveTo>
                  <a:pt x="1108" y="0"/>
                </a:moveTo>
                <a:cubicBezTo>
                  <a:pt x="1107" y="0"/>
                  <a:pt x="1105" y="0"/>
                  <a:pt x="1104" y="0"/>
                </a:cubicBezTo>
                <a:cubicBezTo>
                  <a:pt x="722" y="64"/>
                  <a:pt x="361" y="234"/>
                  <a:pt x="86" y="510"/>
                </a:cubicBezTo>
                <a:cubicBezTo>
                  <a:pt x="43" y="531"/>
                  <a:pt x="22" y="552"/>
                  <a:pt x="1" y="595"/>
                </a:cubicBezTo>
                <a:cubicBezTo>
                  <a:pt x="1" y="658"/>
                  <a:pt x="43" y="701"/>
                  <a:pt x="107" y="743"/>
                </a:cubicBezTo>
                <a:cubicBezTo>
                  <a:pt x="425" y="998"/>
                  <a:pt x="786" y="1252"/>
                  <a:pt x="1147" y="1507"/>
                </a:cubicBezTo>
                <a:cubicBezTo>
                  <a:pt x="1147" y="1402"/>
                  <a:pt x="1251" y="0"/>
                  <a:pt x="1108" y="0"/>
                </a:cubicBezTo>
                <a:close/>
              </a:path>
            </a:pathLst>
          </a:custGeom>
          <a:solidFill>
            <a:srgbClr val="FFEF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1" name="Google Shape;3451;p45"/>
          <p:cNvGrpSpPr/>
          <p:nvPr/>
        </p:nvGrpSpPr>
        <p:grpSpPr>
          <a:xfrm>
            <a:off x="1270964" y="1658796"/>
            <a:ext cx="787736" cy="615633"/>
            <a:chOff x="1270964" y="1658796"/>
            <a:chExt cx="787736" cy="615633"/>
          </a:xfrm>
        </p:grpSpPr>
        <p:sp>
          <p:nvSpPr>
            <p:cNvPr id="3452" name="Google Shape;3452;p45"/>
            <p:cNvSpPr/>
            <p:nvPr/>
          </p:nvSpPr>
          <p:spPr>
            <a:xfrm>
              <a:off x="2028804" y="2084396"/>
              <a:ext cx="29896" cy="27998"/>
            </a:xfrm>
            <a:custGeom>
              <a:rect b="b" l="l" r="r" t="t"/>
              <a:pathLst>
                <a:path extrusionOk="0" h="1552" w="1657">
                  <a:moveTo>
                    <a:pt x="301" y="0"/>
                  </a:moveTo>
                  <a:cubicBezTo>
                    <a:pt x="223" y="0"/>
                    <a:pt x="145" y="7"/>
                    <a:pt x="64" y="23"/>
                  </a:cubicBezTo>
                  <a:cubicBezTo>
                    <a:pt x="43" y="23"/>
                    <a:pt x="22" y="23"/>
                    <a:pt x="1" y="44"/>
                  </a:cubicBezTo>
                  <a:cubicBezTo>
                    <a:pt x="1" y="66"/>
                    <a:pt x="1" y="87"/>
                    <a:pt x="1" y="108"/>
                  </a:cubicBezTo>
                  <a:cubicBezTo>
                    <a:pt x="64" y="405"/>
                    <a:pt x="170" y="681"/>
                    <a:pt x="319" y="957"/>
                  </a:cubicBezTo>
                  <a:cubicBezTo>
                    <a:pt x="361" y="1021"/>
                    <a:pt x="595" y="1551"/>
                    <a:pt x="680" y="1551"/>
                  </a:cubicBezTo>
                  <a:cubicBezTo>
                    <a:pt x="701" y="1551"/>
                    <a:pt x="722" y="1530"/>
                    <a:pt x="743" y="1509"/>
                  </a:cubicBezTo>
                  <a:cubicBezTo>
                    <a:pt x="913" y="1318"/>
                    <a:pt x="1083" y="1127"/>
                    <a:pt x="1232" y="936"/>
                  </a:cubicBezTo>
                  <a:cubicBezTo>
                    <a:pt x="1380" y="766"/>
                    <a:pt x="1529" y="575"/>
                    <a:pt x="1635" y="363"/>
                  </a:cubicBezTo>
                  <a:cubicBezTo>
                    <a:pt x="1635" y="342"/>
                    <a:pt x="1656" y="299"/>
                    <a:pt x="1635" y="278"/>
                  </a:cubicBezTo>
                  <a:cubicBezTo>
                    <a:pt x="1614" y="257"/>
                    <a:pt x="1614" y="235"/>
                    <a:pt x="1592" y="235"/>
                  </a:cubicBezTo>
                  <a:lnTo>
                    <a:pt x="1486" y="214"/>
                  </a:lnTo>
                  <a:cubicBezTo>
                    <a:pt x="1210" y="151"/>
                    <a:pt x="956" y="87"/>
                    <a:pt x="680" y="44"/>
                  </a:cubicBezTo>
                  <a:cubicBezTo>
                    <a:pt x="549" y="18"/>
                    <a:pt x="426" y="0"/>
                    <a:pt x="301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45"/>
            <p:cNvSpPr/>
            <p:nvPr/>
          </p:nvSpPr>
          <p:spPr>
            <a:xfrm>
              <a:off x="1455539" y="1910526"/>
              <a:ext cx="165071" cy="246751"/>
            </a:xfrm>
            <a:custGeom>
              <a:rect b="b" l="l" r="r" t="t"/>
              <a:pathLst>
                <a:path extrusionOk="0" h="13678" w="9149">
                  <a:moveTo>
                    <a:pt x="2144" y="0"/>
                  </a:moveTo>
                  <a:cubicBezTo>
                    <a:pt x="1148" y="0"/>
                    <a:pt x="658" y="716"/>
                    <a:pt x="149" y="1511"/>
                  </a:cubicBezTo>
                  <a:cubicBezTo>
                    <a:pt x="85" y="1617"/>
                    <a:pt x="22" y="1723"/>
                    <a:pt x="1" y="1872"/>
                  </a:cubicBezTo>
                  <a:cubicBezTo>
                    <a:pt x="1" y="1978"/>
                    <a:pt x="22" y="2084"/>
                    <a:pt x="85" y="2190"/>
                  </a:cubicBezTo>
                  <a:cubicBezTo>
                    <a:pt x="298" y="2636"/>
                    <a:pt x="807" y="2827"/>
                    <a:pt x="1274" y="3039"/>
                  </a:cubicBezTo>
                  <a:cubicBezTo>
                    <a:pt x="2059" y="3400"/>
                    <a:pt x="2102" y="3761"/>
                    <a:pt x="2356" y="4461"/>
                  </a:cubicBezTo>
                  <a:cubicBezTo>
                    <a:pt x="2632" y="5246"/>
                    <a:pt x="3099" y="5926"/>
                    <a:pt x="3354" y="6732"/>
                  </a:cubicBezTo>
                  <a:cubicBezTo>
                    <a:pt x="3948" y="8664"/>
                    <a:pt x="4245" y="10786"/>
                    <a:pt x="5476" y="12463"/>
                  </a:cubicBezTo>
                  <a:cubicBezTo>
                    <a:pt x="5946" y="13106"/>
                    <a:pt x="6713" y="13677"/>
                    <a:pt x="7477" y="13677"/>
                  </a:cubicBezTo>
                  <a:cubicBezTo>
                    <a:pt x="7646" y="13677"/>
                    <a:pt x="7815" y="13649"/>
                    <a:pt x="7981" y="13588"/>
                  </a:cubicBezTo>
                  <a:cubicBezTo>
                    <a:pt x="8766" y="13291"/>
                    <a:pt x="9148" y="12187"/>
                    <a:pt x="9063" y="11402"/>
                  </a:cubicBezTo>
                  <a:cubicBezTo>
                    <a:pt x="8978" y="10468"/>
                    <a:pt x="7960" y="9916"/>
                    <a:pt x="7323" y="9343"/>
                  </a:cubicBezTo>
                  <a:cubicBezTo>
                    <a:pt x="6028" y="8175"/>
                    <a:pt x="4946" y="6838"/>
                    <a:pt x="4097" y="5331"/>
                  </a:cubicBezTo>
                  <a:lnTo>
                    <a:pt x="3948" y="5055"/>
                  </a:lnTo>
                  <a:cubicBezTo>
                    <a:pt x="3439" y="4249"/>
                    <a:pt x="3078" y="3379"/>
                    <a:pt x="2866" y="2466"/>
                  </a:cubicBezTo>
                  <a:cubicBezTo>
                    <a:pt x="2802" y="2233"/>
                    <a:pt x="2781" y="2020"/>
                    <a:pt x="2802" y="1787"/>
                  </a:cubicBezTo>
                  <a:cubicBezTo>
                    <a:pt x="2866" y="1320"/>
                    <a:pt x="3184" y="853"/>
                    <a:pt x="2993" y="428"/>
                  </a:cubicBezTo>
                  <a:cubicBezTo>
                    <a:pt x="2845" y="174"/>
                    <a:pt x="2569" y="4"/>
                    <a:pt x="2272" y="4"/>
                  </a:cubicBezTo>
                  <a:cubicBezTo>
                    <a:pt x="2228" y="1"/>
                    <a:pt x="2185" y="0"/>
                    <a:pt x="2144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45"/>
            <p:cNvSpPr/>
            <p:nvPr/>
          </p:nvSpPr>
          <p:spPr>
            <a:xfrm>
              <a:off x="1283594" y="1708803"/>
              <a:ext cx="209113" cy="191459"/>
            </a:xfrm>
            <a:custGeom>
              <a:rect b="b" l="l" r="r" t="t"/>
              <a:pathLst>
                <a:path extrusionOk="0" h="10613" w="11590">
                  <a:moveTo>
                    <a:pt x="9955" y="1"/>
                  </a:moveTo>
                  <a:lnTo>
                    <a:pt x="9955" y="22"/>
                  </a:lnTo>
                  <a:cubicBezTo>
                    <a:pt x="9700" y="659"/>
                    <a:pt x="9806" y="1444"/>
                    <a:pt x="9382" y="1996"/>
                  </a:cubicBezTo>
                  <a:cubicBezTo>
                    <a:pt x="8788" y="2781"/>
                    <a:pt x="7493" y="2548"/>
                    <a:pt x="6708" y="3142"/>
                  </a:cubicBezTo>
                  <a:cubicBezTo>
                    <a:pt x="5922" y="3757"/>
                    <a:pt x="5922" y="5010"/>
                    <a:pt x="5328" y="5837"/>
                  </a:cubicBezTo>
                  <a:cubicBezTo>
                    <a:pt x="5010" y="6304"/>
                    <a:pt x="4500" y="6602"/>
                    <a:pt x="3949" y="6708"/>
                  </a:cubicBezTo>
                  <a:cubicBezTo>
                    <a:pt x="3828" y="6725"/>
                    <a:pt x="3707" y="6733"/>
                    <a:pt x="3585" y="6733"/>
                  </a:cubicBezTo>
                  <a:cubicBezTo>
                    <a:pt x="3127" y="6733"/>
                    <a:pt x="2661" y="6626"/>
                    <a:pt x="2208" y="6559"/>
                  </a:cubicBezTo>
                  <a:cubicBezTo>
                    <a:pt x="2013" y="6530"/>
                    <a:pt x="1810" y="6511"/>
                    <a:pt x="1610" y="6511"/>
                  </a:cubicBezTo>
                  <a:cubicBezTo>
                    <a:pt x="1221" y="6511"/>
                    <a:pt x="839" y="6583"/>
                    <a:pt x="531" y="6793"/>
                  </a:cubicBezTo>
                  <a:cubicBezTo>
                    <a:pt x="298" y="6962"/>
                    <a:pt x="107" y="7175"/>
                    <a:pt x="1" y="7429"/>
                  </a:cubicBezTo>
                  <a:cubicBezTo>
                    <a:pt x="43" y="7578"/>
                    <a:pt x="86" y="7726"/>
                    <a:pt x="149" y="7854"/>
                  </a:cubicBezTo>
                  <a:cubicBezTo>
                    <a:pt x="595" y="8873"/>
                    <a:pt x="1232" y="9806"/>
                    <a:pt x="2017" y="10613"/>
                  </a:cubicBezTo>
                  <a:cubicBezTo>
                    <a:pt x="3736" y="9828"/>
                    <a:pt x="5349" y="8788"/>
                    <a:pt x="6750" y="7514"/>
                  </a:cubicBezTo>
                  <a:cubicBezTo>
                    <a:pt x="8575" y="5859"/>
                    <a:pt x="10125" y="3927"/>
                    <a:pt x="11589" y="1932"/>
                  </a:cubicBezTo>
                  <a:cubicBezTo>
                    <a:pt x="11122" y="1232"/>
                    <a:pt x="10571" y="574"/>
                    <a:pt x="9955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45"/>
            <p:cNvSpPr/>
            <p:nvPr/>
          </p:nvSpPr>
          <p:spPr>
            <a:xfrm>
              <a:off x="1275565" y="1692729"/>
              <a:ext cx="187660" cy="150111"/>
            </a:xfrm>
            <a:custGeom>
              <a:rect b="b" l="l" r="r" t="t"/>
              <a:pathLst>
                <a:path extrusionOk="0" h="8321" w="10401">
                  <a:moveTo>
                    <a:pt x="9381" y="0"/>
                  </a:moveTo>
                  <a:cubicBezTo>
                    <a:pt x="9360" y="64"/>
                    <a:pt x="9339" y="106"/>
                    <a:pt x="9318" y="170"/>
                  </a:cubicBezTo>
                  <a:cubicBezTo>
                    <a:pt x="9169" y="637"/>
                    <a:pt x="9063" y="1104"/>
                    <a:pt x="9020" y="1592"/>
                  </a:cubicBezTo>
                  <a:cubicBezTo>
                    <a:pt x="8957" y="2080"/>
                    <a:pt x="8702" y="2526"/>
                    <a:pt x="8320" y="2823"/>
                  </a:cubicBezTo>
                  <a:cubicBezTo>
                    <a:pt x="7683" y="3226"/>
                    <a:pt x="6771" y="2950"/>
                    <a:pt x="6113" y="3332"/>
                  </a:cubicBezTo>
                  <a:cubicBezTo>
                    <a:pt x="5518" y="3672"/>
                    <a:pt x="5327" y="4436"/>
                    <a:pt x="5136" y="5094"/>
                  </a:cubicBezTo>
                  <a:cubicBezTo>
                    <a:pt x="4967" y="5773"/>
                    <a:pt x="4648" y="6537"/>
                    <a:pt x="3969" y="6686"/>
                  </a:cubicBezTo>
                  <a:cubicBezTo>
                    <a:pt x="3868" y="6714"/>
                    <a:pt x="3766" y="6726"/>
                    <a:pt x="3665" y="6726"/>
                  </a:cubicBezTo>
                  <a:cubicBezTo>
                    <a:pt x="3236" y="6726"/>
                    <a:pt x="2806" y="6509"/>
                    <a:pt x="2377" y="6389"/>
                  </a:cubicBezTo>
                  <a:cubicBezTo>
                    <a:pt x="2116" y="6307"/>
                    <a:pt x="1848" y="6266"/>
                    <a:pt x="1583" y="6266"/>
                  </a:cubicBezTo>
                  <a:cubicBezTo>
                    <a:pt x="1159" y="6266"/>
                    <a:pt x="740" y="6371"/>
                    <a:pt x="361" y="6580"/>
                  </a:cubicBezTo>
                  <a:cubicBezTo>
                    <a:pt x="212" y="6665"/>
                    <a:pt x="106" y="6771"/>
                    <a:pt x="0" y="6877"/>
                  </a:cubicBezTo>
                  <a:cubicBezTo>
                    <a:pt x="106" y="7365"/>
                    <a:pt x="255" y="7853"/>
                    <a:pt x="425" y="8320"/>
                  </a:cubicBezTo>
                  <a:cubicBezTo>
                    <a:pt x="531" y="8066"/>
                    <a:pt x="722" y="7832"/>
                    <a:pt x="955" y="7684"/>
                  </a:cubicBezTo>
                  <a:cubicBezTo>
                    <a:pt x="1277" y="7474"/>
                    <a:pt x="1664" y="7402"/>
                    <a:pt x="2054" y="7402"/>
                  </a:cubicBezTo>
                  <a:cubicBezTo>
                    <a:pt x="2255" y="7402"/>
                    <a:pt x="2458" y="7421"/>
                    <a:pt x="2653" y="7450"/>
                  </a:cubicBezTo>
                  <a:cubicBezTo>
                    <a:pt x="3106" y="7517"/>
                    <a:pt x="3559" y="7624"/>
                    <a:pt x="4012" y="7624"/>
                  </a:cubicBezTo>
                  <a:cubicBezTo>
                    <a:pt x="4132" y="7624"/>
                    <a:pt x="4252" y="7616"/>
                    <a:pt x="4372" y="7599"/>
                  </a:cubicBezTo>
                  <a:cubicBezTo>
                    <a:pt x="4945" y="7493"/>
                    <a:pt x="5434" y="7195"/>
                    <a:pt x="5773" y="6728"/>
                  </a:cubicBezTo>
                  <a:cubicBezTo>
                    <a:pt x="6346" y="5901"/>
                    <a:pt x="6346" y="4670"/>
                    <a:pt x="7153" y="4033"/>
                  </a:cubicBezTo>
                  <a:cubicBezTo>
                    <a:pt x="7959" y="3417"/>
                    <a:pt x="9211" y="3672"/>
                    <a:pt x="9827" y="2887"/>
                  </a:cubicBezTo>
                  <a:cubicBezTo>
                    <a:pt x="10251" y="2335"/>
                    <a:pt x="10124" y="1550"/>
                    <a:pt x="10400" y="913"/>
                  </a:cubicBezTo>
                  <a:lnTo>
                    <a:pt x="10400" y="892"/>
                  </a:lnTo>
                  <a:cubicBezTo>
                    <a:pt x="10082" y="573"/>
                    <a:pt x="9742" y="276"/>
                    <a:pt x="9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45"/>
            <p:cNvSpPr/>
            <p:nvPr/>
          </p:nvSpPr>
          <p:spPr>
            <a:xfrm>
              <a:off x="1272119" y="1678947"/>
              <a:ext cx="172721" cy="137844"/>
            </a:xfrm>
            <a:custGeom>
              <a:rect b="b" l="l" r="r" t="t"/>
              <a:pathLst>
                <a:path extrusionOk="0" h="7641" w="9573">
                  <a:moveTo>
                    <a:pt x="8447" y="0"/>
                  </a:moveTo>
                  <a:cubicBezTo>
                    <a:pt x="6240" y="2823"/>
                    <a:pt x="3332" y="5009"/>
                    <a:pt x="0" y="6346"/>
                  </a:cubicBezTo>
                  <a:cubicBezTo>
                    <a:pt x="42" y="6771"/>
                    <a:pt x="106" y="7217"/>
                    <a:pt x="212" y="7641"/>
                  </a:cubicBezTo>
                  <a:cubicBezTo>
                    <a:pt x="297" y="7535"/>
                    <a:pt x="425" y="7450"/>
                    <a:pt x="552" y="7365"/>
                  </a:cubicBezTo>
                  <a:cubicBezTo>
                    <a:pt x="942" y="7150"/>
                    <a:pt x="1374" y="7037"/>
                    <a:pt x="1811" y="7037"/>
                  </a:cubicBezTo>
                  <a:cubicBezTo>
                    <a:pt x="2064" y="7037"/>
                    <a:pt x="2319" y="7075"/>
                    <a:pt x="2568" y="7153"/>
                  </a:cubicBezTo>
                  <a:cubicBezTo>
                    <a:pt x="3009" y="7276"/>
                    <a:pt x="3450" y="7502"/>
                    <a:pt x="3890" y="7502"/>
                  </a:cubicBezTo>
                  <a:cubicBezTo>
                    <a:pt x="3980" y="7502"/>
                    <a:pt x="4070" y="7493"/>
                    <a:pt x="4160" y="7471"/>
                  </a:cubicBezTo>
                  <a:cubicBezTo>
                    <a:pt x="4839" y="7301"/>
                    <a:pt x="5158" y="6537"/>
                    <a:pt x="5327" y="5879"/>
                  </a:cubicBezTo>
                  <a:cubicBezTo>
                    <a:pt x="5518" y="5221"/>
                    <a:pt x="5709" y="4436"/>
                    <a:pt x="6304" y="4096"/>
                  </a:cubicBezTo>
                  <a:cubicBezTo>
                    <a:pt x="6962" y="3714"/>
                    <a:pt x="7874" y="4012"/>
                    <a:pt x="8511" y="3608"/>
                  </a:cubicBezTo>
                  <a:cubicBezTo>
                    <a:pt x="8893" y="3290"/>
                    <a:pt x="9148" y="2844"/>
                    <a:pt x="9211" y="2377"/>
                  </a:cubicBezTo>
                  <a:cubicBezTo>
                    <a:pt x="9254" y="1889"/>
                    <a:pt x="9360" y="1401"/>
                    <a:pt x="9509" y="955"/>
                  </a:cubicBezTo>
                  <a:cubicBezTo>
                    <a:pt x="9530" y="892"/>
                    <a:pt x="9551" y="849"/>
                    <a:pt x="9572" y="785"/>
                  </a:cubicBezTo>
                  <a:lnTo>
                    <a:pt x="9487" y="701"/>
                  </a:lnTo>
                  <a:cubicBezTo>
                    <a:pt x="9148" y="446"/>
                    <a:pt x="8808" y="212"/>
                    <a:pt x="8447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45"/>
            <p:cNvSpPr/>
            <p:nvPr/>
          </p:nvSpPr>
          <p:spPr>
            <a:xfrm>
              <a:off x="1271722" y="1658796"/>
              <a:ext cx="134056" cy="105552"/>
            </a:xfrm>
            <a:custGeom>
              <a:rect b="b" l="l" r="r" t="t"/>
              <a:pathLst>
                <a:path extrusionOk="0" h="5851" w="7430">
                  <a:moveTo>
                    <a:pt x="4880" y="1"/>
                  </a:moveTo>
                  <a:cubicBezTo>
                    <a:pt x="3578" y="1"/>
                    <a:pt x="2269" y="481"/>
                    <a:pt x="1423" y="1457"/>
                  </a:cubicBezTo>
                  <a:cubicBezTo>
                    <a:pt x="829" y="2200"/>
                    <a:pt x="425" y="3091"/>
                    <a:pt x="255" y="4025"/>
                  </a:cubicBezTo>
                  <a:cubicBezTo>
                    <a:pt x="107" y="4619"/>
                    <a:pt x="22" y="5235"/>
                    <a:pt x="1" y="5850"/>
                  </a:cubicBezTo>
                  <a:cubicBezTo>
                    <a:pt x="2951" y="4874"/>
                    <a:pt x="5540" y="3027"/>
                    <a:pt x="7429" y="565"/>
                  </a:cubicBezTo>
                  <a:cubicBezTo>
                    <a:pt x="6793" y="289"/>
                    <a:pt x="6135" y="120"/>
                    <a:pt x="5477" y="35"/>
                  </a:cubicBezTo>
                  <a:cubicBezTo>
                    <a:pt x="5279" y="12"/>
                    <a:pt x="5080" y="1"/>
                    <a:pt x="4880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45"/>
            <p:cNvSpPr/>
            <p:nvPr/>
          </p:nvSpPr>
          <p:spPr>
            <a:xfrm>
              <a:off x="1270964" y="1668989"/>
              <a:ext cx="153578" cy="124458"/>
            </a:xfrm>
            <a:custGeom>
              <a:rect b="b" l="l" r="r" t="t"/>
              <a:pathLst>
                <a:path extrusionOk="0" h="6899" w="8512">
                  <a:moveTo>
                    <a:pt x="7471" y="0"/>
                  </a:moveTo>
                  <a:cubicBezTo>
                    <a:pt x="5582" y="2462"/>
                    <a:pt x="2993" y="4309"/>
                    <a:pt x="43" y="5285"/>
                  </a:cubicBezTo>
                  <a:cubicBezTo>
                    <a:pt x="0" y="5816"/>
                    <a:pt x="0" y="6346"/>
                    <a:pt x="43" y="6898"/>
                  </a:cubicBezTo>
                  <a:cubicBezTo>
                    <a:pt x="3375" y="5561"/>
                    <a:pt x="6304" y="3375"/>
                    <a:pt x="8511" y="552"/>
                  </a:cubicBezTo>
                  <a:cubicBezTo>
                    <a:pt x="8172" y="340"/>
                    <a:pt x="7832" y="149"/>
                    <a:pt x="747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45"/>
            <p:cNvSpPr/>
            <p:nvPr/>
          </p:nvSpPr>
          <p:spPr>
            <a:xfrm>
              <a:off x="1319589" y="1743656"/>
              <a:ext cx="187281" cy="176521"/>
            </a:xfrm>
            <a:custGeom>
              <a:rect b="b" l="l" r="r" t="t"/>
              <a:pathLst>
                <a:path extrusionOk="0" h="9785" w="10380">
                  <a:moveTo>
                    <a:pt x="9594" y="0"/>
                  </a:moveTo>
                  <a:cubicBezTo>
                    <a:pt x="8130" y="1995"/>
                    <a:pt x="6580" y="3927"/>
                    <a:pt x="4734" y="5561"/>
                  </a:cubicBezTo>
                  <a:cubicBezTo>
                    <a:pt x="3333" y="6856"/>
                    <a:pt x="1741" y="7896"/>
                    <a:pt x="1" y="8681"/>
                  </a:cubicBezTo>
                  <a:cubicBezTo>
                    <a:pt x="404" y="9084"/>
                    <a:pt x="850" y="9466"/>
                    <a:pt x="1338" y="9785"/>
                  </a:cubicBezTo>
                  <a:cubicBezTo>
                    <a:pt x="5286" y="8214"/>
                    <a:pt x="8512" y="5221"/>
                    <a:pt x="10380" y="1401"/>
                  </a:cubicBezTo>
                  <a:cubicBezTo>
                    <a:pt x="10146" y="913"/>
                    <a:pt x="9891" y="446"/>
                    <a:pt x="959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45"/>
            <p:cNvSpPr/>
            <p:nvPr/>
          </p:nvSpPr>
          <p:spPr>
            <a:xfrm>
              <a:off x="1372057" y="1803765"/>
              <a:ext cx="150132" cy="138998"/>
            </a:xfrm>
            <a:custGeom>
              <a:rect b="b" l="l" r="r" t="t"/>
              <a:pathLst>
                <a:path extrusionOk="0" h="7705" w="8321">
                  <a:moveTo>
                    <a:pt x="8130" y="0"/>
                  </a:moveTo>
                  <a:cubicBezTo>
                    <a:pt x="7748" y="213"/>
                    <a:pt x="7472" y="573"/>
                    <a:pt x="7323" y="998"/>
                  </a:cubicBezTo>
                  <a:cubicBezTo>
                    <a:pt x="7132" y="1529"/>
                    <a:pt x="7090" y="2102"/>
                    <a:pt x="6920" y="2632"/>
                  </a:cubicBezTo>
                  <a:cubicBezTo>
                    <a:pt x="6729" y="3163"/>
                    <a:pt x="6347" y="3693"/>
                    <a:pt x="5795" y="3800"/>
                  </a:cubicBezTo>
                  <a:cubicBezTo>
                    <a:pt x="5540" y="3842"/>
                    <a:pt x="5243" y="3800"/>
                    <a:pt x="4988" y="3863"/>
                  </a:cubicBezTo>
                  <a:cubicBezTo>
                    <a:pt x="4352" y="4012"/>
                    <a:pt x="4054" y="4691"/>
                    <a:pt x="3779" y="5264"/>
                  </a:cubicBezTo>
                  <a:cubicBezTo>
                    <a:pt x="3481" y="5837"/>
                    <a:pt x="3036" y="6431"/>
                    <a:pt x="2399" y="6580"/>
                  </a:cubicBezTo>
                  <a:cubicBezTo>
                    <a:pt x="2280" y="6607"/>
                    <a:pt x="2158" y="6616"/>
                    <a:pt x="2035" y="6616"/>
                  </a:cubicBezTo>
                  <a:cubicBezTo>
                    <a:pt x="1779" y="6616"/>
                    <a:pt x="1517" y="6576"/>
                    <a:pt x="1261" y="6576"/>
                  </a:cubicBezTo>
                  <a:cubicBezTo>
                    <a:pt x="1158" y="6576"/>
                    <a:pt x="1056" y="6583"/>
                    <a:pt x="956" y="6601"/>
                  </a:cubicBezTo>
                  <a:cubicBezTo>
                    <a:pt x="552" y="6686"/>
                    <a:pt x="213" y="6941"/>
                    <a:pt x="1" y="7302"/>
                  </a:cubicBezTo>
                  <a:cubicBezTo>
                    <a:pt x="404" y="7450"/>
                    <a:pt x="807" y="7599"/>
                    <a:pt x="1210" y="7705"/>
                  </a:cubicBezTo>
                  <a:cubicBezTo>
                    <a:pt x="1295" y="7620"/>
                    <a:pt x="1380" y="7535"/>
                    <a:pt x="1486" y="7493"/>
                  </a:cubicBezTo>
                  <a:cubicBezTo>
                    <a:pt x="1646" y="7408"/>
                    <a:pt x="1821" y="7392"/>
                    <a:pt x="2001" y="7392"/>
                  </a:cubicBezTo>
                  <a:cubicBezTo>
                    <a:pt x="2109" y="7392"/>
                    <a:pt x="2219" y="7398"/>
                    <a:pt x="2329" y="7398"/>
                  </a:cubicBezTo>
                  <a:cubicBezTo>
                    <a:pt x="2402" y="7398"/>
                    <a:pt x="2475" y="7395"/>
                    <a:pt x="2548" y="7387"/>
                  </a:cubicBezTo>
                  <a:cubicBezTo>
                    <a:pt x="3375" y="7280"/>
                    <a:pt x="3927" y="6474"/>
                    <a:pt x="4267" y="5689"/>
                  </a:cubicBezTo>
                  <a:cubicBezTo>
                    <a:pt x="4373" y="5391"/>
                    <a:pt x="4543" y="5115"/>
                    <a:pt x="4776" y="4924"/>
                  </a:cubicBezTo>
                  <a:cubicBezTo>
                    <a:pt x="5052" y="4712"/>
                    <a:pt x="5434" y="4712"/>
                    <a:pt x="5774" y="4649"/>
                  </a:cubicBezTo>
                  <a:cubicBezTo>
                    <a:pt x="6283" y="4542"/>
                    <a:pt x="6750" y="4245"/>
                    <a:pt x="7068" y="3800"/>
                  </a:cubicBezTo>
                  <a:cubicBezTo>
                    <a:pt x="7429" y="3311"/>
                    <a:pt x="7578" y="2696"/>
                    <a:pt x="7832" y="2123"/>
                  </a:cubicBezTo>
                  <a:cubicBezTo>
                    <a:pt x="7960" y="1868"/>
                    <a:pt x="8108" y="1635"/>
                    <a:pt x="8321" y="1422"/>
                  </a:cubicBezTo>
                  <a:cubicBezTo>
                    <a:pt x="8299" y="934"/>
                    <a:pt x="8236" y="467"/>
                    <a:pt x="8130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45"/>
            <p:cNvSpPr/>
            <p:nvPr/>
          </p:nvSpPr>
          <p:spPr>
            <a:xfrm>
              <a:off x="1343712" y="1768912"/>
              <a:ext cx="175030" cy="166581"/>
            </a:xfrm>
            <a:custGeom>
              <a:rect b="b" l="l" r="r" t="t"/>
              <a:pathLst>
                <a:path extrusionOk="0" h="9234" w="9701">
                  <a:moveTo>
                    <a:pt x="9043" y="1"/>
                  </a:moveTo>
                  <a:cubicBezTo>
                    <a:pt x="7196" y="3821"/>
                    <a:pt x="3949" y="6835"/>
                    <a:pt x="1" y="8406"/>
                  </a:cubicBezTo>
                  <a:cubicBezTo>
                    <a:pt x="447" y="8703"/>
                    <a:pt x="935" y="8979"/>
                    <a:pt x="1444" y="9170"/>
                  </a:cubicBezTo>
                  <a:lnTo>
                    <a:pt x="1593" y="9234"/>
                  </a:lnTo>
                  <a:cubicBezTo>
                    <a:pt x="1784" y="8873"/>
                    <a:pt x="2123" y="8618"/>
                    <a:pt x="2527" y="8533"/>
                  </a:cubicBezTo>
                  <a:cubicBezTo>
                    <a:pt x="2646" y="8512"/>
                    <a:pt x="2765" y="8506"/>
                    <a:pt x="2884" y="8506"/>
                  </a:cubicBezTo>
                  <a:cubicBezTo>
                    <a:pt x="3113" y="8506"/>
                    <a:pt x="3341" y="8531"/>
                    <a:pt x="3570" y="8531"/>
                  </a:cubicBezTo>
                  <a:cubicBezTo>
                    <a:pt x="3710" y="8531"/>
                    <a:pt x="3851" y="8521"/>
                    <a:pt x="3991" y="8491"/>
                  </a:cubicBezTo>
                  <a:cubicBezTo>
                    <a:pt x="4628" y="8363"/>
                    <a:pt x="5052" y="7769"/>
                    <a:pt x="5350" y="7196"/>
                  </a:cubicBezTo>
                  <a:cubicBezTo>
                    <a:pt x="5647" y="6602"/>
                    <a:pt x="5944" y="5923"/>
                    <a:pt x="6559" y="5774"/>
                  </a:cubicBezTo>
                  <a:cubicBezTo>
                    <a:pt x="6697" y="5742"/>
                    <a:pt x="6835" y="5742"/>
                    <a:pt x="6973" y="5742"/>
                  </a:cubicBezTo>
                  <a:cubicBezTo>
                    <a:pt x="7111" y="5742"/>
                    <a:pt x="7249" y="5742"/>
                    <a:pt x="7387" y="5710"/>
                  </a:cubicBezTo>
                  <a:cubicBezTo>
                    <a:pt x="7939" y="5604"/>
                    <a:pt x="8300" y="5074"/>
                    <a:pt x="8491" y="4543"/>
                  </a:cubicBezTo>
                  <a:cubicBezTo>
                    <a:pt x="8661" y="4012"/>
                    <a:pt x="8724" y="3439"/>
                    <a:pt x="8915" y="2909"/>
                  </a:cubicBezTo>
                  <a:cubicBezTo>
                    <a:pt x="9043" y="2505"/>
                    <a:pt x="9319" y="2145"/>
                    <a:pt x="9701" y="1932"/>
                  </a:cubicBezTo>
                  <a:cubicBezTo>
                    <a:pt x="9658" y="1763"/>
                    <a:pt x="9637" y="1614"/>
                    <a:pt x="9594" y="1465"/>
                  </a:cubicBezTo>
                  <a:cubicBezTo>
                    <a:pt x="9467" y="956"/>
                    <a:pt x="9276" y="468"/>
                    <a:pt x="9043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45"/>
            <p:cNvSpPr/>
            <p:nvPr/>
          </p:nvSpPr>
          <p:spPr>
            <a:xfrm>
              <a:off x="1393888" y="1829418"/>
              <a:ext cx="130213" cy="119659"/>
            </a:xfrm>
            <a:custGeom>
              <a:rect b="b" l="l" r="r" t="t"/>
              <a:pathLst>
                <a:path extrusionOk="0" h="6633" w="7217">
                  <a:moveTo>
                    <a:pt x="7111" y="0"/>
                  </a:moveTo>
                  <a:lnTo>
                    <a:pt x="7111" y="0"/>
                  </a:lnTo>
                  <a:cubicBezTo>
                    <a:pt x="6898" y="213"/>
                    <a:pt x="6750" y="446"/>
                    <a:pt x="6622" y="701"/>
                  </a:cubicBezTo>
                  <a:cubicBezTo>
                    <a:pt x="6368" y="1274"/>
                    <a:pt x="6219" y="1889"/>
                    <a:pt x="5858" y="2399"/>
                  </a:cubicBezTo>
                  <a:cubicBezTo>
                    <a:pt x="5540" y="2823"/>
                    <a:pt x="5073" y="3120"/>
                    <a:pt x="4564" y="3227"/>
                  </a:cubicBezTo>
                  <a:cubicBezTo>
                    <a:pt x="4224" y="3311"/>
                    <a:pt x="3842" y="3311"/>
                    <a:pt x="3566" y="3502"/>
                  </a:cubicBezTo>
                  <a:cubicBezTo>
                    <a:pt x="3333" y="3715"/>
                    <a:pt x="3163" y="3969"/>
                    <a:pt x="3057" y="4267"/>
                  </a:cubicBezTo>
                  <a:cubicBezTo>
                    <a:pt x="2717" y="5052"/>
                    <a:pt x="2165" y="5858"/>
                    <a:pt x="1338" y="5965"/>
                  </a:cubicBezTo>
                  <a:cubicBezTo>
                    <a:pt x="1265" y="5973"/>
                    <a:pt x="1192" y="5976"/>
                    <a:pt x="1119" y="5976"/>
                  </a:cubicBezTo>
                  <a:cubicBezTo>
                    <a:pt x="1009" y="5976"/>
                    <a:pt x="899" y="5970"/>
                    <a:pt x="791" y="5970"/>
                  </a:cubicBezTo>
                  <a:cubicBezTo>
                    <a:pt x="611" y="5970"/>
                    <a:pt x="436" y="5986"/>
                    <a:pt x="276" y="6071"/>
                  </a:cubicBezTo>
                  <a:cubicBezTo>
                    <a:pt x="170" y="6113"/>
                    <a:pt x="64" y="6198"/>
                    <a:pt x="0" y="6283"/>
                  </a:cubicBezTo>
                  <a:cubicBezTo>
                    <a:pt x="745" y="6496"/>
                    <a:pt x="1504" y="6632"/>
                    <a:pt x="2236" y="6632"/>
                  </a:cubicBezTo>
                  <a:cubicBezTo>
                    <a:pt x="3548" y="6632"/>
                    <a:pt x="4776" y="6193"/>
                    <a:pt x="5689" y="4967"/>
                  </a:cubicBezTo>
                  <a:cubicBezTo>
                    <a:pt x="6707" y="3524"/>
                    <a:pt x="7217" y="1762"/>
                    <a:pt x="7111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45"/>
            <p:cNvSpPr/>
            <p:nvPr/>
          </p:nvSpPr>
          <p:spPr>
            <a:xfrm>
              <a:off x="1406139" y="1773783"/>
              <a:ext cx="23383" cy="27313"/>
            </a:xfrm>
            <a:custGeom>
              <a:rect b="b" l="l" r="r" t="t"/>
              <a:pathLst>
                <a:path extrusionOk="0" h="1514" w="1296">
                  <a:moveTo>
                    <a:pt x="1062" y="1"/>
                  </a:moveTo>
                  <a:cubicBezTo>
                    <a:pt x="1061" y="1"/>
                    <a:pt x="1059" y="34"/>
                    <a:pt x="1052" y="34"/>
                  </a:cubicBezTo>
                  <a:cubicBezTo>
                    <a:pt x="1050" y="34"/>
                    <a:pt x="1046" y="27"/>
                    <a:pt x="1041" y="7"/>
                  </a:cubicBezTo>
                  <a:cubicBezTo>
                    <a:pt x="977" y="28"/>
                    <a:pt x="913" y="71"/>
                    <a:pt x="850" y="113"/>
                  </a:cubicBezTo>
                  <a:cubicBezTo>
                    <a:pt x="510" y="346"/>
                    <a:pt x="234" y="644"/>
                    <a:pt x="1" y="983"/>
                  </a:cubicBezTo>
                  <a:cubicBezTo>
                    <a:pt x="425" y="1174"/>
                    <a:pt x="850" y="1344"/>
                    <a:pt x="1295" y="1514"/>
                  </a:cubicBezTo>
                  <a:cubicBezTo>
                    <a:pt x="1232" y="1004"/>
                    <a:pt x="1168" y="516"/>
                    <a:pt x="1062" y="28"/>
                  </a:cubicBezTo>
                  <a:cubicBezTo>
                    <a:pt x="1062" y="8"/>
                    <a:pt x="1062" y="1"/>
                    <a:pt x="106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45"/>
            <p:cNvSpPr/>
            <p:nvPr/>
          </p:nvSpPr>
          <p:spPr>
            <a:xfrm>
              <a:off x="1347176" y="1806616"/>
              <a:ext cx="53243" cy="46273"/>
            </a:xfrm>
            <a:custGeom>
              <a:rect b="b" l="l" r="r" t="t"/>
              <a:pathLst>
                <a:path extrusionOk="0" h="2565" w="2951">
                  <a:moveTo>
                    <a:pt x="2670" y="1"/>
                  </a:moveTo>
                  <a:cubicBezTo>
                    <a:pt x="2623" y="1"/>
                    <a:pt x="2572" y="17"/>
                    <a:pt x="2526" y="55"/>
                  </a:cubicBezTo>
                  <a:cubicBezTo>
                    <a:pt x="2483" y="118"/>
                    <a:pt x="2462" y="203"/>
                    <a:pt x="2462" y="288"/>
                  </a:cubicBezTo>
                  <a:cubicBezTo>
                    <a:pt x="2420" y="691"/>
                    <a:pt x="2229" y="1073"/>
                    <a:pt x="1931" y="1371"/>
                  </a:cubicBezTo>
                  <a:cubicBezTo>
                    <a:pt x="1698" y="1562"/>
                    <a:pt x="1422" y="1731"/>
                    <a:pt x="1125" y="1816"/>
                  </a:cubicBezTo>
                  <a:cubicBezTo>
                    <a:pt x="807" y="1944"/>
                    <a:pt x="467" y="2028"/>
                    <a:pt x="127" y="2071"/>
                  </a:cubicBezTo>
                  <a:cubicBezTo>
                    <a:pt x="0" y="2198"/>
                    <a:pt x="106" y="2432"/>
                    <a:pt x="276" y="2517"/>
                  </a:cubicBezTo>
                  <a:cubicBezTo>
                    <a:pt x="361" y="2548"/>
                    <a:pt x="451" y="2564"/>
                    <a:pt x="541" y="2564"/>
                  </a:cubicBezTo>
                  <a:cubicBezTo>
                    <a:pt x="631" y="2564"/>
                    <a:pt x="722" y="2548"/>
                    <a:pt x="807" y="2517"/>
                  </a:cubicBezTo>
                  <a:lnTo>
                    <a:pt x="1295" y="2411"/>
                  </a:lnTo>
                  <a:cubicBezTo>
                    <a:pt x="1465" y="2368"/>
                    <a:pt x="1613" y="2326"/>
                    <a:pt x="1783" y="2241"/>
                  </a:cubicBezTo>
                  <a:cubicBezTo>
                    <a:pt x="1931" y="2156"/>
                    <a:pt x="2059" y="2028"/>
                    <a:pt x="2186" y="1880"/>
                  </a:cubicBezTo>
                  <a:cubicBezTo>
                    <a:pt x="2547" y="1498"/>
                    <a:pt x="2950" y="946"/>
                    <a:pt x="2929" y="394"/>
                  </a:cubicBezTo>
                  <a:cubicBezTo>
                    <a:pt x="2929" y="267"/>
                    <a:pt x="2887" y="161"/>
                    <a:pt x="2823" y="76"/>
                  </a:cubicBezTo>
                  <a:cubicBezTo>
                    <a:pt x="2787" y="28"/>
                    <a:pt x="2731" y="1"/>
                    <a:pt x="2670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45"/>
            <p:cNvSpPr/>
            <p:nvPr/>
          </p:nvSpPr>
          <p:spPr>
            <a:xfrm>
              <a:off x="1447492" y="1731010"/>
              <a:ext cx="27984" cy="35394"/>
            </a:xfrm>
            <a:custGeom>
              <a:rect b="b" l="l" r="r" t="t"/>
              <a:pathLst>
                <a:path extrusionOk="0" h="1962" w="1551">
                  <a:moveTo>
                    <a:pt x="1402" y="1"/>
                  </a:moveTo>
                  <a:cubicBezTo>
                    <a:pt x="1359" y="1"/>
                    <a:pt x="1338" y="22"/>
                    <a:pt x="1338" y="43"/>
                  </a:cubicBezTo>
                  <a:cubicBezTo>
                    <a:pt x="1232" y="192"/>
                    <a:pt x="1168" y="362"/>
                    <a:pt x="1126" y="553"/>
                  </a:cubicBezTo>
                  <a:cubicBezTo>
                    <a:pt x="956" y="871"/>
                    <a:pt x="701" y="1126"/>
                    <a:pt x="383" y="1295"/>
                  </a:cubicBezTo>
                  <a:cubicBezTo>
                    <a:pt x="213" y="1402"/>
                    <a:pt x="1" y="1550"/>
                    <a:pt x="43" y="1741"/>
                  </a:cubicBezTo>
                  <a:cubicBezTo>
                    <a:pt x="65" y="1847"/>
                    <a:pt x="171" y="1932"/>
                    <a:pt x="277" y="1953"/>
                  </a:cubicBezTo>
                  <a:cubicBezTo>
                    <a:pt x="311" y="1959"/>
                    <a:pt x="343" y="1962"/>
                    <a:pt x="375" y="1962"/>
                  </a:cubicBezTo>
                  <a:cubicBezTo>
                    <a:pt x="462" y="1962"/>
                    <a:pt x="544" y="1942"/>
                    <a:pt x="638" y="1911"/>
                  </a:cubicBezTo>
                  <a:cubicBezTo>
                    <a:pt x="1338" y="1593"/>
                    <a:pt x="1402" y="977"/>
                    <a:pt x="1550" y="319"/>
                  </a:cubicBezTo>
                  <a:cubicBezTo>
                    <a:pt x="1550" y="255"/>
                    <a:pt x="1550" y="170"/>
                    <a:pt x="1550" y="107"/>
                  </a:cubicBezTo>
                  <a:cubicBezTo>
                    <a:pt x="1529" y="43"/>
                    <a:pt x="1465" y="1"/>
                    <a:pt x="1402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45"/>
            <p:cNvSpPr/>
            <p:nvPr/>
          </p:nvSpPr>
          <p:spPr>
            <a:xfrm>
              <a:off x="1642027" y="2005543"/>
              <a:ext cx="81209" cy="268886"/>
            </a:xfrm>
            <a:custGeom>
              <a:rect b="b" l="l" r="r" t="t"/>
              <a:pathLst>
                <a:path extrusionOk="0" h="14905" w="4501">
                  <a:moveTo>
                    <a:pt x="3090" y="1"/>
                  </a:moveTo>
                  <a:cubicBezTo>
                    <a:pt x="2562" y="1"/>
                    <a:pt x="2043" y="241"/>
                    <a:pt x="1508" y="489"/>
                  </a:cubicBezTo>
                  <a:cubicBezTo>
                    <a:pt x="1380" y="531"/>
                    <a:pt x="1274" y="595"/>
                    <a:pt x="1189" y="701"/>
                  </a:cubicBezTo>
                  <a:cubicBezTo>
                    <a:pt x="1105" y="786"/>
                    <a:pt x="1083" y="913"/>
                    <a:pt x="1062" y="1019"/>
                  </a:cubicBezTo>
                  <a:cubicBezTo>
                    <a:pt x="1020" y="1508"/>
                    <a:pt x="1359" y="1953"/>
                    <a:pt x="1614" y="2378"/>
                  </a:cubicBezTo>
                  <a:cubicBezTo>
                    <a:pt x="2102" y="3099"/>
                    <a:pt x="1954" y="3439"/>
                    <a:pt x="1784" y="4161"/>
                  </a:cubicBezTo>
                  <a:cubicBezTo>
                    <a:pt x="1614" y="4967"/>
                    <a:pt x="1614" y="5795"/>
                    <a:pt x="1402" y="6602"/>
                  </a:cubicBezTo>
                  <a:cubicBezTo>
                    <a:pt x="871" y="8554"/>
                    <a:pt x="1" y="10507"/>
                    <a:pt x="149" y="12587"/>
                  </a:cubicBezTo>
                  <a:cubicBezTo>
                    <a:pt x="213" y="13563"/>
                    <a:pt x="680" y="14667"/>
                    <a:pt x="1656" y="14879"/>
                  </a:cubicBezTo>
                  <a:cubicBezTo>
                    <a:pt x="1739" y="14896"/>
                    <a:pt x="1823" y="14904"/>
                    <a:pt x="1907" y="14904"/>
                  </a:cubicBezTo>
                  <a:cubicBezTo>
                    <a:pt x="2661" y="14904"/>
                    <a:pt x="3431" y="14255"/>
                    <a:pt x="3736" y="13606"/>
                  </a:cubicBezTo>
                  <a:cubicBezTo>
                    <a:pt x="4161" y="12778"/>
                    <a:pt x="3609" y="11759"/>
                    <a:pt x="3376" y="10931"/>
                  </a:cubicBezTo>
                  <a:cubicBezTo>
                    <a:pt x="2909" y="9276"/>
                    <a:pt x="2696" y="7535"/>
                    <a:pt x="2781" y="5816"/>
                  </a:cubicBezTo>
                  <a:cubicBezTo>
                    <a:pt x="2781" y="5710"/>
                    <a:pt x="2802" y="5625"/>
                    <a:pt x="2802" y="5498"/>
                  </a:cubicBezTo>
                  <a:cubicBezTo>
                    <a:pt x="2802" y="4564"/>
                    <a:pt x="2972" y="3630"/>
                    <a:pt x="3269" y="2739"/>
                  </a:cubicBezTo>
                  <a:cubicBezTo>
                    <a:pt x="3354" y="2526"/>
                    <a:pt x="3460" y="2314"/>
                    <a:pt x="3588" y="2123"/>
                  </a:cubicBezTo>
                  <a:cubicBezTo>
                    <a:pt x="3885" y="1762"/>
                    <a:pt x="4416" y="1550"/>
                    <a:pt x="4479" y="1083"/>
                  </a:cubicBezTo>
                  <a:cubicBezTo>
                    <a:pt x="4500" y="786"/>
                    <a:pt x="4352" y="510"/>
                    <a:pt x="4097" y="340"/>
                  </a:cubicBezTo>
                  <a:cubicBezTo>
                    <a:pt x="3754" y="95"/>
                    <a:pt x="3420" y="1"/>
                    <a:pt x="3090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45"/>
            <p:cNvSpPr/>
            <p:nvPr/>
          </p:nvSpPr>
          <p:spPr>
            <a:xfrm>
              <a:off x="1566970" y="1823285"/>
              <a:ext cx="235148" cy="88450"/>
            </a:xfrm>
            <a:custGeom>
              <a:rect b="b" l="l" r="r" t="t"/>
              <a:pathLst>
                <a:path extrusionOk="0" h="4903" w="13033">
                  <a:moveTo>
                    <a:pt x="12651" y="1"/>
                  </a:moveTo>
                  <a:cubicBezTo>
                    <a:pt x="12099" y="383"/>
                    <a:pt x="11759" y="1126"/>
                    <a:pt x="11122" y="1359"/>
                  </a:cubicBezTo>
                  <a:cubicBezTo>
                    <a:pt x="10969" y="1415"/>
                    <a:pt x="10814" y="1438"/>
                    <a:pt x="10658" y="1438"/>
                  </a:cubicBezTo>
                  <a:cubicBezTo>
                    <a:pt x="9912" y="1438"/>
                    <a:pt x="9143" y="908"/>
                    <a:pt x="8373" y="908"/>
                  </a:cubicBezTo>
                  <a:cubicBezTo>
                    <a:pt x="8328" y="908"/>
                    <a:pt x="8282" y="909"/>
                    <a:pt x="8236" y="913"/>
                  </a:cubicBezTo>
                  <a:cubicBezTo>
                    <a:pt x="7260" y="998"/>
                    <a:pt x="6580" y="2060"/>
                    <a:pt x="5625" y="2442"/>
                  </a:cubicBezTo>
                  <a:cubicBezTo>
                    <a:pt x="5371" y="2548"/>
                    <a:pt x="5095" y="2601"/>
                    <a:pt x="4819" y="2601"/>
                  </a:cubicBezTo>
                  <a:cubicBezTo>
                    <a:pt x="4543" y="2601"/>
                    <a:pt x="4267" y="2548"/>
                    <a:pt x="4012" y="2442"/>
                  </a:cubicBezTo>
                  <a:cubicBezTo>
                    <a:pt x="3482" y="2208"/>
                    <a:pt x="3057" y="1784"/>
                    <a:pt x="2611" y="1402"/>
                  </a:cubicBezTo>
                  <a:cubicBezTo>
                    <a:pt x="2179" y="1031"/>
                    <a:pt x="1667" y="700"/>
                    <a:pt x="1113" y="700"/>
                  </a:cubicBezTo>
                  <a:cubicBezTo>
                    <a:pt x="1096" y="700"/>
                    <a:pt x="1079" y="701"/>
                    <a:pt x="1062" y="701"/>
                  </a:cubicBezTo>
                  <a:cubicBezTo>
                    <a:pt x="765" y="701"/>
                    <a:pt x="510" y="807"/>
                    <a:pt x="256" y="956"/>
                  </a:cubicBezTo>
                  <a:cubicBezTo>
                    <a:pt x="234" y="1104"/>
                    <a:pt x="192" y="1253"/>
                    <a:pt x="171" y="1402"/>
                  </a:cubicBezTo>
                  <a:cubicBezTo>
                    <a:pt x="1" y="2505"/>
                    <a:pt x="43" y="3630"/>
                    <a:pt x="277" y="4713"/>
                  </a:cubicBezTo>
                  <a:cubicBezTo>
                    <a:pt x="1130" y="4839"/>
                    <a:pt x="1992" y="4903"/>
                    <a:pt x="2855" y="4903"/>
                  </a:cubicBezTo>
                  <a:cubicBezTo>
                    <a:pt x="3881" y="4903"/>
                    <a:pt x="4908" y="4812"/>
                    <a:pt x="5922" y="4628"/>
                  </a:cubicBezTo>
                  <a:cubicBezTo>
                    <a:pt x="8385" y="4203"/>
                    <a:pt x="10719" y="3397"/>
                    <a:pt x="13033" y="2505"/>
                  </a:cubicBezTo>
                  <a:cubicBezTo>
                    <a:pt x="12990" y="1656"/>
                    <a:pt x="12884" y="807"/>
                    <a:pt x="12672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45"/>
            <p:cNvSpPr/>
            <p:nvPr/>
          </p:nvSpPr>
          <p:spPr>
            <a:xfrm>
              <a:off x="1571571" y="1800320"/>
              <a:ext cx="224034" cy="69887"/>
            </a:xfrm>
            <a:custGeom>
              <a:rect b="b" l="l" r="r" t="t"/>
              <a:pathLst>
                <a:path extrusionOk="0" h="3874" w="12417">
                  <a:moveTo>
                    <a:pt x="12035" y="0"/>
                  </a:moveTo>
                  <a:cubicBezTo>
                    <a:pt x="11992" y="22"/>
                    <a:pt x="11929" y="43"/>
                    <a:pt x="11886" y="85"/>
                  </a:cubicBezTo>
                  <a:cubicBezTo>
                    <a:pt x="11525" y="404"/>
                    <a:pt x="11186" y="743"/>
                    <a:pt x="10889" y="1125"/>
                  </a:cubicBezTo>
                  <a:cubicBezTo>
                    <a:pt x="10570" y="1507"/>
                    <a:pt x="10125" y="1741"/>
                    <a:pt x="9636" y="1804"/>
                  </a:cubicBezTo>
                  <a:cubicBezTo>
                    <a:pt x="8872" y="1804"/>
                    <a:pt x="8257" y="1083"/>
                    <a:pt x="7514" y="1040"/>
                  </a:cubicBezTo>
                  <a:cubicBezTo>
                    <a:pt x="7500" y="1040"/>
                    <a:pt x="7487" y="1040"/>
                    <a:pt x="7473" y="1040"/>
                  </a:cubicBezTo>
                  <a:cubicBezTo>
                    <a:pt x="6791" y="1040"/>
                    <a:pt x="6231" y="1559"/>
                    <a:pt x="5731" y="2038"/>
                  </a:cubicBezTo>
                  <a:cubicBezTo>
                    <a:pt x="5309" y="2425"/>
                    <a:pt x="4770" y="2812"/>
                    <a:pt x="4223" y="2812"/>
                  </a:cubicBezTo>
                  <a:cubicBezTo>
                    <a:pt x="4110" y="2812"/>
                    <a:pt x="3997" y="2796"/>
                    <a:pt x="3885" y="2760"/>
                  </a:cubicBezTo>
                  <a:cubicBezTo>
                    <a:pt x="3354" y="2590"/>
                    <a:pt x="3057" y="2059"/>
                    <a:pt x="2696" y="1635"/>
                  </a:cubicBezTo>
                  <a:cubicBezTo>
                    <a:pt x="2229" y="1083"/>
                    <a:pt x="1571" y="764"/>
                    <a:pt x="871" y="722"/>
                  </a:cubicBezTo>
                  <a:cubicBezTo>
                    <a:pt x="701" y="722"/>
                    <a:pt x="552" y="743"/>
                    <a:pt x="425" y="764"/>
                  </a:cubicBezTo>
                  <a:cubicBezTo>
                    <a:pt x="234" y="1253"/>
                    <a:pt x="107" y="1720"/>
                    <a:pt x="1" y="2208"/>
                  </a:cubicBezTo>
                  <a:cubicBezTo>
                    <a:pt x="234" y="2059"/>
                    <a:pt x="510" y="1974"/>
                    <a:pt x="807" y="1953"/>
                  </a:cubicBezTo>
                  <a:cubicBezTo>
                    <a:pt x="1380" y="1953"/>
                    <a:pt x="1911" y="2293"/>
                    <a:pt x="2356" y="2675"/>
                  </a:cubicBezTo>
                  <a:cubicBezTo>
                    <a:pt x="2802" y="3057"/>
                    <a:pt x="3205" y="3481"/>
                    <a:pt x="3757" y="3715"/>
                  </a:cubicBezTo>
                  <a:cubicBezTo>
                    <a:pt x="4012" y="3821"/>
                    <a:pt x="4288" y="3874"/>
                    <a:pt x="4566" y="3874"/>
                  </a:cubicBezTo>
                  <a:cubicBezTo>
                    <a:pt x="4845" y="3874"/>
                    <a:pt x="5126" y="3821"/>
                    <a:pt x="5392" y="3715"/>
                  </a:cubicBezTo>
                  <a:cubicBezTo>
                    <a:pt x="6325" y="3333"/>
                    <a:pt x="6983" y="2271"/>
                    <a:pt x="7981" y="2186"/>
                  </a:cubicBezTo>
                  <a:cubicBezTo>
                    <a:pt x="8027" y="2183"/>
                    <a:pt x="8072" y="2181"/>
                    <a:pt x="8118" y="2181"/>
                  </a:cubicBezTo>
                  <a:cubicBezTo>
                    <a:pt x="8897" y="2181"/>
                    <a:pt x="9651" y="2719"/>
                    <a:pt x="10390" y="2719"/>
                  </a:cubicBezTo>
                  <a:cubicBezTo>
                    <a:pt x="10550" y="2719"/>
                    <a:pt x="10709" y="2693"/>
                    <a:pt x="10867" y="2632"/>
                  </a:cubicBezTo>
                  <a:cubicBezTo>
                    <a:pt x="11504" y="2399"/>
                    <a:pt x="11844" y="1677"/>
                    <a:pt x="12396" y="1274"/>
                  </a:cubicBezTo>
                  <a:lnTo>
                    <a:pt x="12417" y="1274"/>
                  </a:lnTo>
                  <a:cubicBezTo>
                    <a:pt x="12311" y="828"/>
                    <a:pt x="12183" y="404"/>
                    <a:pt x="12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45"/>
            <p:cNvSpPr/>
            <p:nvPr/>
          </p:nvSpPr>
          <p:spPr>
            <a:xfrm>
              <a:off x="1579239" y="1777337"/>
              <a:ext cx="209870" cy="73693"/>
            </a:xfrm>
            <a:custGeom>
              <a:rect b="b" l="l" r="r" t="t"/>
              <a:pathLst>
                <a:path extrusionOk="0" h="4085" w="11632">
                  <a:moveTo>
                    <a:pt x="11079" y="1"/>
                  </a:moveTo>
                  <a:cubicBezTo>
                    <a:pt x="8881" y="775"/>
                    <a:pt x="6574" y="1171"/>
                    <a:pt x="4253" y="1171"/>
                  </a:cubicBezTo>
                  <a:cubicBezTo>
                    <a:pt x="3011" y="1171"/>
                    <a:pt x="1766" y="1058"/>
                    <a:pt x="531" y="829"/>
                  </a:cubicBezTo>
                  <a:cubicBezTo>
                    <a:pt x="340" y="1232"/>
                    <a:pt x="170" y="1635"/>
                    <a:pt x="0" y="2038"/>
                  </a:cubicBezTo>
                  <a:cubicBezTo>
                    <a:pt x="149" y="2017"/>
                    <a:pt x="297" y="1996"/>
                    <a:pt x="446" y="1996"/>
                  </a:cubicBezTo>
                  <a:cubicBezTo>
                    <a:pt x="1167" y="2038"/>
                    <a:pt x="1825" y="2357"/>
                    <a:pt x="2271" y="2909"/>
                  </a:cubicBezTo>
                  <a:cubicBezTo>
                    <a:pt x="2653" y="3312"/>
                    <a:pt x="2929" y="3864"/>
                    <a:pt x="3460" y="4034"/>
                  </a:cubicBezTo>
                  <a:cubicBezTo>
                    <a:pt x="3569" y="4069"/>
                    <a:pt x="3679" y="4085"/>
                    <a:pt x="3789" y="4085"/>
                  </a:cubicBezTo>
                  <a:cubicBezTo>
                    <a:pt x="4339" y="4085"/>
                    <a:pt x="4885" y="3684"/>
                    <a:pt x="5327" y="3312"/>
                  </a:cubicBezTo>
                  <a:cubicBezTo>
                    <a:pt x="5848" y="2854"/>
                    <a:pt x="6369" y="2314"/>
                    <a:pt x="7050" y="2314"/>
                  </a:cubicBezTo>
                  <a:cubicBezTo>
                    <a:pt x="7063" y="2314"/>
                    <a:pt x="7076" y="2314"/>
                    <a:pt x="7089" y="2314"/>
                  </a:cubicBezTo>
                  <a:cubicBezTo>
                    <a:pt x="7853" y="2357"/>
                    <a:pt x="8447" y="3078"/>
                    <a:pt x="9211" y="3078"/>
                  </a:cubicBezTo>
                  <a:cubicBezTo>
                    <a:pt x="9700" y="3015"/>
                    <a:pt x="10145" y="2781"/>
                    <a:pt x="10464" y="2399"/>
                  </a:cubicBezTo>
                  <a:cubicBezTo>
                    <a:pt x="10761" y="2017"/>
                    <a:pt x="11100" y="1678"/>
                    <a:pt x="11482" y="1359"/>
                  </a:cubicBezTo>
                  <a:cubicBezTo>
                    <a:pt x="11525" y="1317"/>
                    <a:pt x="11567" y="1296"/>
                    <a:pt x="11631" y="1274"/>
                  </a:cubicBezTo>
                  <a:cubicBezTo>
                    <a:pt x="11610" y="1232"/>
                    <a:pt x="11610" y="1168"/>
                    <a:pt x="11589" y="1126"/>
                  </a:cubicBezTo>
                  <a:cubicBezTo>
                    <a:pt x="11440" y="744"/>
                    <a:pt x="11270" y="362"/>
                    <a:pt x="11079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45"/>
            <p:cNvSpPr/>
            <p:nvPr/>
          </p:nvSpPr>
          <p:spPr>
            <a:xfrm>
              <a:off x="1604119" y="1711310"/>
              <a:ext cx="164295" cy="64691"/>
            </a:xfrm>
            <a:custGeom>
              <a:rect b="b" l="l" r="r" t="t"/>
              <a:pathLst>
                <a:path extrusionOk="0" h="3586" w="9106">
                  <a:moveTo>
                    <a:pt x="4662" y="1"/>
                  </a:moveTo>
                  <a:cubicBezTo>
                    <a:pt x="4286" y="1"/>
                    <a:pt x="3911" y="51"/>
                    <a:pt x="3545" y="159"/>
                  </a:cubicBezTo>
                  <a:cubicBezTo>
                    <a:pt x="2654" y="477"/>
                    <a:pt x="1826" y="1008"/>
                    <a:pt x="1189" y="1729"/>
                  </a:cubicBezTo>
                  <a:cubicBezTo>
                    <a:pt x="765" y="2154"/>
                    <a:pt x="361" y="2621"/>
                    <a:pt x="1" y="3130"/>
                  </a:cubicBezTo>
                  <a:cubicBezTo>
                    <a:pt x="1233" y="3434"/>
                    <a:pt x="2490" y="3585"/>
                    <a:pt x="3746" y="3585"/>
                  </a:cubicBezTo>
                  <a:cubicBezTo>
                    <a:pt x="5562" y="3585"/>
                    <a:pt x="7375" y="3269"/>
                    <a:pt x="9106" y="2642"/>
                  </a:cubicBezTo>
                  <a:cubicBezTo>
                    <a:pt x="8724" y="2069"/>
                    <a:pt x="8257" y="1560"/>
                    <a:pt x="7748" y="1135"/>
                  </a:cubicBezTo>
                  <a:cubicBezTo>
                    <a:pt x="6876" y="438"/>
                    <a:pt x="5768" y="1"/>
                    <a:pt x="4662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45"/>
            <p:cNvSpPr/>
            <p:nvPr/>
          </p:nvSpPr>
          <p:spPr>
            <a:xfrm>
              <a:off x="1588801" y="1758972"/>
              <a:ext cx="190348" cy="39508"/>
            </a:xfrm>
            <a:custGeom>
              <a:rect b="b" l="l" r="r" t="t"/>
              <a:pathLst>
                <a:path extrusionOk="0" h="2190" w="10550">
                  <a:moveTo>
                    <a:pt x="9955" y="0"/>
                  </a:moveTo>
                  <a:cubicBezTo>
                    <a:pt x="8224" y="627"/>
                    <a:pt x="6411" y="943"/>
                    <a:pt x="4595" y="943"/>
                  </a:cubicBezTo>
                  <a:cubicBezTo>
                    <a:pt x="3339" y="943"/>
                    <a:pt x="2082" y="792"/>
                    <a:pt x="850" y="488"/>
                  </a:cubicBezTo>
                  <a:cubicBezTo>
                    <a:pt x="531" y="913"/>
                    <a:pt x="255" y="1380"/>
                    <a:pt x="1" y="1847"/>
                  </a:cubicBezTo>
                  <a:cubicBezTo>
                    <a:pt x="1228" y="2076"/>
                    <a:pt x="2472" y="2189"/>
                    <a:pt x="3713" y="2189"/>
                  </a:cubicBezTo>
                  <a:cubicBezTo>
                    <a:pt x="6035" y="2189"/>
                    <a:pt x="8351" y="1793"/>
                    <a:pt x="10549" y="1019"/>
                  </a:cubicBezTo>
                  <a:cubicBezTo>
                    <a:pt x="10379" y="658"/>
                    <a:pt x="10167" y="318"/>
                    <a:pt x="9955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45"/>
            <p:cNvSpPr/>
            <p:nvPr/>
          </p:nvSpPr>
          <p:spPr>
            <a:xfrm>
              <a:off x="1571949" y="1868475"/>
              <a:ext cx="230168" cy="74992"/>
            </a:xfrm>
            <a:custGeom>
              <a:rect b="b" l="l" r="r" t="t"/>
              <a:pathLst>
                <a:path extrusionOk="0" h="4157" w="12757">
                  <a:moveTo>
                    <a:pt x="12757" y="0"/>
                  </a:moveTo>
                  <a:lnTo>
                    <a:pt x="12757" y="0"/>
                  </a:lnTo>
                  <a:cubicBezTo>
                    <a:pt x="10443" y="892"/>
                    <a:pt x="8109" y="1698"/>
                    <a:pt x="5668" y="2123"/>
                  </a:cubicBezTo>
                  <a:cubicBezTo>
                    <a:pt x="4653" y="2307"/>
                    <a:pt x="3620" y="2398"/>
                    <a:pt x="2588" y="2398"/>
                  </a:cubicBezTo>
                  <a:cubicBezTo>
                    <a:pt x="1721" y="2398"/>
                    <a:pt x="854" y="2334"/>
                    <a:pt x="1" y="2208"/>
                  </a:cubicBezTo>
                  <a:lnTo>
                    <a:pt x="1" y="2208"/>
                  </a:lnTo>
                  <a:cubicBezTo>
                    <a:pt x="128" y="2781"/>
                    <a:pt x="298" y="3333"/>
                    <a:pt x="531" y="3863"/>
                  </a:cubicBezTo>
                  <a:cubicBezTo>
                    <a:pt x="1577" y="4060"/>
                    <a:pt x="2631" y="4156"/>
                    <a:pt x="3682" y="4156"/>
                  </a:cubicBezTo>
                  <a:cubicBezTo>
                    <a:pt x="6834" y="4156"/>
                    <a:pt x="9950" y="3285"/>
                    <a:pt x="12672" y="1613"/>
                  </a:cubicBezTo>
                  <a:cubicBezTo>
                    <a:pt x="12735" y="1062"/>
                    <a:pt x="12757" y="531"/>
                    <a:pt x="1275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45"/>
            <p:cNvSpPr/>
            <p:nvPr/>
          </p:nvSpPr>
          <p:spPr>
            <a:xfrm>
              <a:off x="1598003" y="1932806"/>
              <a:ext cx="193776" cy="61643"/>
            </a:xfrm>
            <a:custGeom>
              <a:rect b="b" l="l" r="r" t="t"/>
              <a:pathLst>
                <a:path extrusionOk="0" h="3417" w="10740">
                  <a:moveTo>
                    <a:pt x="10740" y="0"/>
                  </a:moveTo>
                  <a:cubicBezTo>
                    <a:pt x="10315" y="0"/>
                    <a:pt x="9891" y="149"/>
                    <a:pt x="9551" y="425"/>
                  </a:cubicBezTo>
                  <a:cubicBezTo>
                    <a:pt x="9105" y="764"/>
                    <a:pt x="8766" y="1231"/>
                    <a:pt x="8320" y="1592"/>
                  </a:cubicBezTo>
                  <a:cubicBezTo>
                    <a:pt x="8007" y="1858"/>
                    <a:pt x="7602" y="2055"/>
                    <a:pt x="7198" y="2055"/>
                  </a:cubicBezTo>
                  <a:cubicBezTo>
                    <a:pt x="7054" y="2055"/>
                    <a:pt x="6910" y="2030"/>
                    <a:pt x="6771" y="1974"/>
                  </a:cubicBezTo>
                  <a:cubicBezTo>
                    <a:pt x="6495" y="1889"/>
                    <a:pt x="6304" y="1677"/>
                    <a:pt x="6028" y="1592"/>
                  </a:cubicBezTo>
                  <a:cubicBezTo>
                    <a:pt x="5921" y="1558"/>
                    <a:pt x="5814" y="1543"/>
                    <a:pt x="5707" y="1543"/>
                  </a:cubicBezTo>
                  <a:cubicBezTo>
                    <a:pt x="5215" y="1543"/>
                    <a:pt x="4719" y="1861"/>
                    <a:pt x="4266" y="2122"/>
                  </a:cubicBezTo>
                  <a:cubicBezTo>
                    <a:pt x="3849" y="2363"/>
                    <a:pt x="3348" y="2579"/>
                    <a:pt x="2862" y="2579"/>
                  </a:cubicBezTo>
                  <a:cubicBezTo>
                    <a:pt x="2705" y="2579"/>
                    <a:pt x="2549" y="2556"/>
                    <a:pt x="2398" y="2505"/>
                  </a:cubicBezTo>
                  <a:cubicBezTo>
                    <a:pt x="1953" y="2335"/>
                    <a:pt x="1613" y="1931"/>
                    <a:pt x="1167" y="1740"/>
                  </a:cubicBezTo>
                  <a:cubicBezTo>
                    <a:pt x="1013" y="1689"/>
                    <a:pt x="847" y="1662"/>
                    <a:pt x="683" y="1662"/>
                  </a:cubicBezTo>
                  <a:cubicBezTo>
                    <a:pt x="442" y="1662"/>
                    <a:pt x="202" y="1720"/>
                    <a:pt x="0" y="1847"/>
                  </a:cubicBezTo>
                  <a:cubicBezTo>
                    <a:pt x="234" y="2186"/>
                    <a:pt x="509" y="2526"/>
                    <a:pt x="785" y="2823"/>
                  </a:cubicBezTo>
                  <a:cubicBezTo>
                    <a:pt x="891" y="2780"/>
                    <a:pt x="1019" y="2780"/>
                    <a:pt x="1125" y="2780"/>
                  </a:cubicBezTo>
                  <a:cubicBezTo>
                    <a:pt x="1486" y="2823"/>
                    <a:pt x="1740" y="3120"/>
                    <a:pt x="2059" y="3269"/>
                  </a:cubicBezTo>
                  <a:cubicBezTo>
                    <a:pt x="2267" y="3372"/>
                    <a:pt x="2485" y="3417"/>
                    <a:pt x="2708" y="3417"/>
                  </a:cubicBezTo>
                  <a:cubicBezTo>
                    <a:pt x="3303" y="3417"/>
                    <a:pt x="3926" y="3099"/>
                    <a:pt x="4436" y="2759"/>
                  </a:cubicBezTo>
                  <a:cubicBezTo>
                    <a:pt x="4669" y="2568"/>
                    <a:pt x="4967" y="2441"/>
                    <a:pt x="5264" y="2377"/>
                  </a:cubicBezTo>
                  <a:cubicBezTo>
                    <a:pt x="5281" y="2376"/>
                    <a:pt x="5298" y="2376"/>
                    <a:pt x="5314" y="2376"/>
                  </a:cubicBezTo>
                  <a:cubicBezTo>
                    <a:pt x="5653" y="2376"/>
                    <a:pt x="5938" y="2573"/>
                    <a:pt x="6261" y="2674"/>
                  </a:cubicBezTo>
                  <a:cubicBezTo>
                    <a:pt x="6505" y="2770"/>
                    <a:pt x="6771" y="2818"/>
                    <a:pt x="7036" y="2818"/>
                  </a:cubicBezTo>
                  <a:cubicBezTo>
                    <a:pt x="7301" y="2818"/>
                    <a:pt x="7567" y="2770"/>
                    <a:pt x="7811" y="2674"/>
                  </a:cubicBezTo>
                  <a:cubicBezTo>
                    <a:pt x="8384" y="2441"/>
                    <a:pt x="8829" y="1995"/>
                    <a:pt x="9360" y="1656"/>
                  </a:cubicBezTo>
                  <a:cubicBezTo>
                    <a:pt x="9594" y="1507"/>
                    <a:pt x="9869" y="1380"/>
                    <a:pt x="10145" y="1316"/>
                  </a:cubicBezTo>
                  <a:cubicBezTo>
                    <a:pt x="10379" y="891"/>
                    <a:pt x="10591" y="467"/>
                    <a:pt x="10740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45"/>
            <p:cNvSpPr/>
            <p:nvPr/>
          </p:nvSpPr>
          <p:spPr>
            <a:xfrm>
              <a:off x="1581530" y="1897573"/>
              <a:ext cx="219054" cy="81992"/>
            </a:xfrm>
            <a:custGeom>
              <a:rect b="b" l="l" r="r" t="t"/>
              <a:pathLst>
                <a:path extrusionOk="0" h="4545" w="12141">
                  <a:moveTo>
                    <a:pt x="12141" y="0"/>
                  </a:moveTo>
                  <a:cubicBezTo>
                    <a:pt x="9419" y="1672"/>
                    <a:pt x="6303" y="2543"/>
                    <a:pt x="3151" y="2543"/>
                  </a:cubicBezTo>
                  <a:cubicBezTo>
                    <a:pt x="2100" y="2543"/>
                    <a:pt x="1046" y="2447"/>
                    <a:pt x="0" y="2250"/>
                  </a:cubicBezTo>
                  <a:lnTo>
                    <a:pt x="0" y="2250"/>
                  </a:lnTo>
                  <a:cubicBezTo>
                    <a:pt x="234" y="2760"/>
                    <a:pt x="489" y="3227"/>
                    <a:pt x="807" y="3693"/>
                  </a:cubicBezTo>
                  <a:lnTo>
                    <a:pt x="913" y="3800"/>
                  </a:lnTo>
                  <a:cubicBezTo>
                    <a:pt x="1114" y="3686"/>
                    <a:pt x="1345" y="3625"/>
                    <a:pt x="1584" y="3625"/>
                  </a:cubicBezTo>
                  <a:cubicBezTo>
                    <a:pt x="1748" y="3625"/>
                    <a:pt x="1916" y="3654"/>
                    <a:pt x="2080" y="3715"/>
                  </a:cubicBezTo>
                  <a:cubicBezTo>
                    <a:pt x="2526" y="3884"/>
                    <a:pt x="2844" y="4309"/>
                    <a:pt x="3311" y="4458"/>
                  </a:cubicBezTo>
                  <a:cubicBezTo>
                    <a:pt x="3472" y="4518"/>
                    <a:pt x="3636" y="4545"/>
                    <a:pt x="3801" y="4545"/>
                  </a:cubicBezTo>
                  <a:cubicBezTo>
                    <a:pt x="4272" y="4545"/>
                    <a:pt x="4750" y="4332"/>
                    <a:pt x="5158" y="4097"/>
                  </a:cubicBezTo>
                  <a:cubicBezTo>
                    <a:pt x="5620" y="3823"/>
                    <a:pt x="6111" y="3507"/>
                    <a:pt x="6595" y="3507"/>
                  </a:cubicBezTo>
                  <a:cubicBezTo>
                    <a:pt x="6711" y="3507"/>
                    <a:pt x="6826" y="3525"/>
                    <a:pt x="6941" y="3566"/>
                  </a:cubicBezTo>
                  <a:cubicBezTo>
                    <a:pt x="7217" y="3651"/>
                    <a:pt x="7408" y="3842"/>
                    <a:pt x="7684" y="3948"/>
                  </a:cubicBezTo>
                  <a:cubicBezTo>
                    <a:pt x="7814" y="3995"/>
                    <a:pt x="7948" y="4016"/>
                    <a:pt x="8081" y="4016"/>
                  </a:cubicBezTo>
                  <a:cubicBezTo>
                    <a:pt x="8489" y="4016"/>
                    <a:pt x="8897" y="3817"/>
                    <a:pt x="9233" y="3545"/>
                  </a:cubicBezTo>
                  <a:cubicBezTo>
                    <a:pt x="9679" y="3184"/>
                    <a:pt x="10018" y="2738"/>
                    <a:pt x="10464" y="2399"/>
                  </a:cubicBezTo>
                  <a:cubicBezTo>
                    <a:pt x="10782" y="2120"/>
                    <a:pt x="11175" y="1972"/>
                    <a:pt x="11573" y="1972"/>
                  </a:cubicBezTo>
                  <a:cubicBezTo>
                    <a:pt x="11599" y="1972"/>
                    <a:pt x="11626" y="1973"/>
                    <a:pt x="11653" y="1974"/>
                  </a:cubicBezTo>
                  <a:cubicBezTo>
                    <a:pt x="11716" y="1826"/>
                    <a:pt x="11780" y="1677"/>
                    <a:pt x="11822" y="1529"/>
                  </a:cubicBezTo>
                  <a:cubicBezTo>
                    <a:pt x="11971" y="1019"/>
                    <a:pt x="12077" y="510"/>
                    <a:pt x="12141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45"/>
            <p:cNvSpPr/>
            <p:nvPr/>
          </p:nvSpPr>
          <p:spPr>
            <a:xfrm>
              <a:off x="1612166" y="1956528"/>
              <a:ext cx="168896" cy="67397"/>
            </a:xfrm>
            <a:custGeom>
              <a:rect b="b" l="l" r="r" t="t"/>
              <a:pathLst>
                <a:path extrusionOk="0" h="3736" w="9361">
                  <a:moveTo>
                    <a:pt x="9360" y="1"/>
                  </a:moveTo>
                  <a:lnTo>
                    <a:pt x="9360" y="1"/>
                  </a:lnTo>
                  <a:cubicBezTo>
                    <a:pt x="9063" y="65"/>
                    <a:pt x="8809" y="192"/>
                    <a:pt x="8554" y="341"/>
                  </a:cubicBezTo>
                  <a:cubicBezTo>
                    <a:pt x="8044" y="680"/>
                    <a:pt x="7599" y="1126"/>
                    <a:pt x="7026" y="1359"/>
                  </a:cubicBezTo>
                  <a:cubicBezTo>
                    <a:pt x="6771" y="1455"/>
                    <a:pt x="6506" y="1503"/>
                    <a:pt x="6240" y="1503"/>
                  </a:cubicBezTo>
                  <a:cubicBezTo>
                    <a:pt x="5975" y="1503"/>
                    <a:pt x="5710" y="1455"/>
                    <a:pt x="5455" y="1359"/>
                  </a:cubicBezTo>
                  <a:cubicBezTo>
                    <a:pt x="5152" y="1258"/>
                    <a:pt x="4848" y="1061"/>
                    <a:pt x="4527" y="1061"/>
                  </a:cubicBezTo>
                  <a:cubicBezTo>
                    <a:pt x="4511" y="1061"/>
                    <a:pt x="4495" y="1061"/>
                    <a:pt x="4479" y="1062"/>
                  </a:cubicBezTo>
                  <a:cubicBezTo>
                    <a:pt x="4160" y="1126"/>
                    <a:pt x="3884" y="1253"/>
                    <a:pt x="3651" y="1444"/>
                  </a:cubicBezTo>
                  <a:cubicBezTo>
                    <a:pt x="3139" y="1785"/>
                    <a:pt x="2514" y="2093"/>
                    <a:pt x="1917" y="2093"/>
                  </a:cubicBezTo>
                  <a:cubicBezTo>
                    <a:pt x="1696" y="2093"/>
                    <a:pt x="1480" y="2051"/>
                    <a:pt x="1274" y="1954"/>
                  </a:cubicBezTo>
                  <a:cubicBezTo>
                    <a:pt x="955" y="1805"/>
                    <a:pt x="701" y="1508"/>
                    <a:pt x="340" y="1465"/>
                  </a:cubicBezTo>
                  <a:cubicBezTo>
                    <a:pt x="213" y="1465"/>
                    <a:pt x="106" y="1487"/>
                    <a:pt x="0" y="1529"/>
                  </a:cubicBezTo>
                  <a:cubicBezTo>
                    <a:pt x="1088" y="2763"/>
                    <a:pt x="2436" y="3736"/>
                    <a:pt x="4008" y="3736"/>
                  </a:cubicBezTo>
                  <a:cubicBezTo>
                    <a:pt x="4491" y="3736"/>
                    <a:pt x="4995" y="3644"/>
                    <a:pt x="5519" y="3439"/>
                  </a:cubicBezTo>
                  <a:cubicBezTo>
                    <a:pt x="7153" y="2760"/>
                    <a:pt x="8511" y="1550"/>
                    <a:pt x="9360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45"/>
            <p:cNvSpPr/>
            <p:nvPr/>
          </p:nvSpPr>
          <p:spPr>
            <a:xfrm>
              <a:off x="1584976" y="1855829"/>
              <a:ext cx="25296" cy="26447"/>
            </a:xfrm>
            <a:custGeom>
              <a:rect b="b" l="l" r="r" t="t"/>
              <a:pathLst>
                <a:path extrusionOk="0" h="1466" w="1402">
                  <a:moveTo>
                    <a:pt x="521" y="1"/>
                  </a:moveTo>
                  <a:cubicBezTo>
                    <a:pt x="394" y="1"/>
                    <a:pt x="269" y="15"/>
                    <a:pt x="149" y="43"/>
                  </a:cubicBezTo>
                  <a:cubicBezTo>
                    <a:pt x="107" y="43"/>
                    <a:pt x="64" y="65"/>
                    <a:pt x="43" y="86"/>
                  </a:cubicBezTo>
                  <a:cubicBezTo>
                    <a:pt x="0" y="128"/>
                    <a:pt x="0" y="192"/>
                    <a:pt x="43" y="256"/>
                  </a:cubicBezTo>
                  <a:cubicBezTo>
                    <a:pt x="170" y="659"/>
                    <a:pt x="319" y="1062"/>
                    <a:pt x="510" y="1465"/>
                  </a:cubicBezTo>
                  <a:cubicBezTo>
                    <a:pt x="573" y="1380"/>
                    <a:pt x="1401" y="234"/>
                    <a:pt x="1274" y="171"/>
                  </a:cubicBezTo>
                  <a:cubicBezTo>
                    <a:pt x="1033" y="57"/>
                    <a:pt x="774" y="1"/>
                    <a:pt x="521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45"/>
            <p:cNvSpPr/>
            <p:nvPr/>
          </p:nvSpPr>
          <p:spPr>
            <a:xfrm>
              <a:off x="1703299" y="1857759"/>
              <a:ext cx="25566" cy="25274"/>
            </a:xfrm>
            <a:custGeom>
              <a:rect b="b" l="l" r="r" t="t"/>
              <a:pathLst>
                <a:path extrusionOk="0" h="1401" w="1417">
                  <a:moveTo>
                    <a:pt x="1189" y="0"/>
                  </a:moveTo>
                  <a:cubicBezTo>
                    <a:pt x="786" y="21"/>
                    <a:pt x="383" y="106"/>
                    <a:pt x="1" y="255"/>
                  </a:cubicBezTo>
                  <a:cubicBezTo>
                    <a:pt x="255" y="658"/>
                    <a:pt x="531" y="1040"/>
                    <a:pt x="807" y="1401"/>
                  </a:cubicBezTo>
                  <a:cubicBezTo>
                    <a:pt x="1020" y="955"/>
                    <a:pt x="1232" y="509"/>
                    <a:pt x="1402" y="42"/>
                  </a:cubicBezTo>
                  <a:cubicBezTo>
                    <a:pt x="1413" y="19"/>
                    <a:pt x="1417" y="12"/>
                    <a:pt x="1417" y="12"/>
                  </a:cubicBezTo>
                  <a:lnTo>
                    <a:pt x="1417" y="12"/>
                  </a:lnTo>
                  <a:cubicBezTo>
                    <a:pt x="1416" y="12"/>
                    <a:pt x="1404" y="31"/>
                    <a:pt x="1399" y="31"/>
                  </a:cubicBezTo>
                  <a:cubicBezTo>
                    <a:pt x="1396" y="31"/>
                    <a:pt x="1396" y="23"/>
                    <a:pt x="1402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45"/>
            <p:cNvSpPr/>
            <p:nvPr/>
          </p:nvSpPr>
          <p:spPr>
            <a:xfrm>
              <a:off x="1623262" y="1868854"/>
              <a:ext cx="64358" cy="26050"/>
            </a:xfrm>
            <a:custGeom>
              <a:rect b="b" l="l" r="r" t="t"/>
              <a:pathLst>
                <a:path extrusionOk="0" h="1444" w="3567">
                  <a:moveTo>
                    <a:pt x="3333" y="1"/>
                  </a:moveTo>
                  <a:cubicBezTo>
                    <a:pt x="3248" y="22"/>
                    <a:pt x="3206" y="107"/>
                    <a:pt x="3163" y="170"/>
                  </a:cubicBezTo>
                  <a:cubicBezTo>
                    <a:pt x="2887" y="489"/>
                    <a:pt x="2527" y="701"/>
                    <a:pt x="2123" y="786"/>
                  </a:cubicBezTo>
                  <a:cubicBezTo>
                    <a:pt x="1990" y="813"/>
                    <a:pt x="1857" y="824"/>
                    <a:pt x="1725" y="824"/>
                  </a:cubicBezTo>
                  <a:cubicBezTo>
                    <a:pt x="1542" y="824"/>
                    <a:pt x="1362" y="802"/>
                    <a:pt x="1189" y="765"/>
                  </a:cubicBezTo>
                  <a:cubicBezTo>
                    <a:pt x="850" y="680"/>
                    <a:pt x="531" y="574"/>
                    <a:pt x="234" y="425"/>
                  </a:cubicBezTo>
                  <a:cubicBezTo>
                    <a:pt x="43" y="467"/>
                    <a:pt x="1" y="722"/>
                    <a:pt x="107" y="892"/>
                  </a:cubicBezTo>
                  <a:cubicBezTo>
                    <a:pt x="213" y="1019"/>
                    <a:pt x="383" y="1125"/>
                    <a:pt x="574" y="1168"/>
                  </a:cubicBezTo>
                  <a:lnTo>
                    <a:pt x="1041" y="1338"/>
                  </a:lnTo>
                  <a:cubicBezTo>
                    <a:pt x="1189" y="1380"/>
                    <a:pt x="1359" y="1423"/>
                    <a:pt x="1529" y="1444"/>
                  </a:cubicBezTo>
                  <a:cubicBezTo>
                    <a:pt x="1699" y="1444"/>
                    <a:pt x="1890" y="1423"/>
                    <a:pt x="2060" y="1380"/>
                  </a:cubicBezTo>
                  <a:cubicBezTo>
                    <a:pt x="2590" y="1232"/>
                    <a:pt x="3206" y="977"/>
                    <a:pt x="3482" y="489"/>
                  </a:cubicBezTo>
                  <a:cubicBezTo>
                    <a:pt x="3545" y="404"/>
                    <a:pt x="3567" y="298"/>
                    <a:pt x="3567" y="192"/>
                  </a:cubicBezTo>
                  <a:cubicBezTo>
                    <a:pt x="3545" y="64"/>
                    <a:pt x="3439" y="1"/>
                    <a:pt x="3333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45"/>
            <p:cNvSpPr/>
            <p:nvPr/>
          </p:nvSpPr>
          <p:spPr>
            <a:xfrm>
              <a:off x="1753475" y="1847025"/>
              <a:ext cx="39838" cy="22117"/>
            </a:xfrm>
            <a:custGeom>
              <a:rect b="b" l="l" r="r" t="t"/>
              <a:pathLst>
                <a:path extrusionOk="0" h="1226" w="2208">
                  <a:moveTo>
                    <a:pt x="2038" y="1"/>
                  </a:moveTo>
                  <a:cubicBezTo>
                    <a:pt x="1868" y="86"/>
                    <a:pt x="1719" y="192"/>
                    <a:pt x="1592" y="319"/>
                  </a:cubicBezTo>
                  <a:cubicBezTo>
                    <a:pt x="1345" y="478"/>
                    <a:pt x="1054" y="563"/>
                    <a:pt x="756" y="563"/>
                  </a:cubicBezTo>
                  <a:cubicBezTo>
                    <a:pt x="695" y="563"/>
                    <a:pt x="634" y="560"/>
                    <a:pt x="573" y="553"/>
                  </a:cubicBezTo>
                  <a:cubicBezTo>
                    <a:pt x="361" y="553"/>
                    <a:pt x="106" y="574"/>
                    <a:pt x="43" y="744"/>
                  </a:cubicBezTo>
                  <a:cubicBezTo>
                    <a:pt x="0" y="871"/>
                    <a:pt x="43" y="998"/>
                    <a:pt x="128" y="1062"/>
                  </a:cubicBezTo>
                  <a:cubicBezTo>
                    <a:pt x="212" y="1147"/>
                    <a:pt x="319" y="1189"/>
                    <a:pt x="446" y="1211"/>
                  </a:cubicBezTo>
                  <a:cubicBezTo>
                    <a:pt x="517" y="1220"/>
                    <a:pt x="586" y="1225"/>
                    <a:pt x="651" y="1225"/>
                  </a:cubicBezTo>
                  <a:cubicBezTo>
                    <a:pt x="1282" y="1225"/>
                    <a:pt x="1636" y="783"/>
                    <a:pt x="2059" y="340"/>
                  </a:cubicBezTo>
                  <a:cubicBezTo>
                    <a:pt x="2123" y="298"/>
                    <a:pt x="2165" y="255"/>
                    <a:pt x="2186" y="192"/>
                  </a:cubicBezTo>
                  <a:cubicBezTo>
                    <a:pt x="2208" y="107"/>
                    <a:pt x="2186" y="43"/>
                    <a:pt x="2123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0" name="Google Shape;3480;p45"/>
          <p:cNvGrpSpPr/>
          <p:nvPr/>
        </p:nvGrpSpPr>
        <p:grpSpPr>
          <a:xfrm>
            <a:off x="1567367" y="2643798"/>
            <a:ext cx="395203" cy="531494"/>
            <a:chOff x="1567367" y="2643798"/>
            <a:chExt cx="395203" cy="531494"/>
          </a:xfrm>
        </p:grpSpPr>
        <p:sp>
          <p:nvSpPr>
            <p:cNvPr id="3481" name="Google Shape;3481;p45"/>
            <p:cNvSpPr/>
            <p:nvPr/>
          </p:nvSpPr>
          <p:spPr>
            <a:xfrm>
              <a:off x="1567367" y="2643798"/>
              <a:ext cx="284530" cy="265964"/>
            </a:xfrm>
            <a:custGeom>
              <a:rect b="b" l="l" r="r" t="t"/>
              <a:pathLst>
                <a:path extrusionOk="0" h="14743" w="15770">
                  <a:moveTo>
                    <a:pt x="8165" y="1"/>
                  </a:moveTo>
                  <a:cubicBezTo>
                    <a:pt x="5101" y="1"/>
                    <a:pt x="1705" y="2147"/>
                    <a:pt x="722" y="5117"/>
                  </a:cubicBezTo>
                  <a:cubicBezTo>
                    <a:pt x="0" y="7431"/>
                    <a:pt x="467" y="9935"/>
                    <a:pt x="1995" y="11845"/>
                  </a:cubicBezTo>
                  <a:cubicBezTo>
                    <a:pt x="3545" y="13798"/>
                    <a:pt x="5810" y="14742"/>
                    <a:pt x="8047" y="14742"/>
                  </a:cubicBezTo>
                  <a:cubicBezTo>
                    <a:pt x="10283" y="14742"/>
                    <a:pt x="12491" y="13798"/>
                    <a:pt x="13923" y="11973"/>
                  </a:cubicBezTo>
                  <a:cubicBezTo>
                    <a:pt x="14496" y="11251"/>
                    <a:pt x="14900" y="10445"/>
                    <a:pt x="15176" y="9574"/>
                  </a:cubicBezTo>
                  <a:cubicBezTo>
                    <a:pt x="15770" y="7431"/>
                    <a:pt x="15409" y="5117"/>
                    <a:pt x="14178" y="3271"/>
                  </a:cubicBezTo>
                  <a:cubicBezTo>
                    <a:pt x="12756" y="1106"/>
                    <a:pt x="10888" y="66"/>
                    <a:pt x="8299" y="2"/>
                  </a:cubicBezTo>
                  <a:cubicBezTo>
                    <a:pt x="8254" y="1"/>
                    <a:pt x="8210" y="1"/>
                    <a:pt x="8165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45"/>
            <p:cNvSpPr/>
            <p:nvPr/>
          </p:nvSpPr>
          <p:spPr>
            <a:xfrm>
              <a:off x="1583064" y="2659150"/>
              <a:ext cx="253515" cy="237731"/>
            </a:xfrm>
            <a:custGeom>
              <a:rect b="b" l="l" r="r" t="t"/>
              <a:pathLst>
                <a:path extrusionOk="0" h="13178" w="14051">
                  <a:moveTo>
                    <a:pt x="7187" y="0"/>
                  </a:moveTo>
                  <a:cubicBezTo>
                    <a:pt x="5068" y="0"/>
                    <a:pt x="2839" y="873"/>
                    <a:pt x="1592" y="2505"/>
                  </a:cubicBezTo>
                  <a:cubicBezTo>
                    <a:pt x="319" y="4266"/>
                    <a:pt x="0" y="6537"/>
                    <a:pt x="722" y="8575"/>
                  </a:cubicBezTo>
                  <a:cubicBezTo>
                    <a:pt x="1767" y="11504"/>
                    <a:pt x="4538" y="13178"/>
                    <a:pt x="7299" y="13178"/>
                  </a:cubicBezTo>
                  <a:cubicBezTo>
                    <a:pt x="8519" y="13178"/>
                    <a:pt x="9737" y="12851"/>
                    <a:pt x="10804" y="12162"/>
                  </a:cubicBezTo>
                  <a:cubicBezTo>
                    <a:pt x="11483" y="11716"/>
                    <a:pt x="12077" y="11143"/>
                    <a:pt x="12565" y="10485"/>
                  </a:cubicBezTo>
                  <a:cubicBezTo>
                    <a:pt x="13690" y="8829"/>
                    <a:pt x="14051" y="6792"/>
                    <a:pt x="13542" y="4860"/>
                  </a:cubicBezTo>
                  <a:cubicBezTo>
                    <a:pt x="12968" y="2589"/>
                    <a:pt x="11695" y="1189"/>
                    <a:pt x="9488" y="382"/>
                  </a:cubicBezTo>
                  <a:cubicBezTo>
                    <a:pt x="8776" y="125"/>
                    <a:pt x="7990" y="0"/>
                    <a:pt x="7187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45"/>
            <p:cNvSpPr/>
            <p:nvPr/>
          </p:nvSpPr>
          <p:spPr>
            <a:xfrm>
              <a:off x="1638977" y="2667972"/>
              <a:ext cx="86550" cy="100302"/>
            </a:xfrm>
            <a:custGeom>
              <a:rect b="b" l="l" r="r" t="t"/>
              <a:pathLst>
                <a:path extrusionOk="0" h="5560" w="4797">
                  <a:moveTo>
                    <a:pt x="3155" y="0"/>
                  </a:moveTo>
                  <a:cubicBezTo>
                    <a:pt x="2992" y="0"/>
                    <a:pt x="2830" y="15"/>
                    <a:pt x="2674" y="42"/>
                  </a:cubicBezTo>
                  <a:cubicBezTo>
                    <a:pt x="1677" y="211"/>
                    <a:pt x="785" y="742"/>
                    <a:pt x="127" y="1506"/>
                  </a:cubicBezTo>
                  <a:cubicBezTo>
                    <a:pt x="64" y="1570"/>
                    <a:pt x="21" y="1655"/>
                    <a:pt x="0" y="1740"/>
                  </a:cubicBezTo>
                  <a:cubicBezTo>
                    <a:pt x="0" y="1867"/>
                    <a:pt x="43" y="1973"/>
                    <a:pt x="127" y="2079"/>
                  </a:cubicBezTo>
                  <a:cubicBezTo>
                    <a:pt x="234" y="2207"/>
                    <a:pt x="340" y="2355"/>
                    <a:pt x="467" y="2504"/>
                  </a:cubicBezTo>
                  <a:cubicBezTo>
                    <a:pt x="1252" y="3459"/>
                    <a:pt x="2123" y="4393"/>
                    <a:pt x="3014" y="5263"/>
                  </a:cubicBezTo>
                  <a:cubicBezTo>
                    <a:pt x="3163" y="5454"/>
                    <a:pt x="3396" y="5560"/>
                    <a:pt x="3629" y="5560"/>
                  </a:cubicBezTo>
                  <a:cubicBezTo>
                    <a:pt x="3757" y="5539"/>
                    <a:pt x="3863" y="5454"/>
                    <a:pt x="3948" y="5369"/>
                  </a:cubicBezTo>
                  <a:cubicBezTo>
                    <a:pt x="4669" y="4478"/>
                    <a:pt x="4797" y="3183"/>
                    <a:pt x="4797" y="2100"/>
                  </a:cubicBezTo>
                  <a:cubicBezTo>
                    <a:pt x="4797" y="1506"/>
                    <a:pt x="4797" y="869"/>
                    <a:pt x="4394" y="445"/>
                  </a:cubicBezTo>
                  <a:cubicBezTo>
                    <a:pt x="4108" y="128"/>
                    <a:pt x="3633" y="0"/>
                    <a:pt x="3155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45"/>
            <p:cNvSpPr/>
            <p:nvPr/>
          </p:nvSpPr>
          <p:spPr>
            <a:xfrm>
              <a:off x="1717480" y="2685038"/>
              <a:ext cx="98422" cy="91860"/>
            </a:xfrm>
            <a:custGeom>
              <a:rect b="b" l="l" r="r" t="t"/>
              <a:pathLst>
                <a:path extrusionOk="0" h="5092" w="5455">
                  <a:moveTo>
                    <a:pt x="2607" y="0"/>
                  </a:moveTo>
                  <a:cubicBezTo>
                    <a:pt x="2466" y="0"/>
                    <a:pt x="2329" y="76"/>
                    <a:pt x="2271" y="221"/>
                  </a:cubicBezTo>
                  <a:cubicBezTo>
                    <a:pt x="2165" y="369"/>
                    <a:pt x="2059" y="518"/>
                    <a:pt x="1953" y="687"/>
                  </a:cubicBezTo>
                  <a:cubicBezTo>
                    <a:pt x="1295" y="1749"/>
                    <a:pt x="700" y="2852"/>
                    <a:pt x="170" y="3977"/>
                  </a:cubicBezTo>
                  <a:cubicBezTo>
                    <a:pt x="43" y="4190"/>
                    <a:pt x="0" y="4444"/>
                    <a:pt x="85" y="4678"/>
                  </a:cubicBezTo>
                  <a:cubicBezTo>
                    <a:pt x="149" y="4784"/>
                    <a:pt x="255" y="4869"/>
                    <a:pt x="361" y="4911"/>
                  </a:cubicBezTo>
                  <a:cubicBezTo>
                    <a:pt x="725" y="5039"/>
                    <a:pt x="1107" y="5091"/>
                    <a:pt x="1495" y="5091"/>
                  </a:cubicBezTo>
                  <a:cubicBezTo>
                    <a:pt x="2261" y="5091"/>
                    <a:pt x="3045" y="4889"/>
                    <a:pt x="3736" y="4678"/>
                  </a:cubicBezTo>
                  <a:cubicBezTo>
                    <a:pt x="4287" y="4487"/>
                    <a:pt x="4882" y="4274"/>
                    <a:pt x="5179" y="3765"/>
                  </a:cubicBezTo>
                  <a:cubicBezTo>
                    <a:pt x="5455" y="3256"/>
                    <a:pt x="5306" y="2534"/>
                    <a:pt x="5009" y="1982"/>
                  </a:cubicBezTo>
                  <a:cubicBezTo>
                    <a:pt x="4521" y="1112"/>
                    <a:pt x="3736" y="433"/>
                    <a:pt x="2802" y="51"/>
                  </a:cubicBezTo>
                  <a:cubicBezTo>
                    <a:pt x="2741" y="17"/>
                    <a:pt x="2673" y="0"/>
                    <a:pt x="2607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45"/>
            <p:cNvSpPr/>
            <p:nvPr/>
          </p:nvSpPr>
          <p:spPr>
            <a:xfrm>
              <a:off x="1719393" y="2780379"/>
              <a:ext cx="98819" cy="85095"/>
            </a:xfrm>
            <a:custGeom>
              <a:rect b="b" l="l" r="r" t="t"/>
              <a:pathLst>
                <a:path extrusionOk="0" h="4717" w="5477">
                  <a:moveTo>
                    <a:pt x="636" y="1"/>
                  </a:moveTo>
                  <a:cubicBezTo>
                    <a:pt x="469" y="1"/>
                    <a:pt x="304" y="53"/>
                    <a:pt x="170" y="157"/>
                  </a:cubicBezTo>
                  <a:cubicBezTo>
                    <a:pt x="85" y="242"/>
                    <a:pt x="43" y="369"/>
                    <a:pt x="43" y="496"/>
                  </a:cubicBezTo>
                  <a:cubicBezTo>
                    <a:pt x="0" y="1642"/>
                    <a:pt x="679" y="2746"/>
                    <a:pt x="1337" y="3616"/>
                  </a:cubicBezTo>
                  <a:cubicBezTo>
                    <a:pt x="1677" y="4083"/>
                    <a:pt x="2080" y="4593"/>
                    <a:pt x="2653" y="4699"/>
                  </a:cubicBezTo>
                  <a:cubicBezTo>
                    <a:pt x="2719" y="4711"/>
                    <a:pt x="2785" y="4717"/>
                    <a:pt x="2852" y="4717"/>
                  </a:cubicBezTo>
                  <a:cubicBezTo>
                    <a:pt x="3369" y="4717"/>
                    <a:pt x="3909" y="4372"/>
                    <a:pt x="4266" y="3977"/>
                  </a:cubicBezTo>
                  <a:cubicBezTo>
                    <a:pt x="4967" y="3234"/>
                    <a:pt x="5370" y="2279"/>
                    <a:pt x="5412" y="1282"/>
                  </a:cubicBezTo>
                  <a:cubicBezTo>
                    <a:pt x="5476" y="1048"/>
                    <a:pt x="5306" y="836"/>
                    <a:pt x="5073" y="815"/>
                  </a:cubicBezTo>
                  <a:cubicBezTo>
                    <a:pt x="4903" y="772"/>
                    <a:pt x="4733" y="709"/>
                    <a:pt x="4542" y="666"/>
                  </a:cubicBezTo>
                  <a:cubicBezTo>
                    <a:pt x="3332" y="390"/>
                    <a:pt x="2101" y="178"/>
                    <a:pt x="849" y="29"/>
                  </a:cubicBezTo>
                  <a:cubicBezTo>
                    <a:pt x="779" y="10"/>
                    <a:pt x="707" y="1"/>
                    <a:pt x="636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45"/>
            <p:cNvSpPr/>
            <p:nvPr/>
          </p:nvSpPr>
          <p:spPr>
            <a:xfrm>
              <a:off x="1645870" y="2790229"/>
              <a:ext cx="81967" cy="99653"/>
            </a:xfrm>
            <a:custGeom>
              <a:rect b="b" l="l" r="r" t="t"/>
              <a:pathLst>
                <a:path extrusionOk="0" h="5524" w="4543">
                  <a:moveTo>
                    <a:pt x="3363" y="0"/>
                  </a:moveTo>
                  <a:cubicBezTo>
                    <a:pt x="3311" y="0"/>
                    <a:pt x="3258" y="5"/>
                    <a:pt x="3205" y="14"/>
                  </a:cubicBezTo>
                  <a:cubicBezTo>
                    <a:pt x="2123" y="354"/>
                    <a:pt x="1295" y="1351"/>
                    <a:pt x="679" y="2243"/>
                  </a:cubicBezTo>
                  <a:cubicBezTo>
                    <a:pt x="340" y="2710"/>
                    <a:pt x="0" y="3261"/>
                    <a:pt x="64" y="3834"/>
                  </a:cubicBezTo>
                  <a:cubicBezTo>
                    <a:pt x="149" y="4408"/>
                    <a:pt x="701" y="4896"/>
                    <a:pt x="1274" y="5150"/>
                  </a:cubicBezTo>
                  <a:cubicBezTo>
                    <a:pt x="1829" y="5396"/>
                    <a:pt x="2432" y="5523"/>
                    <a:pt x="3034" y="5523"/>
                  </a:cubicBezTo>
                  <a:cubicBezTo>
                    <a:pt x="3421" y="5523"/>
                    <a:pt x="3808" y="5471"/>
                    <a:pt x="4181" y="5363"/>
                  </a:cubicBezTo>
                  <a:cubicBezTo>
                    <a:pt x="4287" y="5341"/>
                    <a:pt x="4372" y="5299"/>
                    <a:pt x="4436" y="5235"/>
                  </a:cubicBezTo>
                  <a:cubicBezTo>
                    <a:pt x="4500" y="5150"/>
                    <a:pt x="4542" y="5023"/>
                    <a:pt x="4521" y="4896"/>
                  </a:cubicBezTo>
                  <a:cubicBezTo>
                    <a:pt x="4500" y="4726"/>
                    <a:pt x="4500" y="4535"/>
                    <a:pt x="4500" y="4365"/>
                  </a:cubicBezTo>
                  <a:cubicBezTo>
                    <a:pt x="4372" y="3113"/>
                    <a:pt x="4181" y="1861"/>
                    <a:pt x="3927" y="651"/>
                  </a:cubicBezTo>
                  <a:cubicBezTo>
                    <a:pt x="3905" y="396"/>
                    <a:pt x="3778" y="184"/>
                    <a:pt x="3587" y="35"/>
                  </a:cubicBezTo>
                  <a:cubicBezTo>
                    <a:pt x="3512" y="10"/>
                    <a:pt x="3438" y="0"/>
                    <a:pt x="3363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45"/>
            <p:cNvSpPr/>
            <p:nvPr/>
          </p:nvSpPr>
          <p:spPr>
            <a:xfrm>
              <a:off x="1596848" y="2741394"/>
              <a:ext cx="102265" cy="85708"/>
            </a:xfrm>
            <a:custGeom>
              <a:rect b="b" l="l" r="r" t="t"/>
              <a:pathLst>
                <a:path extrusionOk="0" h="4751" w="5668">
                  <a:moveTo>
                    <a:pt x="1562" y="1"/>
                  </a:moveTo>
                  <a:cubicBezTo>
                    <a:pt x="1350" y="1"/>
                    <a:pt x="1146" y="37"/>
                    <a:pt x="955" y="132"/>
                  </a:cubicBezTo>
                  <a:cubicBezTo>
                    <a:pt x="425" y="386"/>
                    <a:pt x="149" y="1066"/>
                    <a:pt x="85" y="1702"/>
                  </a:cubicBezTo>
                  <a:cubicBezTo>
                    <a:pt x="0" y="2700"/>
                    <a:pt x="255" y="3697"/>
                    <a:pt x="807" y="4546"/>
                  </a:cubicBezTo>
                  <a:cubicBezTo>
                    <a:pt x="849" y="4610"/>
                    <a:pt x="913" y="4674"/>
                    <a:pt x="998" y="4737"/>
                  </a:cubicBezTo>
                  <a:cubicBezTo>
                    <a:pt x="1045" y="4745"/>
                    <a:pt x="1091" y="4750"/>
                    <a:pt x="1137" y="4750"/>
                  </a:cubicBezTo>
                  <a:cubicBezTo>
                    <a:pt x="1216" y="4750"/>
                    <a:pt x="1291" y="4735"/>
                    <a:pt x="1359" y="4695"/>
                  </a:cubicBezTo>
                  <a:cubicBezTo>
                    <a:pt x="1529" y="4631"/>
                    <a:pt x="1698" y="4568"/>
                    <a:pt x="1868" y="4483"/>
                  </a:cubicBezTo>
                  <a:cubicBezTo>
                    <a:pt x="3014" y="3973"/>
                    <a:pt x="4118" y="3400"/>
                    <a:pt x="5200" y="2785"/>
                  </a:cubicBezTo>
                  <a:cubicBezTo>
                    <a:pt x="5413" y="2657"/>
                    <a:pt x="5646" y="2509"/>
                    <a:pt x="5667" y="2254"/>
                  </a:cubicBezTo>
                  <a:cubicBezTo>
                    <a:pt x="5667" y="2127"/>
                    <a:pt x="5646" y="1999"/>
                    <a:pt x="5561" y="1914"/>
                  </a:cubicBezTo>
                  <a:cubicBezTo>
                    <a:pt x="4903" y="981"/>
                    <a:pt x="3693" y="514"/>
                    <a:pt x="2653" y="195"/>
                  </a:cubicBezTo>
                  <a:cubicBezTo>
                    <a:pt x="2294" y="102"/>
                    <a:pt x="1918" y="1"/>
                    <a:pt x="1562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45"/>
            <p:cNvSpPr/>
            <p:nvPr/>
          </p:nvSpPr>
          <p:spPr>
            <a:xfrm>
              <a:off x="1697182" y="2736037"/>
              <a:ext cx="12648" cy="17210"/>
            </a:xfrm>
            <a:custGeom>
              <a:rect b="b" l="l" r="r" t="t"/>
              <a:pathLst>
                <a:path extrusionOk="0" h="954" w="701">
                  <a:moveTo>
                    <a:pt x="226" y="1"/>
                  </a:moveTo>
                  <a:cubicBezTo>
                    <a:pt x="151" y="1"/>
                    <a:pt x="82" y="26"/>
                    <a:pt x="43" y="89"/>
                  </a:cubicBezTo>
                  <a:cubicBezTo>
                    <a:pt x="0" y="174"/>
                    <a:pt x="0" y="259"/>
                    <a:pt x="64" y="344"/>
                  </a:cubicBezTo>
                  <a:cubicBezTo>
                    <a:pt x="149" y="535"/>
                    <a:pt x="255" y="705"/>
                    <a:pt x="382" y="874"/>
                  </a:cubicBezTo>
                  <a:cubicBezTo>
                    <a:pt x="403" y="896"/>
                    <a:pt x="425" y="917"/>
                    <a:pt x="446" y="938"/>
                  </a:cubicBezTo>
                  <a:cubicBezTo>
                    <a:pt x="457" y="949"/>
                    <a:pt x="472" y="954"/>
                    <a:pt x="491" y="954"/>
                  </a:cubicBezTo>
                  <a:cubicBezTo>
                    <a:pt x="510" y="954"/>
                    <a:pt x="531" y="949"/>
                    <a:pt x="552" y="938"/>
                  </a:cubicBezTo>
                  <a:cubicBezTo>
                    <a:pt x="701" y="853"/>
                    <a:pt x="637" y="259"/>
                    <a:pt x="552" y="153"/>
                  </a:cubicBezTo>
                  <a:cubicBezTo>
                    <a:pt x="499" y="73"/>
                    <a:pt x="353" y="1"/>
                    <a:pt x="226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45"/>
            <p:cNvSpPr/>
            <p:nvPr/>
          </p:nvSpPr>
          <p:spPr>
            <a:xfrm>
              <a:off x="1736244" y="2737173"/>
              <a:ext cx="15336" cy="14937"/>
            </a:xfrm>
            <a:custGeom>
              <a:rect b="b" l="l" r="r" t="t"/>
              <a:pathLst>
                <a:path extrusionOk="0" h="828" w="850">
                  <a:moveTo>
                    <a:pt x="617" y="1"/>
                  </a:moveTo>
                  <a:cubicBezTo>
                    <a:pt x="530" y="1"/>
                    <a:pt x="458" y="56"/>
                    <a:pt x="403" y="111"/>
                  </a:cubicBezTo>
                  <a:cubicBezTo>
                    <a:pt x="255" y="260"/>
                    <a:pt x="149" y="429"/>
                    <a:pt x="43" y="620"/>
                  </a:cubicBezTo>
                  <a:cubicBezTo>
                    <a:pt x="21" y="642"/>
                    <a:pt x="21" y="663"/>
                    <a:pt x="21" y="684"/>
                  </a:cubicBezTo>
                  <a:cubicBezTo>
                    <a:pt x="0" y="726"/>
                    <a:pt x="0" y="769"/>
                    <a:pt x="43" y="811"/>
                  </a:cubicBezTo>
                  <a:cubicBezTo>
                    <a:pt x="62" y="822"/>
                    <a:pt x="87" y="827"/>
                    <a:pt x="117" y="827"/>
                  </a:cubicBezTo>
                  <a:cubicBezTo>
                    <a:pt x="316" y="827"/>
                    <a:pt x="711" y="604"/>
                    <a:pt x="785" y="493"/>
                  </a:cubicBezTo>
                  <a:cubicBezTo>
                    <a:pt x="849" y="387"/>
                    <a:pt x="849" y="47"/>
                    <a:pt x="658" y="5"/>
                  </a:cubicBezTo>
                  <a:cubicBezTo>
                    <a:pt x="644" y="2"/>
                    <a:pt x="630" y="1"/>
                    <a:pt x="617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45"/>
            <p:cNvSpPr/>
            <p:nvPr/>
          </p:nvSpPr>
          <p:spPr>
            <a:xfrm>
              <a:off x="1664634" y="2782057"/>
              <a:ext cx="19919" cy="10193"/>
            </a:xfrm>
            <a:custGeom>
              <a:rect b="b" l="l" r="r" t="t"/>
              <a:pathLst>
                <a:path extrusionOk="0" h="565" w="1104">
                  <a:moveTo>
                    <a:pt x="473" y="0"/>
                  </a:moveTo>
                  <a:cubicBezTo>
                    <a:pt x="407" y="0"/>
                    <a:pt x="352" y="7"/>
                    <a:pt x="318" y="21"/>
                  </a:cubicBezTo>
                  <a:cubicBezTo>
                    <a:pt x="191" y="85"/>
                    <a:pt x="0" y="340"/>
                    <a:pt x="149" y="509"/>
                  </a:cubicBezTo>
                  <a:cubicBezTo>
                    <a:pt x="189" y="550"/>
                    <a:pt x="246" y="565"/>
                    <a:pt x="305" y="565"/>
                  </a:cubicBezTo>
                  <a:cubicBezTo>
                    <a:pt x="338" y="565"/>
                    <a:pt x="372" y="560"/>
                    <a:pt x="403" y="552"/>
                  </a:cubicBezTo>
                  <a:cubicBezTo>
                    <a:pt x="616" y="509"/>
                    <a:pt x="807" y="446"/>
                    <a:pt x="976" y="361"/>
                  </a:cubicBezTo>
                  <a:cubicBezTo>
                    <a:pt x="1019" y="340"/>
                    <a:pt x="1040" y="318"/>
                    <a:pt x="1061" y="318"/>
                  </a:cubicBezTo>
                  <a:cubicBezTo>
                    <a:pt x="1104" y="276"/>
                    <a:pt x="1104" y="234"/>
                    <a:pt x="1104" y="212"/>
                  </a:cubicBezTo>
                  <a:cubicBezTo>
                    <a:pt x="1054" y="81"/>
                    <a:pt x="699" y="0"/>
                    <a:pt x="473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45"/>
            <p:cNvSpPr/>
            <p:nvPr/>
          </p:nvSpPr>
          <p:spPr>
            <a:xfrm>
              <a:off x="1730489" y="2788786"/>
              <a:ext cx="16870" cy="14630"/>
            </a:xfrm>
            <a:custGeom>
              <a:rect b="b" l="l" r="r" t="t"/>
              <a:pathLst>
                <a:path extrusionOk="0" h="811" w="935">
                  <a:moveTo>
                    <a:pt x="164" y="0"/>
                  </a:moveTo>
                  <a:cubicBezTo>
                    <a:pt x="137" y="0"/>
                    <a:pt x="101" y="15"/>
                    <a:pt x="86" y="30"/>
                  </a:cubicBezTo>
                  <a:cubicBezTo>
                    <a:pt x="1" y="179"/>
                    <a:pt x="277" y="688"/>
                    <a:pt x="404" y="773"/>
                  </a:cubicBezTo>
                  <a:cubicBezTo>
                    <a:pt x="449" y="796"/>
                    <a:pt x="521" y="810"/>
                    <a:pt x="596" y="810"/>
                  </a:cubicBezTo>
                  <a:cubicBezTo>
                    <a:pt x="734" y="810"/>
                    <a:pt x="886" y="762"/>
                    <a:pt x="913" y="625"/>
                  </a:cubicBezTo>
                  <a:cubicBezTo>
                    <a:pt x="935" y="540"/>
                    <a:pt x="850" y="455"/>
                    <a:pt x="786" y="370"/>
                  </a:cubicBezTo>
                  <a:cubicBezTo>
                    <a:pt x="637" y="243"/>
                    <a:pt x="468" y="115"/>
                    <a:pt x="277" y="30"/>
                  </a:cubicBezTo>
                  <a:cubicBezTo>
                    <a:pt x="255" y="9"/>
                    <a:pt x="234" y="9"/>
                    <a:pt x="192" y="9"/>
                  </a:cubicBezTo>
                  <a:cubicBezTo>
                    <a:pt x="186" y="3"/>
                    <a:pt x="176" y="0"/>
                    <a:pt x="16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45"/>
            <p:cNvSpPr/>
            <p:nvPr/>
          </p:nvSpPr>
          <p:spPr>
            <a:xfrm>
              <a:off x="1679555" y="2814980"/>
              <a:ext cx="10356" cy="18311"/>
            </a:xfrm>
            <a:custGeom>
              <a:rect b="b" l="l" r="r" t="t"/>
              <a:pathLst>
                <a:path extrusionOk="0" h="1015" w="574">
                  <a:moveTo>
                    <a:pt x="404" y="0"/>
                  </a:moveTo>
                  <a:cubicBezTo>
                    <a:pt x="234" y="0"/>
                    <a:pt x="1" y="552"/>
                    <a:pt x="22" y="701"/>
                  </a:cubicBezTo>
                  <a:cubicBezTo>
                    <a:pt x="40" y="811"/>
                    <a:pt x="201" y="1015"/>
                    <a:pt x="367" y="1015"/>
                  </a:cubicBezTo>
                  <a:cubicBezTo>
                    <a:pt x="393" y="1015"/>
                    <a:pt x="420" y="1010"/>
                    <a:pt x="447" y="998"/>
                  </a:cubicBezTo>
                  <a:cubicBezTo>
                    <a:pt x="531" y="977"/>
                    <a:pt x="553" y="849"/>
                    <a:pt x="553" y="764"/>
                  </a:cubicBezTo>
                  <a:cubicBezTo>
                    <a:pt x="574" y="552"/>
                    <a:pt x="553" y="340"/>
                    <a:pt x="531" y="149"/>
                  </a:cubicBezTo>
                  <a:cubicBezTo>
                    <a:pt x="510" y="107"/>
                    <a:pt x="510" y="85"/>
                    <a:pt x="510" y="64"/>
                  </a:cubicBezTo>
                  <a:cubicBezTo>
                    <a:pt x="489" y="22"/>
                    <a:pt x="447" y="0"/>
                    <a:pt x="40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45"/>
            <p:cNvSpPr/>
            <p:nvPr/>
          </p:nvSpPr>
          <p:spPr>
            <a:xfrm>
              <a:off x="1704454" y="2839298"/>
              <a:ext cx="14181" cy="16885"/>
            </a:xfrm>
            <a:custGeom>
              <a:rect b="b" l="l" r="r" t="t"/>
              <a:pathLst>
                <a:path extrusionOk="0" h="936" w="786">
                  <a:moveTo>
                    <a:pt x="189" y="0"/>
                  </a:moveTo>
                  <a:cubicBezTo>
                    <a:pt x="170" y="0"/>
                    <a:pt x="149" y="11"/>
                    <a:pt x="128" y="32"/>
                  </a:cubicBezTo>
                  <a:cubicBezTo>
                    <a:pt x="0" y="138"/>
                    <a:pt x="128" y="711"/>
                    <a:pt x="213" y="817"/>
                  </a:cubicBezTo>
                  <a:cubicBezTo>
                    <a:pt x="275" y="880"/>
                    <a:pt x="412" y="935"/>
                    <a:pt x="535" y="935"/>
                  </a:cubicBezTo>
                  <a:cubicBezTo>
                    <a:pt x="620" y="935"/>
                    <a:pt x="700" y="908"/>
                    <a:pt x="743" y="839"/>
                  </a:cubicBezTo>
                  <a:cubicBezTo>
                    <a:pt x="786" y="732"/>
                    <a:pt x="765" y="648"/>
                    <a:pt x="701" y="563"/>
                  </a:cubicBezTo>
                  <a:cubicBezTo>
                    <a:pt x="595" y="393"/>
                    <a:pt x="467" y="223"/>
                    <a:pt x="319" y="96"/>
                  </a:cubicBezTo>
                  <a:cubicBezTo>
                    <a:pt x="298" y="53"/>
                    <a:pt x="276" y="32"/>
                    <a:pt x="234" y="32"/>
                  </a:cubicBezTo>
                  <a:cubicBezTo>
                    <a:pt x="223" y="11"/>
                    <a:pt x="207" y="0"/>
                    <a:pt x="189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45"/>
            <p:cNvSpPr/>
            <p:nvPr/>
          </p:nvSpPr>
          <p:spPr>
            <a:xfrm>
              <a:off x="1679555" y="2733204"/>
              <a:ext cx="16112" cy="15334"/>
            </a:xfrm>
            <a:custGeom>
              <a:rect b="b" l="l" r="r" t="t"/>
              <a:pathLst>
                <a:path extrusionOk="0" h="850" w="893">
                  <a:moveTo>
                    <a:pt x="315" y="1"/>
                  </a:moveTo>
                  <a:cubicBezTo>
                    <a:pt x="190" y="1"/>
                    <a:pt x="60" y="47"/>
                    <a:pt x="22" y="161"/>
                  </a:cubicBezTo>
                  <a:cubicBezTo>
                    <a:pt x="1" y="246"/>
                    <a:pt x="43" y="352"/>
                    <a:pt x="128" y="416"/>
                  </a:cubicBezTo>
                  <a:cubicBezTo>
                    <a:pt x="277" y="564"/>
                    <a:pt x="425" y="692"/>
                    <a:pt x="595" y="819"/>
                  </a:cubicBezTo>
                  <a:cubicBezTo>
                    <a:pt x="616" y="819"/>
                    <a:pt x="638" y="840"/>
                    <a:pt x="680" y="840"/>
                  </a:cubicBezTo>
                  <a:cubicBezTo>
                    <a:pt x="686" y="847"/>
                    <a:pt x="696" y="849"/>
                    <a:pt x="707" y="849"/>
                  </a:cubicBezTo>
                  <a:cubicBezTo>
                    <a:pt x="735" y="849"/>
                    <a:pt x="771" y="834"/>
                    <a:pt x="786" y="819"/>
                  </a:cubicBezTo>
                  <a:cubicBezTo>
                    <a:pt x="892" y="692"/>
                    <a:pt x="659" y="140"/>
                    <a:pt x="531" y="55"/>
                  </a:cubicBezTo>
                  <a:cubicBezTo>
                    <a:pt x="481" y="21"/>
                    <a:pt x="399" y="1"/>
                    <a:pt x="315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45"/>
            <p:cNvSpPr/>
            <p:nvPr/>
          </p:nvSpPr>
          <p:spPr>
            <a:xfrm>
              <a:off x="1687981" y="2862840"/>
              <a:ext cx="224052" cy="248970"/>
            </a:xfrm>
            <a:custGeom>
              <a:rect b="b" l="l" r="r" t="t"/>
              <a:pathLst>
                <a:path extrusionOk="0" h="13801" w="12418">
                  <a:moveTo>
                    <a:pt x="1232" y="0"/>
                  </a:moveTo>
                  <a:cubicBezTo>
                    <a:pt x="913" y="913"/>
                    <a:pt x="531" y="1932"/>
                    <a:pt x="447" y="2144"/>
                  </a:cubicBezTo>
                  <a:cubicBezTo>
                    <a:pt x="1" y="3333"/>
                    <a:pt x="171" y="4903"/>
                    <a:pt x="277" y="6156"/>
                  </a:cubicBezTo>
                  <a:cubicBezTo>
                    <a:pt x="510" y="8681"/>
                    <a:pt x="1614" y="11207"/>
                    <a:pt x="3651" y="12693"/>
                  </a:cubicBezTo>
                  <a:cubicBezTo>
                    <a:pt x="4592" y="13376"/>
                    <a:pt x="5776" y="13801"/>
                    <a:pt x="6922" y="13801"/>
                  </a:cubicBezTo>
                  <a:cubicBezTo>
                    <a:pt x="7663" y="13801"/>
                    <a:pt x="8388" y="13623"/>
                    <a:pt x="9021" y="13223"/>
                  </a:cubicBezTo>
                  <a:cubicBezTo>
                    <a:pt x="10337" y="12374"/>
                    <a:pt x="10974" y="10804"/>
                    <a:pt x="11504" y="9339"/>
                  </a:cubicBezTo>
                  <a:cubicBezTo>
                    <a:pt x="11823" y="8512"/>
                    <a:pt x="12120" y="7684"/>
                    <a:pt x="12417" y="6856"/>
                  </a:cubicBezTo>
                  <a:lnTo>
                    <a:pt x="12417" y="6856"/>
                  </a:lnTo>
                  <a:cubicBezTo>
                    <a:pt x="11695" y="7854"/>
                    <a:pt x="10931" y="8830"/>
                    <a:pt x="9913" y="9552"/>
                  </a:cubicBezTo>
                  <a:cubicBezTo>
                    <a:pt x="9115" y="10138"/>
                    <a:pt x="8115" y="10522"/>
                    <a:pt x="7139" y="10522"/>
                  </a:cubicBezTo>
                  <a:cubicBezTo>
                    <a:pt x="6738" y="10522"/>
                    <a:pt x="6342" y="10458"/>
                    <a:pt x="5965" y="10316"/>
                  </a:cubicBezTo>
                  <a:cubicBezTo>
                    <a:pt x="4734" y="9870"/>
                    <a:pt x="3885" y="8745"/>
                    <a:pt x="3269" y="7599"/>
                  </a:cubicBezTo>
                  <a:cubicBezTo>
                    <a:pt x="1996" y="5264"/>
                    <a:pt x="1295" y="2654"/>
                    <a:pt x="1232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45"/>
            <p:cNvSpPr/>
            <p:nvPr/>
          </p:nvSpPr>
          <p:spPr>
            <a:xfrm>
              <a:off x="1710191" y="2834499"/>
              <a:ext cx="224431" cy="217941"/>
            </a:xfrm>
            <a:custGeom>
              <a:rect b="b" l="l" r="r" t="t"/>
              <a:pathLst>
                <a:path extrusionOk="0" h="12081" w="12439">
                  <a:moveTo>
                    <a:pt x="489" y="1"/>
                  </a:moveTo>
                  <a:lnTo>
                    <a:pt x="489" y="1"/>
                  </a:lnTo>
                  <a:cubicBezTo>
                    <a:pt x="489" y="1"/>
                    <a:pt x="490" y="1"/>
                    <a:pt x="490" y="1"/>
                  </a:cubicBezTo>
                  <a:lnTo>
                    <a:pt x="490" y="1"/>
                  </a:lnTo>
                  <a:cubicBezTo>
                    <a:pt x="490" y="1"/>
                    <a:pt x="489" y="1"/>
                    <a:pt x="489" y="1"/>
                  </a:cubicBezTo>
                  <a:close/>
                  <a:moveTo>
                    <a:pt x="490" y="1"/>
                  </a:moveTo>
                  <a:cubicBezTo>
                    <a:pt x="526" y="19"/>
                    <a:pt x="294" y="753"/>
                    <a:pt x="1" y="1550"/>
                  </a:cubicBezTo>
                  <a:cubicBezTo>
                    <a:pt x="64" y="4225"/>
                    <a:pt x="765" y="6835"/>
                    <a:pt x="2038" y="9170"/>
                  </a:cubicBezTo>
                  <a:cubicBezTo>
                    <a:pt x="2654" y="10316"/>
                    <a:pt x="3503" y="11441"/>
                    <a:pt x="4734" y="11887"/>
                  </a:cubicBezTo>
                  <a:cubicBezTo>
                    <a:pt x="5109" y="12020"/>
                    <a:pt x="5500" y="12080"/>
                    <a:pt x="5893" y="12080"/>
                  </a:cubicBezTo>
                  <a:cubicBezTo>
                    <a:pt x="6878" y="12080"/>
                    <a:pt x="7877" y="11699"/>
                    <a:pt x="8682" y="11123"/>
                  </a:cubicBezTo>
                  <a:cubicBezTo>
                    <a:pt x="9700" y="10401"/>
                    <a:pt x="10464" y="9403"/>
                    <a:pt x="11207" y="8406"/>
                  </a:cubicBezTo>
                  <a:lnTo>
                    <a:pt x="11398" y="7833"/>
                  </a:lnTo>
                  <a:cubicBezTo>
                    <a:pt x="11887" y="6538"/>
                    <a:pt x="12375" y="5201"/>
                    <a:pt x="12438" y="3800"/>
                  </a:cubicBezTo>
                  <a:lnTo>
                    <a:pt x="6687" y="1869"/>
                  </a:lnTo>
                  <a:cubicBezTo>
                    <a:pt x="5604" y="1487"/>
                    <a:pt x="4585" y="977"/>
                    <a:pt x="3503" y="616"/>
                  </a:cubicBezTo>
                  <a:cubicBezTo>
                    <a:pt x="2485" y="277"/>
                    <a:pt x="1509" y="234"/>
                    <a:pt x="490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45"/>
            <p:cNvSpPr/>
            <p:nvPr/>
          </p:nvSpPr>
          <p:spPr>
            <a:xfrm>
              <a:off x="1655811" y="2796597"/>
              <a:ext cx="306759" cy="378696"/>
            </a:xfrm>
            <a:custGeom>
              <a:rect b="b" l="l" r="r" t="t"/>
              <a:pathLst>
                <a:path extrusionOk="0" h="20992" w="17002">
                  <a:moveTo>
                    <a:pt x="2972" y="1"/>
                  </a:moveTo>
                  <a:cubicBezTo>
                    <a:pt x="510" y="5859"/>
                    <a:pt x="807" y="11504"/>
                    <a:pt x="86" y="17681"/>
                  </a:cubicBezTo>
                  <a:cubicBezTo>
                    <a:pt x="1" y="17999"/>
                    <a:pt x="43" y="18317"/>
                    <a:pt x="192" y="18615"/>
                  </a:cubicBezTo>
                  <a:cubicBezTo>
                    <a:pt x="425" y="18869"/>
                    <a:pt x="744" y="19018"/>
                    <a:pt x="1105" y="19060"/>
                  </a:cubicBezTo>
                  <a:lnTo>
                    <a:pt x="10252" y="20992"/>
                  </a:lnTo>
                  <a:cubicBezTo>
                    <a:pt x="12948" y="15813"/>
                    <a:pt x="15198" y="10422"/>
                    <a:pt x="17002" y="4861"/>
                  </a:cubicBezTo>
                  <a:lnTo>
                    <a:pt x="15643" y="3906"/>
                  </a:lnTo>
                  <a:lnTo>
                    <a:pt x="12354" y="12438"/>
                  </a:lnTo>
                  <a:cubicBezTo>
                    <a:pt x="11802" y="13839"/>
                    <a:pt x="11059" y="15431"/>
                    <a:pt x="9594" y="15813"/>
                  </a:cubicBezTo>
                  <a:cubicBezTo>
                    <a:pt x="9378" y="15872"/>
                    <a:pt x="9159" y="15899"/>
                    <a:pt x="8941" y="15899"/>
                  </a:cubicBezTo>
                  <a:cubicBezTo>
                    <a:pt x="7986" y="15899"/>
                    <a:pt x="7040" y="15382"/>
                    <a:pt x="6262" y="14794"/>
                  </a:cubicBezTo>
                  <a:cubicBezTo>
                    <a:pt x="3843" y="13881"/>
                    <a:pt x="3248" y="11271"/>
                    <a:pt x="3333" y="8469"/>
                  </a:cubicBezTo>
                  <a:cubicBezTo>
                    <a:pt x="3439" y="5498"/>
                    <a:pt x="4288" y="2314"/>
                    <a:pt x="4585" y="595"/>
                  </a:cubicBezTo>
                  <a:lnTo>
                    <a:pt x="2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45"/>
            <p:cNvSpPr/>
            <p:nvPr/>
          </p:nvSpPr>
          <p:spPr>
            <a:xfrm>
              <a:off x="1690669" y="3047100"/>
              <a:ext cx="135192" cy="88558"/>
            </a:xfrm>
            <a:custGeom>
              <a:rect b="b" l="l" r="r" t="t"/>
              <a:pathLst>
                <a:path extrusionOk="0" h="4909" w="7493">
                  <a:moveTo>
                    <a:pt x="720" y="0"/>
                  </a:moveTo>
                  <a:cubicBezTo>
                    <a:pt x="598" y="0"/>
                    <a:pt x="476" y="27"/>
                    <a:pt x="361" y="80"/>
                  </a:cubicBezTo>
                  <a:cubicBezTo>
                    <a:pt x="128" y="250"/>
                    <a:pt x="0" y="569"/>
                    <a:pt x="43" y="866"/>
                  </a:cubicBezTo>
                  <a:cubicBezTo>
                    <a:pt x="128" y="1587"/>
                    <a:pt x="510" y="2776"/>
                    <a:pt x="977" y="3349"/>
                  </a:cubicBezTo>
                  <a:cubicBezTo>
                    <a:pt x="1253" y="3667"/>
                    <a:pt x="1592" y="3943"/>
                    <a:pt x="1974" y="4134"/>
                  </a:cubicBezTo>
                  <a:cubicBezTo>
                    <a:pt x="2797" y="4580"/>
                    <a:pt x="3896" y="4909"/>
                    <a:pt x="4948" y="4909"/>
                  </a:cubicBezTo>
                  <a:cubicBezTo>
                    <a:pt x="5850" y="4909"/>
                    <a:pt x="6717" y="4667"/>
                    <a:pt x="7344" y="4049"/>
                  </a:cubicBezTo>
                  <a:cubicBezTo>
                    <a:pt x="7429" y="4007"/>
                    <a:pt x="7471" y="3922"/>
                    <a:pt x="7493" y="3816"/>
                  </a:cubicBezTo>
                  <a:cubicBezTo>
                    <a:pt x="7493" y="3667"/>
                    <a:pt x="7302" y="3582"/>
                    <a:pt x="7153" y="3519"/>
                  </a:cubicBezTo>
                  <a:cubicBezTo>
                    <a:pt x="5158" y="2903"/>
                    <a:pt x="3226" y="2458"/>
                    <a:pt x="1826" y="781"/>
                  </a:cubicBezTo>
                  <a:cubicBezTo>
                    <a:pt x="1656" y="547"/>
                    <a:pt x="1444" y="335"/>
                    <a:pt x="1210" y="165"/>
                  </a:cubicBezTo>
                  <a:cubicBezTo>
                    <a:pt x="1061" y="54"/>
                    <a:pt x="891" y="0"/>
                    <a:pt x="72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45"/>
            <p:cNvSpPr/>
            <p:nvPr/>
          </p:nvSpPr>
          <p:spPr>
            <a:xfrm>
              <a:off x="1864906" y="2922624"/>
              <a:ext cx="15029" cy="11618"/>
            </a:xfrm>
            <a:custGeom>
              <a:rect b="b" l="l" r="r" t="t"/>
              <a:pathLst>
                <a:path extrusionOk="0" h="644" w="833">
                  <a:moveTo>
                    <a:pt x="326" y="1"/>
                  </a:moveTo>
                  <a:cubicBezTo>
                    <a:pt x="194" y="1"/>
                    <a:pt x="65" y="81"/>
                    <a:pt x="22" y="210"/>
                  </a:cubicBezTo>
                  <a:cubicBezTo>
                    <a:pt x="1" y="316"/>
                    <a:pt x="22" y="422"/>
                    <a:pt x="85" y="507"/>
                  </a:cubicBezTo>
                  <a:cubicBezTo>
                    <a:pt x="147" y="604"/>
                    <a:pt x="228" y="643"/>
                    <a:pt x="310" y="643"/>
                  </a:cubicBezTo>
                  <a:cubicBezTo>
                    <a:pt x="567" y="643"/>
                    <a:pt x="832" y="254"/>
                    <a:pt x="510" y="61"/>
                  </a:cubicBezTo>
                  <a:cubicBezTo>
                    <a:pt x="454" y="20"/>
                    <a:pt x="390" y="1"/>
                    <a:pt x="326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45"/>
            <p:cNvSpPr/>
            <p:nvPr/>
          </p:nvSpPr>
          <p:spPr>
            <a:xfrm>
              <a:off x="1770706" y="2973714"/>
              <a:ext cx="14741" cy="11455"/>
            </a:xfrm>
            <a:custGeom>
              <a:rect b="b" l="l" r="r" t="t"/>
              <a:pathLst>
                <a:path extrusionOk="0" h="635" w="817">
                  <a:moveTo>
                    <a:pt x="310" y="1"/>
                  </a:moveTo>
                  <a:cubicBezTo>
                    <a:pt x="185" y="1"/>
                    <a:pt x="64" y="72"/>
                    <a:pt x="22" y="201"/>
                  </a:cubicBezTo>
                  <a:cubicBezTo>
                    <a:pt x="0" y="307"/>
                    <a:pt x="0" y="413"/>
                    <a:pt x="85" y="519"/>
                  </a:cubicBezTo>
                  <a:cubicBezTo>
                    <a:pt x="143" y="601"/>
                    <a:pt x="218" y="635"/>
                    <a:pt x="294" y="635"/>
                  </a:cubicBezTo>
                  <a:cubicBezTo>
                    <a:pt x="549" y="635"/>
                    <a:pt x="816" y="249"/>
                    <a:pt x="488" y="52"/>
                  </a:cubicBezTo>
                  <a:cubicBezTo>
                    <a:pt x="433" y="17"/>
                    <a:pt x="371" y="1"/>
                    <a:pt x="310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45"/>
            <p:cNvSpPr/>
            <p:nvPr/>
          </p:nvSpPr>
          <p:spPr>
            <a:xfrm>
              <a:off x="1866060" y="2964712"/>
              <a:ext cx="23654" cy="18076"/>
            </a:xfrm>
            <a:custGeom>
              <a:rect b="b" l="l" r="r" t="t"/>
              <a:pathLst>
                <a:path extrusionOk="0" h="1002" w="1311">
                  <a:moveTo>
                    <a:pt x="507" y="1"/>
                  </a:moveTo>
                  <a:cubicBezTo>
                    <a:pt x="307" y="1"/>
                    <a:pt x="120" y="128"/>
                    <a:pt x="64" y="339"/>
                  </a:cubicBezTo>
                  <a:cubicBezTo>
                    <a:pt x="0" y="487"/>
                    <a:pt x="43" y="657"/>
                    <a:pt x="149" y="806"/>
                  </a:cubicBezTo>
                  <a:cubicBezTo>
                    <a:pt x="243" y="945"/>
                    <a:pt x="366" y="1001"/>
                    <a:pt x="489" y="1001"/>
                  </a:cubicBezTo>
                  <a:cubicBezTo>
                    <a:pt x="893" y="1001"/>
                    <a:pt x="1311" y="398"/>
                    <a:pt x="807" y="105"/>
                  </a:cubicBezTo>
                  <a:cubicBezTo>
                    <a:pt x="714" y="34"/>
                    <a:pt x="608" y="1"/>
                    <a:pt x="507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45"/>
            <p:cNvSpPr/>
            <p:nvPr/>
          </p:nvSpPr>
          <p:spPr>
            <a:xfrm>
              <a:off x="1795586" y="2924988"/>
              <a:ext cx="38358" cy="29044"/>
            </a:xfrm>
            <a:custGeom>
              <a:rect b="b" l="l" r="r" t="t"/>
              <a:pathLst>
                <a:path extrusionOk="0" h="1610" w="2126">
                  <a:moveTo>
                    <a:pt x="800" y="0"/>
                  </a:moveTo>
                  <a:cubicBezTo>
                    <a:pt x="454" y="0"/>
                    <a:pt x="174" y="217"/>
                    <a:pt x="86" y="524"/>
                  </a:cubicBezTo>
                  <a:cubicBezTo>
                    <a:pt x="1" y="800"/>
                    <a:pt x="65" y="1076"/>
                    <a:pt x="213" y="1289"/>
                  </a:cubicBezTo>
                  <a:cubicBezTo>
                    <a:pt x="367" y="1517"/>
                    <a:pt x="567" y="1609"/>
                    <a:pt x="770" y="1609"/>
                  </a:cubicBezTo>
                  <a:cubicBezTo>
                    <a:pt x="1434" y="1609"/>
                    <a:pt x="2125" y="614"/>
                    <a:pt x="1296" y="142"/>
                  </a:cubicBezTo>
                  <a:cubicBezTo>
                    <a:pt x="1125" y="44"/>
                    <a:pt x="956" y="0"/>
                    <a:pt x="800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45"/>
            <p:cNvSpPr/>
            <p:nvPr/>
          </p:nvSpPr>
          <p:spPr>
            <a:xfrm>
              <a:off x="1816281" y="3002325"/>
              <a:ext cx="38034" cy="29044"/>
            </a:xfrm>
            <a:custGeom>
              <a:rect b="b" l="l" r="r" t="t"/>
              <a:pathLst>
                <a:path extrusionOk="0" h="1610" w="2108">
                  <a:moveTo>
                    <a:pt x="789" y="1"/>
                  </a:moveTo>
                  <a:cubicBezTo>
                    <a:pt x="441" y="1"/>
                    <a:pt x="166" y="217"/>
                    <a:pt x="64" y="525"/>
                  </a:cubicBezTo>
                  <a:cubicBezTo>
                    <a:pt x="0" y="780"/>
                    <a:pt x="42" y="1055"/>
                    <a:pt x="212" y="1289"/>
                  </a:cubicBezTo>
                  <a:cubicBezTo>
                    <a:pt x="366" y="1517"/>
                    <a:pt x="565" y="1610"/>
                    <a:pt x="766" y="1610"/>
                  </a:cubicBezTo>
                  <a:cubicBezTo>
                    <a:pt x="1426" y="1610"/>
                    <a:pt x="2108" y="614"/>
                    <a:pt x="1295" y="143"/>
                  </a:cubicBezTo>
                  <a:cubicBezTo>
                    <a:pt x="1117" y="44"/>
                    <a:pt x="946" y="1"/>
                    <a:pt x="789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4" name="Google Shape;3504;p45"/>
          <p:cNvGrpSpPr/>
          <p:nvPr/>
        </p:nvGrpSpPr>
        <p:grpSpPr>
          <a:xfrm>
            <a:off x="1532887" y="3263382"/>
            <a:ext cx="550314" cy="382845"/>
            <a:chOff x="1532887" y="3263382"/>
            <a:chExt cx="550314" cy="382845"/>
          </a:xfrm>
        </p:grpSpPr>
        <p:sp>
          <p:nvSpPr>
            <p:cNvPr id="3505" name="Google Shape;3505;p45"/>
            <p:cNvSpPr/>
            <p:nvPr/>
          </p:nvSpPr>
          <p:spPr>
            <a:xfrm>
              <a:off x="1594936" y="3263382"/>
              <a:ext cx="488266" cy="305201"/>
            </a:xfrm>
            <a:custGeom>
              <a:rect b="b" l="l" r="r" t="t"/>
              <a:pathLst>
                <a:path extrusionOk="0" h="16918" w="27062">
                  <a:moveTo>
                    <a:pt x="2451" y="0"/>
                  </a:moveTo>
                  <a:cubicBezTo>
                    <a:pt x="1891" y="0"/>
                    <a:pt x="1341" y="102"/>
                    <a:pt x="828" y="338"/>
                  </a:cubicBezTo>
                  <a:cubicBezTo>
                    <a:pt x="679" y="402"/>
                    <a:pt x="552" y="465"/>
                    <a:pt x="425" y="529"/>
                  </a:cubicBezTo>
                  <a:cubicBezTo>
                    <a:pt x="128" y="1081"/>
                    <a:pt x="0" y="1696"/>
                    <a:pt x="64" y="2333"/>
                  </a:cubicBezTo>
                  <a:cubicBezTo>
                    <a:pt x="212" y="3628"/>
                    <a:pt x="1083" y="4753"/>
                    <a:pt x="2038" y="5665"/>
                  </a:cubicBezTo>
                  <a:cubicBezTo>
                    <a:pt x="3524" y="7109"/>
                    <a:pt x="5264" y="8255"/>
                    <a:pt x="6665" y="9762"/>
                  </a:cubicBezTo>
                  <a:cubicBezTo>
                    <a:pt x="7535" y="10696"/>
                    <a:pt x="8278" y="11736"/>
                    <a:pt x="9190" y="12627"/>
                  </a:cubicBezTo>
                  <a:cubicBezTo>
                    <a:pt x="10804" y="14219"/>
                    <a:pt x="12905" y="15280"/>
                    <a:pt x="15070" y="15980"/>
                  </a:cubicBezTo>
                  <a:cubicBezTo>
                    <a:pt x="16771" y="16551"/>
                    <a:pt x="18594" y="16918"/>
                    <a:pt x="20394" y="16918"/>
                  </a:cubicBezTo>
                  <a:cubicBezTo>
                    <a:pt x="21873" y="16918"/>
                    <a:pt x="23337" y="16670"/>
                    <a:pt x="24706" y="16087"/>
                  </a:cubicBezTo>
                  <a:cubicBezTo>
                    <a:pt x="25300" y="15874"/>
                    <a:pt x="25830" y="15514"/>
                    <a:pt x="26297" y="15047"/>
                  </a:cubicBezTo>
                  <a:cubicBezTo>
                    <a:pt x="26425" y="14919"/>
                    <a:pt x="26531" y="14771"/>
                    <a:pt x="26637" y="14601"/>
                  </a:cubicBezTo>
                  <a:cubicBezTo>
                    <a:pt x="27061" y="12542"/>
                    <a:pt x="26743" y="10377"/>
                    <a:pt x="25512" y="8679"/>
                  </a:cubicBezTo>
                  <a:cubicBezTo>
                    <a:pt x="23750" y="6281"/>
                    <a:pt x="20652" y="5262"/>
                    <a:pt x="17701" y="4774"/>
                  </a:cubicBezTo>
                  <a:cubicBezTo>
                    <a:pt x="14751" y="4264"/>
                    <a:pt x="11674" y="4116"/>
                    <a:pt x="8978" y="2800"/>
                  </a:cubicBezTo>
                  <a:cubicBezTo>
                    <a:pt x="7662" y="2163"/>
                    <a:pt x="6452" y="1272"/>
                    <a:pt x="5115" y="656"/>
                  </a:cubicBezTo>
                  <a:cubicBezTo>
                    <a:pt x="4278" y="264"/>
                    <a:pt x="3351" y="0"/>
                    <a:pt x="2451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45"/>
            <p:cNvSpPr/>
            <p:nvPr/>
          </p:nvSpPr>
          <p:spPr>
            <a:xfrm>
              <a:off x="1532887" y="3272907"/>
              <a:ext cx="542646" cy="373320"/>
            </a:xfrm>
            <a:custGeom>
              <a:rect b="b" l="l" r="r" t="t"/>
              <a:pathLst>
                <a:path extrusionOk="0" h="20694" w="30076">
                  <a:moveTo>
                    <a:pt x="3864" y="1"/>
                  </a:moveTo>
                  <a:lnTo>
                    <a:pt x="3864" y="1"/>
                  </a:lnTo>
                  <a:cubicBezTo>
                    <a:pt x="1" y="2187"/>
                    <a:pt x="4904" y="7048"/>
                    <a:pt x="6517" y="9085"/>
                  </a:cubicBezTo>
                  <a:cubicBezTo>
                    <a:pt x="8830" y="11993"/>
                    <a:pt x="10910" y="15177"/>
                    <a:pt x="13733" y="17575"/>
                  </a:cubicBezTo>
                  <a:cubicBezTo>
                    <a:pt x="13967" y="17766"/>
                    <a:pt x="14200" y="17957"/>
                    <a:pt x="14455" y="18148"/>
                  </a:cubicBezTo>
                  <a:cubicBezTo>
                    <a:pt x="16559" y="19746"/>
                    <a:pt x="19105" y="20693"/>
                    <a:pt x="21599" y="20693"/>
                  </a:cubicBezTo>
                  <a:cubicBezTo>
                    <a:pt x="23808" y="20693"/>
                    <a:pt x="25978" y="19949"/>
                    <a:pt x="27763" y="18254"/>
                  </a:cubicBezTo>
                  <a:cubicBezTo>
                    <a:pt x="28951" y="17129"/>
                    <a:pt x="29736" y="15665"/>
                    <a:pt x="30076" y="14052"/>
                  </a:cubicBezTo>
                  <a:lnTo>
                    <a:pt x="30076" y="14052"/>
                  </a:lnTo>
                  <a:cubicBezTo>
                    <a:pt x="29970" y="14221"/>
                    <a:pt x="29864" y="14391"/>
                    <a:pt x="29736" y="14540"/>
                  </a:cubicBezTo>
                  <a:cubicBezTo>
                    <a:pt x="29269" y="14986"/>
                    <a:pt x="28739" y="15346"/>
                    <a:pt x="28145" y="15580"/>
                  </a:cubicBezTo>
                  <a:cubicBezTo>
                    <a:pt x="26784" y="16151"/>
                    <a:pt x="25333" y="16393"/>
                    <a:pt x="23866" y="16393"/>
                  </a:cubicBezTo>
                  <a:cubicBezTo>
                    <a:pt x="22061" y="16393"/>
                    <a:pt x="20230" y="16026"/>
                    <a:pt x="18509" y="15452"/>
                  </a:cubicBezTo>
                  <a:cubicBezTo>
                    <a:pt x="16344" y="14731"/>
                    <a:pt x="14264" y="13691"/>
                    <a:pt x="12629" y="12099"/>
                  </a:cubicBezTo>
                  <a:cubicBezTo>
                    <a:pt x="11717" y="11208"/>
                    <a:pt x="10995" y="10168"/>
                    <a:pt x="10104" y="9234"/>
                  </a:cubicBezTo>
                  <a:cubicBezTo>
                    <a:pt x="8703" y="7727"/>
                    <a:pt x="6963" y="6581"/>
                    <a:pt x="5477" y="5137"/>
                  </a:cubicBezTo>
                  <a:cubicBezTo>
                    <a:pt x="4522" y="4225"/>
                    <a:pt x="3651" y="3100"/>
                    <a:pt x="3503" y="1805"/>
                  </a:cubicBezTo>
                  <a:cubicBezTo>
                    <a:pt x="3439" y="1168"/>
                    <a:pt x="3567" y="553"/>
                    <a:pt x="3864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45"/>
            <p:cNvSpPr/>
            <p:nvPr/>
          </p:nvSpPr>
          <p:spPr>
            <a:xfrm>
              <a:off x="1753078" y="3330184"/>
              <a:ext cx="277656" cy="161278"/>
            </a:xfrm>
            <a:custGeom>
              <a:rect b="b" l="l" r="r" t="t"/>
              <a:pathLst>
                <a:path extrusionOk="0" h="8940" w="15389">
                  <a:moveTo>
                    <a:pt x="7922" y="1"/>
                  </a:moveTo>
                  <a:cubicBezTo>
                    <a:pt x="7785" y="1"/>
                    <a:pt x="7650" y="4"/>
                    <a:pt x="7514" y="10"/>
                  </a:cubicBezTo>
                  <a:cubicBezTo>
                    <a:pt x="5689" y="95"/>
                    <a:pt x="1" y="1601"/>
                    <a:pt x="2357" y="4148"/>
                  </a:cubicBezTo>
                  <a:cubicBezTo>
                    <a:pt x="4925" y="6929"/>
                    <a:pt x="8215" y="8648"/>
                    <a:pt x="12014" y="8924"/>
                  </a:cubicBezTo>
                  <a:cubicBezTo>
                    <a:pt x="12157" y="8934"/>
                    <a:pt x="12305" y="8940"/>
                    <a:pt x="12454" y="8940"/>
                  </a:cubicBezTo>
                  <a:cubicBezTo>
                    <a:pt x="13541" y="8940"/>
                    <a:pt x="14721" y="8642"/>
                    <a:pt x="15113" y="7672"/>
                  </a:cubicBezTo>
                  <a:cubicBezTo>
                    <a:pt x="15389" y="7035"/>
                    <a:pt x="15198" y="6335"/>
                    <a:pt x="15007" y="5677"/>
                  </a:cubicBezTo>
                  <a:cubicBezTo>
                    <a:pt x="14731" y="4658"/>
                    <a:pt x="14455" y="3639"/>
                    <a:pt x="13882" y="2769"/>
                  </a:cubicBezTo>
                  <a:cubicBezTo>
                    <a:pt x="12620" y="846"/>
                    <a:pt x="10205" y="1"/>
                    <a:pt x="792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8" name="Google Shape;3508;p45"/>
          <p:cNvGrpSpPr/>
          <p:nvPr/>
        </p:nvGrpSpPr>
        <p:grpSpPr>
          <a:xfrm>
            <a:off x="2566831" y="3679547"/>
            <a:ext cx="578659" cy="648773"/>
            <a:chOff x="2566831" y="3679547"/>
            <a:chExt cx="578659" cy="648773"/>
          </a:xfrm>
        </p:grpSpPr>
        <p:sp>
          <p:nvSpPr>
            <p:cNvPr id="3509" name="Google Shape;3509;p45"/>
            <p:cNvSpPr/>
            <p:nvPr/>
          </p:nvSpPr>
          <p:spPr>
            <a:xfrm>
              <a:off x="2566831" y="3679547"/>
              <a:ext cx="293353" cy="279963"/>
            </a:xfrm>
            <a:custGeom>
              <a:rect b="b" l="l" r="r" t="t"/>
              <a:pathLst>
                <a:path extrusionOk="0" h="15519" w="16259">
                  <a:moveTo>
                    <a:pt x="10613" y="0"/>
                  </a:moveTo>
                  <a:cubicBezTo>
                    <a:pt x="9488" y="0"/>
                    <a:pt x="1" y="489"/>
                    <a:pt x="1444" y="3057"/>
                  </a:cubicBezTo>
                  <a:cubicBezTo>
                    <a:pt x="4034" y="7620"/>
                    <a:pt x="7323" y="11738"/>
                    <a:pt x="11208" y="15261"/>
                  </a:cubicBezTo>
                  <a:cubicBezTo>
                    <a:pt x="11343" y="15416"/>
                    <a:pt x="11550" y="15518"/>
                    <a:pt x="11747" y="15518"/>
                  </a:cubicBezTo>
                  <a:cubicBezTo>
                    <a:pt x="11765" y="15518"/>
                    <a:pt x="11784" y="15517"/>
                    <a:pt x="11802" y="15516"/>
                  </a:cubicBezTo>
                  <a:cubicBezTo>
                    <a:pt x="12035" y="15473"/>
                    <a:pt x="12141" y="15218"/>
                    <a:pt x="12226" y="14985"/>
                  </a:cubicBezTo>
                  <a:cubicBezTo>
                    <a:pt x="12905" y="13096"/>
                    <a:pt x="13988" y="11356"/>
                    <a:pt x="14540" y="9424"/>
                  </a:cubicBezTo>
                  <a:cubicBezTo>
                    <a:pt x="15155" y="7132"/>
                    <a:pt x="15665" y="4818"/>
                    <a:pt x="16068" y="2484"/>
                  </a:cubicBezTo>
                  <a:cubicBezTo>
                    <a:pt x="16174" y="1783"/>
                    <a:pt x="16259" y="977"/>
                    <a:pt x="15771" y="489"/>
                  </a:cubicBezTo>
                  <a:cubicBezTo>
                    <a:pt x="15368" y="85"/>
                    <a:pt x="14731" y="43"/>
                    <a:pt x="14158" y="43"/>
                  </a:cubicBezTo>
                  <a:lnTo>
                    <a:pt x="10613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45"/>
            <p:cNvSpPr/>
            <p:nvPr/>
          </p:nvSpPr>
          <p:spPr>
            <a:xfrm>
              <a:off x="2661518" y="3738285"/>
              <a:ext cx="34786" cy="27673"/>
            </a:xfrm>
            <a:custGeom>
              <a:rect b="b" l="l" r="r" t="t"/>
              <a:pathLst>
                <a:path extrusionOk="0" h="1534" w="1928">
                  <a:moveTo>
                    <a:pt x="1198" y="1"/>
                  </a:moveTo>
                  <a:cubicBezTo>
                    <a:pt x="661" y="1"/>
                    <a:pt x="1" y="553"/>
                    <a:pt x="314" y="1159"/>
                  </a:cubicBezTo>
                  <a:cubicBezTo>
                    <a:pt x="456" y="1424"/>
                    <a:pt x="669" y="1534"/>
                    <a:pt x="889" y="1534"/>
                  </a:cubicBezTo>
                  <a:cubicBezTo>
                    <a:pt x="1391" y="1534"/>
                    <a:pt x="1928" y="964"/>
                    <a:pt x="1736" y="374"/>
                  </a:cubicBezTo>
                  <a:cubicBezTo>
                    <a:pt x="1693" y="183"/>
                    <a:pt x="1524" y="55"/>
                    <a:pt x="1333" y="13"/>
                  </a:cubicBezTo>
                  <a:cubicBezTo>
                    <a:pt x="1289" y="5"/>
                    <a:pt x="1244" y="1"/>
                    <a:pt x="1198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45"/>
            <p:cNvSpPr/>
            <p:nvPr/>
          </p:nvSpPr>
          <p:spPr>
            <a:xfrm>
              <a:off x="2773706" y="3710720"/>
              <a:ext cx="34533" cy="27673"/>
            </a:xfrm>
            <a:custGeom>
              <a:rect b="b" l="l" r="r" t="t"/>
              <a:pathLst>
                <a:path extrusionOk="0" h="1534" w="1914">
                  <a:moveTo>
                    <a:pt x="1203" y="1"/>
                  </a:moveTo>
                  <a:cubicBezTo>
                    <a:pt x="665" y="1"/>
                    <a:pt x="1" y="571"/>
                    <a:pt x="315" y="1159"/>
                  </a:cubicBezTo>
                  <a:cubicBezTo>
                    <a:pt x="457" y="1424"/>
                    <a:pt x="668" y="1534"/>
                    <a:pt x="886" y="1534"/>
                  </a:cubicBezTo>
                  <a:cubicBezTo>
                    <a:pt x="1383" y="1534"/>
                    <a:pt x="1914" y="964"/>
                    <a:pt x="1737" y="374"/>
                  </a:cubicBezTo>
                  <a:cubicBezTo>
                    <a:pt x="1673" y="183"/>
                    <a:pt x="1524" y="55"/>
                    <a:pt x="1333" y="13"/>
                  </a:cubicBezTo>
                  <a:cubicBezTo>
                    <a:pt x="1291" y="5"/>
                    <a:pt x="1248" y="1"/>
                    <a:pt x="1203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45"/>
            <p:cNvSpPr/>
            <p:nvPr/>
          </p:nvSpPr>
          <p:spPr>
            <a:xfrm>
              <a:off x="2761690" y="3768231"/>
              <a:ext cx="20586" cy="16182"/>
            </a:xfrm>
            <a:custGeom>
              <a:rect b="b" l="l" r="r" t="t"/>
              <a:pathLst>
                <a:path extrusionOk="0" h="897" w="1141">
                  <a:moveTo>
                    <a:pt x="708" y="1"/>
                  </a:moveTo>
                  <a:cubicBezTo>
                    <a:pt x="396" y="1"/>
                    <a:pt x="0" y="316"/>
                    <a:pt x="195" y="666"/>
                  </a:cubicBezTo>
                  <a:cubicBezTo>
                    <a:pt x="280" y="830"/>
                    <a:pt x="407" y="897"/>
                    <a:pt x="538" y="897"/>
                  </a:cubicBezTo>
                  <a:cubicBezTo>
                    <a:pt x="831" y="897"/>
                    <a:pt x="1141" y="559"/>
                    <a:pt x="1023" y="221"/>
                  </a:cubicBezTo>
                  <a:cubicBezTo>
                    <a:pt x="1002" y="115"/>
                    <a:pt x="896" y="30"/>
                    <a:pt x="790" y="9"/>
                  </a:cubicBezTo>
                  <a:cubicBezTo>
                    <a:pt x="763" y="3"/>
                    <a:pt x="736" y="1"/>
                    <a:pt x="708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45"/>
            <p:cNvSpPr/>
            <p:nvPr/>
          </p:nvSpPr>
          <p:spPr>
            <a:xfrm>
              <a:off x="2781104" y="3867090"/>
              <a:ext cx="20442" cy="16489"/>
            </a:xfrm>
            <a:custGeom>
              <a:rect b="b" l="l" r="r" t="t"/>
              <a:pathLst>
                <a:path extrusionOk="0" h="914" w="1133">
                  <a:moveTo>
                    <a:pt x="722" y="1"/>
                  </a:moveTo>
                  <a:cubicBezTo>
                    <a:pt x="424" y="1"/>
                    <a:pt x="0" y="323"/>
                    <a:pt x="180" y="684"/>
                  </a:cubicBezTo>
                  <a:cubicBezTo>
                    <a:pt x="265" y="847"/>
                    <a:pt x="393" y="914"/>
                    <a:pt x="524" y="914"/>
                  </a:cubicBezTo>
                  <a:cubicBezTo>
                    <a:pt x="818" y="914"/>
                    <a:pt x="1132" y="576"/>
                    <a:pt x="1029" y="238"/>
                  </a:cubicBezTo>
                  <a:cubicBezTo>
                    <a:pt x="987" y="111"/>
                    <a:pt x="902" y="26"/>
                    <a:pt x="775" y="4"/>
                  </a:cubicBezTo>
                  <a:cubicBezTo>
                    <a:pt x="758" y="2"/>
                    <a:pt x="740" y="1"/>
                    <a:pt x="722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45"/>
            <p:cNvSpPr/>
            <p:nvPr/>
          </p:nvSpPr>
          <p:spPr>
            <a:xfrm>
              <a:off x="2691108" y="3708194"/>
              <a:ext cx="20442" cy="16489"/>
            </a:xfrm>
            <a:custGeom>
              <a:rect b="b" l="l" r="r" t="t"/>
              <a:pathLst>
                <a:path extrusionOk="0" h="914" w="1133">
                  <a:moveTo>
                    <a:pt x="719" y="1"/>
                  </a:moveTo>
                  <a:cubicBezTo>
                    <a:pt x="406" y="1"/>
                    <a:pt x="1" y="323"/>
                    <a:pt x="181" y="683"/>
                  </a:cubicBezTo>
                  <a:cubicBezTo>
                    <a:pt x="266" y="847"/>
                    <a:pt x="393" y="914"/>
                    <a:pt x="524" y="914"/>
                  </a:cubicBezTo>
                  <a:cubicBezTo>
                    <a:pt x="818" y="914"/>
                    <a:pt x="1133" y="576"/>
                    <a:pt x="1030" y="238"/>
                  </a:cubicBezTo>
                  <a:cubicBezTo>
                    <a:pt x="987" y="110"/>
                    <a:pt x="902" y="26"/>
                    <a:pt x="775" y="4"/>
                  </a:cubicBezTo>
                  <a:cubicBezTo>
                    <a:pt x="757" y="2"/>
                    <a:pt x="738" y="1"/>
                    <a:pt x="719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45"/>
            <p:cNvSpPr/>
            <p:nvPr/>
          </p:nvSpPr>
          <p:spPr>
            <a:xfrm>
              <a:off x="2718749" y="3837162"/>
              <a:ext cx="20370" cy="16182"/>
            </a:xfrm>
            <a:custGeom>
              <a:rect b="b" l="l" r="r" t="t"/>
              <a:pathLst>
                <a:path extrusionOk="0" h="897" w="1129">
                  <a:moveTo>
                    <a:pt x="715" y="1"/>
                  </a:moveTo>
                  <a:cubicBezTo>
                    <a:pt x="402" y="1"/>
                    <a:pt x="1" y="333"/>
                    <a:pt x="177" y="666"/>
                  </a:cubicBezTo>
                  <a:cubicBezTo>
                    <a:pt x="262" y="829"/>
                    <a:pt x="389" y="896"/>
                    <a:pt x="520" y="896"/>
                  </a:cubicBezTo>
                  <a:cubicBezTo>
                    <a:pt x="815" y="896"/>
                    <a:pt x="1129" y="558"/>
                    <a:pt x="1026" y="220"/>
                  </a:cubicBezTo>
                  <a:cubicBezTo>
                    <a:pt x="1005" y="114"/>
                    <a:pt x="899" y="29"/>
                    <a:pt x="792" y="8"/>
                  </a:cubicBezTo>
                  <a:cubicBezTo>
                    <a:pt x="768" y="3"/>
                    <a:pt x="742" y="1"/>
                    <a:pt x="715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45"/>
            <p:cNvSpPr/>
            <p:nvPr/>
          </p:nvSpPr>
          <p:spPr>
            <a:xfrm>
              <a:off x="2642664" y="4119488"/>
              <a:ext cx="434265" cy="208831"/>
            </a:xfrm>
            <a:custGeom>
              <a:rect b="b" l="l" r="r" t="t"/>
              <a:pathLst>
                <a:path extrusionOk="0" h="11576" w="24069">
                  <a:moveTo>
                    <a:pt x="24069" y="0"/>
                  </a:moveTo>
                  <a:lnTo>
                    <a:pt x="24069" y="0"/>
                  </a:lnTo>
                  <a:cubicBezTo>
                    <a:pt x="23071" y="1083"/>
                    <a:pt x="21840" y="1932"/>
                    <a:pt x="20461" y="2463"/>
                  </a:cubicBezTo>
                  <a:cubicBezTo>
                    <a:pt x="19591" y="2802"/>
                    <a:pt x="18699" y="3057"/>
                    <a:pt x="17787" y="3248"/>
                  </a:cubicBezTo>
                  <a:cubicBezTo>
                    <a:pt x="15310" y="3812"/>
                    <a:pt x="12795" y="4356"/>
                    <a:pt x="10242" y="4356"/>
                  </a:cubicBezTo>
                  <a:cubicBezTo>
                    <a:pt x="10104" y="4356"/>
                    <a:pt x="9966" y="4355"/>
                    <a:pt x="9827" y="4351"/>
                  </a:cubicBezTo>
                  <a:cubicBezTo>
                    <a:pt x="8427" y="4288"/>
                    <a:pt x="7005" y="4139"/>
                    <a:pt x="5604" y="3906"/>
                  </a:cubicBezTo>
                  <a:cubicBezTo>
                    <a:pt x="4542" y="3736"/>
                    <a:pt x="3481" y="3545"/>
                    <a:pt x="2526" y="3078"/>
                  </a:cubicBezTo>
                  <a:cubicBezTo>
                    <a:pt x="1380" y="2547"/>
                    <a:pt x="467" y="1592"/>
                    <a:pt x="0" y="404"/>
                  </a:cubicBezTo>
                  <a:lnTo>
                    <a:pt x="0" y="404"/>
                  </a:lnTo>
                  <a:cubicBezTo>
                    <a:pt x="0" y="637"/>
                    <a:pt x="22" y="871"/>
                    <a:pt x="43" y="1104"/>
                  </a:cubicBezTo>
                  <a:cubicBezTo>
                    <a:pt x="255" y="2144"/>
                    <a:pt x="616" y="3184"/>
                    <a:pt x="1083" y="4160"/>
                  </a:cubicBezTo>
                  <a:lnTo>
                    <a:pt x="2059" y="6431"/>
                  </a:lnTo>
                  <a:cubicBezTo>
                    <a:pt x="2378" y="7238"/>
                    <a:pt x="2760" y="7981"/>
                    <a:pt x="3248" y="8681"/>
                  </a:cubicBezTo>
                  <a:cubicBezTo>
                    <a:pt x="3842" y="9424"/>
                    <a:pt x="4585" y="10040"/>
                    <a:pt x="5434" y="10464"/>
                  </a:cubicBezTo>
                  <a:cubicBezTo>
                    <a:pt x="6930" y="11257"/>
                    <a:pt x="8640" y="11576"/>
                    <a:pt x="10344" y="11576"/>
                  </a:cubicBezTo>
                  <a:cubicBezTo>
                    <a:pt x="10647" y="11576"/>
                    <a:pt x="10949" y="11566"/>
                    <a:pt x="11249" y="11547"/>
                  </a:cubicBezTo>
                  <a:cubicBezTo>
                    <a:pt x="13245" y="11440"/>
                    <a:pt x="15197" y="10952"/>
                    <a:pt x="17129" y="10443"/>
                  </a:cubicBezTo>
                  <a:cubicBezTo>
                    <a:pt x="17935" y="10252"/>
                    <a:pt x="18720" y="9976"/>
                    <a:pt x="19442" y="9594"/>
                  </a:cubicBezTo>
                  <a:cubicBezTo>
                    <a:pt x="21267" y="8511"/>
                    <a:pt x="22074" y="6347"/>
                    <a:pt x="22753" y="4351"/>
                  </a:cubicBezTo>
                  <a:lnTo>
                    <a:pt x="23432" y="2441"/>
                  </a:lnTo>
                  <a:cubicBezTo>
                    <a:pt x="23729" y="1656"/>
                    <a:pt x="23942" y="828"/>
                    <a:pt x="24069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45"/>
            <p:cNvSpPr/>
            <p:nvPr/>
          </p:nvSpPr>
          <p:spPr>
            <a:xfrm>
              <a:off x="2642285" y="4057737"/>
              <a:ext cx="436574" cy="140351"/>
            </a:xfrm>
            <a:custGeom>
              <a:rect b="b" l="l" r="r" t="t"/>
              <a:pathLst>
                <a:path extrusionOk="0" h="7780" w="24197">
                  <a:moveTo>
                    <a:pt x="21505" y="0"/>
                  </a:moveTo>
                  <a:cubicBezTo>
                    <a:pt x="21374" y="0"/>
                    <a:pt x="21244" y="3"/>
                    <a:pt x="21119" y="6"/>
                  </a:cubicBezTo>
                  <a:cubicBezTo>
                    <a:pt x="18019" y="91"/>
                    <a:pt x="14905" y="527"/>
                    <a:pt x="11799" y="527"/>
                  </a:cubicBezTo>
                  <a:cubicBezTo>
                    <a:pt x="11014" y="527"/>
                    <a:pt x="10229" y="499"/>
                    <a:pt x="9445" y="431"/>
                  </a:cubicBezTo>
                  <a:cubicBezTo>
                    <a:pt x="9112" y="400"/>
                    <a:pt x="8791" y="387"/>
                    <a:pt x="8479" y="387"/>
                  </a:cubicBezTo>
                  <a:cubicBezTo>
                    <a:pt x="7171" y="387"/>
                    <a:pt x="6020" y="607"/>
                    <a:pt x="4763" y="607"/>
                  </a:cubicBezTo>
                  <a:cubicBezTo>
                    <a:pt x="4259" y="607"/>
                    <a:pt x="3739" y="572"/>
                    <a:pt x="3184" y="473"/>
                  </a:cubicBezTo>
                  <a:cubicBezTo>
                    <a:pt x="2986" y="436"/>
                    <a:pt x="2797" y="419"/>
                    <a:pt x="2619" y="419"/>
                  </a:cubicBezTo>
                  <a:cubicBezTo>
                    <a:pt x="841" y="419"/>
                    <a:pt x="0" y="2149"/>
                    <a:pt x="0" y="3827"/>
                  </a:cubicBezTo>
                  <a:cubicBezTo>
                    <a:pt x="488" y="4994"/>
                    <a:pt x="1380" y="5970"/>
                    <a:pt x="2547" y="6522"/>
                  </a:cubicBezTo>
                  <a:cubicBezTo>
                    <a:pt x="3502" y="6968"/>
                    <a:pt x="4563" y="7159"/>
                    <a:pt x="5625" y="7329"/>
                  </a:cubicBezTo>
                  <a:cubicBezTo>
                    <a:pt x="7026" y="7562"/>
                    <a:pt x="8426" y="7711"/>
                    <a:pt x="9848" y="7774"/>
                  </a:cubicBezTo>
                  <a:cubicBezTo>
                    <a:pt x="9985" y="7778"/>
                    <a:pt x="10123" y="7779"/>
                    <a:pt x="10260" y="7779"/>
                  </a:cubicBezTo>
                  <a:cubicBezTo>
                    <a:pt x="12795" y="7779"/>
                    <a:pt x="15310" y="7235"/>
                    <a:pt x="17786" y="6671"/>
                  </a:cubicBezTo>
                  <a:cubicBezTo>
                    <a:pt x="18699" y="6480"/>
                    <a:pt x="19612" y="6225"/>
                    <a:pt x="20482" y="5886"/>
                  </a:cubicBezTo>
                  <a:cubicBezTo>
                    <a:pt x="21840" y="5355"/>
                    <a:pt x="23071" y="4506"/>
                    <a:pt x="24090" y="3423"/>
                  </a:cubicBezTo>
                  <a:cubicBezTo>
                    <a:pt x="24090" y="3339"/>
                    <a:pt x="24111" y="3275"/>
                    <a:pt x="24111" y="3211"/>
                  </a:cubicBezTo>
                  <a:cubicBezTo>
                    <a:pt x="24196" y="2405"/>
                    <a:pt x="24090" y="1343"/>
                    <a:pt x="23559" y="685"/>
                  </a:cubicBezTo>
                  <a:cubicBezTo>
                    <a:pt x="23071" y="89"/>
                    <a:pt x="22260" y="0"/>
                    <a:pt x="21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45"/>
            <p:cNvSpPr/>
            <p:nvPr/>
          </p:nvSpPr>
          <p:spPr>
            <a:xfrm>
              <a:off x="2675212" y="3917133"/>
              <a:ext cx="417034" cy="257539"/>
            </a:xfrm>
            <a:custGeom>
              <a:rect b="b" l="l" r="r" t="t"/>
              <a:pathLst>
                <a:path extrusionOk="0" h="14276" w="23114">
                  <a:moveTo>
                    <a:pt x="10446" y="1"/>
                  </a:moveTo>
                  <a:cubicBezTo>
                    <a:pt x="10270" y="1"/>
                    <a:pt x="10110" y="66"/>
                    <a:pt x="9997" y="223"/>
                  </a:cubicBezTo>
                  <a:cubicBezTo>
                    <a:pt x="9891" y="393"/>
                    <a:pt x="9827" y="584"/>
                    <a:pt x="9827" y="796"/>
                  </a:cubicBezTo>
                  <a:cubicBezTo>
                    <a:pt x="9679" y="1942"/>
                    <a:pt x="9254" y="3110"/>
                    <a:pt x="8405" y="3895"/>
                  </a:cubicBezTo>
                  <a:cubicBezTo>
                    <a:pt x="7790" y="4404"/>
                    <a:pt x="7089" y="4808"/>
                    <a:pt x="6325" y="5084"/>
                  </a:cubicBezTo>
                  <a:cubicBezTo>
                    <a:pt x="5243" y="5487"/>
                    <a:pt x="4182" y="5954"/>
                    <a:pt x="3163" y="6463"/>
                  </a:cubicBezTo>
                  <a:cubicBezTo>
                    <a:pt x="2123" y="6994"/>
                    <a:pt x="1274" y="7822"/>
                    <a:pt x="680" y="8819"/>
                  </a:cubicBezTo>
                  <a:cubicBezTo>
                    <a:pt x="1" y="10093"/>
                    <a:pt x="1" y="11727"/>
                    <a:pt x="1274" y="12576"/>
                  </a:cubicBezTo>
                  <a:cubicBezTo>
                    <a:pt x="2250" y="13213"/>
                    <a:pt x="3481" y="13361"/>
                    <a:pt x="4585" y="13658"/>
                  </a:cubicBezTo>
                  <a:cubicBezTo>
                    <a:pt x="5710" y="13955"/>
                    <a:pt x="6835" y="14168"/>
                    <a:pt x="8002" y="14253"/>
                  </a:cubicBezTo>
                  <a:cubicBezTo>
                    <a:pt x="8276" y="14268"/>
                    <a:pt x="8549" y="14275"/>
                    <a:pt x="8821" y="14275"/>
                  </a:cubicBezTo>
                  <a:cubicBezTo>
                    <a:pt x="10789" y="14275"/>
                    <a:pt x="12728" y="13893"/>
                    <a:pt x="14667" y="13446"/>
                  </a:cubicBezTo>
                  <a:cubicBezTo>
                    <a:pt x="17086" y="12894"/>
                    <a:pt x="19654" y="12194"/>
                    <a:pt x="21331" y="10368"/>
                  </a:cubicBezTo>
                  <a:cubicBezTo>
                    <a:pt x="23114" y="8437"/>
                    <a:pt x="17765" y="7461"/>
                    <a:pt x="16662" y="7057"/>
                  </a:cubicBezTo>
                  <a:cubicBezTo>
                    <a:pt x="15282" y="6548"/>
                    <a:pt x="13903" y="5805"/>
                    <a:pt x="13160" y="4532"/>
                  </a:cubicBezTo>
                  <a:cubicBezTo>
                    <a:pt x="12396" y="3279"/>
                    <a:pt x="12332" y="1603"/>
                    <a:pt x="11377" y="478"/>
                  </a:cubicBezTo>
                  <a:cubicBezTo>
                    <a:pt x="11144" y="217"/>
                    <a:pt x="10768" y="1"/>
                    <a:pt x="10446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45"/>
            <p:cNvSpPr/>
            <p:nvPr/>
          </p:nvSpPr>
          <p:spPr>
            <a:xfrm>
              <a:off x="2882773" y="3810445"/>
              <a:ext cx="262717" cy="298634"/>
            </a:xfrm>
            <a:custGeom>
              <a:rect b="b" l="l" r="r" t="t"/>
              <a:pathLst>
                <a:path extrusionOk="0" h="16554" w="14561">
                  <a:moveTo>
                    <a:pt x="4506" y="1"/>
                  </a:moveTo>
                  <a:cubicBezTo>
                    <a:pt x="4114" y="1"/>
                    <a:pt x="3808" y="185"/>
                    <a:pt x="3630" y="619"/>
                  </a:cubicBezTo>
                  <a:cubicBezTo>
                    <a:pt x="1613" y="5458"/>
                    <a:pt x="403" y="10616"/>
                    <a:pt x="43" y="15837"/>
                  </a:cubicBezTo>
                  <a:cubicBezTo>
                    <a:pt x="0" y="16070"/>
                    <a:pt x="43" y="16304"/>
                    <a:pt x="191" y="16473"/>
                  </a:cubicBezTo>
                  <a:cubicBezTo>
                    <a:pt x="297" y="16527"/>
                    <a:pt x="414" y="16553"/>
                    <a:pt x="531" y="16553"/>
                  </a:cubicBezTo>
                  <a:cubicBezTo>
                    <a:pt x="648" y="16553"/>
                    <a:pt x="764" y="16527"/>
                    <a:pt x="870" y="16473"/>
                  </a:cubicBezTo>
                  <a:cubicBezTo>
                    <a:pt x="2802" y="15837"/>
                    <a:pt x="4818" y="15603"/>
                    <a:pt x="6686" y="14860"/>
                  </a:cubicBezTo>
                  <a:cubicBezTo>
                    <a:pt x="8872" y="13927"/>
                    <a:pt x="11016" y="12908"/>
                    <a:pt x="13096" y="11762"/>
                  </a:cubicBezTo>
                  <a:cubicBezTo>
                    <a:pt x="13711" y="11443"/>
                    <a:pt x="14390" y="10998"/>
                    <a:pt x="14475" y="10318"/>
                  </a:cubicBezTo>
                  <a:cubicBezTo>
                    <a:pt x="14560" y="9745"/>
                    <a:pt x="14178" y="9215"/>
                    <a:pt x="13839" y="8748"/>
                  </a:cubicBezTo>
                  <a:lnTo>
                    <a:pt x="11674" y="5946"/>
                  </a:lnTo>
                  <a:cubicBezTo>
                    <a:pt x="11102" y="5214"/>
                    <a:pt x="6591" y="1"/>
                    <a:pt x="4506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45"/>
            <p:cNvSpPr/>
            <p:nvPr/>
          </p:nvSpPr>
          <p:spPr>
            <a:xfrm>
              <a:off x="2969864" y="3888107"/>
              <a:ext cx="33938" cy="25256"/>
            </a:xfrm>
            <a:custGeom>
              <a:rect b="b" l="l" r="r" t="t"/>
              <a:pathLst>
                <a:path extrusionOk="0" h="1400" w="1881">
                  <a:moveTo>
                    <a:pt x="898" y="1"/>
                  </a:moveTo>
                  <a:cubicBezTo>
                    <a:pt x="637" y="1"/>
                    <a:pt x="392" y="112"/>
                    <a:pt x="267" y="389"/>
                  </a:cubicBezTo>
                  <a:cubicBezTo>
                    <a:pt x="1" y="992"/>
                    <a:pt x="521" y="1400"/>
                    <a:pt x="1046" y="1400"/>
                  </a:cubicBezTo>
                  <a:cubicBezTo>
                    <a:pt x="1316" y="1400"/>
                    <a:pt x="1587" y="1292"/>
                    <a:pt x="1753" y="1047"/>
                  </a:cubicBezTo>
                  <a:cubicBezTo>
                    <a:pt x="1880" y="877"/>
                    <a:pt x="1880" y="665"/>
                    <a:pt x="1795" y="495"/>
                  </a:cubicBezTo>
                  <a:cubicBezTo>
                    <a:pt x="1648" y="212"/>
                    <a:pt x="1258" y="1"/>
                    <a:pt x="898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45"/>
            <p:cNvSpPr/>
            <p:nvPr/>
          </p:nvSpPr>
          <p:spPr>
            <a:xfrm>
              <a:off x="3060654" y="3959329"/>
              <a:ext cx="34281" cy="25148"/>
            </a:xfrm>
            <a:custGeom>
              <a:rect b="b" l="l" r="r" t="t"/>
              <a:pathLst>
                <a:path extrusionOk="0" h="1394" w="1900">
                  <a:moveTo>
                    <a:pt x="896" y="0"/>
                  </a:moveTo>
                  <a:cubicBezTo>
                    <a:pt x="635" y="0"/>
                    <a:pt x="390" y="112"/>
                    <a:pt x="265" y="389"/>
                  </a:cubicBezTo>
                  <a:cubicBezTo>
                    <a:pt x="1" y="987"/>
                    <a:pt x="512" y="1394"/>
                    <a:pt x="1033" y="1394"/>
                  </a:cubicBezTo>
                  <a:cubicBezTo>
                    <a:pt x="1306" y="1394"/>
                    <a:pt x="1583" y="1281"/>
                    <a:pt x="1751" y="1025"/>
                  </a:cubicBezTo>
                  <a:cubicBezTo>
                    <a:pt x="1878" y="877"/>
                    <a:pt x="1900" y="665"/>
                    <a:pt x="1793" y="495"/>
                  </a:cubicBezTo>
                  <a:cubicBezTo>
                    <a:pt x="1646" y="212"/>
                    <a:pt x="1256" y="0"/>
                    <a:pt x="896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45"/>
            <p:cNvSpPr/>
            <p:nvPr/>
          </p:nvSpPr>
          <p:spPr>
            <a:xfrm>
              <a:off x="3015277" y="3981248"/>
              <a:ext cx="20298" cy="14865"/>
            </a:xfrm>
            <a:custGeom>
              <a:rect b="b" l="l" r="r" t="t"/>
              <a:pathLst>
                <a:path extrusionOk="0" h="824" w="1125">
                  <a:moveTo>
                    <a:pt x="536" y="0"/>
                  </a:moveTo>
                  <a:cubicBezTo>
                    <a:pt x="384" y="0"/>
                    <a:pt x="241" y="62"/>
                    <a:pt x="170" y="214"/>
                  </a:cubicBezTo>
                  <a:cubicBezTo>
                    <a:pt x="1" y="579"/>
                    <a:pt x="307" y="824"/>
                    <a:pt x="620" y="824"/>
                  </a:cubicBezTo>
                  <a:cubicBezTo>
                    <a:pt x="779" y="824"/>
                    <a:pt x="940" y="760"/>
                    <a:pt x="1040" y="617"/>
                  </a:cubicBezTo>
                  <a:cubicBezTo>
                    <a:pt x="1104" y="511"/>
                    <a:pt x="1125" y="383"/>
                    <a:pt x="1061" y="277"/>
                  </a:cubicBezTo>
                  <a:cubicBezTo>
                    <a:pt x="975" y="117"/>
                    <a:pt x="746" y="0"/>
                    <a:pt x="536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45"/>
            <p:cNvSpPr/>
            <p:nvPr/>
          </p:nvSpPr>
          <p:spPr>
            <a:xfrm>
              <a:off x="2949422" y="4057376"/>
              <a:ext cx="19901" cy="14955"/>
            </a:xfrm>
            <a:custGeom>
              <a:rect b="b" l="l" r="r" t="t"/>
              <a:pathLst>
                <a:path extrusionOk="0" h="829" w="1103">
                  <a:moveTo>
                    <a:pt x="536" y="1"/>
                  </a:moveTo>
                  <a:cubicBezTo>
                    <a:pt x="383" y="1"/>
                    <a:pt x="240" y="69"/>
                    <a:pt x="169" y="239"/>
                  </a:cubicBezTo>
                  <a:cubicBezTo>
                    <a:pt x="1" y="589"/>
                    <a:pt x="305" y="828"/>
                    <a:pt x="616" y="828"/>
                  </a:cubicBezTo>
                  <a:cubicBezTo>
                    <a:pt x="776" y="828"/>
                    <a:pt x="938" y="765"/>
                    <a:pt x="1039" y="621"/>
                  </a:cubicBezTo>
                  <a:cubicBezTo>
                    <a:pt x="1103" y="514"/>
                    <a:pt x="1103" y="387"/>
                    <a:pt x="1060" y="302"/>
                  </a:cubicBezTo>
                  <a:cubicBezTo>
                    <a:pt x="974" y="130"/>
                    <a:pt x="746" y="1"/>
                    <a:pt x="536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45"/>
            <p:cNvSpPr/>
            <p:nvPr/>
          </p:nvSpPr>
          <p:spPr>
            <a:xfrm>
              <a:off x="3018994" y="3888522"/>
              <a:ext cx="20027" cy="14955"/>
            </a:xfrm>
            <a:custGeom>
              <a:rect b="b" l="l" r="r" t="t"/>
              <a:pathLst>
                <a:path extrusionOk="0" h="829" w="1110">
                  <a:moveTo>
                    <a:pt x="530" y="1"/>
                  </a:moveTo>
                  <a:cubicBezTo>
                    <a:pt x="379" y="1"/>
                    <a:pt x="235" y="69"/>
                    <a:pt x="155" y="239"/>
                  </a:cubicBezTo>
                  <a:cubicBezTo>
                    <a:pt x="1" y="589"/>
                    <a:pt x="309" y="828"/>
                    <a:pt x="616" y="828"/>
                  </a:cubicBezTo>
                  <a:cubicBezTo>
                    <a:pt x="774" y="828"/>
                    <a:pt x="931" y="765"/>
                    <a:pt x="1025" y="621"/>
                  </a:cubicBezTo>
                  <a:cubicBezTo>
                    <a:pt x="1110" y="514"/>
                    <a:pt x="1110" y="387"/>
                    <a:pt x="1046" y="302"/>
                  </a:cubicBezTo>
                  <a:cubicBezTo>
                    <a:pt x="960" y="130"/>
                    <a:pt x="739" y="1"/>
                    <a:pt x="530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45"/>
            <p:cNvSpPr/>
            <p:nvPr/>
          </p:nvSpPr>
          <p:spPr>
            <a:xfrm>
              <a:off x="2934772" y="3989889"/>
              <a:ext cx="20009" cy="14919"/>
            </a:xfrm>
            <a:custGeom>
              <a:rect b="b" l="l" r="r" t="t"/>
              <a:pathLst>
                <a:path extrusionOk="0" h="827" w="1109">
                  <a:moveTo>
                    <a:pt x="515" y="0"/>
                  </a:moveTo>
                  <a:cubicBezTo>
                    <a:pt x="364" y="0"/>
                    <a:pt x="224" y="64"/>
                    <a:pt x="153" y="223"/>
                  </a:cubicBezTo>
                  <a:cubicBezTo>
                    <a:pt x="1" y="584"/>
                    <a:pt x="293" y="827"/>
                    <a:pt x="597" y="827"/>
                  </a:cubicBezTo>
                  <a:cubicBezTo>
                    <a:pt x="757" y="827"/>
                    <a:pt x="921" y="759"/>
                    <a:pt x="1023" y="605"/>
                  </a:cubicBezTo>
                  <a:cubicBezTo>
                    <a:pt x="1108" y="520"/>
                    <a:pt x="1108" y="393"/>
                    <a:pt x="1045" y="286"/>
                  </a:cubicBezTo>
                  <a:cubicBezTo>
                    <a:pt x="958" y="125"/>
                    <a:pt x="726" y="0"/>
                    <a:pt x="515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45"/>
            <p:cNvSpPr/>
            <p:nvPr/>
          </p:nvSpPr>
          <p:spPr>
            <a:xfrm>
              <a:off x="2844090" y="4006269"/>
              <a:ext cx="140172" cy="135210"/>
            </a:xfrm>
            <a:custGeom>
              <a:rect b="b" l="l" r="r" t="t"/>
              <a:pathLst>
                <a:path extrusionOk="0" h="7495" w="7769">
                  <a:moveTo>
                    <a:pt x="1227" y="1"/>
                  </a:moveTo>
                  <a:cubicBezTo>
                    <a:pt x="1162" y="1"/>
                    <a:pt x="1093" y="12"/>
                    <a:pt x="1019" y="36"/>
                  </a:cubicBezTo>
                  <a:cubicBezTo>
                    <a:pt x="658" y="164"/>
                    <a:pt x="510" y="567"/>
                    <a:pt x="425" y="928"/>
                  </a:cubicBezTo>
                  <a:cubicBezTo>
                    <a:pt x="85" y="2286"/>
                    <a:pt x="1" y="4005"/>
                    <a:pt x="489" y="5343"/>
                  </a:cubicBezTo>
                  <a:cubicBezTo>
                    <a:pt x="871" y="6425"/>
                    <a:pt x="1932" y="7168"/>
                    <a:pt x="3057" y="7401"/>
                  </a:cubicBezTo>
                  <a:cubicBezTo>
                    <a:pt x="3367" y="7466"/>
                    <a:pt x="3681" y="7495"/>
                    <a:pt x="3995" y="7495"/>
                  </a:cubicBezTo>
                  <a:cubicBezTo>
                    <a:pt x="4820" y="7495"/>
                    <a:pt x="5648" y="7296"/>
                    <a:pt x="6432" y="7019"/>
                  </a:cubicBezTo>
                  <a:cubicBezTo>
                    <a:pt x="7047" y="6786"/>
                    <a:pt x="7769" y="6298"/>
                    <a:pt x="7705" y="5661"/>
                  </a:cubicBezTo>
                  <a:cubicBezTo>
                    <a:pt x="7641" y="5003"/>
                    <a:pt x="6920" y="4685"/>
                    <a:pt x="6304" y="4472"/>
                  </a:cubicBezTo>
                  <a:cubicBezTo>
                    <a:pt x="5370" y="4175"/>
                    <a:pt x="4458" y="3836"/>
                    <a:pt x="3694" y="3220"/>
                  </a:cubicBezTo>
                  <a:cubicBezTo>
                    <a:pt x="3121" y="2711"/>
                    <a:pt x="2632" y="2095"/>
                    <a:pt x="2293" y="1416"/>
                  </a:cubicBezTo>
                  <a:cubicBezTo>
                    <a:pt x="2082" y="994"/>
                    <a:pt x="1836" y="1"/>
                    <a:pt x="1227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7" name="Google Shape;3527;p45"/>
          <p:cNvGrpSpPr/>
          <p:nvPr/>
        </p:nvGrpSpPr>
        <p:grpSpPr>
          <a:xfrm>
            <a:off x="2356600" y="3033895"/>
            <a:ext cx="493643" cy="551086"/>
            <a:chOff x="2356600" y="3033895"/>
            <a:chExt cx="493643" cy="551086"/>
          </a:xfrm>
        </p:grpSpPr>
        <p:sp>
          <p:nvSpPr>
            <p:cNvPr id="3528" name="Google Shape;3528;p45"/>
            <p:cNvSpPr/>
            <p:nvPr/>
          </p:nvSpPr>
          <p:spPr>
            <a:xfrm>
              <a:off x="2356600" y="3330094"/>
              <a:ext cx="287994" cy="254887"/>
            </a:xfrm>
            <a:custGeom>
              <a:rect b="b" l="l" r="r" t="t"/>
              <a:pathLst>
                <a:path extrusionOk="0" h="14129" w="15962">
                  <a:moveTo>
                    <a:pt x="10279" y="1"/>
                  </a:moveTo>
                  <a:cubicBezTo>
                    <a:pt x="10019" y="1"/>
                    <a:pt x="9754" y="120"/>
                    <a:pt x="9488" y="418"/>
                  </a:cubicBezTo>
                  <a:cubicBezTo>
                    <a:pt x="7493" y="2710"/>
                    <a:pt x="5477" y="5024"/>
                    <a:pt x="3482" y="7316"/>
                  </a:cubicBezTo>
                  <a:cubicBezTo>
                    <a:pt x="2824" y="6870"/>
                    <a:pt x="2166" y="6276"/>
                    <a:pt x="1338" y="6170"/>
                  </a:cubicBezTo>
                  <a:cubicBezTo>
                    <a:pt x="1233" y="6151"/>
                    <a:pt x="1132" y="6140"/>
                    <a:pt x="1034" y="6140"/>
                  </a:cubicBezTo>
                  <a:cubicBezTo>
                    <a:pt x="914" y="6140"/>
                    <a:pt x="797" y="6156"/>
                    <a:pt x="680" y="6191"/>
                  </a:cubicBezTo>
                  <a:cubicBezTo>
                    <a:pt x="277" y="6382"/>
                    <a:pt x="1" y="6785"/>
                    <a:pt x="22" y="7252"/>
                  </a:cubicBezTo>
                  <a:cubicBezTo>
                    <a:pt x="43" y="7677"/>
                    <a:pt x="213" y="8101"/>
                    <a:pt x="489" y="8441"/>
                  </a:cubicBezTo>
                  <a:cubicBezTo>
                    <a:pt x="1041" y="9205"/>
                    <a:pt x="1868" y="9714"/>
                    <a:pt x="2781" y="9905"/>
                  </a:cubicBezTo>
                  <a:cubicBezTo>
                    <a:pt x="2845" y="9927"/>
                    <a:pt x="2908" y="9937"/>
                    <a:pt x="2972" y="9937"/>
                  </a:cubicBezTo>
                  <a:cubicBezTo>
                    <a:pt x="3036" y="9937"/>
                    <a:pt x="3100" y="9927"/>
                    <a:pt x="3163" y="9905"/>
                  </a:cubicBezTo>
                  <a:cubicBezTo>
                    <a:pt x="3312" y="9842"/>
                    <a:pt x="3460" y="9714"/>
                    <a:pt x="3524" y="9544"/>
                  </a:cubicBezTo>
                  <a:cubicBezTo>
                    <a:pt x="5073" y="7167"/>
                    <a:pt x="6708" y="4854"/>
                    <a:pt x="8427" y="2604"/>
                  </a:cubicBezTo>
                  <a:cubicBezTo>
                    <a:pt x="8486" y="2438"/>
                    <a:pt x="8638" y="2352"/>
                    <a:pt x="8793" y="2352"/>
                  </a:cubicBezTo>
                  <a:cubicBezTo>
                    <a:pt x="8917" y="2352"/>
                    <a:pt x="9043" y="2406"/>
                    <a:pt x="9127" y="2519"/>
                  </a:cubicBezTo>
                  <a:cubicBezTo>
                    <a:pt x="9997" y="3198"/>
                    <a:pt x="10846" y="3899"/>
                    <a:pt x="11695" y="4620"/>
                  </a:cubicBezTo>
                  <a:cubicBezTo>
                    <a:pt x="12438" y="5257"/>
                    <a:pt x="13393" y="5788"/>
                    <a:pt x="14030" y="6509"/>
                  </a:cubicBezTo>
                  <a:cubicBezTo>
                    <a:pt x="14115" y="6573"/>
                    <a:pt x="14157" y="6658"/>
                    <a:pt x="14200" y="6764"/>
                  </a:cubicBezTo>
                  <a:cubicBezTo>
                    <a:pt x="14200" y="6913"/>
                    <a:pt x="14136" y="7061"/>
                    <a:pt x="14030" y="7167"/>
                  </a:cubicBezTo>
                  <a:cubicBezTo>
                    <a:pt x="12799" y="8823"/>
                    <a:pt x="11398" y="10351"/>
                    <a:pt x="9828" y="11688"/>
                  </a:cubicBezTo>
                  <a:cubicBezTo>
                    <a:pt x="9366" y="11118"/>
                    <a:pt x="8478" y="10512"/>
                    <a:pt x="7687" y="10512"/>
                  </a:cubicBezTo>
                  <a:cubicBezTo>
                    <a:pt x="7242" y="10512"/>
                    <a:pt x="6828" y="10703"/>
                    <a:pt x="6538" y="11200"/>
                  </a:cubicBezTo>
                  <a:cubicBezTo>
                    <a:pt x="6177" y="11794"/>
                    <a:pt x="6453" y="12601"/>
                    <a:pt x="6941" y="13089"/>
                  </a:cubicBezTo>
                  <a:cubicBezTo>
                    <a:pt x="7451" y="13577"/>
                    <a:pt x="8130" y="13811"/>
                    <a:pt x="8809" y="14023"/>
                  </a:cubicBezTo>
                  <a:cubicBezTo>
                    <a:pt x="8927" y="14095"/>
                    <a:pt x="9054" y="14129"/>
                    <a:pt x="9178" y="14129"/>
                  </a:cubicBezTo>
                  <a:cubicBezTo>
                    <a:pt x="9454" y="14129"/>
                    <a:pt x="9717" y="13962"/>
                    <a:pt x="9849" y="13683"/>
                  </a:cubicBezTo>
                  <a:lnTo>
                    <a:pt x="15622" y="6000"/>
                  </a:lnTo>
                  <a:cubicBezTo>
                    <a:pt x="15940" y="5767"/>
                    <a:pt x="15962" y="5300"/>
                    <a:pt x="15664" y="5045"/>
                  </a:cubicBezTo>
                  <a:cubicBezTo>
                    <a:pt x="14624" y="3835"/>
                    <a:pt x="13542" y="2689"/>
                    <a:pt x="12375" y="1606"/>
                  </a:cubicBezTo>
                  <a:cubicBezTo>
                    <a:pt x="11786" y="1066"/>
                    <a:pt x="11055" y="1"/>
                    <a:pt x="10279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45"/>
            <p:cNvSpPr/>
            <p:nvPr/>
          </p:nvSpPr>
          <p:spPr>
            <a:xfrm>
              <a:off x="2700869" y="3172316"/>
              <a:ext cx="149374" cy="182402"/>
            </a:xfrm>
            <a:custGeom>
              <a:rect b="b" l="l" r="r" t="t"/>
              <a:pathLst>
                <a:path extrusionOk="0" h="10111" w="8279">
                  <a:moveTo>
                    <a:pt x="5413" y="0"/>
                  </a:moveTo>
                  <a:cubicBezTo>
                    <a:pt x="5370" y="0"/>
                    <a:pt x="5328" y="6"/>
                    <a:pt x="5285" y="16"/>
                  </a:cubicBezTo>
                  <a:cubicBezTo>
                    <a:pt x="4203" y="165"/>
                    <a:pt x="3121" y="398"/>
                    <a:pt x="2059" y="674"/>
                  </a:cubicBezTo>
                  <a:cubicBezTo>
                    <a:pt x="1359" y="865"/>
                    <a:pt x="1" y="886"/>
                    <a:pt x="319" y="1926"/>
                  </a:cubicBezTo>
                  <a:cubicBezTo>
                    <a:pt x="934" y="3943"/>
                    <a:pt x="1550" y="5959"/>
                    <a:pt x="2144" y="7975"/>
                  </a:cubicBezTo>
                  <a:cubicBezTo>
                    <a:pt x="1635" y="8166"/>
                    <a:pt x="1041" y="8336"/>
                    <a:pt x="680" y="8782"/>
                  </a:cubicBezTo>
                  <a:cubicBezTo>
                    <a:pt x="574" y="8888"/>
                    <a:pt x="489" y="9015"/>
                    <a:pt x="446" y="9164"/>
                  </a:cubicBezTo>
                  <a:cubicBezTo>
                    <a:pt x="404" y="9482"/>
                    <a:pt x="552" y="9779"/>
                    <a:pt x="828" y="9928"/>
                  </a:cubicBezTo>
                  <a:cubicBezTo>
                    <a:pt x="1031" y="10046"/>
                    <a:pt x="1274" y="10111"/>
                    <a:pt x="1515" y="10111"/>
                  </a:cubicBezTo>
                  <a:cubicBezTo>
                    <a:pt x="1576" y="10111"/>
                    <a:pt x="1638" y="10106"/>
                    <a:pt x="1699" y="10098"/>
                  </a:cubicBezTo>
                  <a:cubicBezTo>
                    <a:pt x="2335" y="10055"/>
                    <a:pt x="2951" y="9779"/>
                    <a:pt x="3396" y="9312"/>
                  </a:cubicBezTo>
                  <a:cubicBezTo>
                    <a:pt x="3460" y="9249"/>
                    <a:pt x="3503" y="9164"/>
                    <a:pt x="3524" y="9100"/>
                  </a:cubicBezTo>
                  <a:cubicBezTo>
                    <a:pt x="3545" y="8973"/>
                    <a:pt x="3524" y="8846"/>
                    <a:pt x="3460" y="8739"/>
                  </a:cubicBezTo>
                  <a:cubicBezTo>
                    <a:pt x="2632" y="6978"/>
                    <a:pt x="1868" y="5174"/>
                    <a:pt x="1189" y="3348"/>
                  </a:cubicBezTo>
                  <a:cubicBezTo>
                    <a:pt x="1147" y="3263"/>
                    <a:pt x="1125" y="3157"/>
                    <a:pt x="1168" y="3072"/>
                  </a:cubicBezTo>
                  <a:cubicBezTo>
                    <a:pt x="1210" y="2988"/>
                    <a:pt x="1295" y="2924"/>
                    <a:pt x="1380" y="2903"/>
                  </a:cubicBezTo>
                  <a:cubicBezTo>
                    <a:pt x="2102" y="2648"/>
                    <a:pt x="2823" y="2393"/>
                    <a:pt x="3566" y="2160"/>
                  </a:cubicBezTo>
                  <a:cubicBezTo>
                    <a:pt x="4203" y="1969"/>
                    <a:pt x="4861" y="1608"/>
                    <a:pt x="5519" y="1502"/>
                  </a:cubicBezTo>
                  <a:cubicBezTo>
                    <a:pt x="5551" y="1481"/>
                    <a:pt x="5588" y="1470"/>
                    <a:pt x="5625" y="1470"/>
                  </a:cubicBezTo>
                  <a:cubicBezTo>
                    <a:pt x="5662" y="1470"/>
                    <a:pt x="5699" y="1481"/>
                    <a:pt x="5731" y="1502"/>
                  </a:cubicBezTo>
                  <a:cubicBezTo>
                    <a:pt x="5816" y="1544"/>
                    <a:pt x="5880" y="1629"/>
                    <a:pt x="5901" y="1735"/>
                  </a:cubicBezTo>
                  <a:cubicBezTo>
                    <a:pt x="6432" y="3051"/>
                    <a:pt x="6792" y="4431"/>
                    <a:pt x="7005" y="5832"/>
                  </a:cubicBezTo>
                  <a:cubicBezTo>
                    <a:pt x="6241" y="5938"/>
                    <a:pt x="5010" y="6617"/>
                    <a:pt x="5519" y="7572"/>
                  </a:cubicBezTo>
                  <a:cubicBezTo>
                    <a:pt x="5687" y="7909"/>
                    <a:pt x="6083" y="8072"/>
                    <a:pt x="6472" y="8072"/>
                  </a:cubicBezTo>
                  <a:cubicBezTo>
                    <a:pt x="6574" y="8072"/>
                    <a:pt x="6675" y="8061"/>
                    <a:pt x="6771" y="8039"/>
                  </a:cubicBezTo>
                  <a:cubicBezTo>
                    <a:pt x="7238" y="7890"/>
                    <a:pt x="7663" y="7636"/>
                    <a:pt x="8002" y="7296"/>
                  </a:cubicBezTo>
                  <a:cubicBezTo>
                    <a:pt x="8108" y="7232"/>
                    <a:pt x="8193" y="7126"/>
                    <a:pt x="8236" y="7020"/>
                  </a:cubicBezTo>
                  <a:cubicBezTo>
                    <a:pt x="8278" y="6850"/>
                    <a:pt x="8257" y="6702"/>
                    <a:pt x="8172" y="6575"/>
                  </a:cubicBezTo>
                  <a:cubicBezTo>
                    <a:pt x="7387" y="4495"/>
                    <a:pt x="6601" y="2436"/>
                    <a:pt x="5816" y="377"/>
                  </a:cubicBezTo>
                  <a:cubicBezTo>
                    <a:pt x="5774" y="228"/>
                    <a:pt x="5667" y="101"/>
                    <a:pt x="5540" y="16"/>
                  </a:cubicBezTo>
                  <a:cubicBezTo>
                    <a:pt x="5498" y="6"/>
                    <a:pt x="5455" y="0"/>
                    <a:pt x="541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45"/>
            <p:cNvSpPr/>
            <p:nvPr/>
          </p:nvSpPr>
          <p:spPr>
            <a:xfrm>
              <a:off x="2468806" y="3033895"/>
              <a:ext cx="122563" cy="242476"/>
            </a:xfrm>
            <a:custGeom>
              <a:rect b="b" l="l" r="r" t="t"/>
              <a:pathLst>
                <a:path extrusionOk="0" h="13441" w="6793">
                  <a:moveTo>
                    <a:pt x="374" y="1"/>
                  </a:moveTo>
                  <a:cubicBezTo>
                    <a:pt x="183" y="1"/>
                    <a:pt x="20" y="214"/>
                    <a:pt x="1" y="409"/>
                  </a:cubicBezTo>
                  <a:cubicBezTo>
                    <a:pt x="1" y="643"/>
                    <a:pt x="85" y="855"/>
                    <a:pt x="192" y="1025"/>
                  </a:cubicBezTo>
                  <a:cubicBezTo>
                    <a:pt x="722" y="2001"/>
                    <a:pt x="1380" y="2977"/>
                    <a:pt x="1677" y="4039"/>
                  </a:cubicBezTo>
                  <a:cubicBezTo>
                    <a:pt x="1932" y="4930"/>
                    <a:pt x="2081" y="5885"/>
                    <a:pt x="2526" y="6755"/>
                  </a:cubicBezTo>
                  <a:cubicBezTo>
                    <a:pt x="2972" y="8029"/>
                    <a:pt x="3418" y="9196"/>
                    <a:pt x="3778" y="10470"/>
                  </a:cubicBezTo>
                  <a:cubicBezTo>
                    <a:pt x="3248" y="10682"/>
                    <a:pt x="2675" y="10852"/>
                    <a:pt x="2272" y="11297"/>
                  </a:cubicBezTo>
                  <a:cubicBezTo>
                    <a:pt x="1868" y="11722"/>
                    <a:pt x="1698" y="12422"/>
                    <a:pt x="2017" y="12910"/>
                  </a:cubicBezTo>
                  <a:cubicBezTo>
                    <a:pt x="2272" y="13229"/>
                    <a:pt x="2654" y="13420"/>
                    <a:pt x="3057" y="13441"/>
                  </a:cubicBezTo>
                  <a:lnTo>
                    <a:pt x="3248" y="13441"/>
                  </a:lnTo>
                  <a:cubicBezTo>
                    <a:pt x="3927" y="13420"/>
                    <a:pt x="4415" y="13080"/>
                    <a:pt x="4903" y="12592"/>
                  </a:cubicBezTo>
                  <a:cubicBezTo>
                    <a:pt x="5052" y="12465"/>
                    <a:pt x="5158" y="12295"/>
                    <a:pt x="5201" y="12104"/>
                  </a:cubicBezTo>
                  <a:cubicBezTo>
                    <a:pt x="5222" y="11913"/>
                    <a:pt x="5179" y="11743"/>
                    <a:pt x="5116" y="11594"/>
                  </a:cubicBezTo>
                  <a:cubicBezTo>
                    <a:pt x="4691" y="10321"/>
                    <a:pt x="4267" y="9069"/>
                    <a:pt x="3842" y="7816"/>
                  </a:cubicBezTo>
                  <a:cubicBezTo>
                    <a:pt x="3333" y="6310"/>
                    <a:pt x="2781" y="4845"/>
                    <a:pt x="2314" y="3274"/>
                  </a:cubicBezTo>
                  <a:lnTo>
                    <a:pt x="2314" y="3274"/>
                  </a:lnTo>
                  <a:cubicBezTo>
                    <a:pt x="3609" y="3656"/>
                    <a:pt x="5009" y="4166"/>
                    <a:pt x="5604" y="5354"/>
                  </a:cubicBezTo>
                  <a:cubicBezTo>
                    <a:pt x="5965" y="6097"/>
                    <a:pt x="5922" y="6989"/>
                    <a:pt x="5795" y="7816"/>
                  </a:cubicBezTo>
                  <a:cubicBezTo>
                    <a:pt x="6262" y="7243"/>
                    <a:pt x="6559" y="6564"/>
                    <a:pt x="6644" y="5821"/>
                  </a:cubicBezTo>
                  <a:cubicBezTo>
                    <a:pt x="6771" y="5206"/>
                    <a:pt x="6792" y="4527"/>
                    <a:pt x="6495" y="3975"/>
                  </a:cubicBezTo>
                  <a:cubicBezTo>
                    <a:pt x="6049" y="3147"/>
                    <a:pt x="5031" y="2850"/>
                    <a:pt x="4139" y="2489"/>
                  </a:cubicBezTo>
                  <a:cubicBezTo>
                    <a:pt x="2738" y="1937"/>
                    <a:pt x="1465" y="1088"/>
                    <a:pt x="425" y="6"/>
                  </a:cubicBezTo>
                  <a:cubicBezTo>
                    <a:pt x="408" y="2"/>
                    <a:pt x="391" y="1"/>
                    <a:pt x="37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1" name="Google Shape;3531;p45"/>
          <p:cNvGrpSpPr/>
          <p:nvPr/>
        </p:nvGrpSpPr>
        <p:grpSpPr>
          <a:xfrm>
            <a:off x="3150452" y="4328139"/>
            <a:ext cx="320922" cy="299266"/>
            <a:chOff x="3150452" y="4328139"/>
            <a:chExt cx="320922" cy="299266"/>
          </a:xfrm>
        </p:grpSpPr>
        <p:sp>
          <p:nvSpPr>
            <p:cNvPr id="3532" name="Google Shape;3532;p45"/>
            <p:cNvSpPr/>
            <p:nvPr/>
          </p:nvSpPr>
          <p:spPr>
            <a:xfrm>
              <a:off x="3150452" y="4328139"/>
              <a:ext cx="320922" cy="299266"/>
            </a:xfrm>
            <a:custGeom>
              <a:rect b="b" l="l" r="r" t="t"/>
              <a:pathLst>
                <a:path extrusionOk="0" h="16589" w="17787">
                  <a:moveTo>
                    <a:pt x="9247" y="1"/>
                  </a:moveTo>
                  <a:cubicBezTo>
                    <a:pt x="5799" y="1"/>
                    <a:pt x="1939" y="2401"/>
                    <a:pt x="849" y="5754"/>
                  </a:cubicBezTo>
                  <a:cubicBezTo>
                    <a:pt x="0" y="8301"/>
                    <a:pt x="616" y="11230"/>
                    <a:pt x="2271" y="13331"/>
                  </a:cubicBezTo>
                  <a:cubicBezTo>
                    <a:pt x="4022" y="15528"/>
                    <a:pt x="6580" y="16589"/>
                    <a:pt x="9103" y="16589"/>
                  </a:cubicBezTo>
                  <a:cubicBezTo>
                    <a:pt x="11626" y="16589"/>
                    <a:pt x="14114" y="15528"/>
                    <a:pt x="15727" y="13479"/>
                  </a:cubicBezTo>
                  <a:cubicBezTo>
                    <a:pt x="16343" y="12673"/>
                    <a:pt x="16831" y="11760"/>
                    <a:pt x="17128" y="10763"/>
                  </a:cubicBezTo>
                  <a:cubicBezTo>
                    <a:pt x="17786" y="8364"/>
                    <a:pt x="17383" y="5775"/>
                    <a:pt x="16003" y="3674"/>
                  </a:cubicBezTo>
                  <a:cubicBezTo>
                    <a:pt x="14390" y="1233"/>
                    <a:pt x="12289" y="66"/>
                    <a:pt x="9381" y="2"/>
                  </a:cubicBezTo>
                  <a:cubicBezTo>
                    <a:pt x="9337" y="1"/>
                    <a:pt x="9292" y="1"/>
                    <a:pt x="9247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45"/>
            <p:cNvSpPr/>
            <p:nvPr/>
          </p:nvSpPr>
          <p:spPr>
            <a:xfrm>
              <a:off x="3168819" y="4345205"/>
              <a:ext cx="285324" cy="267948"/>
            </a:xfrm>
            <a:custGeom>
              <a:rect b="b" l="l" r="r" t="t"/>
              <a:pathLst>
                <a:path extrusionOk="0" h="14853" w="15814">
                  <a:moveTo>
                    <a:pt x="8095" y="1"/>
                  </a:moveTo>
                  <a:cubicBezTo>
                    <a:pt x="5708" y="1"/>
                    <a:pt x="3205" y="988"/>
                    <a:pt x="1805" y="2834"/>
                  </a:cubicBezTo>
                  <a:cubicBezTo>
                    <a:pt x="362" y="4829"/>
                    <a:pt x="1" y="7376"/>
                    <a:pt x="829" y="9689"/>
                  </a:cubicBezTo>
                  <a:cubicBezTo>
                    <a:pt x="1991" y="12969"/>
                    <a:pt x="5109" y="14853"/>
                    <a:pt x="8221" y="14853"/>
                  </a:cubicBezTo>
                  <a:cubicBezTo>
                    <a:pt x="9600" y="14853"/>
                    <a:pt x="10978" y="14483"/>
                    <a:pt x="12184" y="13701"/>
                  </a:cubicBezTo>
                  <a:cubicBezTo>
                    <a:pt x="12948" y="13191"/>
                    <a:pt x="13606" y="12555"/>
                    <a:pt x="14136" y="11812"/>
                  </a:cubicBezTo>
                  <a:cubicBezTo>
                    <a:pt x="15410" y="9965"/>
                    <a:pt x="15813" y="7652"/>
                    <a:pt x="15240" y="5487"/>
                  </a:cubicBezTo>
                  <a:cubicBezTo>
                    <a:pt x="14603" y="2940"/>
                    <a:pt x="13160" y="1348"/>
                    <a:pt x="10698" y="435"/>
                  </a:cubicBezTo>
                  <a:cubicBezTo>
                    <a:pt x="9892" y="143"/>
                    <a:pt x="9001" y="1"/>
                    <a:pt x="809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45"/>
            <p:cNvSpPr/>
            <p:nvPr/>
          </p:nvSpPr>
          <p:spPr>
            <a:xfrm>
              <a:off x="3231625" y="4355000"/>
              <a:ext cx="97664" cy="113147"/>
            </a:xfrm>
            <a:custGeom>
              <a:rect b="b" l="l" r="r" t="t"/>
              <a:pathLst>
                <a:path extrusionOk="0" h="6272" w="5413">
                  <a:moveTo>
                    <a:pt x="3529" y="1"/>
                  </a:moveTo>
                  <a:cubicBezTo>
                    <a:pt x="3354" y="1"/>
                    <a:pt x="3181" y="15"/>
                    <a:pt x="3015" y="41"/>
                  </a:cubicBezTo>
                  <a:cubicBezTo>
                    <a:pt x="1890" y="253"/>
                    <a:pt x="892" y="826"/>
                    <a:pt x="149" y="1697"/>
                  </a:cubicBezTo>
                  <a:cubicBezTo>
                    <a:pt x="64" y="1781"/>
                    <a:pt x="22" y="1866"/>
                    <a:pt x="1" y="1972"/>
                  </a:cubicBezTo>
                  <a:cubicBezTo>
                    <a:pt x="1" y="2100"/>
                    <a:pt x="43" y="2227"/>
                    <a:pt x="149" y="2333"/>
                  </a:cubicBezTo>
                  <a:cubicBezTo>
                    <a:pt x="255" y="2503"/>
                    <a:pt x="383" y="2673"/>
                    <a:pt x="531" y="2843"/>
                  </a:cubicBezTo>
                  <a:cubicBezTo>
                    <a:pt x="1423" y="3925"/>
                    <a:pt x="2378" y="4944"/>
                    <a:pt x="3397" y="5920"/>
                  </a:cubicBezTo>
                  <a:cubicBezTo>
                    <a:pt x="3564" y="6088"/>
                    <a:pt x="3764" y="6271"/>
                    <a:pt x="3997" y="6271"/>
                  </a:cubicBezTo>
                  <a:cubicBezTo>
                    <a:pt x="4029" y="6271"/>
                    <a:pt x="4063" y="6268"/>
                    <a:pt x="4097" y="6260"/>
                  </a:cubicBezTo>
                  <a:cubicBezTo>
                    <a:pt x="4246" y="6239"/>
                    <a:pt x="4373" y="6154"/>
                    <a:pt x="4458" y="6048"/>
                  </a:cubicBezTo>
                  <a:cubicBezTo>
                    <a:pt x="5243" y="5029"/>
                    <a:pt x="5392" y="3586"/>
                    <a:pt x="5413" y="2354"/>
                  </a:cubicBezTo>
                  <a:cubicBezTo>
                    <a:pt x="5413" y="1718"/>
                    <a:pt x="5413" y="996"/>
                    <a:pt x="4967" y="508"/>
                  </a:cubicBezTo>
                  <a:cubicBezTo>
                    <a:pt x="4614" y="139"/>
                    <a:pt x="4068" y="1"/>
                    <a:pt x="3529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45"/>
            <p:cNvSpPr/>
            <p:nvPr/>
          </p:nvSpPr>
          <p:spPr>
            <a:xfrm>
              <a:off x="3319329" y="4374502"/>
              <a:ext cx="111827" cy="103477"/>
            </a:xfrm>
            <a:custGeom>
              <a:rect b="b" l="l" r="r" t="t"/>
              <a:pathLst>
                <a:path extrusionOk="0" h="5736" w="6198">
                  <a:moveTo>
                    <a:pt x="2908" y="0"/>
                  </a:moveTo>
                  <a:cubicBezTo>
                    <a:pt x="2780" y="42"/>
                    <a:pt x="2674" y="149"/>
                    <a:pt x="2611" y="255"/>
                  </a:cubicBezTo>
                  <a:cubicBezTo>
                    <a:pt x="2483" y="424"/>
                    <a:pt x="2377" y="594"/>
                    <a:pt x="2250" y="785"/>
                  </a:cubicBezTo>
                  <a:cubicBezTo>
                    <a:pt x="1507" y="1974"/>
                    <a:pt x="849" y="3205"/>
                    <a:pt x="234" y="4500"/>
                  </a:cubicBezTo>
                  <a:cubicBezTo>
                    <a:pt x="127" y="4733"/>
                    <a:pt x="0" y="5030"/>
                    <a:pt x="127" y="5264"/>
                  </a:cubicBezTo>
                  <a:cubicBezTo>
                    <a:pt x="212" y="5391"/>
                    <a:pt x="318" y="5476"/>
                    <a:pt x="467" y="5518"/>
                  </a:cubicBezTo>
                  <a:cubicBezTo>
                    <a:pt x="887" y="5673"/>
                    <a:pt x="1329" y="5736"/>
                    <a:pt x="1777" y="5736"/>
                  </a:cubicBezTo>
                  <a:cubicBezTo>
                    <a:pt x="2620" y="5736"/>
                    <a:pt x="3482" y="5513"/>
                    <a:pt x="4245" y="5264"/>
                  </a:cubicBezTo>
                  <a:cubicBezTo>
                    <a:pt x="4882" y="5051"/>
                    <a:pt x="5561" y="4818"/>
                    <a:pt x="5879" y="4245"/>
                  </a:cubicBezTo>
                  <a:cubicBezTo>
                    <a:pt x="6198" y="3672"/>
                    <a:pt x="6028" y="2865"/>
                    <a:pt x="5688" y="2250"/>
                  </a:cubicBezTo>
                  <a:cubicBezTo>
                    <a:pt x="5136" y="1252"/>
                    <a:pt x="4266" y="488"/>
                    <a:pt x="3205" y="64"/>
                  </a:cubicBezTo>
                  <a:cubicBezTo>
                    <a:pt x="3120" y="21"/>
                    <a:pt x="3014" y="0"/>
                    <a:pt x="2908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45"/>
            <p:cNvSpPr/>
            <p:nvPr/>
          </p:nvSpPr>
          <p:spPr>
            <a:xfrm>
              <a:off x="3322776" y="4481785"/>
              <a:ext cx="109915" cy="96063"/>
            </a:xfrm>
            <a:custGeom>
              <a:rect b="b" l="l" r="r" t="t"/>
              <a:pathLst>
                <a:path extrusionOk="0" h="5325" w="6092">
                  <a:moveTo>
                    <a:pt x="698" y="1"/>
                  </a:moveTo>
                  <a:cubicBezTo>
                    <a:pt x="509" y="1"/>
                    <a:pt x="319" y="68"/>
                    <a:pt x="170" y="187"/>
                  </a:cubicBezTo>
                  <a:cubicBezTo>
                    <a:pt x="85" y="293"/>
                    <a:pt x="21" y="420"/>
                    <a:pt x="21" y="569"/>
                  </a:cubicBezTo>
                  <a:cubicBezTo>
                    <a:pt x="0" y="1864"/>
                    <a:pt x="764" y="3095"/>
                    <a:pt x="1486" y="4092"/>
                  </a:cubicBezTo>
                  <a:cubicBezTo>
                    <a:pt x="1868" y="4623"/>
                    <a:pt x="2314" y="5175"/>
                    <a:pt x="2972" y="5302"/>
                  </a:cubicBezTo>
                  <a:cubicBezTo>
                    <a:pt x="3054" y="5317"/>
                    <a:pt x="3136" y="5325"/>
                    <a:pt x="3218" y="5325"/>
                  </a:cubicBezTo>
                  <a:cubicBezTo>
                    <a:pt x="3812" y="5325"/>
                    <a:pt x="4387" y="4940"/>
                    <a:pt x="4797" y="4474"/>
                  </a:cubicBezTo>
                  <a:cubicBezTo>
                    <a:pt x="5561" y="3647"/>
                    <a:pt x="6007" y="2564"/>
                    <a:pt x="6092" y="1439"/>
                  </a:cubicBezTo>
                  <a:cubicBezTo>
                    <a:pt x="6092" y="1333"/>
                    <a:pt x="6092" y="1227"/>
                    <a:pt x="6028" y="1142"/>
                  </a:cubicBezTo>
                  <a:cubicBezTo>
                    <a:pt x="5964" y="1015"/>
                    <a:pt x="5837" y="951"/>
                    <a:pt x="5709" y="930"/>
                  </a:cubicBezTo>
                  <a:cubicBezTo>
                    <a:pt x="5497" y="866"/>
                    <a:pt x="5306" y="824"/>
                    <a:pt x="5094" y="760"/>
                  </a:cubicBezTo>
                  <a:cubicBezTo>
                    <a:pt x="3736" y="442"/>
                    <a:pt x="2335" y="208"/>
                    <a:pt x="934" y="38"/>
                  </a:cubicBezTo>
                  <a:cubicBezTo>
                    <a:pt x="858" y="13"/>
                    <a:pt x="778" y="1"/>
                    <a:pt x="698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45"/>
            <p:cNvSpPr/>
            <p:nvPr/>
          </p:nvSpPr>
          <p:spPr>
            <a:xfrm>
              <a:off x="3238896" y="4493042"/>
              <a:ext cx="92702" cy="112407"/>
            </a:xfrm>
            <a:custGeom>
              <a:rect b="b" l="l" r="r" t="t"/>
              <a:pathLst>
                <a:path extrusionOk="0" h="6231" w="5138">
                  <a:moveTo>
                    <a:pt x="3829" y="0"/>
                  </a:moveTo>
                  <a:cubicBezTo>
                    <a:pt x="3764" y="0"/>
                    <a:pt x="3697" y="11"/>
                    <a:pt x="3630" y="30"/>
                  </a:cubicBezTo>
                  <a:cubicBezTo>
                    <a:pt x="2399" y="412"/>
                    <a:pt x="1465" y="1537"/>
                    <a:pt x="765" y="2534"/>
                  </a:cubicBezTo>
                  <a:cubicBezTo>
                    <a:pt x="404" y="3065"/>
                    <a:pt x="1" y="3680"/>
                    <a:pt x="107" y="4317"/>
                  </a:cubicBezTo>
                  <a:cubicBezTo>
                    <a:pt x="192" y="5018"/>
                    <a:pt x="807" y="5506"/>
                    <a:pt x="1444" y="5803"/>
                  </a:cubicBezTo>
                  <a:cubicBezTo>
                    <a:pt x="2080" y="6088"/>
                    <a:pt x="2763" y="6231"/>
                    <a:pt x="3445" y="6231"/>
                  </a:cubicBezTo>
                  <a:cubicBezTo>
                    <a:pt x="3879" y="6231"/>
                    <a:pt x="4313" y="6173"/>
                    <a:pt x="4734" y="6058"/>
                  </a:cubicBezTo>
                  <a:cubicBezTo>
                    <a:pt x="4840" y="6036"/>
                    <a:pt x="4946" y="5994"/>
                    <a:pt x="5010" y="5930"/>
                  </a:cubicBezTo>
                  <a:cubicBezTo>
                    <a:pt x="5095" y="5803"/>
                    <a:pt x="5137" y="5676"/>
                    <a:pt x="5116" y="5548"/>
                  </a:cubicBezTo>
                  <a:cubicBezTo>
                    <a:pt x="5116" y="5315"/>
                    <a:pt x="5095" y="5124"/>
                    <a:pt x="5074" y="4911"/>
                  </a:cubicBezTo>
                  <a:cubicBezTo>
                    <a:pt x="4946" y="3489"/>
                    <a:pt x="4734" y="2110"/>
                    <a:pt x="4437" y="730"/>
                  </a:cubicBezTo>
                  <a:cubicBezTo>
                    <a:pt x="4394" y="454"/>
                    <a:pt x="4310" y="157"/>
                    <a:pt x="4055" y="51"/>
                  </a:cubicBezTo>
                  <a:cubicBezTo>
                    <a:pt x="3985" y="16"/>
                    <a:pt x="3908" y="0"/>
                    <a:pt x="3829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45"/>
            <p:cNvSpPr/>
            <p:nvPr/>
          </p:nvSpPr>
          <p:spPr>
            <a:xfrm>
              <a:off x="3184534" y="4437930"/>
              <a:ext cx="115274" cy="96803"/>
            </a:xfrm>
            <a:custGeom>
              <a:rect b="b" l="l" r="r" t="t"/>
              <a:pathLst>
                <a:path extrusionOk="0" h="5366" w="6389">
                  <a:moveTo>
                    <a:pt x="1773" y="1"/>
                  </a:moveTo>
                  <a:cubicBezTo>
                    <a:pt x="1528" y="1"/>
                    <a:pt x="1287" y="43"/>
                    <a:pt x="1061" y="156"/>
                  </a:cubicBezTo>
                  <a:cubicBezTo>
                    <a:pt x="488" y="453"/>
                    <a:pt x="170" y="1217"/>
                    <a:pt x="106" y="1917"/>
                  </a:cubicBezTo>
                  <a:cubicBezTo>
                    <a:pt x="0" y="3042"/>
                    <a:pt x="276" y="4167"/>
                    <a:pt x="913" y="5101"/>
                  </a:cubicBezTo>
                  <a:cubicBezTo>
                    <a:pt x="983" y="5271"/>
                    <a:pt x="1139" y="5365"/>
                    <a:pt x="1298" y="5365"/>
                  </a:cubicBezTo>
                  <a:cubicBezTo>
                    <a:pt x="1377" y="5365"/>
                    <a:pt x="1457" y="5342"/>
                    <a:pt x="1528" y="5292"/>
                  </a:cubicBezTo>
                  <a:cubicBezTo>
                    <a:pt x="1719" y="5207"/>
                    <a:pt x="1910" y="5144"/>
                    <a:pt x="2101" y="5059"/>
                  </a:cubicBezTo>
                  <a:cubicBezTo>
                    <a:pt x="3375" y="4486"/>
                    <a:pt x="4627" y="3828"/>
                    <a:pt x="5858" y="3127"/>
                  </a:cubicBezTo>
                  <a:cubicBezTo>
                    <a:pt x="6091" y="3000"/>
                    <a:pt x="6346" y="2809"/>
                    <a:pt x="6389" y="2554"/>
                  </a:cubicBezTo>
                  <a:cubicBezTo>
                    <a:pt x="6389" y="2406"/>
                    <a:pt x="6346" y="2257"/>
                    <a:pt x="6261" y="2151"/>
                  </a:cubicBezTo>
                  <a:cubicBezTo>
                    <a:pt x="5518" y="1090"/>
                    <a:pt x="4160" y="580"/>
                    <a:pt x="2971" y="220"/>
                  </a:cubicBezTo>
                  <a:cubicBezTo>
                    <a:pt x="2590" y="114"/>
                    <a:pt x="2175" y="1"/>
                    <a:pt x="1773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45"/>
            <p:cNvSpPr/>
            <p:nvPr/>
          </p:nvSpPr>
          <p:spPr>
            <a:xfrm>
              <a:off x="3297498" y="4431815"/>
              <a:ext cx="14181" cy="19519"/>
            </a:xfrm>
            <a:custGeom>
              <a:rect b="b" l="l" r="r" t="t"/>
              <a:pathLst>
                <a:path extrusionOk="0" h="1082" w="786">
                  <a:moveTo>
                    <a:pt x="247" y="0"/>
                  </a:moveTo>
                  <a:cubicBezTo>
                    <a:pt x="168" y="0"/>
                    <a:pt x="94" y="26"/>
                    <a:pt x="43" y="92"/>
                  </a:cubicBezTo>
                  <a:cubicBezTo>
                    <a:pt x="0" y="198"/>
                    <a:pt x="0" y="325"/>
                    <a:pt x="64" y="410"/>
                  </a:cubicBezTo>
                  <a:cubicBezTo>
                    <a:pt x="170" y="622"/>
                    <a:pt x="297" y="813"/>
                    <a:pt x="446" y="1004"/>
                  </a:cubicBezTo>
                  <a:cubicBezTo>
                    <a:pt x="467" y="1025"/>
                    <a:pt x="488" y="1025"/>
                    <a:pt x="510" y="1047"/>
                  </a:cubicBezTo>
                  <a:cubicBezTo>
                    <a:pt x="522" y="1072"/>
                    <a:pt x="549" y="1082"/>
                    <a:pt x="578" y="1082"/>
                  </a:cubicBezTo>
                  <a:cubicBezTo>
                    <a:pt x="598" y="1082"/>
                    <a:pt x="619" y="1077"/>
                    <a:pt x="637" y="1068"/>
                  </a:cubicBezTo>
                  <a:cubicBezTo>
                    <a:pt x="786" y="962"/>
                    <a:pt x="722" y="304"/>
                    <a:pt x="637" y="176"/>
                  </a:cubicBezTo>
                  <a:cubicBezTo>
                    <a:pt x="567" y="93"/>
                    <a:pt x="397" y="0"/>
                    <a:pt x="247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45"/>
            <p:cNvSpPr/>
            <p:nvPr/>
          </p:nvSpPr>
          <p:spPr>
            <a:xfrm>
              <a:off x="3341540" y="4433258"/>
              <a:ext cx="17628" cy="16831"/>
            </a:xfrm>
            <a:custGeom>
              <a:rect b="b" l="l" r="r" t="t"/>
              <a:pathLst>
                <a:path extrusionOk="0" h="933" w="977">
                  <a:moveTo>
                    <a:pt x="685" y="0"/>
                  </a:moveTo>
                  <a:cubicBezTo>
                    <a:pt x="599" y="0"/>
                    <a:pt x="515" y="70"/>
                    <a:pt x="446" y="139"/>
                  </a:cubicBezTo>
                  <a:cubicBezTo>
                    <a:pt x="297" y="309"/>
                    <a:pt x="149" y="500"/>
                    <a:pt x="43" y="712"/>
                  </a:cubicBezTo>
                  <a:cubicBezTo>
                    <a:pt x="21" y="733"/>
                    <a:pt x="21" y="754"/>
                    <a:pt x="21" y="797"/>
                  </a:cubicBezTo>
                  <a:cubicBezTo>
                    <a:pt x="0" y="839"/>
                    <a:pt x="0" y="882"/>
                    <a:pt x="43" y="903"/>
                  </a:cubicBezTo>
                  <a:cubicBezTo>
                    <a:pt x="70" y="924"/>
                    <a:pt x="108" y="933"/>
                    <a:pt x="153" y="933"/>
                  </a:cubicBezTo>
                  <a:cubicBezTo>
                    <a:pt x="385" y="933"/>
                    <a:pt x="799" y="691"/>
                    <a:pt x="870" y="585"/>
                  </a:cubicBezTo>
                  <a:cubicBezTo>
                    <a:pt x="976" y="436"/>
                    <a:pt x="955" y="75"/>
                    <a:pt x="743" y="12"/>
                  </a:cubicBezTo>
                  <a:cubicBezTo>
                    <a:pt x="723" y="4"/>
                    <a:pt x="704" y="0"/>
                    <a:pt x="685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45"/>
            <p:cNvSpPr/>
            <p:nvPr/>
          </p:nvSpPr>
          <p:spPr>
            <a:xfrm>
              <a:off x="3261106" y="4483950"/>
              <a:ext cx="22625" cy="11185"/>
            </a:xfrm>
            <a:custGeom>
              <a:rect b="b" l="l" r="r" t="t"/>
              <a:pathLst>
                <a:path extrusionOk="0" h="620" w="1254">
                  <a:moveTo>
                    <a:pt x="551" y="1"/>
                  </a:moveTo>
                  <a:cubicBezTo>
                    <a:pt x="468" y="1"/>
                    <a:pt x="399" y="9"/>
                    <a:pt x="362" y="24"/>
                  </a:cubicBezTo>
                  <a:cubicBezTo>
                    <a:pt x="213" y="88"/>
                    <a:pt x="1" y="385"/>
                    <a:pt x="150" y="555"/>
                  </a:cubicBezTo>
                  <a:cubicBezTo>
                    <a:pt x="204" y="596"/>
                    <a:pt x="277" y="620"/>
                    <a:pt x="350" y="620"/>
                  </a:cubicBezTo>
                  <a:cubicBezTo>
                    <a:pt x="390" y="620"/>
                    <a:pt x="430" y="613"/>
                    <a:pt x="468" y="598"/>
                  </a:cubicBezTo>
                  <a:cubicBezTo>
                    <a:pt x="680" y="555"/>
                    <a:pt x="914" y="470"/>
                    <a:pt x="1126" y="385"/>
                  </a:cubicBezTo>
                  <a:cubicBezTo>
                    <a:pt x="1147" y="364"/>
                    <a:pt x="1168" y="364"/>
                    <a:pt x="1190" y="343"/>
                  </a:cubicBezTo>
                  <a:cubicBezTo>
                    <a:pt x="1232" y="322"/>
                    <a:pt x="1253" y="258"/>
                    <a:pt x="1232" y="215"/>
                  </a:cubicBezTo>
                  <a:cubicBezTo>
                    <a:pt x="1184" y="72"/>
                    <a:pt x="802" y="1"/>
                    <a:pt x="551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45"/>
            <p:cNvSpPr/>
            <p:nvPr/>
          </p:nvSpPr>
          <p:spPr>
            <a:xfrm>
              <a:off x="3334648" y="4491274"/>
              <a:ext cx="19161" cy="16561"/>
            </a:xfrm>
            <a:custGeom>
              <a:rect b="b" l="l" r="r" t="t"/>
              <a:pathLst>
                <a:path extrusionOk="0" h="918" w="1062">
                  <a:moveTo>
                    <a:pt x="234" y="0"/>
                  </a:moveTo>
                  <a:cubicBezTo>
                    <a:pt x="191" y="0"/>
                    <a:pt x="149" y="0"/>
                    <a:pt x="106" y="43"/>
                  </a:cubicBezTo>
                  <a:cubicBezTo>
                    <a:pt x="0" y="213"/>
                    <a:pt x="340" y="786"/>
                    <a:pt x="467" y="871"/>
                  </a:cubicBezTo>
                  <a:cubicBezTo>
                    <a:pt x="519" y="900"/>
                    <a:pt x="597" y="917"/>
                    <a:pt x="680" y="917"/>
                  </a:cubicBezTo>
                  <a:cubicBezTo>
                    <a:pt x="832" y="917"/>
                    <a:pt x="999" y="860"/>
                    <a:pt x="1040" y="722"/>
                  </a:cubicBezTo>
                  <a:cubicBezTo>
                    <a:pt x="1061" y="616"/>
                    <a:pt x="976" y="510"/>
                    <a:pt x="891" y="425"/>
                  </a:cubicBezTo>
                  <a:cubicBezTo>
                    <a:pt x="722" y="276"/>
                    <a:pt x="531" y="149"/>
                    <a:pt x="318" y="43"/>
                  </a:cubicBezTo>
                  <a:cubicBezTo>
                    <a:pt x="297" y="22"/>
                    <a:pt x="276" y="22"/>
                    <a:pt x="23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45"/>
            <p:cNvSpPr/>
            <p:nvPr/>
          </p:nvSpPr>
          <p:spPr>
            <a:xfrm>
              <a:off x="3277200" y="4520752"/>
              <a:ext cx="11511" cy="21125"/>
            </a:xfrm>
            <a:custGeom>
              <a:rect b="b" l="l" r="r" t="t"/>
              <a:pathLst>
                <a:path extrusionOk="0" h="1171" w="638">
                  <a:moveTo>
                    <a:pt x="467" y="1"/>
                  </a:moveTo>
                  <a:cubicBezTo>
                    <a:pt x="276" y="22"/>
                    <a:pt x="0" y="616"/>
                    <a:pt x="22" y="807"/>
                  </a:cubicBezTo>
                  <a:cubicBezTo>
                    <a:pt x="40" y="951"/>
                    <a:pt x="225" y="1171"/>
                    <a:pt x="397" y="1171"/>
                  </a:cubicBezTo>
                  <a:cubicBezTo>
                    <a:pt x="428" y="1171"/>
                    <a:pt x="459" y="1163"/>
                    <a:pt x="489" y="1147"/>
                  </a:cubicBezTo>
                  <a:cubicBezTo>
                    <a:pt x="595" y="1104"/>
                    <a:pt x="616" y="977"/>
                    <a:pt x="637" y="871"/>
                  </a:cubicBezTo>
                  <a:cubicBezTo>
                    <a:pt x="637" y="638"/>
                    <a:pt x="637" y="404"/>
                    <a:pt x="595" y="171"/>
                  </a:cubicBezTo>
                  <a:cubicBezTo>
                    <a:pt x="595" y="128"/>
                    <a:pt x="573" y="107"/>
                    <a:pt x="573" y="86"/>
                  </a:cubicBezTo>
                  <a:cubicBezTo>
                    <a:pt x="552" y="43"/>
                    <a:pt x="510" y="1"/>
                    <a:pt x="467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45"/>
            <p:cNvSpPr/>
            <p:nvPr/>
          </p:nvSpPr>
          <p:spPr>
            <a:xfrm>
              <a:off x="3305545" y="4548425"/>
              <a:ext cx="15715" cy="18780"/>
            </a:xfrm>
            <a:custGeom>
              <a:rect b="b" l="l" r="r" t="t"/>
              <a:pathLst>
                <a:path extrusionOk="0" h="1041" w="871">
                  <a:moveTo>
                    <a:pt x="212" y="0"/>
                  </a:moveTo>
                  <a:cubicBezTo>
                    <a:pt x="191" y="0"/>
                    <a:pt x="170" y="6"/>
                    <a:pt x="149" y="16"/>
                  </a:cubicBezTo>
                  <a:cubicBezTo>
                    <a:pt x="0" y="144"/>
                    <a:pt x="149" y="780"/>
                    <a:pt x="255" y="908"/>
                  </a:cubicBezTo>
                  <a:cubicBezTo>
                    <a:pt x="316" y="981"/>
                    <a:pt x="463" y="1041"/>
                    <a:pt x="596" y="1041"/>
                  </a:cubicBezTo>
                  <a:cubicBezTo>
                    <a:pt x="693" y="1041"/>
                    <a:pt x="783" y="1009"/>
                    <a:pt x="828" y="929"/>
                  </a:cubicBezTo>
                  <a:cubicBezTo>
                    <a:pt x="870" y="823"/>
                    <a:pt x="849" y="695"/>
                    <a:pt x="785" y="610"/>
                  </a:cubicBezTo>
                  <a:cubicBezTo>
                    <a:pt x="658" y="419"/>
                    <a:pt x="509" y="250"/>
                    <a:pt x="340" y="80"/>
                  </a:cubicBezTo>
                  <a:cubicBezTo>
                    <a:pt x="318" y="59"/>
                    <a:pt x="297" y="37"/>
                    <a:pt x="276" y="16"/>
                  </a:cubicBezTo>
                  <a:cubicBezTo>
                    <a:pt x="255" y="6"/>
                    <a:pt x="233" y="0"/>
                    <a:pt x="212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45"/>
            <p:cNvSpPr/>
            <p:nvPr/>
          </p:nvSpPr>
          <p:spPr>
            <a:xfrm>
              <a:off x="3277200" y="4428982"/>
              <a:ext cx="18403" cy="17282"/>
            </a:xfrm>
            <a:custGeom>
              <a:rect b="b" l="l" r="r" t="t"/>
              <a:pathLst>
                <a:path extrusionOk="0" h="958" w="1020">
                  <a:moveTo>
                    <a:pt x="342" y="1"/>
                  </a:moveTo>
                  <a:cubicBezTo>
                    <a:pt x="210" y="1"/>
                    <a:pt x="78" y="47"/>
                    <a:pt x="43" y="164"/>
                  </a:cubicBezTo>
                  <a:cubicBezTo>
                    <a:pt x="0" y="270"/>
                    <a:pt x="85" y="376"/>
                    <a:pt x="149" y="461"/>
                  </a:cubicBezTo>
                  <a:cubicBezTo>
                    <a:pt x="319" y="631"/>
                    <a:pt x="489" y="779"/>
                    <a:pt x="680" y="907"/>
                  </a:cubicBezTo>
                  <a:cubicBezTo>
                    <a:pt x="722" y="928"/>
                    <a:pt x="743" y="928"/>
                    <a:pt x="764" y="949"/>
                  </a:cubicBezTo>
                  <a:cubicBezTo>
                    <a:pt x="777" y="955"/>
                    <a:pt x="791" y="958"/>
                    <a:pt x="806" y="958"/>
                  </a:cubicBezTo>
                  <a:cubicBezTo>
                    <a:pt x="841" y="958"/>
                    <a:pt x="877" y="943"/>
                    <a:pt x="892" y="928"/>
                  </a:cubicBezTo>
                  <a:cubicBezTo>
                    <a:pt x="1019" y="758"/>
                    <a:pt x="743" y="164"/>
                    <a:pt x="616" y="79"/>
                  </a:cubicBezTo>
                  <a:cubicBezTo>
                    <a:pt x="559" y="31"/>
                    <a:pt x="450" y="1"/>
                    <a:pt x="342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6" name="Google Shape;3546;p45"/>
          <p:cNvSpPr txBox="1"/>
          <p:nvPr>
            <p:ph idx="6" type="title"/>
          </p:nvPr>
        </p:nvSpPr>
        <p:spPr>
          <a:xfrm>
            <a:off x="2280875" y="1909100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Conclusiones</a:t>
            </a:r>
            <a:endParaRPr sz="5700"/>
          </a:p>
        </p:txBody>
      </p:sp>
      <p:sp>
        <p:nvSpPr>
          <p:cNvPr id="3547" name="Google Shape;3547;p45"/>
          <p:cNvSpPr txBox="1"/>
          <p:nvPr/>
        </p:nvSpPr>
        <p:spPr>
          <a:xfrm>
            <a:off x="-81350" y="3492450"/>
            <a:ext cx="18852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rPr>
              <a:t>07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8"/>
          <p:cNvSpPr txBox="1"/>
          <p:nvPr>
            <p:ph type="title"/>
          </p:nvPr>
        </p:nvSpPr>
        <p:spPr>
          <a:xfrm>
            <a:off x="2885375" y="836425"/>
            <a:ext cx="3609300" cy="25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Integrantes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</a:pPr>
            <a:r>
              <a:rPr lang="en"/>
              <a:t>Rodrigo</a:t>
            </a:r>
            <a:r>
              <a:rPr lang="en"/>
              <a:t> Navarro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</a:pPr>
            <a:r>
              <a:rPr lang="en"/>
              <a:t>Florencia Monti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</a:pPr>
            <a:r>
              <a:rPr lang="en"/>
              <a:t>Guido Princ</a:t>
            </a:r>
            <a:endParaRPr/>
          </a:p>
        </p:txBody>
      </p:sp>
      <p:grpSp>
        <p:nvGrpSpPr>
          <p:cNvPr id="885" name="Google Shape;885;p28"/>
          <p:cNvGrpSpPr/>
          <p:nvPr/>
        </p:nvGrpSpPr>
        <p:grpSpPr>
          <a:xfrm>
            <a:off x="-458667" y="4803277"/>
            <a:ext cx="1700876" cy="563680"/>
            <a:chOff x="456975" y="1603100"/>
            <a:chExt cx="1111175" cy="368250"/>
          </a:xfrm>
        </p:grpSpPr>
        <p:sp>
          <p:nvSpPr>
            <p:cNvPr id="886" name="Google Shape;886;p28"/>
            <p:cNvSpPr/>
            <p:nvPr/>
          </p:nvSpPr>
          <p:spPr>
            <a:xfrm>
              <a:off x="456975" y="1603100"/>
              <a:ext cx="1111175" cy="368250"/>
            </a:xfrm>
            <a:custGeom>
              <a:rect b="b" l="l" r="r" t="t"/>
              <a:pathLst>
                <a:path extrusionOk="0" h="14730" w="44447">
                  <a:moveTo>
                    <a:pt x="25038" y="1"/>
                  </a:moveTo>
                  <a:cubicBezTo>
                    <a:pt x="21628" y="1"/>
                    <a:pt x="18638" y="2548"/>
                    <a:pt x="19090" y="8469"/>
                  </a:cubicBezTo>
                  <a:cubicBezTo>
                    <a:pt x="18015" y="6715"/>
                    <a:pt x="16532" y="5980"/>
                    <a:pt x="15049" y="5980"/>
                  </a:cubicBezTo>
                  <a:cubicBezTo>
                    <a:pt x="12314" y="5980"/>
                    <a:pt x="9581" y="8482"/>
                    <a:pt x="9423" y="11716"/>
                  </a:cubicBezTo>
                  <a:cubicBezTo>
                    <a:pt x="7681" y="10724"/>
                    <a:pt x="6243" y="10341"/>
                    <a:pt x="5062" y="10341"/>
                  </a:cubicBezTo>
                  <a:cubicBezTo>
                    <a:pt x="1063" y="10341"/>
                    <a:pt x="0" y="14729"/>
                    <a:pt x="0" y="14729"/>
                  </a:cubicBezTo>
                  <a:lnTo>
                    <a:pt x="43772" y="14729"/>
                  </a:lnTo>
                  <a:cubicBezTo>
                    <a:pt x="44447" y="11087"/>
                    <a:pt x="41100" y="8101"/>
                    <a:pt x="37951" y="8101"/>
                  </a:cubicBezTo>
                  <a:cubicBezTo>
                    <a:pt x="36347" y="8101"/>
                    <a:pt x="34795" y="8875"/>
                    <a:pt x="33850" y="10729"/>
                  </a:cubicBezTo>
                  <a:cubicBezTo>
                    <a:pt x="34421" y="4149"/>
                    <a:pt x="29389" y="1"/>
                    <a:pt x="25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190725" y="1668375"/>
              <a:ext cx="36650" cy="41075"/>
            </a:xfrm>
            <a:custGeom>
              <a:rect b="b" l="l" r="r" t="t"/>
              <a:pathLst>
                <a:path extrusionOk="0" h="1643" w="1466">
                  <a:moveTo>
                    <a:pt x="107" y="0"/>
                  </a:moveTo>
                  <a:cubicBezTo>
                    <a:pt x="54" y="64"/>
                    <a:pt x="22" y="138"/>
                    <a:pt x="1" y="223"/>
                  </a:cubicBezTo>
                  <a:lnTo>
                    <a:pt x="86" y="287"/>
                  </a:lnTo>
                  <a:cubicBezTo>
                    <a:pt x="160" y="329"/>
                    <a:pt x="234" y="382"/>
                    <a:pt x="298" y="435"/>
                  </a:cubicBezTo>
                  <a:cubicBezTo>
                    <a:pt x="457" y="563"/>
                    <a:pt x="606" y="701"/>
                    <a:pt x="733" y="849"/>
                  </a:cubicBezTo>
                  <a:cubicBezTo>
                    <a:pt x="871" y="987"/>
                    <a:pt x="988" y="1146"/>
                    <a:pt x="1083" y="1316"/>
                  </a:cubicBezTo>
                  <a:cubicBezTo>
                    <a:pt x="1126" y="1422"/>
                    <a:pt x="1168" y="1518"/>
                    <a:pt x="1189" y="1634"/>
                  </a:cubicBezTo>
                  <a:cubicBezTo>
                    <a:pt x="1232" y="1640"/>
                    <a:pt x="1277" y="1642"/>
                    <a:pt x="1322" y="1642"/>
                  </a:cubicBezTo>
                  <a:cubicBezTo>
                    <a:pt x="1367" y="1642"/>
                    <a:pt x="1412" y="1640"/>
                    <a:pt x="1455" y="1634"/>
                  </a:cubicBezTo>
                  <a:cubicBezTo>
                    <a:pt x="1465" y="1497"/>
                    <a:pt x="1465" y="1348"/>
                    <a:pt x="1444" y="1221"/>
                  </a:cubicBezTo>
                  <a:cubicBezTo>
                    <a:pt x="1391" y="966"/>
                    <a:pt x="1274" y="722"/>
                    <a:pt x="1105" y="531"/>
                  </a:cubicBezTo>
                  <a:cubicBezTo>
                    <a:pt x="924" y="351"/>
                    <a:pt x="712" y="213"/>
                    <a:pt x="478" y="117"/>
                  </a:cubicBezTo>
                  <a:cubicBezTo>
                    <a:pt x="394" y="75"/>
                    <a:pt x="309" y="53"/>
                    <a:pt x="213" y="22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176675" y="1692500"/>
              <a:ext cx="25750" cy="24100"/>
            </a:xfrm>
            <a:custGeom>
              <a:rect b="b" l="l" r="r" t="t"/>
              <a:pathLst>
                <a:path extrusionOk="0" h="964" w="1030">
                  <a:moveTo>
                    <a:pt x="75" y="1"/>
                  </a:moveTo>
                  <a:cubicBezTo>
                    <a:pt x="32" y="75"/>
                    <a:pt x="11" y="160"/>
                    <a:pt x="1" y="245"/>
                  </a:cubicBezTo>
                  <a:cubicBezTo>
                    <a:pt x="1" y="245"/>
                    <a:pt x="75" y="298"/>
                    <a:pt x="170" y="372"/>
                  </a:cubicBezTo>
                  <a:cubicBezTo>
                    <a:pt x="255" y="447"/>
                    <a:pt x="361" y="542"/>
                    <a:pt x="436" y="606"/>
                  </a:cubicBezTo>
                  <a:cubicBezTo>
                    <a:pt x="510" y="659"/>
                    <a:pt x="595" y="733"/>
                    <a:pt x="658" y="807"/>
                  </a:cubicBezTo>
                  <a:cubicBezTo>
                    <a:pt x="701" y="850"/>
                    <a:pt x="722" y="892"/>
                    <a:pt x="754" y="956"/>
                  </a:cubicBezTo>
                  <a:cubicBezTo>
                    <a:pt x="796" y="961"/>
                    <a:pt x="839" y="964"/>
                    <a:pt x="881" y="964"/>
                  </a:cubicBezTo>
                  <a:cubicBezTo>
                    <a:pt x="924" y="964"/>
                    <a:pt x="966" y="961"/>
                    <a:pt x="1009" y="956"/>
                  </a:cubicBezTo>
                  <a:cubicBezTo>
                    <a:pt x="1030" y="860"/>
                    <a:pt x="1030" y="765"/>
                    <a:pt x="1009" y="669"/>
                  </a:cubicBezTo>
                  <a:cubicBezTo>
                    <a:pt x="977" y="500"/>
                    <a:pt x="881" y="351"/>
                    <a:pt x="754" y="234"/>
                  </a:cubicBezTo>
                  <a:cubicBezTo>
                    <a:pt x="627" y="139"/>
                    <a:pt x="478" y="75"/>
                    <a:pt x="319" y="43"/>
                  </a:cubicBezTo>
                  <a:cubicBezTo>
                    <a:pt x="245" y="22"/>
                    <a:pt x="160" y="12"/>
                    <a:pt x="7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816950" y="1932750"/>
              <a:ext cx="61050" cy="12125"/>
            </a:xfrm>
            <a:custGeom>
              <a:rect b="b" l="l" r="r" t="t"/>
              <a:pathLst>
                <a:path extrusionOk="0" h="485" w="2442">
                  <a:moveTo>
                    <a:pt x="1485" y="1"/>
                  </a:moveTo>
                  <a:cubicBezTo>
                    <a:pt x="1390" y="1"/>
                    <a:pt x="1295" y="2"/>
                    <a:pt x="1200" y="5"/>
                  </a:cubicBezTo>
                  <a:cubicBezTo>
                    <a:pt x="807" y="37"/>
                    <a:pt x="415" y="100"/>
                    <a:pt x="22" y="185"/>
                  </a:cubicBezTo>
                  <a:cubicBezTo>
                    <a:pt x="1" y="270"/>
                    <a:pt x="1" y="355"/>
                    <a:pt x="22" y="440"/>
                  </a:cubicBezTo>
                  <a:cubicBezTo>
                    <a:pt x="354" y="466"/>
                    <a:pt x="693" y="485"/>
                    <a:pt x="1027" y="485"/>
                  </a:cubicBezTo>
                  <a:cubicBezTo>
                    <a:pt x="1099" y="485"/>
                    <a:pt x="1171" y="484"/>
                    <a:pt x="1242" y="482"/>
                  </a:cubicBezTo>
                  <a:cubicBezTo>
                    <a:pt x="1635" y="450"/>
                    <a:pt x="2027" y="387"/>
                    <a:pt x="2420" y="302"/>
                  </a:cubicBezTo>
                  <a:cubicBezTo>
                    <a:pt x="2441" y="217"/>
                    <a:pt x="2441" y="132"/>
                    <a:pt x="2420" y="47"/>
                  </a:cubicBezTo>
                  <a:cubicBezTo>
                    <a:pt x="2104" y="15"/>
                    <a:pt x="1794" y="1"/>
                    <a:pt x="148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831275" y="1905950"/>
              <a:ext cx="40100" cy="12350"/>
            </a:xfrm>
            <a:custGeom>
              <a:rect b="b" l="l" r="r" t="t"/>
              <a:pathLst>
                <a:path extrusionOk="0" h="494" w="1604">
                  <a:moveTo>
                    <a:pt x="938" y="0"/>
                  </a:moveTo>
                  <a:cubicBezTo>
                    <a:pt x="884" y="0"/>
                    <a:pt x="832" y="1"/>
                    <a:pt x="786" y="5"/>
                  </a:cubicBezTo>
                  <a:cubicBezTo>
                    <a:pt x="521" y="37"/>
                    <a:pt x="266" y="79"/>
                    <a:pt x="22" y="143"/>
                  </a:cubicBezTo>
                  <a:cubicBezTo>
                    <a:pt x="1" y="217"/>
                    <a:pt x="1" y="302"/>
                    <a:pt x="22" y="387"/>
                  </a:cubicBezTo>
                  <a:cubicBezTo>
                    <a:pt x="277" y="451"/>
                    <a:pt x="542" y="482"/>
                    <a:pt x="818" y="493"/>
                  </a:cubicBezTo>
                  <a:cubicBezTo>
                    <a:pt x="988" y="472"/>
                    <a:pt x="1168" y="429"/>
                    <a:pt x="1338" y="366"/>
                  </a:cubicBezTo>
                  <a:cubicBezTo>
                    <a:pt x="1497" y="302"/>
                    <a:pt x="1603" y="249"/>
                    <a:pt x="1603" y="249"/>
                  </a:cubicBezTo>
                  <a:cubicBezTo>
                    <a:pt x="1592" y="164"/>
                    <a:pt x="1561" y="79"/>
                    <a:pt x="1529" y="5"/>
                  </a:cubicBezTo>
                  <a:lnTo>
                    <a:pt x="1263" y="5"/>
                  </a:lnTo>
                  <a:cubicBezTo>
                    <a:pt x="1164" y="5"/>
                    <a:pt x="1047" y="0"/>
                    <a:pt x="93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28"/>
          <p:cNvGrpSpPr/>
          <p:nvPr/>
        </p:nvGrpSpPr>
        <p:grpSpPr>
          <a:xfrm>
            <a:off x="7965308" y="460065"/>
            <a:ext cx="1700876" cy="563680"/>
            <a:chOff x="456975" y="1603100"/>
            <a:chExt cx="1111175" cy="368250"/>
          </a:xfrm>
        </p:grpSpPr>
        <p:sp>
          <p:nvSpPr>
            <p:cNvPr id="892" name="Google Shape;892;p28"/>
            <p:cNvSpPr/>
            <p:nvPr/>
          </p:nvSpPr>
          <p:spPr>
            <a:xfrm>
              <a:off x="456975" y="1603100"/>
              <a:ext cx="1111175" cy="368250"/>
            </a:xfrm>
            <a:custGeom>
              <a:rect b="b" l="l" r="r" t="t"/>
              <a:pathLst>
                <a:path extrusionOk="0" h="14730" w="44447">
                  <a:moveTo>
                    <a:pt x="25038" y="1"/>
                  </a:moveTo>
                  <a:cubicBezTo>
                    <a:pt x="21628" y="1"/>
                    <a:pt x="18638" y="2548"/>
                    <a:pt x="19090" y="8469"/>
                  </a:cubicBezTo>
                  <a:cubicBezTo>
                    <a:pt x="18015" y="6715"/>
                    <a:pt x="16532" y="5980"/>
                    <a:pt x="15049" y="5980"/>
                  </a:cubicBezTo>
                  <a:cubicBezTo>
                    <a:pt x="12314" y="5980"/>
                    <a:pt x="9581" y="8482"/>
                    <a:pt x="9423" y="11716"/>
                  </a:cubicBezTo>
                  <a:cubicBezTo>
                    <a:pt x="7681" y="10724"/>
                    <a:pt x="6243" y="10341"/>
                    <a:pt x="5062" y="10341"/>
                  </a:cubicBezTo>
                  <a:cubicBezTo>
                    <a:pt x="1063" y="10341"/>
                    <a:pt x="0" y="14729"/>
                    <a:pt x="0" y="14729"/>
                  </a:cubicBezTo>
                  <a:lnTo>
                    <a:pt x="43772" y="14729"/>
                  </a:lnTo>
                  <a:cubicBezTo>
                    <a:pt x="44447" y="11087"/>
                    <a:pt x="41100" y="8101"/>
                    <a:pt x="37951" y="8101"/>
                  </a:cubicBezTo>
                  <a:cubicBezTo>
                    <a:pt x="36347" y="8101"/>
                    <a:pt x="34795" y="8875"/>
                    <a:pt x="33850" y="10729"/>
                  </a:cubicBezTo>
                  <a:cubicBezTo>
                    <a:pt x="34421" y="4149"/>
                    <a:pt x="29389" y="1"/>
                    <a:pt x="25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1190725" y="1668375"/>
              <a:ext cx="36650" cy="41075"/>
            </a:xfrm>
            <a:custGeom>
              <a:rect b="b" l="l" r="r" t="t"/>
              <a:pathLst>
                <a:path extrusionOk="0" h="1643" w="1466">
                  <a:moveTo>
                    <a:pt x="107" y="0"/>
                  </a:moveTo>
                  <a:cubicBezTo>
                    <a:pt x="54" y="64"/>
                    <a:pt x="22" y="138"/>
                    <a:pt x="1" y="223"/>
                  </a:cubicBezTo>
                  <a:lnTo>
                    <a:pt x="86" y="287"/>
                  </a:lnTo>
                  <a:cubicBezTo>
                    <a:pt x="160" y="329"/>
                    <a:pt x="234" y="382"/>
                    <a:pt x="298" y="435"/>
                  </a:cubicBezTo>
                  <a:cubicBezTo>
                    <a:pt x="457" y="563"/>
                    <a:pt x="606" y="701"/>
                    <a:pt x="733" y="849"/>
                  </a:cubicBezTo>
                  <a:cubicBezTo>
                    <a:pt x="871" y="987"/>
                    <a:pt x="988" y="1146"/>
                    <a:pt x="1083" y="1316"/>
                  </a:cubicBezTo>
                  <a:cubicBezTo>
                    <a:pt x="1126" y="1422"/>
                    <a:pt x="1168" y="1518"/>
                    <a:pt x="1189" y="1634"/>
                  </a:cubicBezTo>
                  <a:cubicBezTo>
                    <a:pt x="1232" y="1640"/>
                    <a:pt x="1277" y="1642"/>
                    <a:pt x="1322" y="1642"/>
                  </a:cubicBezTo>
                  <a:cubicBezTo>
                    <a:pt x="1367" y="1642"/>
                    <a:pt x="1412" y="1640"/>
                    <a:pt x="1455" y="1634"/>
                  </a:cubicBezTo>
                  <a:cubicBezTo>
                    <a:pt x="1465" y="1497"/>
                    <a:pt x="1465" y="1348"/>
                    <a:pt x="1444" y="1221"/>
                  </a:cubicBezTo>
                  <a:cubicBezTo>
                    <a:pt x="1391" y="966"/>
                    <a:pt x="1274" y="722"/>
                    <a:pt x="1105" y="531"/>
                  </a:cubicBezTo>
                  <a:cubicBezTo>
                    <a:pt x="924" y="351"/>
                    <a:pt x="712" y="213"/>
                    <a:pt x="478" y="117"/>
                  </a:cubicBezTo>
                  <a:cubicBezTo>
                    <a:pt x="394" y="75"/>
                    <a:pt x="309" y="53"/>
                    <a:pt x="213" y="22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1176675" y="1692500"/>
              <a:ext cx="25750" cy="24100"/>
            </a:xfrm>
            <a:custGeom>
              <a:rect b="b" l="l" r="r" t="t"/>
              <a:pathLst>
                <a:path extrusionOk="0" h="964" w="1030">
                  <a:moveTo>
                    <a:pt x="75" y="1"/>
                  </a:moveTo>
                  <a:cubicBezTo>
                    <a:pt x="32" y="75"/>
                    <a:pt x="11" y="160"/>
                    <a:pt x="1" y="245"/>
                  </a:cubicBezTo>
                  <a:cubicBezTo>
                    <a:pt x="1" y="245"/>
                    <a:pt x="75" y="298"/>
                    <a:pt x="170" y="372"/>
                  </a:cubicBezTo>
                  <a:cubicBezTo>
                    <a:pt x="255" y="447"/>
                    <a:pt x="361" y="542"/>
                    <a:pt x="436" y="606"/>
                  </a:cubicBezTo>
                  <a:cubicBezTo>
                    <a:pt x="510" y="659"/>
                    <a:pt x="595" y="733"/>
                    <a:pt x="658" y="807"/>
                  </a:cubicBezTo>
                  <a:cubicBezTo>
                    <a:pt x="701" y="850"/>
                    <a:pt x="722" y="892"/>
                    <a:pt x="754" y="956"/>
                  </a:cubicBezTo>
                  <a:cubicBezTo>
                    <a:pt x="796" y="961"/>
                    <a:pt x="839" y="964"/>
                    <a:pt x="881" y="964"/>
                  </a:cubicBezTo>
                  <a:cubicBezTo>
                    <a:pt x="924" y="964"/>
                    <a:pt x="966" y="961"/>
                    <a:pt x="1009" y="956"/>
                  </a:cubicBezTo>
                  <a:cubicBezTo>
                    <a:pt x="1030" y="860"/>
                    <a:pt x="1030" y="765"/>
                    <a:pt x="1009" y="669"/>
                  </a:cubicBezTo>
                  <a:cubicBezTo>
                    <a:pt x="977" y="500"/>
                    <a:pt x="881" y="351"/>
                    <a:pt x="754" y="234"/>
                  </a:cubicBezTo>
                  <a:cubicBezTo>
                    <a:pt x="627" y="139"/>
                    <a:pt x="478" y="75"/>
                    <a:pt x="319" y="43"/>
                  </a:cubicBezTo>
                  <a:cubicBezTo>
                    <a:pt x="245" y="22"/>
                    <a:pt x="160" y="12"/>
                    <a:pt x="7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816950" y="1932750"/>
              <a:ext cx="61050" cy="12125"/>
            </a:xfrm>
            <a:custGeom>
              <a:rect b="b" l="l" r="r" t="t"/>
              <a:pathLst>
                <a:path extrusionOk="0" h="485" w="2442">
                  <a:moveTo>
                    <a:pt x="1485" y="1"/>
                  </a:moveTo>
                  <a:cubicBezTo>
                    <a:pt x="1390" y="1"/>
                    <a:pt x="1295" y="2"/>
                    <a:pt x="1200" y="5"/>
                  </a:cubicBezTo>
                  <a:cubicBezTo>
                    <a:pt x="807" y="37"/>
                    <a:pt x="415" y="100"/>
                    <a:pt x="22" y="185"/>
                  </a:cubicBezTo>
                  <a:cubicBezTo>
                    <a:pt x="1" y="270"/>
                    <a:pt x="1" y="355"/>
                    <a:pt x="22" y="440"/>
                  </a:cubicBezTo>
                  <a:cubicBezTo>
                    <a:pt x="354" y="466"/>
                    <a:pt x="693" y="485"/>
                    <a:pt x="1027" y="485"/>
                  </a:cubicBezTo>
                  <a:cubicBezTo>
                    <a:pt x="1099" y="485"/>
                    <a:pt x="1171" y="484"/>
                    <a:pt x="1242" y="482"/>
                  </a:cubicBezTo>
                  <a:cubicBezTo>
                    <a:pt x="1635" y="450"/>
                    <a:pt x="2027" y="387"/>
                    <a:pt x="2420" y="302"/>
                  </a:cubicBezTo>
                  <a:cubicBezTo>
                    <a:pt x="2441" y="217"/>
                    <a:pt x="2441" y="132"/>
                    <a:pt x="2420" y="47"/>
                  </a:cubicBezTo>
                  <a:cubicBezTo>
                    <a:pt x="2104" y="15"/>
                    <a:pt x="1794" y="1"/>
                    <a:pt x="148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831275" y="1905950"/>
              <a:ext cx="40100" cy="12350"/>
            </a:xfrm>
            <a:custGeom>
              <a:rect b="b" l="l" r="r" t="t"/>
              <a:pathLst>
                <a:path extrusionOk="0" h="494" w="1604">
                  <a:moveTo>
                    <a:pt x="938" y="0"/>
                  </a:moveTo>
                  <a:cubicBezTo>
                    <a:pt x="884" y="0"/>
                    <a:pt x="832" y="1"/>
                    <a:pt x="786" y="5"/>
                  </a:cubicBezTo>
                  <a:cubicBezTo>
                    <a:pt x="521" y="37"/>
                    <a:pt x="266" y="79"/>
                    <a:pt x="22" y="143"/>
                  </a:cubicBezTo>
                  <a:cubicBezTo>
                    <a:pt x="1" y="217"/>
                    <a:pt x="1" y="302"/>
                    <a:pt x="22" y="387"/>
                  </a:cubicBezTo>
                  <a:cubicBezTo>
                    <a:pt x="277" y="451"/>
                    <a:pt x="542" y="482"/>
                    <a:pt x="818" y="493"/>
                  </a:cubicBezTo>
                  <a:cubicBezTo>
                    <a:pt x="988" y="472"/>
                    <a:pt x="1168" y="429"/>
                    <a:pt x="1338" y="366"/>
                  </a:cubicBezTo>
                  <a:cubicBezTo>
                    <a:pt x="1497" y="302"/>
                    <a:pt x="1603" y="249"/>
                    <a:pt x="1603" y="249"/>
                  </a:cubicBezTo>
                  <a:cubicBezTo>
                    <a:pt x="1592" y="164"/>
                    <a:pt x="1561" y="79"/>
                    <a:pt x="1529" y="5"/>
                  </a:cubicBezTo>
                  <a:lnTo>
                    <a:pt x="1263" y="5"/>
                  </a:lnTo>
                  <a:cubicBezTo>
                    <a:pt x="1164" y="5"/>
                    <a:pt x="1047" y="0"/>
                    <a:pt x="93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p46"/>
          <p:cNvSpPr txBox="1"/>
          <p:nvPr>
            <p:ph idx="15" type="title"/>
          </p:nvPr>
        </p:nvSpPr>
        <p:spPr>
          <a:xfrm>
            <a:off x="1178700" y="134350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Conclusiones</a:t>
            </a:r>
            <a:endParaRPr sz="3200"/>
          </a:p>
        </p:txBody>
      </p:sp>
      <p:sp>
        <p:nvSpPr>
          <p:cNvPr id="3553" name="Google Shape;3553;p46"/>
          <p:cNvSpPr txBox="1"/>
          <p:nvPr>
            <p:ph idx="4294967295" type="title"/>
          </p:nvPr>
        </p:nvSpPr>
        <p:spPr>
          <a:xfrm>
            <a:off x="918575" y="670175"/>
            <a:ext cx="2229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Kohonen</a:t>
            </a:r>
            <a:endParaRPr sz="3200"/>
          </a:p>
        </p:txBody>
      </p:sp>
      <p:sp>
        <p:nvSpPr>
          <p:cNvPr id="3554" name="Google Shape;3554;p46"/>
          <p:cNvSpPr txBox="1"/>
          <p:nvPr>
            <p:ph idx="4294967295" type="title"/>
          </p:nvPr>
        </p:nvSpPr>
        <p:spPr>
          <a:xfrm>
            <a:off x="918575" y="1300025"/>
            <a:ext cx="70794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Nos dimos cuenta que cuando se inicializan los datos con un conjunto aleatorio de los cuales se va a poner a correr la red los datos se </a:t>
            </a:r>
            <a:r>
              <a:rPr lang="en" sz="1500">
                <a:solidFill>
                  <a:srgbClr val="666666"/>
                </a:solidFill>
              </a:rPr>
              <a:t>distribuyen</a:t>
            </a:r>
            <a:r>
              <a:rPr lang="en" sz="1500">
                <a:solidFill>
                  <a:srgbClr val="666666"/>
                </a:solidFill>
              </a:rPr>
              <a:t> </a:t>
            </a:r>
            <a:r>
              <a:rPr lang="en" sz="1500">
                <a:solidFill>
                  <a:srgbClr val="666666"/>
                </a:solidFill>
              </a:rPr>
              <a:t>más</a:t>
            </a:r>
            <a:r>
              <a:rPr lang="en" sz="1500">
                <a:solidFill>
                  <a:srgbClr val="666666"/>
                </a:solidFill>
              </a:rPr>
              <a:t> que los aleatorios uniformemente distribuidos, esto se denota por la cantidad de 0 que </a:t>
            </a:r>
            <a:r>
              <a:rPr lang="en" sz="1500">
                <a:solidFill>
                  <a:srgbClr val="666666"/>
                </a:solidFill>
              </a:rPr>
              <a:t>encontramos</a:t>
            </a:r>
            <a:r>
              <a:rPr lang="en" sz="1500">
                <a:solidFill>
                  <a:srgbClr val="666666"/>
                </a:solidFill>
              </a:rPr>
              <a:t> al final de la corrida para K pequeños.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Cuando</a:t>
            </a:r>
            <a:r>
              <a:rPr lang="en" sz="1500">
                <a:solidFill>
                  <a:srgbClr val="666666"/>
                </a:solidFill>
              </a:rPr>
              <a:t> se utilizan K mayores al 15% ( Ej: K=5 =&gt; 5/28 = 0,18) de datos  que generan una matriz </a:t>
            </a:r>
            <a:r>
              <a:rPr lang="en" sz="1500">
                <a:solidFill>
                  <a:srgbClr val="666666"/>
                </a:solidFill>
              </a:rPr>
              <a:t>más</a:t>
            </a:r>
            <a:r>
              <a:rPr lang="en" sz="1500">
                <a:solidFill>
                  <a:srgbClr val="666666"/>
                </a:solidFill>
              </a:rPr>
              <a:t> amplia nos permite encontrar aquellos países que generan datos extraordinarios como máximos y mínimos. Esto en realidad genera una red que le permite dispersar </a:t>
            </a:r>
            <a:r>
              <a:rPr lang="en" sz="1500">
                <a:solidFill>
                  <a:srgbClr val="666666"/>
                </a:solidFill>
              </a:rPr>
              <a:t>más</a:t>
            </a:r>
            <a:r>
              <a:rPr lang="en" sz="1500">
                <a:solidFill>
                  <a:srgbClr val="666666"/>
                </a:solidFill>
              </a:rPr>
              <a:t> los datos a lo largo de la matriz.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Viendo la matriz de distancia, pudimos ver que tan viable es que un vector que prenda una neurona es tan probable que prenda a una vecina. </a:t>
            </a:r>
            <a:r>
              <a:rPr lang="en" sz="1500">
                <a:solidFill>
                  <a:srgbClr val="666666"/>
                </a:solidFill>
              </a:rPr>
              <a:t>Además</a:t>
            </a:r>
            <a:r>
              <a:rPr lang="en" sz="1500">
                <a:solidFill>
                  <a:srgbClr val="666666"/>
                </a:solidFill>
              </a:rPr>
              <a:t> podemos ver una </a:t>
            </a:r>
            <a:r>
              <a:rPr lang="en" sz="1500">
                <a:solidFill>
                  <a:srgbClr val="666666"/>
                </a:solidFill>
              </a:rPr>
              <a:t>distribución</a:t>
            </a:r>
            <a:r>
              <a:rPr lang="en" sz="1500">
                <a:solidFill>
                  <a:srgbClr val="666666"/>
                </a:solidFill>
              </a:rPr>
              <a:t> bastante parecida en las distancias, hay varias neuronas que </a:t>
            </a:r>
            <a:r>
              <a:rPr lang="en" sz="1500">
                <a:solidFill>
                  <a:srgbClr val="666666"/>
                </a:solidFill>
              </a:rPr>
              <a:t>están</a:t>
            </a:r>
            <a:r>
              <a:rPr lang="en" sz="1500">
                <a:solidFill>
                  <a:srgbClr val="666666"/>
                </a:solidFill>
              </a:rPr>
              <a:t> a la misma distancia. Los maximos y minimos extraordinarios normalmente son los que tienen una distancia alta (no un </a:t>
            </a:r>
            <a:r>
              <a:rPr lang="en" sz="1500">
                <a:solidFill>
                  <a:srgbClr val="666666"/>
                </a:solidFill>
              </a:rPr>
              <a:t>máximo</a:t>
            </a:r>
            <a:r>
              <a:rPr lang="en" sz="1500">
                <a:solidFill>
                  <a:srgbClr val="666666"/>
                </a:solidFill>
              </a:rPr>
              <a:t> pero cerca).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p47"/>
          <p:cNvSpPr txBox="1"/>
          <p:nvPr>
            <p:ph idx="15" type="title"/>
          </p:nvPr>
        </p:nvSpPr>
        <p:spPr>
          <a:xfrm>
            <a:off x="1178700" y="374550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Conclusiones</a:t>
            </a:r>
            <a:endParaRPr sz="3200"/>
          </a:p>
        </p:txBody>
      </p:sp>
      <p:sp>
        <p:nvSpPr>
          <p:cNvPr id="3560" name="Google Shape;3560;p47"/>
          <p:cNvSpPr txBox="1"/>
          <p:nvPr>
            <p:ph idx="4294967295" type="title"/>
          </p:nvPr>
        </p:nvSpPr>
        <p:spPr>
          <a:xfrm>
            <a:off x="918575" y="922650"/>
            <a:ext cx="2229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Oja</a:t>
            </a:r>
            <a:endParaRPr sz="3200"/>
          </a:p>
        </p:txBody>
      </p:sp>
      <p:sp>
        <p:nvSpPr>
          <p:cNvPr id="3561" name="Google Shape;3561;p47"/>
          <p:cNvSpPr txBox="1"/>
          <p:nvPr>
            <p:ph idx="4294967295" type="title"/>
          </p:nvPr>
        </p:nvSpPr>
        <p:spPr>
          <a:xfrm>
            <a:off x="918575" y="1526100"/>
            <a:ext cx="70794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</a:rPr>
              <a:t>El algoritmo llega a una </a:t>
            </a:r>
            <a:r>
              <a:rPr lang="en" sz="2200">
                <a:solidFill>
                  <a:srgbClr val="666666"/>
                </a:solidFill>
              </a:rPr>
              <a:t>solución</a:t>
            </a:r>
            <a:r>
              <a:rPr lang="en" sz="2200">
                <a:solidFill>
                  <a:srgbClr val="666666"/>
                </a:solidFill>
              </a:rPr>
              <a:t> muy cercana a la </a:t>
            </a:r>
            <a:r>
              <a:rPr lang="en" sz="2200">
                <a:solidFill>
                  <a:srgbClr val="666666"/>
                </a:solidFill>
              </a:rPr>
              <a:t>hallada por la librería.</a:t>
            </a:r>
            <a:endParaRPr sz="2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</a:rPr>
              <a:t>Las variables con mayor carga positiva son GDP, Life Expect., Pop growth. La de carga negativa es Inflation.</a:t>
            </a:r>
            <a:endParaRPr sz="2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</a:rPr>
              <a:t>Cuando se quiere calcular el pca para muchas variables resulta más práctico pasarle los datos a un Oja para que este lo resuelva por nosotros.</a:t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5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p48"/>
          <p:cNvSpPr txBox="1"/>
          <p:nvPr>
            <p:ph idx="15" type="title"/>
          </p:nvPr>
        </p:nvSpPr>
        <p:spPr>
          <a:xfrm>
            <a:off x="1178700" y="374550"/>
            <a:ext cx="6786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Conclusiones</a:t>
            </a:r>
            <a:endParaRPr sz="3200"/>
          </a:p>
        </p:txBody>
      </p:sp>
      <p:sp>
        <p:nvSpPr>
          <p:cNvPr id="3567" name="Google Shape;3567;p48"/>
          <p:cNvSpPr txBox="1"/>
          <p:nvPr>
            <p:ph idx="4294967295" type="title"/>
          </p:nvPr>
        </p:nvSpPr>
        <p:spPr>
          <a:xfrm>
            <a:off x="918575" y="866100"/>
            <a:ext cx="2229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Hopfield</a:t>
            </a:r>
            <a:endParaRPr sz="3200"/>
          </a:p>
        </p:txBody>
      </p:sp>
      <p:sp>
        <p:nvSpPr>
          <p:cNvPr id="3568" name="Google Shape;3568;p48"/>
          <p:cNvSpPr txBox="1"/>
          <p:nvPr>
            <p:ph idx="4294967295" type="title"/>
          </p:nvPr>
        </p:nvSpPr>
        <p:spPr>
          <a:xfrm>
            <a:off x="918575" y="1462500"/>
            <a:ext cx="70794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Nos dimos cuenta que siempre aprende </a:t>
            </a:r>
            <a:r>
              <a:rPr lang="en" sz="1700">
                <a:solidFill>
                  <a:srgbClr val="666666"/>
                </a:solidFill>
              </a:rPr>
              <a:t>mínimos</a:t>
            </a:r>
            <a:r>
              <a:rPr lang="en" sz="1700">
                <a:solidFill>
                  <a:srgbClr val="666666"/>
                </a:solidFill>
              </a:rPr>
              <a:t> locales que no son los patrones de aprendizaje y al pasarle como entrada un </a:t>
            </a:r>
            <a:r>
              <a:rPr lang="en" sz="1700">
                <a:solidFill>
                  <a:srgbClr val="666666"/>
                </a:solidFill>
              </a:rPr>
              <a:t>patrón</a:t>
            </a:r>
            <a:r>
              <a:rPr lang="en" sz="1700">
                <a:solidFill>
                  <a:srgbClr val="666666"/>
                </a:solidFill>
              </a:rPr>
              <a:t> no ortogonal a los de entrenamiento. 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Cuando los patrones tienen pequeños cambios recuerda muy </a:t>
            </a:r>
            <a:r>
              <a:rPr lang="en" sz="1700">
                <a:solidFill>
                  <a:srgbClr val="666666"/>
                </a:solidFill>
              </a:rPr>
              <a:t>rápido</a:t>
            </a:r>
            <a:r>
              <a:rPr lang="en" sz="1700">
                <a:solidFill>
                  <a:srgbClr val="666666"/>
                </a:solidFill>
              </a:rPr>
              <a:t> el </a:t>
            </a:r>
            <a:r>
              <a:rPr lang="en" sz="1700">
                <a:solidFill>
                  <a:srgbClr val="666666"/>
                </a:solidFill>
              </a:rPr>
              <a:t>patrón</a:t>
            </a:r>
            <a:r>
              <a:rPr lang="en" sz="1700">
                <a:solidFill>
                  <a:srgbClr val="666666"/>
                </a:solidFill>
              </a:rPr>
              <a:t> de entrenamiento. Pero cuando generamos cambios de </a:t>
            </a:r>
            <a:r>
              <a:rPr lang="en" sz="1700">
                <a:solidFill>
                  <a:srgbClr val="666666"/>
                </a:solidFill>
              </a:rPr>
              <a:t>más</a:t>
            </a:r>
            <a:r>
              <a:rPr lang="en" sz="1700">
                <a:solidFill>
                  <a:srgbClr val="666666"/>
                </a:solidFill>
              </a:rPr>
              <a:t> del 25% ya no encuentra tan </a:t>
            </a:r>
            <a:r>
              <a:rPr lang="en" sz="1700">
                <a:solidFill>
                  <a:srgbClr val="666666"/>
                </a:solidFill>
              </a:rPr>
              <a:t>rápido</a:t>
            </a:r>
            <a:r>
              <a:rPr lang="en" sz="1700">
                <a:solidFill>
                  <a:srgbClr val="666666"/>
                </a:solidFill>
              </a:rPr>
              <a:t> el </a:t>
            </a:r>
            <a:r>
              <a:rPr lang="en" sz="1700">
                <a:solidFill>
                  <a:srgbClr val="666666"/>
                </a:solidFill>
              </a:rPr>
              <a:t>patrón</a:t>
            </a:r>
            <a:r>
              <a:rPr lang="en" sz="1700">
                <a:solidFill>
                  <a:srgbClr val="666666"/>
                </a:solidFill>
              </a:rPr>
              <a:t>. Y encuentra un </a:t>
            </a:r>
            <a:r>
              <a:rPr lang="en" sz="1700">
                <a:solidFill>
                  <a:srgbClr val="666666"/>
                </a:solidFill>
              </a:rPr>
              <a:t>patrón</a:t>
            </a:r>
            <a:r>
              <a:rPr lang="en" sz="1700">
                <a:solidFill>
                  <a:srgbClr val="666666"/>
                </a:solidFill>
              </a:rPr>
              <a:t> que no es con el que se lo entreno. Esto puede ser un factor de </a:t>
            </a:r>
            <a:r>
              <a:rPr lang="en" sz="1700">
                <a:solidFill>
                  <a:srgbClr val="666666"/>
                </a:solidFill>
              </a:rPr>
              <a:t>elección</a:t>
            </a:r>
            <a:r>
              <a:rPr lang="en" sz="1700">
                <a:solidFill>
                  <a:srgbClr val="666666"/>
                </a:solidFill>
              </a:rPr>
              <a:t> al momento de seleccionar la red para resolver ciertas </a:t>
            </a:r>
            <a:r>
              <a:rPr lang="en" sz="1700">
                <a:solidFill>
                  <a:srgbClr val="666666"/>
                </a:solidFill>
              </a:rPr>
              <a:t>problemáticas</a:t>
            </a:r>
            <a:r>
              <a:rPr lang="en" sz="1700">
                <a:solidFill>
                  <a:srgbClr val="666666"/>
                </a:solidFill>
              </a:rPr>
              <a:t>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 </a:t>
            </a:r>
            <a:r>
              <a:rPr lang="en" sz="1700">
                <a:solidFill>
                  <a:srgbClr val="666666"/>
                </a:solidFill>
              </a:rPr>
              <a:t>Además</a:t>
            </a:r>
            <a:r>
              <a:rPr lang="en" sz="1700">
                <a:solidFill>
                  <a:srgbClr val="666666"/>
                </a:solidFill>
              </a:rPr>
              <a:t> nos encontramos con que cuando las letras no son tan ortogonales y parecidas ejemplo de la B y la D, la D terminaba absorbiendo todo los patrones de la B cuando se </a:t>
            </a:r>
            <a:r>
              <a:rPr lang="en" sz="1700">
                <a:solidFill>
                  <a:srgbClr val="666666"/>
                </a:solidFill>
              </a:rPr>
              <a:t>modifica</a:t>
            </a:r>
            <a:r>
              <a:rPr lang="en" sz="1700">
                <a:solidFill>
                  <a:srgbClr val="666666"/>
                </a:solidFill>
              </a:rPr>
              <a:t> </a:t>
            </a:r>
            <a:r>
              <a:rPr lang="en" sz="1700">
                <a:solidFill>
                  <a:srgbClr val="666666"/>
                </a:solidFill>
              </a:rPr>
              <a:t>más</a:t>
            </a:r>
            <a:r>
              <a:rPr lang="en" sz="1700">
                <a:solidFill>
                  <a:srgbClr val="666666"/>
                </a:solidFill>
              </a:rPr>
              <a:t> de 2 bits.</a:t>
            </a:r>
            <a:endParaRPr sz="1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2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p49"/>
          <p:cNvSpPr txBox="1"/>
          <p:nvPr>
            <p:ph type="title"/>
          </p:nvPr>
        </p:nvSpPr>
        <p:spPr>
          <a:xfrm>
            <a:off x="2803650" y="1931225"/>
            <a:ext cx="3629700" cy="14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</a:t>
            </a:r>
            <a:r>
              <a:rPr lang="en"/>
              <a:t>Gracias</a:t>
            </a:r>
            <a:r>
              <a:rPr lang="en"/>
              <a:t>!</a:t>
            </a:r>
            <a:endParaRPr/>
          </a:p>
        </p:txBody>
      </p:sp>
      <p:grpSp>
        <p:nvGrpSpPr>
          <p:cNvPr id="3574" name="Google Shape;3574;p49"/>
          <p:cNvGrpSpPr/>
          <p:nvPr/>
        </p:nvGrpSpPr>
        <p:grpSpPr>
          <a:xfrm>
            <a:off x="1267398" y="-4248000"/>
            <a:ext cx="6609204" cy="6566091"/>
            <a:chOff x="233725" y="392000"/>
            <a:chExt cx="2491125" cy="2474875"/>
          </a:xfrm>
        </p:grpSpPr>
        <p:sp>
          <p:nvSpPr>
            <p:cNvPr id="3575" name="Google Shape;3575;p49"/>
            <p:cNvSpPr/>
            <p:nvPr/>
          </p:nvSpPr>
          <p:spPr>
            <a:xfrm>
              <a:off x="2304225" y="653000"/>
              <a:ext cx="208350" cy="165500"/>
            </a:xfrm>
            <a:custGeom>
              <a:rect b="b" l="l" r="r" t="t"/>
              <a:pathLst>
                <a:path extrusionOk="0" h="6620" w="8334">
                  <a:moveTo>
                    <a:pt x="2347" y="1"/>
                  </a:moveTo>
                  <a:cubicBezTo>
                    <a:pt x="1486" y="1"/>
                    <a:pt x="689" y="265"/>
                    <a:pt x="0" y="737"/>
                  </a:cubicBezTo>
                  <a:lnTo>
                    <a:pt x="429" y="1062"/>
                  </a:lnTo>
                  <a:lnTo>
                    <a:pt x="1051" y="1536"/>
                  </a:lnTo>
                  <a:lnTo>
                    <a:pt x="1794" y="2099"/>
                  </a:lnTo>
                  <a:lnTo>
                    <a:pt x="3010" y="3022"/>
                  </a:lnTo>
                  <a:lnTo>
                    <a:pt x="4732" y="4335"/>
                  </a:lnTo>
                  <a:lnTo>
                    <a:pt x="5948" y="5258"/>
                  </a:lnTo>
                  <a:lnTo>
                    <a:pt x="6691" y="5825"/>
                  </a:lnTo>
                  <a:lnTo>
                    <a:pt x="7310" y="6295"/>
                  </a:lnTo>
                  <a:lnTo>
                    <a:pt x="7739" y="6620"/>
                  </a:lnTo>
                  <a:cubicBezTo>
                    <a:pt x="8333" y="4892"/>
                    <a:pt x="7825" y="2925"/>
                    <a:pt x="5762" y="1325"/>
                  </a:cubicBezTo>
                  <a:lnTo>
                    <a:pt x="5748" y="1311"/>
                  </a:lnTo>
                  <a:lnTo>
                    <a:pt x="5737" y="1301"/>
                  </a:lnTo>
                  <a:lnTo>
                    <a:pt x="5699" y="1273"/>
                  </a:lnTo>
                  <a:cubicBezTo>
                    <a:pt x="5686" y="1266"/>
                    <a:pt x="5675" y="1256"/>
                    <a:pt x="5665" y="1249"/>
                  </a:cubicBezTo>
                  <a:lnTo>
                    <a:pt x="5651" y="1238"/>
                  </a:lnTo>
                  <a:cubicBezTo>
                    <a:pt x="5641" y="1231"/>
                    <a:pt x="5630" y="1221"/>
                    <a:pt x="5616" y="1214"/>
                  </a:cubicBezTo>
                  <a:cubicBezTo>
                    <a:pt x="4485" y="374"/>
                    <a:pt x="3371" y="1"/>
                    <a:pt x="2347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49"/>
            <p:cNvSpPr/>
            <p:nvPr/>
          </p:nvSpPr>
          <p:spPr>
            <a:xfrm>
              <a:off x="2279775" y="810350"/>
              <a:ext cx="217925" cy="147000"/>
            </a:xfrm>
            <a:custGeom>
              <a:rect b="b" l="l" r="r" t="t"/>
              <a:pathLst>
                <a:path extrusionOk="0" h="5880" w="8717">
                  <a:moveTo>
                    <a:pt x="8288" y="1"/>
                  </a:moveTo>
                  <a:cubicBezTo>
                    <a:pt x="7735" y="1452"/>
                    <a:pt x="6432" y="2783"/>
                    <a:pt x="4666" y="3609"/>
                  </a:cubicBezTo>
                  <a:lnTo>
                    <a:pt x="0" y="5786"/>
                  </a:lnTo>
                  <a:lnTo>
                    <a:pt x="121" y="5880"/>
                  </a:lnTo>
                  <a:lnTo>
                    <a:pt x="5022" y="3882"/>
                  </a:lnTo>
                  <a:cubicBezTo>
                    <a:pt x="6878" y="3125"/>
                    <a:pt x="8205" y="1812"/>
                    <a:pt x="8717" y="326"/>
                  </a:cubicBezTo>
                  <a:lnTo>
                    <a:pt x="8288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49"/>
            <p:cNvSpPr/>
            <p:nvPr/>
          </p:nvSpPr>
          <p:spPr>
            <a:xfrm>
              <a:off x="2275450" y="798600"/>
              <a:ext cx="211525" cy="156425"/>
            </a:xfrm>
            <a:custGeom>
              <a:rect b="b" l="l" r="r" t="t"/>
              <a:pathLst>
                <a:path extrusionOk="0" h="6257" w="8461">
                  <a:moveTo>
                    <a:pt x="7842" y="1"/>
                  </a:moveTo>
                  <a:cubicBezTo>
                    <a:pt x="7224" y="1404"/>
                    <a:pt x="5955" y="2759"/>
                    <a:pt x="4320" y="3685"/>
                  </a:cubicBezTo>
                  <a:lnTo>
                    <a:pt x="0" y="6122"/>
                  </a:lnTo>
                  <a:lnTo>
                    <a:pt x="177" y="6256"/>
                  </a:lnTo>
                  <a:lnTo>
                    <a:pt x="4842" y="4079"/>
                  </a:lnTo>
                  <a:cubicBezTo>
                    <a:pt x="6605" y="3253"/>
                    <a:pt x="7908" y="1926"/>
                    <a:pt x="8461" y="471"/>
                  </a:cubicBezTo>
                  <a:lnTo>
                    <a:pt x="7842" y="1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49"/>
            <p:cNvSpPr/>
            <p:nvPr/>
          </p:nvSpPr>
          <p:spPr>
            <a:xfrm>
              <a:off x="2270175" y="784425"/>
              <a:ext cx="201350" cy="167225"/>
            </a:xfrm>
            <a:custGeom>
              <a:rect b="b" l="l" r="r" t="t"/>
              <a:pathLst>
                <a:path extrusionOk="0" h="6689" w="8054">
                  <a:moveTo>
                    <a:pt x="7310" y="1"/>
                  </a:moveTo>
                  <a:cubicBezTo>
                    <a:pt x="6619" y="1349"/>
                    <a:pt x="5385" y="2735"/>
                    <a:pt x="3906" y="3775"/>
                  </a:cubicBezTo>
                  <a:lnTo>
                    <a:pt x="0" y="6530"/>
                  </a:lnTo>
                  <a:lnTo>
                    <a:pt x="211" y="6689"/>
                  </a:lnTo>
                  <a:lnTo>
                    <a:pt x="4531" y="4252"/>
                  </a:lnTo>
                  <a:cubicBezTo>
                    <a:pt x="6166" y="3326"/>
                    <a:pt x="7435" y="1974"/>
                    <a:pt x="8053" y="568"/>
                  </a:cubicBezTo>
                  <a:lnTo>
                    <a:pt x="7310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49"/>
            <p:cNvSpPr/>
            <p:nvPr/>
          </p:nvSpPr>
          <p:spPr>
            <a:xfrm>
              <a:off x="2261525" y="761375"/>
              <a:ext cx="191425" cy="186300"/>
            </a:xfrm>
            <a:custGeom>
              <a:rect b="b" l="l" r="r" t="t"/>
              <a:pathLst>
                <a:path extrusionOk="0" h="7452" w="7657">
                  <a:moveTo>
                    <a:pt x="6440" y="0"/>
                  </a:moveTo>
                  <a:cubicBezTo>
                    <a:pt x="5624" y="1255"/>
                    <a:pt x="4459" y="2689"/>
                    <a:pt x="3236" y="3926"/>
                  </a:cubicBezTo>
                  <a:lnTo>
                    <a:pt x="1" y="7189"/>
                  </a:lnTo>
                  <a:lnTo>
                    <a:pt x="346" y="7452"/>
                  </a:lnTo>
                  <a:lnTo>
                    <a:pt x="4255" y="4701"/>
                  </a:lnTo>
                  <a:cubicBezTo>
                    <a:pt x="5731" y="3657"/>
                    <a:pt x="6962" y="2271"/>
                    <a:pt x="7656" y="923"/>
                  </a:cubicBezTo>
                  <a:lnTo>
                    <a:pt x="6440" y="0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49"/>
            <p:cNvSpPr/>
            <p:nvPr/>
          </p:nvSpPr>
          <p:spPr>
            <a:xfrm>
              <a:off x="2249275" y="728625"/>
              <a:ext cx="173250" cy="212475"/>
            </a:xfrm>
            <a:custGeom>
              <a:rect b="b" l="l" r="r" t="t"/>
              <a:pathLst>
                <a:path extrusionOk="0" h="8499" w="6930">
                  <a:moveTo>
                    <a:pt x="5208" y="0"/>
                  </a:moveTo>
                  <a:cubicBezTo>
                    <a:pt x="4217" y="1123"/>
                    <a:pt x="3145" y="2623"/>
                    <a:pt x="2281" y="4134"/>
                  </a:cubicBezTo>
                  <a:lnTo>
                    <a:pt x="0" y="8126"/>
                  </a:lnTo>
                  <a:lnTo>
                    <a:pt x="491" y="8499"/>
                  </a:lnTo>
                  <a:lnTo>
                    <a:pt x="3726" y="5236"/>
                  </a:lnTo>
                  <a:cubicBezTo>
                    <a:pt x="4949" y="3999"/>
                    <a:pt x="6114" y="2565"/>
                    <a:pt x="6930" y="1310"/>
                  </a:cubicBezTo>
                  <a:lnTo>
                    <a:pt x="5208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49"/>
            <p:cNvSpPr/>
            <p:nvPr/>
          </p:nvSpPr>
          <p:spPr>
            <a:xfrm>
              <a:off x="2240625" y="705450"/>
              <a:ext cx="138875" cy="226325"/>
            </a:xfrm>
            <a:custGeom>
              <a:rect b="b" l="l" r="r" t="t"/>
              <a:pathLst>
                <a:path extrusionOk="0" h="9053" w="5555">
                  <a:moveTo>
                    <a:pt x="4338" y="1"/>
                  </a:moveTo>
                  <a:cubicBezTo>
                    <a:pt x="3225" y="1031"/>
                    <a:pt x="2219" y="2583"/>
                    <a:pt x="1611" y="4287"/>
                  </a:cubicBezTo>
                  <a:lnTo>
                    <a:pt x="0" y="8790"/>
                  </a:lnTo>
                  <a:lnTo>
                    <a:pt x="346" y="9053"/>
                  </a:lnTo>
                  <a:lnTo>
                    <a:pt x="2627" y="5061"/>
                  </a:lnTo>
                  <a:cubicBezTo>
                    <a:pt x="3491" y="3550"/>
                    <a:pt x="4563" y="2047"/>
                    <a:pt x="5554" y="924"/>
                  </a:cubicBezTo>
                  <a:lnTo>
                    <a:pt x="4338" y="1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49"/>
            <p:cNvSpPr/>
            <p:nvPr/>
          </p:nvSpPr>
          <p:spPr>
            <a:xfrm>
              <a:off x="2235350" y="691375"/>
              <a:ext cx="113725" cy="233925"/>
            </a:xfrm>
            <a:custGeom>
              <a:rect b="b" l="l" r="r" t="t"/>
              <a:pathLst>
                <a:path extrusionOk="0" h="9357" w="4549">
                  <a:moveTo>
                    <a:pt x="3806" y="1"/>
                  </a:moveTo>
                  <a:cubicBezTo>
                    <a:pt x="2617" y="968"/>
                    <a:pt x="1649" y="2555"/>
                    <a:pt x="1196" y="4376"/>
                  </a:cubicBezTo>
                  <a:lnTo>
                    <a:pt x="1" y="9194"/>
                  </a:lnTo>
                  <a:lnTo>
                    <a:pt x="211" y="9356"/>
                  </a:lnTo>
                  <a:lnTo>
                    <a:pt x="1822" y="4853"/>
                  </a:lnTo>
                  <a:cubicBezTo>
                    <a:pt x="2430" y="3146"/>
                    <a:pt x="3436" y="1590"/>
                    <a:pt x="4549" y="564"/>
                  </a:cubicBezTo>
                  <a:lnTo>
                    <a:pt x="3806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49"/>
            <p:cNvSpPr/>
            <p:nvPr/>
          </p:nvSpPr>
          <p:spPr>
            <a:xfrm>
              <a:off x="2230950" y="679550"/>
              <a:ext cx="99550" cy="241700"/>
            </a:xfrm>
            <a:custGeom>
              <a:rect b="b" l="l" r="r" t="t"/>
              <a:pathLst>
                <a:path extrusionOk="0" h="9668" w="3982">
                  <a:moveTo>
                    <a:pt x="3363" y="0"/>
                  </a:moveTo>
                  <a:cubicBezTo>
                    <a:pt x="2109" y="923"/>
                    <a:pt x="1175" y="2533"/>
                    <a:pt x="854" y="4455"/>
                  </a:cubicBezTo>
                  <a:lnTo>
                    <a:pt x="0" y="9532"/>
                  </a:lnTo>
                  <a:lnTo>
                    <a:pt x="177" y="9667"/>
                  </a:lnTo>
                  <a:lnTo>
                    <a:pt x="1372" y="4849"/>
                  </a:lnTo>
                  <a:cubicBezTo>
                    <a:pt x="1825" y="3028"/>
                    <a:pt x="2793" y="1441"/>
                    <a:pt x="3982" y="474"/>
                  </a:cubicBezTo>
                  <a:lnTo>
                    <a:pt x="3363" y="0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49"/>
            <p:cNvSpPr/>
            <p:nvPr/>
          </p:nvSpPr>
          <p:spPr>
            <a:xfrm>
              <a:off x="2227925" y="671425"/>
              <a:ext cx="87125" cy="246450"/>
            </a:xfrm>
            <a:custGeom>
              <a:rect b="b" l="l" r="r" t="t"/>
              <a:pathLst>
                <a:path extrusionOk="0" h="9858" w="3485">
                  <a:moveTo>
                    <a:pt x="3056" y="0"/>
                  </a:moveTo>
                  <a:cubicBezTo>
                    <a:pt x="1760" y="892"/>
                    <a:pt x="851" y="2516"/>
                    <a:pt x="616" y="4507"/>
                  </a:cubicBezTo>
                  <a:lnTo>
                    <a:pt x="0" y="9764"/>
                  </a:lnTo>
                  <a:lnTo>
                    <a:pt x="121" y="9857"/>
                  </a:lnTo>
                  <a:lnTo>
                    <a:pt x="975" y="4780"/>
                  </a:lnTo>
                  <a:cubicBezTo>
                    <a:pt x="1296" y="2858"/>
                    <a:pt x="2233" y="1248"/>
                    <a:pt x="3484" y="325"/>
                  </a:cubicBezTo>
                  <a:lnTo>
                    <a:pt x="3056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49"/>
            <p:cNvSpPr/>
            <p:nvPr/>
          </p:nvSpPr>
          <p:spPr>
            <a:xfrm>
              <a:off x="2223850" y="860475"/>
              <a:ext cx="110375" cy="102225"/>
            </a:xfrm>
            <a:custGeom>
              <a:rect b="b" l="l" r="r" t="t"/>
              <a:pathLst>
                <a:path extrusionOk="0" h="4089" w="4415">
                  <a:moveTo>
                    <a:pt x="1" y="2416"/>
                  </a:moveTo>
                  <a:lnTo>
                    <a:pt x="423" y="0"/>
                  </a:lnTo>
                  <a:lnTo>
                    <a:pt x="4414" y="3035"/>
                  </a:lnTo>
                  <a:lnTo>
                    <a:pt x="2199" y="4089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49"/>
            <p:cNvSpPr/>
            <p:nvPr/>
          </p:nvSpPr>
          <p:spPr>
            <a:xfrm>
              <a:off x="2190325" y="873200"/>
              <a:ext cx="132225" cy="133650"/>
            </a:xfrm>
            <a:custGeom>
              <a:rect b="b" l="l" r="r" t="t"/>
              <a:pathLst>
                <a:path extrusionOk="0" h="5346" w="5289">
                  <a:moveTo>
                    <a:pt x="1680" y="0"/>
                  </a:moveTo>
                  <a:cubicBezTo>
                    <a:pt x="1656" y="0"/>
                    <a:pt x="1632" y="13"/>
                    <a:pt x="1618" y="37"/>
                  </a:cubicBezTo>
                  <a:lnTo>
                    <a:pt x="1615" y="44"/>
                  </a:lnTo>
                  <a:lnTo>
                    <a:pt x="1580" y="110"/>
                  </a:lnTo>
                  <a:cubicBezTo>
                    <a:pt x="1570" y="134"/>
                    <a:pt x="1570" y="162"/>
                    <a:pt x="1587" y="183"/>
                  </a:cubicBezTo>
                  <a:lnTo>
                    <a:pt x="18" y="3701"/>
                  </a:lnTo>
                  <a:cubicBezTo>
                    <a:pt x="1" y="3732"/>
                    <a:pt x="18" y="3770"/>
                    <a:pt x="49" y="3787"/>
                  </a:cubicBezTo>
                  <a:lnTo>
                    <a:pt x="108" y="3815"/>
                  </a:lnTo>
                  <a:cubicBezTo>
                    <a:pt x="117" y="3820"/>
                    <a:pt x="127" y="3822"/>
                    <a:pt x="137" y="3822"/>
                  </a:cubicBezTo>
                  <a:cubicBezTo>
                    <a:pt x="163" y="3822"/>
                    <a:pt x="188" y="3806"/>
                    <a:pt x="198" y="3780"/>
                  </a:cubicBezTo>
                  <a:lnTo>
                    <a:pt x="1726" y="290"/>
                  </a:lnTo>
                  <a:lnTo>
                    <a:pt x="2054" y="539"/>
                  </a:lnTo>
                  <a:lnTo>
                    <a:pt x="284" y="3894"/>
                  </a:lnTo>
                  <a:cubicBezTo>
                    <a:pt x="267" y="3929"/>
                    <a:pt x="281" y="3967"/>
                    <a:pt x="312" y="3984"/>
                  </a:cubicBezTo>
                  <a:lnTo>
                    <a:pt x="371" y="4019"/>
                  </a:lnTo>
                  <a:cubicBezTo>
                    <a:pt x="381" y="4023"/>
                    <a:pt x="392" y="4026"/>
                    <a:pt x="403" y="4026"/>
                  </a:cubicBezTo>
                  <a:cubicBezTo>
                    <a:pt x="409" y="4026"/>
                    <a:pt x="416" y="4025"/>
                    <a:pt x="423" y="4022"/>
                  </a:cubicBezTo>
                  <a:cubicBezTo>
                    <a:pt x="440" y="4019"/>
                    <a:pt x="454" y="4005"/>
                    <a:pt x="464" y="3991"/>
                  </a:cubicBezTo>
                  <a:lnTo>
                    <a:pt x="2192" y="646"/>
                  </a:lnTo>
                  <a:lnTo>
                    <a:pt x="2904" y="1188"/>
                  </a:lnTo>
                  <a:lnTo>
                    <a:pt x="785" y="4261"/>
                  </a:lnTo>
                  <a:cubicBezTo>
                    <a:pt x="765" y="4292"/>
                    <a:pt x="772" y="4333"/>
                    <a:pt x="803" y="4354"/>
                  </a:cubicBezTo>
                  <a:lnTo>
                    <a:pt x="858" y="4392"/>
                  </a:lnTo>
                  <a:cubicBezTo>
                    <a:pt x="870" y="4400"/>
                    <a:pt x="883" y="4404"/>
                    <a:pt x="897" y="4404"/>
                  </a:cubicBezTo>
                  <a:cubicBezTo>
                    <a:pt x="918" y="4404"/>
                    <a:pt x="939" y="4394"/>
                    <a:pt x="951" y="4375"/>
                  </a:cubicBezTo>
                  <a:lnTo>
                    <a:pt x="3042" y="1292"/>
                  </a:lnTo>
                  <a:lnTo>
                    <a:pt x="3678" y="1776"/>
                  </a:lnTo>
                  <a:lnTo>
                    <a:pt x="1266" y="4613"/>
                  </a:lnTo>
                  <a:cubicBezTo>
                    <a:pt x="1242" y="4641"/>
                    <a:pt x="1245" y="4683"/>
                    <a:pt x="1273" y="4707"/>
                  </a:cubicBezTo>
                  <a:lnTo>
                    <a:pt x="1325" y="4752"/>
                  </a:lnTo>
                  <a:cubicBezTo>
                    <a:pt x="1338" y="4762"/>
                    <a:pt x="1354" y="4768"/>
                    <a:pt x="1369" y="4768"/>
                  </a:cubicBezTo>
                  <a:cubicBezTo>
                    <a:pt x="1389" y="4768"/>
                    <a:pt x="1408" y="4759"/>
                    <a:pt x="1421" y="4741"/>
                  </a:cubicBezTo>
                  <a:lnTo>
                    <a:pt x="3817" y="1880"/>
                  </a:lnTo>
                  <a:lnTo>
                    <a:pt x="4529" y="2419"/>
                  </a:lnTo>
                  <a:lnTo>
                    <a:pt x="1767" y="4980"/>
                  </a:lnTo>
                  <a:cubicBezTo>
                    <a:pt x="1753" y="4990"/>
                    <a:pt x="1746" y="5007"/>
                    <a:pt x="1743" y="5028"/>
                  </a:cubicBezTo>
                  <a:cubicBezTo>
                    <a:pt x="1743" y="5045"/>
                    <a:pt x="1750" y="5063"/>
                    <a:pt x="1764" y="5077"/>
                  </a:cubicBezTo>
                  <a:lnTo>
                    <a:pt x="1812" y="5125"/>
                  </a:lnTo>
                  <a:cubicBezTo>
                    <a:pt x="1824" y="5137"/>
                    <a:pt x="1840" y="5143"/>
                    <a:pt x="1857" y="5143"/>
                  </a:cubicBezTo>
                  <a:cubicBezTo>
                    <a:pt x="1874" y="5143"/>
                    <a:pt x="1891" y="5137"/>
                    <a:pt x="1905" y="5125"/>
                  </a:cubicBezTo>
                  <a:lnTo>
                    <a:pt x="4670" y="2522"/>
                  </a:lnTo>
                  <a:lnTo>
                    <a:pt x="4995" y="2771"/>
                  </a:lnTo>
                  <a:lnTo>
                    <a:pt x="2040" y="5177"/>
                  </a:lnTo>
                  <a:cubicBezTo>
                    <a:pt x="2026" y="5187"/>
                    <a:pt x="2016" y="5204"/>
                    <a:pt x="2016" y="5222"/>
                  </a:cubicBezTo>
                  <a:cubicBezTo>
                    <a:pt x="2012" y="5239"/>
                    <a:pt x="2019" y="5260"/>
                    <a:pt x="2030" y="5274"/>
                  </a:cubicBezTo>
                  <a:lnTo>
                    <a:pt x="2075" y="5322"/>
                  </a:lnTo>
                  <a:cubicBezTo>
                    <a:pt x="2078" y="5325"/>
                    <a:pt x="2082" y="5329"/>
                    <a:pt x="2085" y="5332"/>
                  </a:cubicBezTo>
                  <a:cubicBezTo>
                    <a:pt x="2097" y="5341"/>
                    <a:pt x="2112" y="5345"/>
                    <a:pt x="2126" y="5345"/>
                  </a:cubicBezTo>
                  <a:cubicBezTo>
                    <a:pt x="2141" y="5345"/>
                    <a:pt x="2156" y="5341"/>
                    <a:pt x="2168" y="5332"/>
                  </a:cubicBezTo>
                  <a:lnTo>
                    <a:pt x="5137" y="2878"/>
                  </a:lnTo>
                  <a:cubicBezTo>
                    <a:pt x="5145" y="2882"/>
                    <a:pt x="5153" y="2883"/>
                    <a:pt x="5161" y="2883"/>
                  </a:cubicBezTo>
                  <a:cubicBezTo>
                    <a:pt x="5178" y="2883"/>
                    <a:pt x="5194" y="2876"/>
                    <a:pt x="5206" y="2865"/>
                  </a:cubicBezTo>
                  <a:cubicBezTo>
                    <a:pt x="5227" y="2847"/>
                    <a:pt x="5251" y="2827"/>
                    <a:pt x="5268" y="2809"/>
                  </a:cubicBezTo>
                  <a:cubicBezTo>
                    <a:pt x="5282" y="2795"/>
                    <a:pt x="5289" y="2775"/>
                    <a:pt x="5289" y="2757"/>
                  </a:cubicBezTo>
                  <a:cubicBezTo>
                    <a:pt x="5285" y="2737"/>
                    <a:pt x="5279" y="2719"/>
                    <a:pt x="5261" y="2709"/>
                  </a:cubicBezTo>
                  <a:lnTo>
                    <a:pt x="1719" y="13"/>
                  </a:lnTo>
                  <a:cubicBezTo>
                    <a:pt x="1707" y="4"/>
                    <a:pt x="1694" y="0"/>
                    <a:pt x="1680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49"/>
            <p:cNvSpPr/>
            <p:nvPr/>
          </p:nvSpPr>
          <p:spPr>
            <a:xfrm>
              <a:off x="2169600" y="953575"/>
              <a:ext cx="94375" cy="76275"/>
            </a:xfrm>
            <a:custGeom>
              <a:rect b="b" l="l" r="r" t="t"/>
              <a:pathLst>
                <a:path extrusionOk="0" h="3051" w="3775">
                  <a:moveTo>
                    <a:pt x="494" y="0"/>
                  </a:moveTo>
                  <a:cubicBezTo>
                    <a:pt x="370" y="0"/>
                    <a:pt x="247" y="56"/>
                    <a:pt x="166" y="161"/>
                  </a:cubicBezTo>
                  <a:lnTo>
                    <a:pt x="0" y="375"/>
                  </a:lnTo>
                  <a:lnTo>
                    <a:pt x="218" y="545"/>
                  </a:lnTo>
                  <a:lnTo>
                    <a:pt x="3249" y="2881"/>
                  </a:lnTo>
                  <a:lnTo>
                    <a:pt x="3467" y="3050"/>
                  </a:lnTo>
                  <a:lnTo>
                    <a:pt x="3633" y="2833"/>
                  </a:lnTo>
                  <a:cubicBezTo>
                    <a:pt x="3775" y="2653"/>
                    <a:pt x="3740" y="2394"/>
                    <a:pt x="3560" y="2256"/>
                  </a:cubicBezTo>
                  <a:lnTo>
                    <a:pt x="3332" y="2083"/>
                  </a:lnTo>
                  <a:lnTo>
                    <a:pt x="2264" y="1257"/>
                  </a:lnTo>
                  <a:lnTo>
                    <a:pt x="2043" y="1084"/>
                  </a:lnTo>
                  <a:lnTo>
                    <a:pt x="972" y="261"/>
                  </a:lnTo>
                  <a:lnTo>
                    <a:pt x="747" y="88"/>
                  </a:lnTo>
                  <a:lnTo>
                    <a:pt x="744" y="85"/>
                  </a:lnTo>
                  <a:cubicBezTo>
                    <a:pt x="669" y="28"/>
                    <a:pt x="581" y="0"/>
                    <a:pt x="49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49"/>
            <p:cNvSpPr/>
            <p:nvPr/>
          </p:nvSpPr>
          <p:spPr>
            <a:xfrm>
              <a:off x="2171250" y="967175"/>
              <a:ext cx="79600" cy="63800"/>
            </a:xfrm>
            <a:custGeom>
              <a:rect b="b" l="l" r="r" t="t"/>
              <a:pathLst>
                <a:path extrusionOk="0" h="2552" w="3184">
                  <a:moveTo>
                    <a:pt x="152" y="1"/>
                  </a:moveTo>
                  <a:lnTo>
                    <a:pt x="0" y="281"/>
                  </a:lnTo>
                  <a:lnTo>
                    <a:pt x="2948" y="2551"/>
                  </a:lnTo>
                  <a:lnTo>
                    <a:pt x="3183" y="233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49"/>
            <p:cNvSpPr/>
            <p:nvPr/>
          </p:nvSpPr>
          <p:spPr>
            <a:xfrm>
              <a:off x="2144725" y="967175"/>
              <a:ext cx="106125" cy="99300"/>
            </a:xfrm>
            <a:custGeom>
              <a:rect b="b" l="l" r="r" t="t"/>
              <a:pathLst>
                <a:path extrusionOk="0" h="3972" w="4245">
                  <a:moveTo>
                    <a:pt x="1213" y="1"/>
                  </a:moveTo>
                  <a:lnTo>
                    <a:pt x="0" y="1853"/>
                  </a:lnTo>
                  <a:lnTo>
                    <a:pt x="2782" y="3972"/>
                  </a:lnTo>
                  <a:lnTo>
                    <a:pt x="4244" y="2334"/>
                  </a:lnTo>
                  <a:lnTo>
                    <a:pt x="4009" y="2551"/>
                  </a:lnTo>
                  <a:lnTo>
                    <a:pt x="1061" y="281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49"/>
            <p:cNvSpPr/>
            <p:nvPr/>
          </p:nvSpPr>
          <p:spPr>
            <a:xfrm>
              <a:off x="2139625" y="1013500"/>
              <a:ext cx="74675" cy="58425"/>
            </a:xfrm>
            <a:custGeom>
              <a:rect b="b" l="l" r="r" t="t"/>
              <a:pathLst>
                <a:path extrusionOk="0" h="2337" w="2987">
                  <a:moveTo>
                    <a:pt x="204" y="0"/>
                  </a:moveTo>
                  <a:lnTo>
                    <a:pt x="204" y="0"/>
                  </a:lnTo>
                  <a:cubicBezTo>
                    <a:pt x="0" y="308"/>
                    <a:pt x="121" y="764"/>
                    <a:pt x="484" y="1041"/>
                  </a:cubicBezTo>
                  <a:lnTo>
                    <a:pt x="1891" y="2126"/>
                  </a:lnTo>
                  <a:cubicBezTo>
                    <a:pt x="2071" y="2266"/>
                    <a:pt x="2281" y="2336"/>
                    <a:pt x="2477" y="2336"/>
                  </a:cubicBezTo>
                  <a:cubicBezTo>
                    <a:pt x="2671" y="2336"/>
                    <a:pt x="2852" y="2267"/>
                    <a:pt x="2976" y="2129"/>
                  </a:cubicBezTo>
                  <a:lnTo>
                    <a:pt x="2986" y="211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49"/>
            <p:cNvSpPr/>
            <p:nvPr/>
          </p:nvSpPr>
          <p:spPr>
            <a:xfrm>
              <a:off x="1950575" y="788400"/>
              <a:ext cx="83300" cy="74275"/>
            </a:xfrm>
            <a:custGeom>
              <a:rect b="b" l="l" r="r" t="t"/>
              <a:pathLst>
                <a:path extrusionOk="0" h="2971" w="3332">
                  <a:moveTo>
                    <a:pt x="1379" y="969"/>
                  </a:moveTo>
                  <a:lnTo>
                    <a:pt x="1645" y="1535"/>
                  </a:lnTo>
                  <a:lnTo>
                    <a:pt x="1656" y="1535"/>
                  </a:lnTo>
                  <a:lnTo>
                    <a:pt x="1697" y="1518"/>
                  </a:lnTo>
                  <a:lnTo>
                    <a:pt x="2423" y="1173"/>
                  </a:lnTo>
                  <a:lnTo>
                    <a:pt x="2495" y="1325"/>
                  </a:lnTo>
                  <a:lnTo>
                    <a:pt x="1728" y="1691"/>
                  </a:lnTo>
                  <a:cubicBezTo>
                    <a:pt x="1712" y="1740"/>
                    <a:pt x="1664" y="1774"/>
                    <a:pt x="1614" y="1774"/>
                  </a:cubicBezTo>
                  <a:cubicBezTo>
                    <a:pt x="1612" y="1774"/>
                    <a:pt x="1610" y="1774"/>
                    <a:pt x="1607" y="1774"/>
                  </a:cubicBezTo>
                  <a:cubicBezTo>
                    <a:pt x="1521" y="1774"/>
                    <a:pt x="1465" y="1688"/>
                    <a:pt x="1497" y="1611"/>
                  </a:cubicBezTo>
                  <a:lnTo>
                    <a:pt x="1224" y="1045"/>
                  </a:lnTo>
                  <a:lnTo>
                    <a:pt x="1379" y="969"/>
                  </a:lnTo>
                  <a:close/>
                  <a:moveTo>
                    <a:pt x="1671" y="0"/>
                  </a:moveTo>
                  <a:cubicBezTo>
                    <a:pt x="1061" y="0"/>
                    <a:pt x="491" y="380"/>
                    <a:pt x="273" y="989"/>
                  </a:cubicBezTo>
                  <a:cubicBezTo>
                    <a:pt x="0" y="1764"/>
                    <a:pt x="404" y="2610"/>
                    <a:pt x="1175" y="2887"/>
                  </a:cubicBezTo>
                  <a:lnTo>
                    <a:pt x="1230" y="2904"/>
                  </a:lnTo>
                  <a:cubicBezTo>
                    <a:pt x="1375" y="2949"/>
                    <a:pt x="1522" y="2970"/>
                    <a:pt x="1666" y="2970"/>
                  </a:cubicBezTo>
                  <a:cubicBezTo>
                    <a:pt x="2280" y="2970"/>
                    <a:pt x="2854" y="2585"/>
                    <a:pt x="3069" y="1978"/>
                  </a:cubicBezTo>
                  <a:cubicBezTo>
                    <a:pt x="3332" y="1224"/>
                    <a:pt x="2955" y="398"/>
                    <a:pt x="2212" y="105"/>
                  </a:cubicBezTo>
                  <a:cubicBezTo>
                    <a:pt x="2198" y="98"/>
                    <a:pt x="2184" y="94"/>
                    <a:pt x="2171" y="87"/>
                  </a:cubicBezTo>
                  <a:cubicBezTo>
                    <a:pt x="2005" y="28"/>
                    <a:pt x="1837" y="0"/>
                    <a:pt x="167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49"/>
            <p:cNvSpPr/>
            <p:nvPr/>
          </p:nvSpPr>
          <p:spPr>
            <a:xfrm>
              <a:off x="1977425" y="775100"/>
              <a:ext cx="96450" cy="119450"/>
            </a:xfrm>
            <a:custGeom>
              <a:rect b="b" l="l" r="r" t="t"/>
              <a:pathLst>
                <a:path extrusionOk="0" h="4778" w="3858">
                  <a:moveTo>
                    <a:pt x="1380" y="1"/>
                  </a:moveTo>
                  <a:lnTo>
                    <a:pt x="1294" y="243"/>
                  </a:lnTo>
                  <a:cubicBezTo>
                    <a:pt x="2251" y="612"/>
                    <a:pt x="2745" y="1680"/>
                    <a:pt x="2403" y="2652"/>
                  </a:cubicBezTo>
                  <a:cubicBezTo>
                    <a:pt x="2127" y="3435"/>
                    <a:pt x="1390" y="3928"/>
                    <a:pt x="600" y="3928"/>
                  </a:cubicBezTo>
                  <a:cubicBezTo>
                    <a:pt x="411" y="3928"/>
                    <a:pt x="218" y="3900"/>
                    <a:pt x="29" y="3840"/>
                  </a:cubicBezTo>
                  <a:lnTo>
                    <a:pt x="1" y="3920"/>
                  </a:lnTo>
                  <a:lnTo>
                    <a:pt x="2410" y="4777"/>
                  </a:lnTo>
                  <a:lnTo>
                    <a:pt x="3699" y="1145"/>
                  </a:lnTo>
                  <a:lnTo>
                    <a:pt x="3761" y="1165"/>
                  </a:lnTo>
                  <a:lnTo>
                    <a:pt x="3858" y="889"/>
                  </a:lnTo>
                  <a:lnTo>
                    <a:pt x="3461" y="744"/>
                  </a:lnTo>
                  <a:lnTo>
                    <a:pt x="3461" y="751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49"/>
            <p:cNvSpPr/>
            <p:nvPr/>
          </p:nvSpPr>
          <p:spPr>
            <a:xfrm>
              <a:off x="1881600" y="873075"/>
              <a:ext cx="156075" cy="290450"/>
            </a:xfrm>
            <a:custGeom>
              <a:rect b="b" l="l" r="r" t="t"/>
              <a:pathLst>
                <a:path extrusionOk="0" h="11618" w="6243">
                  <a:moveTo>
                    <a:pt x="3834" y="1"/>
                  </a:moveTo>
                  <a:lnTo>
                    <a:pt x="1" y="10808"/>
                  </a:lnTo>
                  <a:lnTo>
                    <a:pt x="2199" y="11617"/>
                  </a:lnTo>
                  <a:lnTo>
                    <a:pt x="6067" y="803"/>
                  </a:lnTo>
                  <a:lnTo>
                    <a:pt x="6239" y="865"/>
                  </a:lnTo>
                  <a:lnTo>
                    <a:pt x="6243" y="858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49"/>
            <p:cNvSpPr/>
            <p:nvPr/>
          </p:nvSpPr>
          <p:spPr>
            <a:xfrm>
              <a:off x="2011825" y="775100"/>
              <a:ext cx="52125" cy="18775"/>
            </a:xfrm>
            <a:custGeom>
              <a:rect b="b" l="l" r="r" t="t"/>
              <a:pathLst>
                <a:path extrusionOk="0" h="751" w="2085">
                  <a:moveTo>
                    <a:pt x="0" y="1"/>
                  </a:moveTo>
                  <a:lnTo>
                    <a:pt x="2081" y="751"/>
                  </a:lnTo>
                  <a:lnTo>
                    <a:pt x="2085" y="7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49"/>
            <p:cNvSpPr/>
            <p:nvPr/>
          </p:nvSpPr>
          <p:spPr>
            <a:xfrm>
              <a:off x="1913850" y="752025"/>
              <a:ext cx="98000" cy="121075"/>
            </a:xfrm>
            <a:custGeom>
              <a:rect b="b" l="l" r="r" t="t"/>
              <a:pathLst>
                <a:path extrusionOk="0" h="4843" w="3920">
                  <a:moveTo>
                    <a:pt x="1327" y="1"/>
                  </a:moveTo>
                  <a:lnTo>
                    <a:pt x="1227" y="284"/>
                  </a:lnTo>
                  <a:lnTo>
                    <a:pt x="1289" y="308"/>
                  </a:lnTo>
                  <a:lnTo>
                    <a:pt x="0" y="3941"/>
                  </a:lnTo>
                  <a:lnTo>
                    <a:pt x="2540" y="4843"/>
                  </a:lnTo>
                  <a:lnTo>
                    <a:pt x="2572" y="4763"/>
                  </a:lnTo>
                  <a:lnTo>
                    <a:pt x="2499" y="4743"/>
                  </a:lnTo>
                  <a:cubicBezTo>
                    <a:pt x="1504" y="4390"/>
                    <a:pt x="985" y="3298"/>
                    <a:pt x="1338" y="2303"/>
                  </a:cubicBezTo>
                  <a:cubicBezTo>
                    <a:pt x="1615" y="1522"/>
                    <a:pt x="2351" y="1034"/>
                    <a:pt x="3138" y="1034"/>
                  </a:cubicBezTo>
                  <a:cubicBezTo>
                    <a:pt x="3350" y="1034"/>
                    <a:pt x="3566" y="1070"/>
                    <a:pt x="3778" y="1145"/>
                  </a:cubicBezTo>
                  <a:cubicBezTo>
                    <a:pt x="3798" y="1152"/>
                    <a:pt x="3816" y="1159"/>
                    <a:pt x="3833" y="1166"/>
                  </a:cubicBezTo>
                  <a:lnTo>
                    <a:pt x="3919" y="927"/>
                  </a:lnTo>
                  <a:lnTo>
                    <a:pt x="1728" y="146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49"/>
            <p:cNvSpPr/>
            <p:nvPr/>
          </p:nvSpPr>
          <p:spPr>
            <a:xfrm>
              <a:off x="2011825" y="602975"/>
              <a:ext cx="61025" cy="190825"/>
            </a:xfrm>
            <a:custGeom>
              <a:rect b="b" l="l" r="r" t="t"/>
              <a:pathLst>
                <a:path extrusionOk="0" h="7633" w="2441">
                  <a:moveTo>
                    <a:pt x="2420" y="1"/>
                  </a:moveTo>
                  <a:lnTo>
                    <a:pt x="0" y="6889"/>
                  </a:lnTo>
                  <a:lnTo>
                    <a:pt x="2085" y="7632"/>
                  </a:lnTo>
                  <a:lnTo>
                    <a:pt x="2233" y="7204"/>
                  </a:lnTo>
                  <a:lnTo>
                    <a:pt x="1919" y="5116"/>
                  </a:lnTo>
                  <a:lnTo>
                    <a:pt x="1922" y="5116"/>
                  </a:lnTo>
                  <a:lnTo>
                    <a:pt x="2358" y="3893"/>
                  </a:lnTo>
                  <a:lnTo>
                    <a:pt x="2340" y="3889"/>
                  </a:lnTo>
                  <a:cubicBezTo>
                    <a:pt x="2326" y="3692"/>
                    <a:pt x="2354" y="468"/>
                    <a:pt x="2441" y="4"/>
                  </a:cubicBezTo>
                  <a:lnTo>
                    <a:pt x="242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49"/>
            <p:cNvSpPr/>
            <p:nvPr/>
          </p:nvSpPr>
          <p:spPr>
            <a:xfrm>
              <a:off x="1957125" y="602125"/>
              <a:ext cx="115300" cy="173000"/>
            </a:xfrm>
            <a:custGeom>
              <a:rect b="b" l="l" r="r" t="t"/>
              <a:pathLst>
                <a:path extrusionOk="0" h="6920" w="4612">
                  <a:moveTo>
                    <a:pt x="4532" y="0"/>
                  </a:moveTo>
                  <a:cubicBezTo>
                    <a:pt x="4304" y="419"/>
                    <a:pt x="2289" y="2935"/>
                    <a:pt x="2161" y="3080"/>
                  </a:cubicBezTo>
                  <a:lnTo>
                    <a:pt x="2140" y="3069"/>
                  </a:lnTo>
                  <a:lnTo>
                    <a:pt x="1708" y="4293"/>
                  </a:lnTo>
                  <a:lnTo>
                    <a:pt x="153" y="5717"/>
                  </a:lnTo>
                  <a:lnTo>
                    <a:pt x="1" y="6139"/>
                  </a:lnTo>
                  <a:lnTo>
                    <a:pt x="2192" y="6920"/>
                  </a:lnTo>
                  <a:lnTo>
                    <a:pt x="4611" y="32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49"/>
            <p:cNvSpPr/>
            <p:nvPr/>
          </p:nvSpPr>
          <p:spPr>
            <a:xfrm>
              <a:off x="1821825" y="850525"/>
              <a:ext cx="155625" cy="292775"/>
            </a:xfrm>
            <a:custGeom>
              <a:rect b="b" l="l" r="r" t="t"/>
              <a:pathLst>
                <a:path extrusionOk="0" h="11711" w="6225">
                  <a:moveTo>
                    <a:pt x="3681" y="1"/>
                  </a:moveTo>
                  <a:lnTo>
                    <a:pt x="3681" y="4"/>
                  </a:lnTo>
                  <a:lnTo>
                    <a:pt x="3850" y="67"/>
                  </a:lnTo>
                  <a:lnTo>
                    <a:pt x="0" y="10833"/>
                  </a:lnTo>
                  <a:lnTo>
                    <a:pt x="2392" y="11710"/>
                  </a:lnTo>
                  <a:lnTo>
                    <a:pt x="6225" y="903"/>
                  </a:lnTo>
                  <a:lnTo>
                    <a:pt x="3681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49"/>
            <p:cNvSpPr/>
            <p:nvPr/>
          </p:nvSpPr>
          <p:spPr>
            <a:xfrm>
              <a:off x="491800" y="1469800"/>
              <a:ext cx="147425" cy="202375"/>
            </a:xfrm>
            <a:custGeom>
              <a:rect b="b" l="l" r="r" t="t"/>
              <a:pathLst>
                <a:path extrusionOk="0" h="8095" w="5897">
                  <a:moveTo>
                    <a:pt x="4334" y="0"/>
                  </a:moveTo>
                  <a:cubicBezTo>
                    <a:pt x="4237" y="0"/>
                    <a:pt x="4137" y="7"/>
                    <a:pt x="4034" y="21"/>
                  </a:cubicBezTo>
                  <a:cubicBezTo>
                    <a:pt x="3567" y="87"/>
                    <a:pt x="3114" y="215"/>
                    <a:pt x="2679" y="401"/>
                  </a:cubicBezTo>
                  <a:cubicBezTo>
                    <a:pt x="2033" y="674"/>
                    <a:pt x="1366" y="1217"/>
                    <a:pt x="768" y="1753"/>
                  </a:cubicBezTo>
                  <a:cubicBezTo>
                    <a:pt x="522" y="1970"/>
                    <a:pt x="308" y="2316"/>
                    <a:pt x="170" y="2675"/>
                  </a:cubicBezTo>
                  <a:cubicBezTo>
                    <a:pt x="163" y="2693"/>
                    <a:pt x="156" y="2706"/>
                    <a:pt x="149" y="2720"/>
                  </a:cubicBezTo>
                  <a:cubicBezTo>
                    <a:pt x="56" y="2966"/>
                    <a:pt x="4" y="3225"/>
                    <a:pt x="0" y="3484"/>
                  </a:cubicBezTo>
                  <a:cubicBezTo>
                    <a:pt x="18" y="4206"/>
                    <a:pt x="63" y="5115"/>
                    <a:pt x="197" y="5575"/>
                  </a:cubicBezTo>
                  <a:cubicBezTo>
                    <a:pt x="398" y="6273"/>
                    <a:pt x="726" y="6923"/>
                    <a:pt x="1234" y="7459"/>
                  </a:cubicBezTo>
                  <a:cubicBezTo>
                    <a:pt x="1639" y="7886"/>
                    <a:pt x="2078" y="8094"/>
                    <a:pt x="2569" y="8094"/>
                  </a:cubicBezTo>
                  <a:cubicBezTo>
                    <a:pt x="2804" y="8094"/>
                    <a:pt x="3051" y="8047"/>
                    <a:pt x="3311" y="7953"/>
                  </a:cubicBezTo>
                  <a:lnTo>
                    <a:pt x="4649" y="4331"/>
                  </a:lnTo>
                  <a:lnTo>
                    <a:pt x="5897" y="954"/>
                  </a:lnTo>
                  <a:cubicBezTo>
                    <a:pt x="5540" y="337"/>
                    <a:pt x="5016" y="0"/>
                    <a:pt x="433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49"/>
            <p:cNvSpPr/>
            <p:nvPr/>
          </p:nvSpPr>
          <p:spPr>
            <a:xfrm>
              <a:off x="233725" y="1701875"/>
              <a:ext cx="33875" cy="24250"/>
            </a:xfrm>
            <a:custGeom>
              <a:rect b="b" l="l" r="r" t="t"/>
              <a:pathLst>
                <a:path extrusionOk="0" h="970" w="1355">
                  <a:moveTo>
                    <a:pt x="594" y="1"/>
                  </a:moveTo>
                  <a:cubicBezTo>
                    <a:pt x="197" y="1"/>
                    <a:pt x="1" y="638"/>
                    <a:pt x="373" y="851"/>
                  </a:cubicBezTo>
                  <a:cubicBezTo>
                    <a:pt x="514" y="930"/>
                    <a:pt x="678" y="970"/>
                    <a:pt x="867" y="970"/>
                  </a:cubicBezTo>
                  <a:cubicBezTo>
                    <a:pt x="960" y="970"/>
                    <a:pt x="1059" y="960"/>
                    <a:pt x="1164" y="941"/>
                  </a:cubicBezTo>
                  <a:lnTo>
                    <a:pt x="1185" y="941"/>
                  </a:lnTo>
                  <a:lnTo>
                    <a:pt x="1355" y="481"/>
                  </a:lnTo>
                  <a:cubicBezTo>
                    <a:pt x="1330" y="457"/>
                    <a:pt x="1310" y="433"/>
                    <a:pt x="1292" y="405"/>
                  </a:cubicBezTo>
                  <a:cubicBezTo>
                    <a:pt x="1144" y="184"/>
                    <a:pt x="905" y="39"/>
                    <a:pt x="643" y="4"/>
                  </a:cubicBezTo>
                  <a:cubicBezTo>
                    <a:pt x="626" y="2"/>
                    <a:pt x="610" y="1"/>
                    <a:pt x="594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49"/>
            <p:cNvSpPr/>
            <p:nvPr/>
          </p:nvSpPr>
          <p:spPr>
            <a:xfrm>
              <a:off x="263350" y="1713875"/>
              <a:ext cx="86075" cy="47900"/>
            </a:xfrm>
            <a:custGeom>
              <a:rect b="b" l="l" r="r" t="t"/>
              <a:pathLst>
                <a:path extrusionOk="0" h="1916" w="3443">
                  <a:moveTo>
                    <a:pt x="170" y="1"/>
                  </a:moveTo>
                  <a:lnTo>
                    <a:pt x="0" y="461"/>
                  </a:lnTo>
                  <a:cubicBezTo>
                    <a:pt x="9" y="460"/>
                    <a:pt x="17" y="460"/>
                    <a:pt x="26" y="460"/>
                  </a:cubicBezTo>
                  <a:cubicBezTo>
                    <a:pt x="107" y="460"/>
                    <a:pt x="208" y="487"/>
                    <a:pt x="242" y="537"/>
                  </a:cubicBezTo>
                  <a:cubicBezTo>
                    <a:pt x="543" y="976"/>
                    <a:pt x="985" y="1176"/>
                    <a:pt x="1469" y="1332"/>
                  </a:cubicBezTo>
                  <a:cubicBezTo>
                    <a:pt x="1943" y="1484"/>
                    <a:pt x="2409" y="1674"/>
                    <a:pt x="2876" y="1850"/>
                  </a:cubicBezTo>
                  <a:cubicBezTo>
                    <a:pt x="2914" y="1864"/>
                    <a:pt x="2952" y="1881"/>
                    <a:pt x="2986" y="1898"/>
                  </a:cubicBezTo>
                  <a:cubicBezTo>
                    <a:pt x="3000" y="1902"/>
                    <a:pt x="3011" y="1909"/>
                    <a:pt x="3024" y="1916"/>
                  </a:cubicBezTo>
                  <a:lnTo>
                    <a:pt x="3443" y="782"/>
                  </a:lnTo>
                  <a:lnTo>
                    <a:pt x="3443" y="782"/>
                  </a:lnTo>
                  <a:cubicBezTo>
                    <a:pt x="3439" y="782"/>
                    <a:pt x="3435" y="782"/>
                    <a:pt x="3432" y="782"/>
                  </a:cubicBezTo>
                  <a:cubicBezTo>
                    <a:pt x="3265" y="782"/>
                    <a:pt x="2937" y="706"/>
                    <a:pt x="2561" y="568"/>
                  </a:cubicBezTo>
                  <a:cubicBezTo>
                    <a:pt x="2240" y="450"/>
                    <a:pt x="1922" y="329"/>
                    <a:pt x="1611" y="201"/>
                  </a:cubicBezTo>
                  <a:cubicBezTo>
                    <a:pt x="1372" y="104"/>
                    <a:pt x="1137" y="44"/>
                    <a:pt x="897" y="44"/>
                  </a:cubicBezTo>
                  <a:cubicBezTo>
                    <a:pt x="778" y="44"/>
                    <a:pt x="658" y="59"/>
                    <a:pt x="536" y="91"/>
                  </a:cubicBezTo>
                  <a:cubicBezTo>
                    <a:pt x="490" y="103"/>
                    <a:pt x="448" y="109"/>
                    <a:pt x="410" y="109"/>
                  </a:cubicBezTo>
                  <a:cubicBezTo>
                    <a:pt x="317" y="109"/>
                    <a:pt x="243" y="74"/>
                    <a:pt x="170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49"/>
            <p:cNvSpPr/>
            <p:nvPr/>
          </p:nvSpPr>
          <p:spPr>
            <a:xfrm>
              <a:off x="336700" y="1727550"/>
              <a:ext cx="42700" cy="48300"/>
            </a:xfrm>
            <a:custGeom>
              <a:rect b="b" l="l" r="r" t="t"/>
              <a:pathLst>
                <a:path extrusionOk="0" h="1932" w="1708">
                  <a:moveTo>
                    <a:pt x="663" y="0"/>
                  </a:moveTo>
                  <a:cubicBezTo>
                    <a:pt x="646" y="0"/>
                    <a:pt x="635" y="8"/>
                    <a:pt x="633" y="24"/>
                  </a:cubicBezTo>
                  <a:cubicBezTo>
                    <a:pt x="623" y="86"/>
                    <a:pt x="616" y="142"/>
                    <a:pt x="609" y="197"/>
                  </a:cubicBezTo>
                  <a:cubicBezTo>
                    <a:pt x="605" y="225"/>
                    <a:pt x="567" y="238"/>
                    <a:pt x="505" y="238"/>
                  </a:cubicBezTo>
                  <a:lnTo>
                    <a:pt x="90" y="1369"/>
                  </a:lnTo>
                  <a:cubicBezTo>
                    <a:pt x="132" y="1393"/>
                    <a:pt x="159" y="1420"/>
                    <a:pt x="159" y="1438"/>
                  </a:cubicBezTo>
                  <a:cubicBezTo>
                    <a:pt x="163" y="1452"/>
                    <a:pt x="159" y="1462"/>
                    <a:pt x="156" y="1476"/>
                  </a:cubicBezTo>
                  <a:cubicBezTo>
                    <a:pt x="115" y="1545"/>
                    <a:pt x="66" y="1617"/>
                    <a:pt x="21" y="1687"/>
                  </a:cubicBezTo>
                  <a:cubicBezTo>
                    <a:pt x="1" y="1718"/>
                    <a:pt x="892" y="1866"/>
                    <a:pt x="1269" y="1932"/>
                  </a:cubicBezTo>
                  <a:lnTo>
                    <a:pt x="1708" y="743"/>
                  </a:lnTo>
                  <a:cubicBezTo>
                    <a:pt x="1566" y="660"/>
                    <a:pt x="1431" y="563"/>
                    <a:pt x="1310" y="453"/>
                  </a:cubicBezTo>
                  <a:cubicBezTo>
                    <a:pt x="1274" y="422"/>
                    <a:pt x="789" y="0"/>
                    <a:pt x="663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49"/>
            <p:cNvSpPr/>
            <p:nvPr/>
          </p:nvSpPr>
          <p:spPr>
            <a:xfrm>
              <a:off x="368325" y="1746025"/>
              <a:ext cx="55325" cy="50325"/>
            </a:xfrm>
            <a:custGeom>
              <a:rect b="b" l="l" r="r" t="t"/>
              <a:pathLst>
                <a:path extrusionOk="0" h="2013" w="2213">
                  <a:moveTo>
                    <a:pt x="443" y="1"/>
                  </a:moveTo>
                  <a:lnTo>
                    <a:pt x="0" y="1190"/>
                  </a:lnTo>
                  <a:cubicBezTo>
                    <a:pt x="87" y="1207"/>
                    <a:pt x="149" y="1217"/>
                    <a:pt x="163" y="1221"/>
                  </a:cubicBezTo>
                  <a:cubicBezTo>
                    <a:pt x="457" y="1314"/>
                    <a:pt x="744" y="1425"/>
                    <a:pt x="1020" y="1559"/>
                  </a:cubicBezTo>
                  <a:cubicBezTo>
                    <a:pt x="1307" y="1691"/>
                    <a:pt x="1535" y="1860"/>
                    <a:pt x="1646" y="2012"/>
                  </a:cubicBezTo>
                  <a:lnTo>
                    <a:pt x="2212" y="481"/>
                  </a:lnTo>
                  <a:lnTo>
                    <a:pt x="2212" y="481"/>
                  </a:lnTo>
                  <a:cubicBezTo>
                    <a:pt x="2180" y="485"/>
                    <a:pt x="2144" y="487"/>
                    <a:pt x="2104" y="487"/>
                  </a:cubicBezTo>
                  <a:cubicBezTo>
                    <a:pt x="1947" y="487"/>
                    <a:pt x="1736" y="455"/>
                    <a:pt x="1507" y="395"/>
                  </a:cubicBezTo>
                  <a:cubicBezTo>
                    <a:pt x="1234" y="325"/>
                    <a:pt x="965" y="239"/>
                    <a:pt x="706" y="135"/>
                  </a:cubicBezTo>
                  <a:cubicBezTo>
                    <a:pt x="616" y="94"/>
                    <a:pt x="526" y="49"/>
                    <a:pt x="443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49"/>
            <p:cNvSpPr/>
            <p:nvPr/>
          </p:nvSpPr>
          <p:spPr>
            <a:xfrm>
              <a:off x="408775" y="1752150"/>
              <a:ext cx="36550" cy="59775"/>
            </a:xfrm>
            <a:custGeom>
              <a:rect b="b" l="l" r="r" t="t"/>
              <a:pathLst>
                <a:path extrusionOk="0" h="2391" w="1462">
                  <a:moveTo>
                    <a:pt x="1001" y="0"/>
                  </a:moveTo>
                  <a:cubicBezTo>
                    <a:pt x="876" y="0"/>
                    <a:pt x="775" y="63"/>
                    <a:pt x="753" y="153"/>
                  </a:cubicBezTo>
                  <a:cubicBezTo>
                    <a:pt x="743" y="198"/>
                    <a:pt x="684" y="226"/>
                    <a:pt x="594" y="239"/>
                  </a:cubicBezTo>
                  <a:lnTo>
                    <a:pt x="28" y="1771"/>
                  </a:lnTo>
                  <a:cubicBezTo>
                    <a:pt x="97" y="1864"/>
                    <a:pt x="117" y="1947"/>
                    <a:pt x="86" y="2012"/>
                  </a:cubicBezTo>
                  <a:cubicBezTo>
                    <a:pt x="0" y="2175"/>
                    <a:pt x="104" y="2391"/>
                    <a:pt x="332" y="2391"/>
                  </a:cubicBezTo>
                  <a:cubicBezTo>
                    <a:pt x="342" y="2391"/>
                    <a:pt x="352" y="2390"/>
                    <a:pt x="363" y="2389"/>
                  </a:cubicBezTo>
                  <a:cubicBezTo>
                    <a:pt x="494" y="2375"/>
                    <a:pt x="626" y="2334"/>
                    <a:pt x="743" y="2272"/>
                  </a:cubicBezTo>
                  <a:lnTo>
                    <a:pt x="1462" y="319"/>
                  </a:lnTo>
                  <a:lnTo>
                    <a:pt x="1458" y="312"/>
                  </a:lnTo>
                  <a:cubicBezTo>
                    <a:pt x="1400" y="195"/>
                    <a:pt x="1303" y="98"/>
                    <a:pt x="1182" y="42"/>
                  </a:cubicBezTo>
                  <a:cubicBezTo>
                    <a:pt x="1120" y="13"/>
                    <a:pt x="1058" y="0"/>
                    <a:pt x="1001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49"/>
            <p:cNvSpPr/>
            <p:nvPr/>
          </p:nvSpPr>
          <p:spPr>
            <a:xfrm>
              <a:off x="427250" y="1578050"/>
              <a:ext cx="312475" cy="336825"/>
            </a:xfrm>
            <a:custGeom>
              <a:rect b="b" l="l" r="r" t="t"/>
              <a:pathLst>
                <a:path extrusionOk="0" h="13473" w="12499">
                  <a:moveTo>
                    <a:pt x="7234" y="1"/>
                  </a:moveTo>
                  <a:lnTo>
                    <a:pt x="5897" y="3623"/>
                  </a:lnTo>
                  <a:cubicBezTo>
                    <a:pt x="5921" y="3616"/>
                    <a:pt x="5942" y="3606"/>
                    <a:pt x="5966" y="3599"/>
                  </a:cubicBezTo>
                  <a:cubicBezTo>
                    <a:pt x="6011" y="3581"/>
                    <a:pt x="6070" y="3571"/>
                    <a:pt x="6121" y="3554"/>
                  </a:cubicBezTo>
                  <a:cubicBezTo>
                    <a:pt x="6150" y="3545"/>
                    <a:pt x="6171" y="3539"/>
                    <a:pt x="6184" y="3539"/>
                  </a:cubicBezTo>
                  <a:cubicBezTo>
                    <a:pt x="6212" y="3539"/>
                    <a:pt x="6211" y="3561"/>
                    <a:pt x="6191" y="3619"/>
                  </a:cubicBezTo>
                  <a:cubicBezTo>
                    <a:pt x="6170" y="3678"/>
                    <a:pt x="6149" y="3727"/>
                    <a:pt x="6132" y="3775"/>
                  </a:cubicBezTo>
                  <a:cubicBezTo>
                    <a:pt x="5814" y="4639"/>
                    <a:pt x="5530" y="5520"/>
                    <a:pt x="5216" y="6384"/>
                  </a:cubicBezTo>
                  <a:cubicBezTo>
                    <a:pt x="5109" y="6678"/>
                    <a:pt x="5168" y="6771"/>
                    <a:pt x="5461" y="6882"/>
                  </a:cubicBezTo>
                  <a:cubicBezTo>
                    <a:pt x="5945" y="7062"/>
                    <a:pt x="6533" y="7276"/>
                    <a:pt x="7017" y="7456"/>
                  </a:cubicBezTo>
                  <a:cubicBezTo>
                    <a:pt x="7058" y="7473"/>
                    <a:pt x="7100" y="7497"/>
                    <a:pt x="7134" y="7528"/>
                  </a:cubicBezTo>
                  <a:cubicBezTo>
                    <a:pt x="7352" y="7725"/>
                    <a:pt x="7352" y="8175"/>
                    <a:pt x="7231" y="8572"/>
                  </a:cubicBezTo>
                  <a:cubicBezTo>
                    <a:pt x="7120" y="8938"/>
                    <a:pt x="6713" y="9071"/>
                    <a:pt x="6338" y="9071"/>
                  </a:cubicBezTo>
                  <a:cubicBezTo>
                    <a:pt x="6153" y="9071"/>
                    <a:pt x="5976" y="9039"/>
                    <a:pt x="5845" y="8987"/>
                  </a:cubicBezTo>
                  <a:cubicBezTo>
                    <a:pt x="5603" y="8890"/>
                    <a:pt x="5361" y="8797"/>
                    <a:pt x="5105" y="8762"/>
                  </a:cubicBezTo>
                  <a:cubicBezTo>
                    <a:pt x="4459" y="8676"/>
                    <a:pt x="3927" y="8645"/>
                    <a:pt x="3305" y="8423"/>
                  </a:cubicBezTo>
                  <a:cubicBezTo>
                    <a:pt x="2586" y="8164"/>
                    <a:pt x="1870" y="7895"/>
                    <a:pt x="1155" y="7618"/>
                  </a:cubicBezTo>
                  <a:cubicBezTo>
                    <a:pt x="993" y="7556"/>
                    <a:pt x="799" y="7432"/>
                    <a:pt x="723" y="7283"/>
                  </a:cubicBezTo>
                  <a:lnTo>
                    <a:pt x="1" y="9232"/>
                  </a:lnTo>
                  <a:cubicBezTo>
                    <a:pt x="18" y="9225"/>
                    <a:pt x="35" y="9218"/>
                    <a:pt x="49" y="9208"/>
                  </a:cubicBezTo>
                  <a:cubicBezTo>
                    <a:pt x="142" y="9153"/>
                    <a:pt x="298" y="9113"/>
                    <a:pt x="440" y="9113"/>
                  </a:cubicBezTo>
                  <a:cubicBezTo>
                    <a:pt x="502" y="9113"/>
                    <a:pt x="562" y="9121"/>
                    <a:pt x="612" y="9139"/>
                  </a:cubicBezTo>
                  <a:cubicBezTo>
                    <a:pt x="1905" y="9592"/>
                    <a:pt x="3125" y="9958"/>
                    <a:pt x="4262" y="10711"/>
                  </a:cubicBezTo>
                  <a:cubicBezTo>
                    <a:pt x="4504" y="10867"/>
                    <a:pt x="4760" y="11009"/>
                    <a:pt x="5022" y="11130"/>
                  </a:cubicBezTo>
                  <a:cubicBezTo>
                    <a:pt x="5454" y="11334"/>
                    <a:pt x="5752" y="11669"/>
                    <a:pt x="5814" y="11907"/>
                  </a:cubicBezTo>
                  <a:cubicBezTo>
                    <a:pt x="5845" y="12021"/>
                    <a:pt x="5931" y="12090"/>
                    <a:pt x="6146" y="12170"/>
                  </a:cubicBezTo>
                  <a:lnTo>
                    <a:pt x="7746" y="12761"/>
                  </a:lnTo>
                  <a:lnTo>
                    <a:pt x="9674" y="13473"/>
                  </a:lnTo>
                  <a:cubicBezTo>
                    <a:pt x="9754" y="13252"/>
                    <a:pt x="9906" y="10964"/>
                    <a:pt x="10691" y="8838"/>
                  </a:cubicBezTo>
                  <a:cubicBezTo>
                    <a:pt x="11561" y="6485"/>
                    <a:pt x="12460" y="4051"/>
                    <a:pt x="12498" y="3948"/>
                  </a:cubicBezTo>
                  <a:cubicBezTo>
                    <a:pt x="12446" y="3924"/>
                    <a:pt x="12025" y="3733"/>
                    <a:pt x="11969" y="3713"/>
                  </a:cubicBezTo>
                  <a:cubicBezTo>
                    <a:pt x="10079" y="3015"/>
                    <a:pt x="8817" y="1719"/>
                    <a:pt x="9146" y="830"/>
                  </a:cubicBezTo>
                  <a:cubicBezTo>
                    <a:pt x="9153" y="810"/>
                    <a:pt x="9163" y="789"/>
                    <a:pt x="9173" y="768"/>
                  </a:cubicBezTo>
                  <a:cubicBezTo>
                    <a:pt x="9180" y="747"/>
                    <a:pt x="9187" y="740"/>
                    <a:pt x="9197" y="727"/>
                  </a:cubicBezTo>
                  <a:lnTo>
                    <a:pt x="7234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49"/>
            <p:cNvSpPr/>
            <p:nvPr/>
          </p:nvSpPr>
          <p:spPr>
            <a:xfrm>
              <a:off x="608100" y="1291725"/>
              <a:ext cx="247650" cy="304500"/>
            </a:xfrm>
            <a:custGeom>
              <a:rect b="b" l="l" r="r" t="t"/>
              <a:pathLst>
                <a:path extrusionOk="0" h="12180" w="9906">
                  <a:moveTo>
                    <a:pt x="712" y="0"/>
                  </a:moveTo>
                  <a:lnTo>
                    <a:pt x="114" y="1614"/>
                  </a:lnTo>
                  <a:cubicBezTo>
                    <a:pt x="124" y="1614"/>
                    <a:pt x="133" y="1614"/>
                    <a:pt x="142" y="1614"/>
                  </a:cubicBezTo>
                  <a:cubicBezTo>
                    <a:pt x="261" y="1614"/>
                    <a:pt x="379" y="1634"/>
                    <a:pt x="495" y="1673"/>
                  </a:cubicBezTo>
                  <a:cubicBezTo>
                    <a:pt x="1286" y="1953"/>
                    <a:pt x="2078" y="2240"/>
                    <a:pt x="2862" y="2544"/>
                  </a:cubicBezTo>
                  <a:cubicBezTo>
                    <a:pt x="3508" y="2793"/>
                    <a:pt x="3968" y="3308"/>
                    <a:pt x="4590" y="3556"/>
                  </a:cubicBezTo>
                  <a:cubicBezTo>
                    <a:pt x="5316" y="3843"/>
                    <a:pt x="5886" y="4044"/>
                    <a:pt x="5620" y="4922"/>
                  </a:cubicBezTo>
                  <a:cubicBezTo>
                    <a:pt x="5521" y="5258"/>
                    <a:pt x="5186" y="5928"/>
                    <a:pt x="4735" y="5928"/>
                  </a:cubicBezTo>
                  <a:cubicBezTo>
                    <a:pt x="4732" y="5928"/>
                    <a:pt x="4728" y="5927"/>
                    <a:pt x="4725" y="5927"/>
                  </a:cubicBezTo>
                  <a:cubicBezTo>
                    <a:pt x="4673" y="5927"/>
                    <a:pt x="4621" y="5917"/>
                    <a:pt x="4569" y="5900"/>
                  </a:cubicBezTo>
                  <a:cubicBezTo>
                    <a:pt x="4552" y="5893"/>
                    <a:pt x="3933" y="5685"/>
                    <a:pt x="3882" y="5668"/>
                  </a:cubicBezTo>
                  <a:cubicBezTo>
                    <a:pt x="3401" y="5482"/>
                    <a:pt x="3578" y="5554"/>
                    <a:pt x="3094" y="5374"/>
                  </a:cubicBezTo>
                  <a:cubicBezTo>
                    <a:pt x="2941" y="5317"/>
                    <a:pt x="2832" y="5283"/>
                    <a:pt x="2747" y="5283"/>
                  </a:cubicBezTo>
                  <a:cubicBezTo>
                    <a:pt x="2607" y="5283"/>
                    <a:pt x="2535" y="5379"/>
                    <a:pt x="2444" y="5630"/>
                  </a:cubicBezTo>
                  <a:lnTo>
                    <a:pt x="1511" y="8153"/>
                  </a:lnTo>
                  <a:cubicBezTo>
                    <a:pt x="1497" y="8202"/>
                    <a:pt x="1483" y="8253"/>
                    <a:pt x="1476" y="8305"/>
                  </a:cubicBezTo>
                  <a:cubicBezTo>
                    <a:pt x="1467" y="8353"/>
                    <a:pt x="1444" y="8378"/>
                    <a:pt x="1422" y="8378"/>
                  </a:cubicBezTo>
                  <a:cubicBezTo>
                    <a:pt x="1403" y="8378"/>
                    <a:pt x="1385" y="8362"/>
                    <a:pt x="1372" y="8329"/>
                  </a:cubicBezTo>
                  <a:cubicBezTo>
                    <a:pt x="1352" y="8281"/>
                    <a:pt x="1338" y="8243"/>
                    <a:pt x="1314" y="8202"/>
                  </a:cubicBezTo>
                  <a:cubicBezTo>
                    <a:pt x="1293" y="8160"/>
                    <a:pt x="1272" y="8119"/>
                    <a:pt x="1248" y="8077"/>
                  </a:cubicBezTo>
                  <a:lnTo>
                    <a:pt x="0" y="11454"/>
                  </a:lnTo>
                  <a:lnTo>
                    <a:pt x="1960" y="12180"/>
                  </a:lnTo>
                  <a:cubicBezTo>
                    <a:pt x="2196" y="11767"/>
                    <a:pt x="2943" y="11536"/>
                    <a:pt x="3846" y="11536"/>
                  </a:cubicBezTo>
                  <a:cubicBezTo>
                    <a:pt x="4676" y="11536"/>
                    <a:pt x="5638" y="11732"/>
                    <a:pt x="6457" y="12162"/>
                  </a:cubicBezTo>
                  <a:cubicBezTo>
                    <a:pt x="6619" y="11723"/>
                    <a:pt x="7462" y="9439"/>
                    <a:pt x="8274" y="7241"/>
                  </a:cubicBezTo>
                  <a:lnTo>
                    <a:pt x="9906" y="2824"/>
                  </a:lnTo>
                  <a:lnTo>
                    <a:pt x="8734" y="2392"/>
                  </a:lnTo>
                  <a:lnTo>
                    <a:pt x="7134" y="1801"/>
                  </a:lnTo>
                  <a:cubicBezTo>
                    <a:pt x="6955" y="1735"/>
                    <a:pt x="6860" y="1688"/>
                    <a:pt x="6785" y="1688"/>
                  </a:cubicBezTo>
                  <a:cubicBezTo>
                    <a:pt x="6692" y="1688"/>
                    <a:pt x="6632" y="1760"/>
                    <a:pt x="6484" y="1960"/>
                  </a:cubicBezTo>
                  <a:cubicBezTo>
                    <a:pt x="6483" y="1961"/>
                    <a:pt x="6480" y="1962"/>
                    <a:pt x="6475" y="1962"/>
                  </a:cubicBezTo>
                  <a:cubicBezTo>
                    <a:pt x="6355" y="1962"/>
                    <a:pt x="5097" y="1420"/>
                    <a:pt x="4981" y="1400"/>
                  </a:cubicBezTo>
                  <a:cubicBezTo>
                    <a:pt x="4338" y="1279"/>
                    <a:pt x="3833" y="1279"/>
                    <a:pt x="3201" y="1047"/>
                  </a:cubicBezTo>
                  <a:cubicBezTo>
                    <a:pt x="2482" y="785"/>
                    <a:pt x="1763" y="518"/>
                    <a:pt x="1051" y="242"/>
                  </a:cubicBezTo>
                  <a:cubicBezTo>
                    <a:pt x="920" y="190"/>
                    <a:pt x="802" y="107"/>
                    <a:pt x="712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49"/>
            <p:cNvSpPr/>
            <p:nvPr/>
          </p:nvSpPr>
          <p:spPr>
            <a:xfrm>
              <a:off x="412075" y="1229475"/>
              <a:ext cx="31275" cy="24400"/>
            </a:xfrm>
            <a:custGeom>
              <a:rect b="b" l="l" r="r" t="t"/>
              <a:pathLst>
                <a:path extrusionOk="0" h="976" w="1251">
                  <a:moveTo>
                    <a:pt x="613" y="1"/>
                  </a:moveTo>
                  <a:cubicBezTo>
                    <a:pt x="218" y="1"/>
                    <a:pt x="1" y="604"/>
                    <a:pt x="345" y="828"/>
                  </a:cubicBezTo>
                  <a:cubicBezTo>
                    <a:pt x="495" y="926"/>
                    <a:pt x="670" y="976"/>
                    <a:pt x="849" y="976"/>
                  </a:cubicBezTo>
                  <a:cubicBezTo>
                    <a:pt x="909" y="976"/>
                    <a:pt x="969" y="970"/>
                    <a:pt x="1029" y="959"/>
                  </a:cubicBezTo>
                  <a:lnTo>
                    <a:pt x="1250" y="344"/>
                  </a:lnTo>
                  <a:cubicBezTo>
                    <a:pt x="1071" y="157"/>
                    <a:pt x="888" y="47"/>
                    <a:pt x="691" y="9"/>
                  </a:cubicBezTo>
                  <a:cubicBezTo>
                    <a:pt x="664" y="3"/>
                    <a:pt x="638" y="1"/>
                    <a:pt x="613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49"/>
            <p:cNvSpPr/>
            <p:nvPr/>
          </p:nvSpPr>
          <p:spPr>
            <a:xfrm>
              <a:off x="437700" y="1238050"/>
              <a:ext cx="85825" cy="50575"/>
            </a:xfrm>
            <a:custGeom>
              <a:rect b="b" l="l" r="r" t="t"/>
              <a:pathLst>
                <a:path extrusionOk="0" h="2023" w="3433">
                  <a:moveTo>
                    <a:pt x="225" y="1"/>
                  </a:moveTo>
                  <a:lnTo>
                    <a:pt x="1" y="613"/>
                  </a:lnTo>
                  <a:cubicBezTo>
                    <a:pt x="22" y="609"/>
                    <a:pt x="42" y="606"/>
                    <a:pt x="70" y="599"/>
                  </a:cubicBezTo>
                  <a:cubicBezTo>
                    <a:pt x="124" y="585"/>
                    <a:pt x="172" y="578"/>
                    <a:pt x="215" y="578"/>
                  </a:cubicBezTo>
                  <a:cubicBezTo>
                    <a:pt x="335" y="578"/>
                    <a:pt x="421" y="631"/>
                    <a:pt x="502" y="747"/>
                  </a:cubicBezTo>
                  <a:cubicBezTo>
                    <a:pt x="720" y="1062"/>
                    <a:pt x="1024" y="1242"/>
                    <a:pt x="1390" y="1363"/>
                  </a:cubicBezTo>
                  <a:cubicBezTo>
                    <a:pt x="1712" y="1470"/>
                    <a:pt x="2030" y="1584"/>
                    <a:pt x="2348" y="1705"/>
                  </a:cubicBezTo>
                  <a:cubicBezTo>
                    <a:pt x="2586" y="1788"/>
                    <a:pt x="2818" y="1895"/>
                    <a:pt x="3035" y="2023"/>
                  </a:cubicBezTo>
                  <a:lnTo>
                    <a:pt x="3433" y="944"/>
                  </a:lnTo>
                  <a:lnTo>
                    <a:pt x="3422" y="941"/>
                  </a:lnTo>
                  <a:cubicBezTo>
                    <a:pt x="2952" y="768"/>
                    <a:pt x="2479" y="606"/>
                    <a:pt x="2019" y="412"/>
                  </a:cubicBezTo>
                  <a:cubicBezTo>
                    <a:pt x="1682" y="273"/>
                    <a:pt x="1346" y="163"/>
                    <a:pt x="994" y="163"/>
                  </a:cubicBezTo>
                  <a:cubicBezTo>
                    <a:pt x="856" y="163"/>
                    <a:pt x="715" y="180"/>
                    <a:pt x="571" y="219"/>
                  </a:cubicBezTo>
                  <a:cubicBezTo>
                    <a:pt x="562" y="221"/>
                    <a:pt x="552" y="222"/>
                    <a:pt x="541" y="222"/>
                  </a:cubicBezTo>
                  <a:cubicBezTo>
                    <a:pt x="468" y="222"/>
                    <a:pt x="367" y="165"/>
                    <a:pt x="322" y="108"/>
                  </a:cubicBezTo>
                  <a:cubicBezTo>
                    <a:pt x="291" y="70"/>
                    <a:pt x="257" y="35"/>
                    <a:pt x="225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49"/>
            <p:cNvSpPr/>
            <p:nvPr/>
          </p:nvSpPr>
          <p:spPr>
            <a:xfrm>
              <a:off x="513650" y="1258625"/>
              <a:ext cx="40300" cy="42175"/>
            </a:xfrm>
            <a:custGeom>
              <a:rect b="b" l="l" r="r" t="t"/>
              <a:pathLst>
                <a:path extrusionOk="0" h="1687" w="1612">
                  <a:moveTo>
                    <a:pt x="727" y="1"/>
                  </a:moveTo>
                  <a:cubicBezTo>
                    <a:pt x="691" y="1"/>
                    <a:pt x="670" y="9"/>
                    <a:pt x="668" y="25"/>
                  </a:cubicBezTo>
                  <a:cubicBezTo>
                    <a:pt x="664" y="63"/>
                    <a:pt x="661" y="97"/>
                    <a:pt x="654" y="139"/>
                  </a:cubicBezTo>
                  <a:cubicBezTo>
                    <a:pt x="654" y="149"/>
                    <a:pt x="644" y="156"/>
                    <a:pt x="633" y="166"/>
                  </a:cubicBezTo>
                  <a:cubicBezTo>
                    <a:pt x="629" y="171"/>
                    <a:pt x="616" y="173"/>
                    <a:pt x="597" y="173"/>
                  </a:cubicBezTo>
                  <a:cubicBezTo>
                    <a:pt x="571" y="173"/>
                    <a:pt x="535" y="168"/>
                    <a:pt x="498" y="156"/>
                  </a:cubicBezTo>
                  <a:cubicBezTo>
                    <a:pt x="464" y="146"/>
                    <a:pt x="433" y="135"/>
                    <a:pt x="398" y="121"/>
                  </a:cubicBezTo>
                  <a:lnTo>
                    <a:pt x="1" y="1203"/>
                  </a:lnTo>
                  <a:cubicBezTo>
                    <a:pt x="129" y="1283"/>
                    <a:pt x="198" y="1348"/>
                    <a:pt x="174" y="1386"/>
                  </a:cubicBezTo>
                  <a:cubicBezTo>
                    <a:pt x="122" y="1466"/>
                    <a:pt x="263" y="1607"/>
                    <a:pt x="498" y="1614"/>
                  </a:cubicBezTo>
                  <a:cubicBezTo>
                    <a:pt x="533" y="1616"/>
                    <a:pt x="568" y="1617"/>
                    <a:pt x="605" y="1617"/>
                  </a:cubicBezTo>
                  <a:cubicBezTo>
                    <a:pt x="644" y="1617"/>
                    <a:pt x="685" y="1616"/>
                    <a:pt x="731" y="1616"/>
                  </a:cubicBezTo>
                  <a:cubicBezTo>
                    <a:pt x="787" y="1616"/>
                    <a:pt x="850" y="1617"/>
                    <a:pt x="924" y="1621"/>
                  </a:cubicBezTo>
                  <a:cubicBezTo>
                    <a:pt x="1020" y="1628"/>
                    <a:pt x="1117" y="1649"/>
                    <a:pt x="1207" y="1687"/>
                  </a:cubicBezTo>
                  <a:lnTo>
                    <a:pt x="1611" y="588"/>
                  </a:lnTo>
                  <a:cubicBezTo>
                    <a:pt x="1508" y="495"/>
                    <a:pt x="1411" y="391"/>
                    <a:pt x="1311" y="298"/>
                  </a:cubicBezTo>
                  <a:cubicBezTo>
                    <a:pt x="1084" y="81"/>
                    <a:pt x="838" y="1"/>
                    <a:pt x="727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49"/>
            <p:cNvSpPr/>
            <p:nvPr/>
          </p:nvSpPr>
          <p:spPr>
            <a:xfrm>
              <a:off x="543800" y="1273300"/>
              <a:ext cx="56900" cy="48000"/>
            </a:xfrm>
            <a:custGeom>
              <a:rect b="b" l="l" r="r" t="t"/>
              <a:pathLst>
                <a:path extrusionOk="0" h="1920" w="2276">
                  <a:moveTo>
                    <a:pt x="405" y="1"/>
                  </a:moveTo>
                  <a:lnTo>
                    <a:pt x="1" y="1097"/>
                  </a:lnTo>
                  <a:cubicBezTo>
                    <a:pt x="108" y="1135"/>
                    <a:pt x="215" y="1183"/>
                    <a:pt x="312" y="1221"/>
                  </a:cubicBezTo>
                  <a:cubicBezTo>
                    <a:pt x="378" y="1245"/>
                    <a:pt x="761" y="1394"/>
                    <a:pt x="1145" y="1539"/>
                  </a:cubicBezTo>
                  <a:cubicBezTo>
                    <a:pt x="1466" y="1663"/>
                    <a:pt x="1722" y="1805"/>
                    <a:pt x="1829" y="1919"/>
                  </a:cubicBezTo>
                  <a:lnTo>
                    <a:pt x="2275" y="709"/>
                  </a:lnTo>
                  <a:lnTo>
                    <a:pt x="2275" y="709"/>
                  </a:lnTo>
                  <a:cubicBezTo>
                    <a:pt x="2222" y="728"/>
                    <a:pt x="2155" y="738"/>
                    <a:pt x="2077" y="738"/>
                  </a:cubicBezTo>
                  <a:cubicBezTo>
                    <a:pt x="1913" y="738"/>
                    <a:pt x="1703" y="695"/>
                    <a:pt x="1480" y="606"/>
                  </a:cubicBezTo>
                  <a:cubicBezTo>
                    <a:pt x="1197" y="499"/>
                    <a:pt x="920" y="364"/>
                    <a:pt x="665" y="205"/>
                  </a:cubicBezTo>
                  <a:cubicBezTo>
                    <a:pt x="571" y="143"/>
                    <a:pt x="485" y="77"/>
                    <a:pt x="405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49"/>
            <p:cNvSpPr/>
            <p:nvPr/>
          </p:nvSpPr>
          <p:spPr>
            <a:xfrm>
              <a:off x="589175" y="1281875"/>
              <a:ext cx="36750" cy="52275"/>
            </a:xfrm>
            <a:custGeom>
              <a:rect b="b" l="l" r="r" t="t"/>
              <a:pathLst>
                <a:path extrusionOk="0" h="2091" w="1470">
                  <a:moveTo>
                    <a:pt x="989" y="1"/>
                  </a:moveTo>
                  <a:cubicBezTo>
                    <a:pt x="803" y="1"/>
                    <a:pt x="638" y="111"/>
                    <a:pt x="595" y="256"/>
                  </a:cubicBezTo>
                  <a:cubicBezTo>
                    <a:pt x="574" y="315"/>
                    <a:pt x="522" y="356"/>
                    <a:pt x="464" y="370"/>
                  </a:cubicBezTo>
                  <a:lnTo>
                    <a:pt x="18" y="1580"/>
                  </a:lnTo>
                  <a:cubicBezTo>
                    <a:pt x="63" y="1628"/>
                    <a:pt x="80" y="1673"/>
                    <a:pt x="63" y="1707"/>
                  </a:cubicBezTo>
                  <a:cubicBezTo>
                    <a:pt x="0" y="1825"/>
                    <a:pt x="104" y="2012"/>
                    <a:pt x="315" y="2070"/>
                  </a:cubicBezTo>
                  <a:cubicBezTo>
                    <a:pt x="365" y="2084"/>
                    <a:pt x="416" y="2090"/>
                    <a:pt x="467" y="2090"/>
                  </a:cubicBezTo>
                  <a:cubicBezTo>
                    <a:pt x="547" y="2090"/>
                    <a:pt x="626" y="2074"/>
                    <a:pt x="702" y="2043"/>
                  </a:cubicBezTo>
                  <a:cubicBezTo>
                    <a:pt x="754" y="2022"/>
                    <a:pt x="813" y="2012"/>
                    <a:pt x="868" y="2008"/>
                  </a:cubicBezTo>
                  <a:lnTo>
                    <a:pt x="1469" y="394"/>
                  </a:lnTo>
                  <a:cubicBezTo>
                    <a:pt x="1438" y="360"/>
                    <a:pt x="1417" y="321"/>
                    <a:pt x="1400" y="280"/>
                  </a:cubicBezTo>
                  <a:cubicBezTo>
                    <a:pt x="1345" y="107"/>
                    <a:pt x="1231" y="45"/>
                    <a:pt x="1100" y="14"/>
                  </a:cubicBezTo>
                  <a:cubicBezTo>
                    <a:pt x="1062" y="5"/>
                    <a:pt x="1025" y="1"/>
                    <a:pt x="989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49"/>
            <p:cNvSpPr/>
            <p:nvPr/>
          </p:nvSpPr>
          <p:spPr>
            <a:xfrm>
              <a:off x="527825" y="671200"/>
              <a:ext cx="186650" cy="149900"/>
            </a:xfrm>
            <a:custGeom>
              <a:rect b="b" l="l" r="r" t="t"/>
              <a:pathLst>
                <a:path extrusionOk="0" h="5996" w="7466">
                  <a:moveTo>
                    <a:pt x="4961" y="1"/>
                  </a:moveTo>
                  <a:cubicBezTo>
                    <a:pt x="3976" y="1"/>
                    <a:pt x="2995" y="317"/>
                    <a:pt x="2175" y="942"/>
                  </a:cubicBezTo>
                  <a:cubicBezTo>
                    <a:pt x="633" y="2121"/>
                    <a:pt x="1" y="4146"/>
                    <a:pt x="595" y="5995"/>
                  </a:cubicBezTo>
                  <a:lnTo>
                    <a:pt x="1701" y="5149"/>
                  </a:lnTo>
                  <a:lnTo>
                    <a:pt x="3180" y="4018"/>
                  </a:lnTo>
                  <a:lnTo>
                    <a:pt x="4898" y="2705"/>
                  </a:lnTo>
                  <a:lnTo>
                    <a:pt x="6367" y="1582"/>
                  </a:lnTo>
                  <a:lnTo>
                    <a:pt x="7466" y="745"/>
                  </a:lnTo>
                  <a:cubicBezTo>
                    <a:pt x="6702" y="248"/>
                    <a:pt x="5830" y="1"/>
                    <a:pt x="4961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49"/>
            <p:cNvSpPr/>
            <p:nvPr/>
          </p:nvSpPr>
          <p:spPr>
            <a:xfrm>
              <a:off x="687075" y="689900"/>
              <a:ext cx="93250" cy="186050"/>
            </a:xfrm>
            <a:custGeom>
              <a:rect b="b" l="l" r="r" t="t"/>
              <a:pathLst>
                <a:path extrusionOk="0" h="7442" w="3730">
                  <a:moveTo>
                    <a:pt x="1096" y="1"/>
                  </a:moveTo>
                  <a:lnTo>
                    <a:pt x="0" y="837"/>
                  </a:lnTo>
                  <a:cubicBezTo>
                    <a:pt x="405" y="1169"/>
                    <a:pt x="768" y="1549"/>
                    <a:pt x="1082" y="1967"/>
                  </a:cubicBezTo>
                  <a:cubicBezTo>
                    <a:pt x="1981" y="3167"/>
                    <a:pt x="2389" y="4525"/>
                    <a:pt x="2285" y="5648"/>
                  </a:cubicBezTo>
                  <a:lnTo>
                    <a:pt x="2285" y="5655"/>
                  </a:lnTo>
                  <a:cubicBezTo>
                    <a:pt x="2219" y="6374"/>
                    <a:pt x="1939" y="6996"/>
                    <a:pt x="1448" y="7414"/>
                  </a:cubicBezTo>
                  <a:lnTo>
                    <a:pt x="1421" y="7442"/>
                  </a:lnTo>
                  <a:lnTo>
                    <a:pt x="1452" y="7418"/>
                  </a:lnTo>
                  <a:cubicBezTo>
                    <a:pt x="1884" y="7072"/>
                    <a:pt x="2250" y="6654"/>
                    <a:pt x="2530" y="6177"/>
                  </a:cubicBezTo>
                  <a:cubicBezTo>
                    <a:pt x="2592" y="6080"/>
                    <a:pt x="2644" y="5980"/>
                    <a:pt x="2696" y="5876"/>
                  </a:cubicBezTo>
                  <a:cubicBezTo>
                    <a:pt x="3730" y="3796"/>
                    <a:pt x="3042" y="1269"/>
                    <a:pt x="1096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49"/>
            <p:cNvSpPr/>
            <p:nvPr/>
          </p:nvSpPr>
          <p:spPr>
            <a:xfrm>
              <a:off x="650350" y="710725"/>
              <a:ext cx="96450" cy="166450"/>
            </a:xfrm>
            <a:custGeom>
              <a:rect b="b" l="l" r="r" t="t"/>
              <a:pathLst>
                <a:path extrusionOk="0" h="6658" w="3858">
                  <a:moveTo>
                    <a:pt x="1469" y="1"/>
                  </a:moveTo>
                  <a:lnTo>
                    <a:pt x="0" y="1124"/>
                  </a:lnTo>
                  <a:cubicBezTo>
                    <a:pt x="322" y="1483"/>
                    <a:pt x="654" y="1884"/>
                    <a:pt x="979" y="2316"/>
                  </a:cubicBezTo>
                  <a:cubicBezTo>
                    <a:pt x="2382" y="4190"/>
                    <a:pt x="3190" y="6001"/>
                    <a:pt x="2900" y="6557"/>
                  </a:cubicBezTo>
                  <a:cubicBezTo>
                    <a:pt x="2883" y="6595"/>
                    <a:pt x="2859" y="6630"/>
                    <a:pt x="2824" y="6657"/>
                  </a:cubicBezTo>
                  <a:cubicBezTo>
                    <a:pt x="2848" y="6640"/>
                    <a:pt x="2869" y="6626"/>
                    <a:pt x="2890" y="6609"/>
                  </a:cubicBezTo>
                  <a:lnTo>
                    <a:pt x="2917" y="6581"/>
                  </a:lnTo>
                  <a:cubicBezTo>
                    <a:pt x="3412" y="6160"/>
                    <a:pt x="3688" y="5541"/>
                    <a:pt x="3754" y="4822"/>
                  </a:cubicBezTo>
                  <a:lnTo>
                    <a:pt x="3754" y="4815"/>
                  </a:lnTo>
                  <a:cubicBezTo>
                    <a:pt x="3858" y="3692"/>
                    <a:pt x="3453" y="2334"/>
                    <a:pt x="2551" y="1134"/>
                  </a:cubicBezTo>
                  <a:cubicBezTo>
                    <a:pt x="2237" y="716"/>
                    <a:pt x="1874" y="336"/>
                    <a:pt x="1469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49"/>
            <p:cNvSpPr/>
            <p:nvPr/>
          </p:nvSpPr>
          <p:spPr>
            <a:xfrm>
              <a:off x="607325" y="738900"/>
              <a:ext cx="122875" cy="140200"/>
            </a:xfrm>
            <a:custGeom>
              <a:rect b="b" l="l" r="r" t="t"/>
              <a:pathLst>
                <a:path extrusionOk="0" h="5608" w="4915">
                  <a:moveTo>
                    <a:pt x="1721" y="1"/>
                  </a:moveTo>
                  <a:lnTo>
                    <a:pt x="0" y="1310"/>
                  </a:lnTo>
                  <a:cubicBezTo>
                    <a:pt x="253" y="1718"/>
                    <a:pt x="539" y="2143"/>
                    <a:pt x="864" y="2568"/>
                  </a:cubicBezTo>
                  <a:cubicBezTo>
                    <a:pt x="2208" y="4358"/>
                    <a:pt x="3649" y="5608"/>
                    <a:pt x="4315" y="5608"/>
                  </a:cubicBezTo>
                  <a:cubicBezTo>
                    <a:pt x="4346" y="5608"/>
                    <a:pt x="4376" y="5605"/>
                    <a:pt x="4403" y="5600"/>
                  </a:cubicBezTo>
                  <a:cubicBezTo>
                    <a:pt x="4448" y="5589"/>
                    <a:pt x="4493" y="5572"/>
                    <a:pt x="4531" y="5544"/>
                  </a:cubicBezTo>
                  <a:lnTo>
                    <a:pt x="4535" y="5544"/>
                  </a:lnTo>
                  <a:lnTo>
                    <a:pt x="4549" y="5534"/>
                  </a:lnTo>
                  <a:cubicBezTo>
                    <a:pt x="4580" y="5506"/>
                    <a:pt x="4607" y="5472"/>
                    <a:pt x="4625" y="5434"/>
                  </a:cubicBezTo>
                  <a:cubicBezTo>
                    <a:pt x="4915" y="4874"/>
                    <a:pt x="4106" y="3066"/>
                    <a:pt x="2700" y="1193"/>
                  </a:cubicBezTo>
                  <a:cubicBezTo>
                    <a:pt x="2375" y="761"/>
                    <a:pt x="2043" y="356"/>
                    <a:pt x="1721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49"/>
            <p:cNvSpPr/>
            <p:nvPr/>
          </p:nvSpPr>
          <p:spPr>
            <a:xfrm>
              <a:off x="570350" y="771650"/>
              <a:ext cx="150275" cy="117025"/>
            </a:xfrm>
            <a:custGeom>
              <a:rect b="b" l="l" r="r" t="t"/>
              <a:pathLst>
                <a:path extrusionOk="0" h="4681" w="6011">
                  <a:moveTo>
                    <a:pt x="6010" y="4231"/>
                  </a:moveTo>
                  <a:cubicBezTo>
                    <a:pt x="6006" y="4233"/>
                    <a:pt x="6003" y="4235"/>
                    <a:pt x="6001" y="4237"/>
                  </a:cubicBezTo>
                  <a:lnTo>
                    <a:pt x="6001" y="4237"/>
                  </a:lnTo>
                  <a:cubicBezTo>
                    <a:pt x="6004" y="4235"/>
                    <a:pt x="6007" y="4233"/>
                    <a:pt x="6010" y="4231"/>
                  </a:cubicBezTo>
                  <a:close/>
                  <a:moveTo>
                    <a:pt x="1476" y="0"/>
                  </a:moveTo>
                  <a:lnTo>
                    <a:pt x="0" y="1131"/>
                  </a:lnTo>
                  <a:cubicBezTo>
                    <a:pt x="204" y="1597"/>
                    <a:pt x="460" y="2036"/>
                    <a:pt x="767" y="2440"/>
                  </a:cubicBezTo>
                  <a:cubicBezTo>
                    <a:pt x="1669" y="3640"/>
                    <a:pt x="2862" y="4410"/>
                    <a:pt x="3968" y="4621"/>
                  </a:cubicBezTo>
                  <a:lnTo>
                    <a:pt x="3975" y="4621"/>
                  </a:lnTo>
                  <a:cubicBezTo>
                    <a:pt x="4179" y="4660"/>
                    <a:pt x="4381" y="4680"/>
                    <a:pt x="4578" y="4680"/>
                  </a:cubicBezTo>
                  <a:cubicBezTo>
                    <a:pt x="5062" y="4680"/>
                    <a:pt x="5513" y="4560"/>
                    <a:pt x="5896" y="4307"/>
                  </a:cubicBezTo>
                  <a:cubicBezTo>
                    <a:pt x="5931" y="4286"/>
                    <a:pt x="5965" y="4265"/>
                    <a:pt x="5996" y="4241"/>
                  </a:cubicBezTo>
                  <a:cubicBezTo>
                    <a:pt x="5998" y="4240"/>
                    <a:pt x="5999" y="4238"/>
                    <a:pt x="6001" y="4237"/>
                  </a:cubicBezTo>
                  <a:lnTo>
                    <a:pt x="6001" y="4237"/>
                  </a:lnTo>
                  <a:cubicBezTo>
                    <a:pt x="5963" y="4261"/>
                    <a:pt x="5924" y="4280"/>
                    <a:pt x="5882" y="4290"/>
                  </a:cubicBezTo>
                  <a:cubicBezTo>
                    <a:pt x="5855" y="4295"/>
                    <a:pt x="5825" y="4298"/>
                    <a:pt x="5794" y="4298"/>
                  </a:cubicBezTo>
                  <a:cubicBezTo>
                    <a:pt x="5128" y="4298"/>
                    <a:pt x="3687" y="3051"/>
                    <a:pt x="2340" y="1258"/>
                  </a:cubicBezTo>
                  <a:cubicBezTo>
                    <a:pt x="2018" y="833"/>
                    <a:pt x="1732" y="408"/>
                    <a:pt x="1476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49"/>
            <p:cNvSpPr/>
            <p:nvPr/>
          </p:nvSpPr>
          <p:spPr>
            <a:xfrm>
              <a:off x="542700" y="799900"/>
              <a:ext cx="177575" cy="100575"/>
            </a:xfrm>
            <a:custGeom>
              <a:rect b="b" l="l" r="r" t="t"/>
              <a:pathLst>
                <a:path extrusionOk="0" h="4023" w="7103">
                  <a:moveTo>
                    <a:pt x="1106" y="1"/>
                  </a:moveTo>
                  <a:lnTo>
                    <a:pt x="0" y="847"/>
                  </a:lnTo>
                  <a:cubicBezTo>
                    <a:pt x="622" y="2765"/>
                    <a:pt x="2406" y="4022"/>
                    <a:pt x="4361" y="4022"/>
                  </a:cubicBezTo>
                  <a:cubicBezTo>
                    <a:pt x="4633" y="4022"/>
                    <a:pt x="4908" y="3998"/>
                    <a:pt x="5184" y="3948"/>
                  </a:cubicBezTo>
                  <a:cubicBezTo>
                    <a:pt x="5298" y="3927"/>
                    <a:pt x="5409" y="3906"/>
                    <a:pt x="5520" y="3875"/>
                  </a:cubicBezTo>
                  <a:cubicBezTo>
                    <a:pt x="6052" y="3737"/>
                    <a:pt x="6556" y="3502"/>
                    <a:pt x="7006" y="3184"/>
                  </a:cubicBezTo>
                  <a:lnTo>
                    <a:pt x="7102" y="3115"/>
                  </a:lnTo>
                  <a:lnTo>
                    <a:pt x="7102" y="3115"/>
                  </a:lnTo>
                  <a:cubicBezTo>
                    <a:pt x="7071" y="3135"/>
                    <a:pt x="7037" y="3160"/>
                    <a:pt x="7002" y="3180"/>
                  </a:cubicBezTo>
                  <a:cubicBezTo>
                    <a:pt x="6619" y="3433"/>
                    <a:pt x="6168" y="3554"/>
                    <a:pt x="5684" y="3554"/>
                  </a:cubicBezTo>
                  <a:cubicBezTo>
                    <a:pt x="5487" y="3554"/>
                    <a:pt x="5285" y="3534"/>
                    <a:pt x="5081" y="3495"/>
                  </a:cubicBezTo>
                  <a:lnTo>
                    <a:pt x="5074" y="3495"/>
                  </a:lnTo>
                  <a:cubicBezTo>
                    <a:pt x="3968" y="3280"/>
                    <a:pt x="2775" y="2513"/>
                    <a:pt x="1873" y="1314"/>
                  </a:cubicBezTo>
                  <a:cubicBezTo>
                    <a:pt x="1569" y="906"/>
                    <a:pt x="1310" y="467"/>
                    <a:pt x="1106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49"/>
            <p:cNvSpPr/>
            <p:nvPr/>
          </p:nvSpPr>
          <p:spPr>
            <a:xfrm>
              <a:off x="750325" y="836800"/>
              <a:ext cx="18075" cy="34150"/>
            </a:xfrm>
            <a:custGeom>
              <a:rect b="b" l="l" r="r" t="t"/>
              <a:pathLst>
                <a:path extrusionOk="0" h="1366" w="723">
                  <a:moveTo>
                    <a:pt x="163" y="0"/>
                  </a:moveTo>
                  <a:cubicBezTo>
                    <a:pt x="114" y="104"/>
                    <a:pt x="59" y="204"/>
                    <a:pt x="0" y="301"/>
                  </a:cubicBezTo>
                  <a:lnTo>
                    <a:pt x="494" y="1366"/>
                  </a:lnTo>
                  <a:lnTo>
                    <a:pt x="526" y="1345"/>
                  </a:lnTo>
                  <a:lnTo>
                    <a:pt x="723" y="1196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49"/>
            <p:cNvSpPr/>
            <p:nvPr/>
          </p:nvSpPr>
          <p:spPr>
            <a:xfrm>
              <a:off x="717825" y="875250"/>
              <a:ext cx="17650" cy="20325"/>
            </a:xfrm>
            <a:custGeom>
              <a:rect b="b" l="l" r="r" t="t"/>
              <a:pathLst>
                <a:path extrusionOk="0" h="813" w="706">
                  <a:moveTo>
                    <a:pt x="222" y="0"/>
                  </a:moveTo>
                  <a:lnTo>
                    <a:pt x="191" y="28"/>
                  </a:lnTo>
                  <a:cubicBezTo>
                    <a:pt x="170" y="45"/>
                    <a:pt x="146" y="59"/>
                    <a:pt x="125" y="76"/>
                  </a:cubicBezTo>
                  <a:lnTo>
                    <a:pt x="111" y="87"/>
                  </a:lnTo>
                  <a:lnTo>
                    <a:pt x="108" y="87"/>
                  </a:lnTo>
                  <a:cubicBezTo>
                    <a:pt x="104" y="90"/>
                    <a:pt x="101" y="94"/>
                    <a:pt x="97" y="97"/>
                  </a:cubicBezTo>
                  <a:lnTo>
                    <a:pt x="1" y="166"/>
                  </a:lnTo>
                  <a:lnTo>
                    <a:pt x="485" y="813"/>
                  </a:lnTo>
                  <a:lnTo>
                    <a:pt x="536" y="775"/>
                  </a:lnTo>
                  <a:lnTo>
                    <a:pt x="706" y="643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49"/>
            <p:cNvSpPr/>
            <p:nvPr/>
          </p:nvSpPr>
          <p:spPr>
            <a:xfrm>
              <a:off x="672200" y="896750"/>
              <a:ext cx="30525" cy="23550"/>
            </a:xfrm>
            <a:custGeom>
              <a:rect b="b" l="l" r="r" t="t"/>
              <a:pathLst>
                <a:path extrusionOk="0" h="942" w="1221">
                  <a:moveTo>
                    <a:pt x="336" y="1"/>
                  </a:moveTo>
                  <a:cubicBezTo>
                    <a:pt x="225" y="32"/>
                    <a:pt x="115" y="53"/>
                    <a:pt x="1" y="74"/>
                  </a:cubicBezTo>
                  <a:lnTo>
                    <a:pt x="996" y="941"/>
                  </a:lnTo>
                  <a:lnTo>
                    <a:pt x="1065" y="889"/>
                  </a:lnTo>
                  <a:lnTo>
                    <a:pt x="1221" y="772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49"/>
            <p:cNvSpPr/>
            <p:nvPr/>
          </p:nvSpPr>
          <p:spPr>
            <a:xfrm>
              <a:off x="690625" y="859950"/>
              <a:ext cx="99200" cy="81850"/>
            </a:xfrm>
            <a:custGeom>
              <a:rect b="b" l="l" r="r" t="t"/>
              <a:pathLst>
                <a:path extrusionOk="0" h="3274" w="3968">
                  <a:moveTo>
                    <a:pt x="3467" y="1"/>
                  </a:moveTo>
                  <a:lnTo>
                    <a:pt x="3138" y="246"/>
                  </a:lnTo>
                  <a:lnTo>
                    <a:pt x="3111" y="270"/>
                  </a:lnTo>
                  <a:lnTo>
                    <a:pt x="2914" y="419"/>
                  </a:lnTo>
                  <a:lnTo>
                    <a:pt x="2882" y="440"/>
                  </a:lnTo>
                  <a:lnTo>
                    <a:pt x="1846" y="1221"/>
                  </a:lnTo>
                  <a:lnTo>
                    <a:pt x="1794" y="1259"/>
                  </a:lnTo>
                  <a:lnTo>
                    <a:pt x="1624" y="1387"/>
                  </a:lnTo>
                  <a:lnTo>
                    <a:pt x="1573" y="1425"/>
                  </a:lnTo>
                  <a:lnTo>
                    <a:pt x="553" y="2192"/>
                  </a:lnTo>
                  <a:lnTo>
                    <a:pt x="484" y="2244"/>
                  </a:lnTo>
                  <a:lnTo>
                    <a:pt x="328" y="2361"/>
                  </a:lnTo>
                  <a:lnTo>
                    <a:pt x="256" y="2413"/>
                  </a:lnTo>
                  <a:lnTo>
                    <a:pt x="0" y="2607"/>
                  </a:lnTo>
                  <a:lnTo>
                    <a:pt x="501" y="3274"/>
                  </a:lnTo>
                  <a:lnTo>
                    <a:pt x="722" y="3111"/>
                  </a:lnTo>
                  <a:lnTo>
                    <a:pt x="3750" y="834"/>
                  </a:lnTo>
                  <a:lnTo>
                    <a:pt x="3968" y="668"/>
                  </a:lnTo>
                  <a:lnTo>
                    <a:pt x="3467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49"/>
            <p:cNvSpPr/>
            <p:nvPr/>
          </p:nvSpPr>
          <p:spPr>
            <a:xfrm>
              <a:off x="708675" y="880775"/>
              <a:ext cx="80475" cy="63800"/>
            </a:xfrm>
            <a:custGeom>
              <a:rect b="b" l="l" r="r" t="t"/>
              <a:pathLst>
                <a:path extrusionOk="0" h="2552" w="3219">
                  <a:moveTo>
                    <a:pt x="3028" y="1"/>
                  </a:moveTo>
                  <a:lnTo>
                    <a:pt x="0" y="2278"/>
                  </a:lnTo>
                  <a:lnTo>
                    <a:pt x="270" y="2551"/>
                  </a:lnTo>
                  <a:lnTo>
                    <a:pt x="3218" y="339"/>
                  </a:lnTo>
                  <a:lnTo>
                    <a:pt x="3028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49"/>
            <p:cNvSpPr/>
            <p:nvPr/>
          </p:nvSpPr>
          <p:spPr>
            <a:xfrm>
              <a:off x="708675" y="880775"/>
              <a:ext cx="112775" cy="108125"/>
            </a:xfrm>
            <a:custGeom>
              <a:rect b="b" l="l" r="r" t="t"/>
              <a:pathLst>
                <a:path extrusionOk="0" h="4325" w="4511">
                  <a:moveTo>
                    <a:pt x="3028" y="1"/>
                  </a:moveTo>
                  <a:lnTo>
                    <a:pt x="3218" y="339"/>
                  </a:lnTo>
                  <a:lnTo>
                    <a:pt x="270" y="2551"/>
                  </a:lnTo>
                  <a:lnTo>
                    <a:pt x="0" y="2278"/>
                  </a:lnTo>
                  <a:lnTo>
                    <a:pt x="0" y="2278"/>
                  </a:lnTo>
                  <a:lnTo>
                    <a:pt x="1760" y="4324"/>
                  </a:lnTo>
                  <a:lnTo>
                    <a:pt x="4511" y="2223"/>
                  </a:lnTo>
                  <a:lnTo>
                    <a:pt x="3028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49"/>
            <p:cNvSpPr/>
            <p:nvPr/>
          </p:nvSpPr>
          <p:spPr>
            <a:xfrm>
              <a:off x="752650" y="936325"/>
              <a:ext cx="80300" cy="67775"/>
            </a:xfrm>
            <a:custGeom>
              <a:rect b="b" l="l" r="r" t="t"/>
              <a:pathLst>
                <a:path extrusionOk="0" h="2711" w="3212">
                  <a:moveTo>
                    <a:pt x="2752" y="1"/>
                  </a:moveTo>
                  <a:lnTo>
                    <a:pt x="1" y="2102"/>
                  </a:lnTo>
                  <a:lnTo>
                    <a:pt x="519" y="2710"/>
                  </a:lnTo>
                  <a:lnTo>
                    <a:pt x="3211" y="689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49"/>
            <p:cNvSpPr/>
            <p:nvPr/>
          </p:nvSpPr>
          <p:spPr>
            <a:xfrm>
              <a:off x="1394375" y="803700"/>
              <a:ext cx="53500" cy="19550"/>
            </a:xfrm>
            <a:custGeom>
              <a:rect b="b" l="l" r="r" t="t"/>
              <a:pathLst>
                <a:path extrusionOk="0" h="782" w="2140">
                  <a:moveTo>
                    <a:pt x="2095" y="1"/>
                  </a:moveTo>
                  <a:lnTo>
                    <a:pt x="426" y="122"/>
                  </a:lnTo>
                  <a:cubicBezTo>
                    <a:pt x="426" y="132"/>
                    <a:pt x="426" y="142"/>
                    <a:pt x="422" y="153"/>
                  </a:cubicBezTo>
                  <a:lnTo>
                    <a:pt x="236" y="167"/>
                  </a:lnTo>
                  <a:cubicBezTo>
                    <a:pt x="101" y="177"/>
                    <a:pt x="1" y="281"/>
                    <a:pt x="8" y="398"/>
                  </a:cubicBezTo>
                  <a:cubicBezTo>
                    <a:pt x="8" y="398"/>
                    <a:pt x="115" y="709"/>
                    <a:pt x="229" y="782"/>
                  </a:cubicBezTo>
                  <a:lnTo>
                    <a:pt x="2140" y="643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49"/>
            <p:cNvSpPr/>
            <p:nvPr/>
          </p:nvSpPr>
          <p:spPr>
            <a:xfrm>
              <a:off x="1374850" y="819775"/>
              <a:ext cx="75375" cy="111650"/>
            </a:xfrm>
            <a:custGeom>
              <a:rect b="b" l="l" r="r" t="t"/>
              <a:pathLst>
                <a:path extrusionOk="0" h="4466" w="3015">
                  <a:moveTo>
                    <a:pt x="2918" y="0"/>
                  </a:moveTo>
                  <a:lnTo>
                    <a:pt x="1010" y="139"/>
                  </a:lnTo>
                  <a:cubicBezTo>
                    <a:pt x="1024" y="146"/>
                    <a:pt x="1044" y="153"/>
                    <a:pt x="1062" y="153"/>
                  </a:cubicBezTo>
                  <a:lnTo>
                    <a:pt x="1141" y="146"/>
                  </a:lnTo>
                  <a:lnTo>
                    <a:pt x="1141" y="146"/>
                  </a:lnTo>
                  <a:cubicBezTo>
                    <a:pt x="982" y="1487"/>
                    <a:pt x="536" y="3011"/>
                    <a:pt x="0" y="4466"/>
                  </a:cubicBezTo>
                  <a:lnTo>
                    <a:pt x="1836" y="4338"/>
                  </a:lnTo>
                  <a:cubicBezTo>
                    <a:pt x="1905" y="3961"/>
                    <a:pt x="2278" y="1964"/>
                    <a:pt x="2271" y="1407"/>
                  </a:cubicBezTo>
                  <a:lnTo>
                    <a:pt x="3004" y="1355"/>
                  </a:lnTo>
                  <a:lnTo>
                    <a:pt x="3014" y="1355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49"/>
            <p:cNvSpPr/>
            <p:nvPr/>
          </p:nvSpPr>
          <p:spPr>
            <a:xfrm>
              <a:off x="1403100" y="392075"/>
              <a:ext cx="21200" cy="97750"/>
            </a:xfrm>
            <a:custGeom>
              <a:rect b="b" l="l" r="r" t="t"/>
              <a:pathLst>
                <a:path extrusionOk="0" h="3910" w="848">
                  <a:moveTo>
                    <a:pt x="540" y="0"/>
                  </a:moveTo>
                  <a:lnTo>
                    <a:pt x="612" y="1055"/>
                  </a:lnTo>
                  <a:cubicBezTo>
                    <a:pt x="578" y="1072"/>
                    <a:pt x="554" y="1110"/>
                    <a:pt x="557" y="1148"/>
                  </a:cubicBezTo>
                  <a:lnTo>
                    <a:pt x="626" y="2129"/>
                  </a:lnTo>
                  <a:lnTo>
                    <a:pt x="554" y="2133"/>
                  </a:lnTo>
                  <a:cubicBezTo>
                    <a:pt x="464" y="2136"/>
                    <a:pt x="391" y="2209"/>
                    <a:pt x="391" y="2299"/>
                  </a:cubicBezTo>
                  <a:cubicBezTo>
                    <a:pt x="395" y="2323"/>
                    <a:pt x="402" y="2351"/>
                    <a:pt x="415" y="2371"/>
                  </a:cubicBezTo>
                  <a:lnTo>
                    <a:pt x="339" y="2375"/>
                  </a:lnTo>
                  <a:cubicBezTo>
                    <a:pt x="205" y="2385"/>
                    <a:pt x="101" y="2489"/>
                    <a:pt x="111" y="2606"/>
                  </a:cubicBezTo>
                  <a:lnTo>
                    <a:pt x="122" y="2758"/>
                  </a:lnTo>
                  <a:cubicBezTo>
                    <a:pt x="125" y="2793"/>
                    <a:pt x="135" y="2824"/>
                    <a:pt x="156" y="2852"/>
                  </a:cubicBezTo>
                  <a:cubicBezTo>
                    <a:pt x="63" y="2883"/>
                    <a:pt x="1" y="2973"/>
                    <a:pt x="4" y="3070"/>
                  </a:cubicBezTo>
                  <a:cubicBezTo>
                    <a:pt x="4" y="3070"/>
                    <a:pt x="156" y="3826"/>
                    <a:pt x="288" y="3909"/>
                  </a:cubicBezTo>
                  <a:lnTo>
                    <a:pt x="847" y="3868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49"/>
            <p:cNvSpPr/>
            <p:nvPr/>
          </p:nvSpPr>
          <p:spPr>
            <a:xfrm>
              <a:off x="1405000" y="488750"/>
              <a:ext cx="41675" cy="318000"/>
            </a:xfrm>
            <a:custGeom>
              <a:rect b="b" l="l" r="r" t="t"/>
              <a:pathLst>
                <a:path extrusionOk="0" h="12720" w="1667">
                  <a:moveTo>
                    <a:pt x="771" y="1"/>
                  </a:moveTo>
                  <a:lnTo>
                    <a:pt x="212" y="42"/>
                  </a:lnTo>
                  <a:cubicBezTo>
                    <a:pt x="218" y="46"/>
                    <a:pt x="225" y="49"/>
                    <a:pt x="236" y="49"/>
                  </a:cubicBezTo>
                  <a:lnTo>
                    <a:pt x="267" y="49"/>
                  </a:lnTo>
                  <a:cubicBezTo>
                    <a:pt x="637" y="4760"/>
                    <a:pt x="139" y="11085"/>
                    <a:pt x="1" y="12720"/>
                  </a:cubicBezTo>
                  <a:lnTo>
                    <a:pt x="1667" y="12602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49"/>
            <p:cNvSpPr/>
            <p:nvPr/>
          </p:nvSpPr>
          <p:spPr>
            <a:xfrm>
              <a:off x="1307800" y="957425"/>
              <a:ext cx="151750" cy="121500"/>
            </a:xfrm>
            <a:custGeom>
              <a:rect b="b" l="l" r="r" t="t"/>
              <a:pathLst>
                <a:path extrusionOk="0" h="4860" w="6070">
                  <a:moveTo>
                    <a:pt x="5994" y="0"/>
                  </a:moveTo>
                  <a:lnTo>
                    <a:pt x="2171" y="270"/>
                  </a:lnTo>
                  <a:cubicBezTo>
                    <a:pt x="1528" y="1839"/>
                    <a:pt x="802" y="3370"/>
                    <a:pt x="1" y="4860"/>
                  </a:cubicBezTo>
                  <a:lnTo>
                    <a:pt x="2530" y="4680"/>
                  </a:lnTo>
                  <a:lnTo>
                    <a:pt x="2655" y="4673"/>
                  </a:lnTo>
                  <a:cubicBezTo>
                    <a:pt x="2568" y="2824"/>
                    <a:pt x="4072" y="1227"/>
                    <a:pt x="6059" y="1075"/>
                  </a:cubicBezTo>
                  <a:lnTo>
                    <a:pt x="6070" y="1075"/>
                  </a:lnTo>
                  <a:lnTo>
                    <a:pt x="5994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49"/>
            <p:cNvSpPr/>
            <p:nvPr/>
          </p:nvSpPr>
          <p:spPr>
            <a:xfrm>
              <a:off x="1360075" y="927175"/>
              <a:ext cx="97500" cy="37000"/>
            </a:xfrm>
            <a:custGeom>
              <a:rect b="b" l="l" r="r" t="t"/>
              <a:pathLst>
                <a:path extrusionOk="0" h="1480" w="3900">
                  <a:moveTo>
                    <a:pt x="3806" y="1"/>
                  </a:moveTo>
                  <a:lnTo>
                    <a:pt x="2413" y="101"/>
                  </a:lnTo>
                  <a:cubicBezTo>
                    <a:pt x="2413" y="101"/>
                    <a:pt x="2416" y="77"/>
                    <a:pt x="2427" y="39"/>
                  </a:cubicBezTo>
                  <a:lnTo>
                    <a:pt x="2427" y="39"/>
                  </a:lnTo>
                  <a:lnTo>
                    <a:pt x="591" y="166"/>
                  </a:lnTo>
                  <a:lnTo>
                    <a:pt x="581" y="198"/>
                  </a:lnTo>
                  <a:lnTo>
                    <a:pt x="0" y="239"/>
                  </a:lnTo>
                  <a:lnTo>
                    <a:pt x="87" y="1466"/>
                  </a:lnTo>
                  <a:cubicBezTo>
                    <a:pt x="87" y="1469"/>
                    <a:pt x="83" y="1476"/>
                    <a:pt x="80" y="1480"/>
                  </a:cubicBezTo>
                  <a:lnTo>
                    <a:pt x="3899" y="1210"/>
                  </a:lnTo>
                  <a:lnTo>
                    <a:pt x="3816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49"/>
            <p:cNvSpPr/>
            <p:nvPr/>
          </p:nvSpPr>
          <p:spPr>
            <a:xfrm>
              <a:off x="1455475" y="919475"/>
              <a:ext cx="98250" cy="37875"/>
            </a:xfrm>
            <a:custGeom>
              <a:rect b="b" l="l" r="r" t="t"/>
              <a:pathLst>
                <a:path extrusionOk="0" h="1515" w="3930">
                  <a:moveTo>
                    <a:pt x="3816" y="1"/>
                  </a:moveTo>
                  <a:lnTo>
                    <a:pt x="3252" y="42"/>
                  </a:lnTo>
                  <a:lnTo>
                    <a:pt x="3239" y="15"/>
                  </a:lnTo>
                  <a:lnTo>
                    <a:pt x="1400" y="146"/>
                  </a:lnTo>
                  <a:cubicBezTo>
                    <a:pt x="1410" y="167"/>
                    <a:pt x="1417" y="188"/>
                    <a:pt x="1428" y="205"/>
                  </a:cubicBezTo>
                  <a:lnTo>
                    <a:pt x="14" y="305"/>
                  </a:lnTo>
                  <a:lnTo>
                    <a:pt x="0" y="305"/>
                  </a:lnTo>
                  <a:lnTo>
                    <a:pt x="87" y="1515"/>
                  </a:lnTo>
                  <a:lnTo>
                    <a:pt x="3930" y="1242"/>
                  </a:lnTo>
                  <a:lnTo>
                    <a:pt x="3902" y="1193"/>
                  </a:lnTo>
                  <a:lnTo>
                    <a:pt x="3816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49"/>
            <p:cNvSpPr/>
            <p:nvPr/>
          </p:nvSpPr>
          <p:spPr>
            <a:xfrm>
              <a:off x="1457625" y="950600"/>
              <a:ext cx="166100" cy="110625"/>
            </a:xfrm>
            <a:custGeom>
              <a:rect b="b" l="l" r="r" t="t"/>
              <a:pathLst>
                <a:path extrusionOk="0" h="4425" w="6644">
                  <a:moveTo>
                    <a:pt x="3844" y="0"/>
                  </a:moveTo>
                  <a:lnTo>
                    <a:pt x="1" y="273"/>
                  </a:lnTo>
                  <a:lnTo>
                    <a:pt x="77" y="1348"/>
                  </a:lnTo>
                  <a:lnTo>
                    <a:pt x="90" y="1348"/>
                  </a:lnTo>
                  <a:cubicBezTo>
                    <a:pt x="185" y="1341"/>
                    <a:pt x="280" y="1338"/>
                    <a:pt x="374" y="1338"/>
                  </a:cubicBezTo>
                  <a:cubicBezTo>
                    <a:pt x="2249" y="1338"/>
                    <a:pt x="3825" y="2666"/>
                    <a:pt x="3992" y="4424"/>
                  </a:cubicBezTo>
                  <a:lnTo>
                    <a:pt x="4176" y="4414"/>
                  </a:lnTo>
                  <a:lnTo>
                    <a:pt x="6643" y="4237"/>
                  </a:lnTo>
                  <a:cubicBezTo>
                    <a:pt x="5638" y="2872"/>
                    <a:pt x="4704" y="1459"/>
                    <a:pt x="384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49"/>
            <p:cNvSpPr/>
            <p:nvPr/>
          </p:nvSpPr>
          <p:spPr>
            <a:xfrm>
              <a:off x="1417350" y="392000"/>
              <a:ext cx="25525" cy="96775"/>
            </a:xfrm>
            <a:custGeom>
              <a:rect b="b" l="l" r="r" t="t"/>
              <a:pathLst>
                <a:path extrusionOk="0" h="3871" w="1021">
                  <a:moveTo>
                    <a:pt x="60" y="0"/>
                  </a:moveTo>
                  <a:lnTo>
                    <a:pt x="18" y="3"/>
                  </a:lnTo>
                  <a:lnTo>
                    <a:pt x="1" y="3"/>
                  </a:lnTo>
                  <a:lnTo>
                    <a:pt x="277" y="3871"/>
                  </a:lnTo>
                  <a:lnTo>
                    <a:pt x="865" y="3826"/>
                  </a:lnTo>
                  <a:cubicBezTo>
                    <a:pt x="979" y="3733"/>
                    <a:pt x="1021" y="2958"/>
                    <a:pt x="1021" y="2958"/>
                  </a:cubicBezTo>
                  <a:cubicBezTo>
                    <a:pt x="1010" y="2865"/>
                    <a:pt x="938" y="2786"/>
                    <a:pt x="844" y="2768"/>
                  </a:cubicBezTo>
                  <a:cubicBezTo>
                    <a:pt x="858" y="2737"/>
                    <a:pt x="865" y="2703"/>
                    <a:pt x="865" y="2668"/>
                  </a:cubicBezTo>
                  <a:lnTo>
                    <a:pt x="855" y="2520"/>
                  </a:lnTo>
                  <a:cubicBezTo>
                    <a:pt x="845" y="2408"/>
                    <a:pt x="742" y="2322"/>
                    <a:pt x="617" y="2322"/>
                  </a:cubicBezTo>
                  <a:cubicBezTo>
                    <a:pt x="610" y="2322"/>
                    <a:pt x="603" y="2322"/>
                    <a:pt x="595" y="2323"/>
                  </a:cubicBezTo>
                  <a:lnTo>
                    <a:pt x="516" y="2329"/>
                  </a:lnTo>
                  <a:cubicBezTo>
                    <a:pt x="526" y="2305"/>
                    <a:pt x="533" y="2278"/>
                    <a:pt x="530" y="2253"/>
                  </a:cubicBezTo>
                  <a:cubicBezTo>
                    <a:pt x="520" y="2170"/>
                    <a:pt x="448" y="2111"/>
                    <a:pt x="366" y="2111"/>
                  </a:cubicBezTo>
                  <a:cubicBezTo>
                    <a:pt x="360" y="2111"/>
                    <a:pt x="353" y="2111"/>
                    <a:pt x="347" y="2112"/>
                  </a:cubicBezTo>
                  <a:lnTo>
                    <a:pt x="274" y="2119"/>
                  </a:lnTo>
                  <a:lnTo>
                    <a:pt x="205" y="1137"/>
                  </a:lnTo>
                  <a:cubicBezTo>
                    <a:pt x="201" y="1099"/>
                    <a:pt x="174" y="1065"/>
                    <a:pt x="136" y="1054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49"/>
            <p:cNvSpPr/>
            <p:nvPr/>
          </p:nvSpPr>
          <p:spPr>
            <a:xfrm>
              <a:off x="1424275" y="487725"/>
              <a:ext cx="64750" cy="316000"/>
            </a:xfrm>
            <a:custGeom>
              <a:rect b="b" l="l" r="r" t="t"/>
              <a:pathLst>
                <a:path extrusionOk="0" h="12640" w="2590">
                  <a:moveTo>
                    <a:pt x="588" y="0"/>
                  </a:moveTo>
                  <a:lnTo>
                    <a:pt x="0" y="45"/>
                  </a:lnTo>
                  <a:lnTo>
                    <a:pt x="899" y="12640"/>
                  </a:lnTo>
                  <a:lnTo>
                    <a:pt x="2589" y="12522"/>
                  </a:lnTo>
                  <a:cubicBezTo>
                    <a:pt x="2216" y="10918"/>
                    <a:pt x="833" y="4732"/>
                    <a:pt x="533" y="14"/>
                  </a:cubicBezTo>
                  <a:lnTo>
                    <a:pt x="564" y="11"/>
                  </a:lnTo>
                  <a:cubicBezTo>
                    <a:pt x="571" y="11"/>
                    <a:pt x="581" y="7"/>
                    <a:pt x="588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49"/>
            <p:cNvSpPr/>
            <p:nvPr/>
          </p:nvSpPr>
          <p:spPr>
            <a:xfrm>
              <a:off x="1446750" y="800775"/>
              <a:ext cx="54100" cy="19025"/>
            </a:xfrm>
            <a:custGeom>
              <a:rect b="b" l="l" r="r" t="t"/>
              <a:pathLst>
                <a:path extrusionOk="0" h="761" w="2164">
                  <a:moveTo>
                    <a:pt x="1690" y="0"/>
                  </a:moveTo>
                  <a:lnTo>
                    <a:pt x="0" y="118"/>
                  </a:lnTo>
                  <a:lnTo>
                    <a:pt x="42" y="760"/>
                  </a:lnTo>
                  <a:lnTo>
                    <a:pt x="1994" y="622"/>
                  </a:lnTo>
                  <a:cubicBezTo>
                    <a:pt x="2101" y="536"/>
                    <a:pt x="2164" y="214"/>
                    <a:pt x="2164" y="214"/>
                  </a:cubicBezTo>
                  <a:cubicBezTo>
                    <a:pt x="2154" y="103"/>
                    <a:pt x="2051" y="17"/>
                    <a:pt x="1926" y="17"/>
                  </a:cubicBezTo>
                  <a:cubicBezTo>
                    <a:pt x="1919" y="17"/>
                    <a:pt x="1912" y="17"/>
                    <a:pt x="1904" y="17"/>
                  </a:cubicBezTo>
                  <a:lnTo>
                    <a:pt x="1697" y="31"/>
                  </a:lnTo>
                  <a:cubicBezTo>
                    <a:pt x="1694" y="21"/>
                    <a:pt x="1694" y="10"/>
                    <a:pt x="1690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49"/>
            <p:cNvSpPr/>
            <p:nvPr/>
          </p:nvSpPr>
          <p:spPr>
            <a:xfrm>
              <a:off x="1447775" y="816325"/>
              <a:ext cx="88675" cy="106900"/>
            </a:xfrm>
            <a:custGeom>
              <a:rect b="b" l="l" r="r" t="t"/>
              <a:pathLst>
                <a:path extrusionOk="0" h="4276" w="3547">
                  <a:moveTo>
                    <a:pt x="1957" y="0"/>
                  </a:moveTo>
                  <a:lnTo>
                    <a:pt x="1" y="138"/>
                  </a:lnTo>
                  <a:lnTo>
                    <a:pt x="97" y="1493"/>
                  </a:lnTo>
                  <a:lnTo>
                    <a:pt x="111" y="1493"/>
                  </a:lnTo>
                  <a:lnTo>
                    <a:pt x="847" y="1441"/>
                  </a:lnTo>
                  <a:cubicBezTo>
                    <a:pt x="847" y="1441"/>
                    <a:pt x="1414" y="3615"/>
                    <a:pt x="1704" y="4276"/>
                  </a:cubicBezTo>
                  <a:lnTo>
                    <a:pt x="3547" y="4148"/>
                  </a:lnTo>
                  <a:cubicBezTo>
                    <a:pt x="2814" y="2779"/>
                    <a:pt x="2154" y="1331"/>
                    <a:pt x="1808" y="28"/>
                  </a:cubicBezTo>
                  <a:lnTo>
                    <a:pt x="1908" y="21"/>
                  </a:lnTo>
                  <a:cubicBezTo>
                    <a:pt x="1926" y="21"/>
                    <a:pt x="1943" y="11"/>
                    <a:pt x="1957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49"/>
            <p:cNvSpPr/>
            <p:nvPr/>
          </p:nvSpPr>
          <p:spPr>
            <a:xfrm>
              <a:off x="2478050" y="1917975"/>
              <a:ext cx="17050" cy="23600"/>
            </a:xfrm>
            <a:custGeom>
              <a:rect b="b" l="l" r="r" t="t"/>
              <a:pathLst>
                <a:path extrusionOk="0" h="944" w="682">
                  <a:moveTo>
                    <a:pt x="67" y="0"/>
                  </a:moveTo>
                  <a:lnTo>
                    <a:pt x="1" y="899"/>
                  </a:lnTo>
                  <a:lnTo>
                    <a:pt x="616" y="944"/>
                  </a:lnTo>
                  <a:lnTo>
                    <a:pt x="682" y="45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49"/>
            <p:cNvSpPr/>
            <p:nvPr/>
          </p:nvSpPr>
          <p:spPr>
            <a:xfrm>
              <a:off x="2342925" y="1759150"/>
              <a:ext cx="248875" cy="242150"/>
            </a:xfrm>
            <a:custGeom>
              <a:rect b="b" l="l" r="r" t="t"/>
              <a:pathLst>
                <a:path extrusionOk="0" h="9686" w="9955">
                  <a:moveTo>
                    <a:pt x="650" y="1"/>
                  </a:moveTo>
                  <a:lnTo>
                    <a:pt x="1" y="8963"/>
                  </a:lnTo>
                  <a:lnTo>
                    <a:pt x="2219" y="9125"/>
                  </a:lnTo>
                  <a:lnTo>
                    <a:pt x="2285" y="8157"/>
                  </a:lnTo>
                  <a:lnTo>
                    <a:pt x="2914" y="8206"/>
                  </a:lnTo>
                  <a:lnTo>
                    <a:pt x="2845" y="9167"/>
                  </a:lnTo>
                  <a:lnTo>
                    <a:pt x="6256" y="9416"/>
                  </a:lnTo>
                  <a:lnTo>
                    <a:pt x="6256" y="9391"/>
                  </a:lnTo>
                  <a:lnTo>
                    <a:pt x="6833" y="9436"/>
                  </a:lnTo>
                  <a:lnTo>
                    <a:pt x="6833" y="9460"/>
                  </a:lnTo>
                  <a:lnTo>
                    <a:pt x="9954" y="9685"/>
                  </a:lnTo>
                  <a:cubicBezTo>
                    <a:pt x="9951" y="9640"/>
                    <a:pt x="9930" y="9599"/>
                    <a:pt x="9899" y="9568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49"/>
            <p:cNvSpPr/>
            <p:nvPr/>
          </p:nvSpPr>
          <p:spPr>
            <a:xfrm>
              <a:off x="2326000" y="1983200"/>
              <a:ext cx="265975" cy="232550"/>
            </a:xfrm>
            <a:custGeom>
              <a:rect b="b" l="l" r="r" t="t"/>
              <a:pathLst>
                <a:path extrusionOk="0" h="9302" w="10639">
                  <a:moveTo>
                    <a:pt x="4929" y="1504"/>
                  </a:moveTo>
                  <a:lnTo>
                    <a:pt x="5475" y="1546"/>
                  </a:lnTo>
                  <a:lnTo>
                    <a:pt x="5381" y="2842"/>
                  </a:lnTo>
                  <a:lnTo>
                    <a:pt x="4835" y="2800"/>
                  </a:lnTo>
                  <a:lnTo>
                    <a:pt x="4929" y="1504"/>
                  </a:lnTo>
                  <a:close/>
                  <a:moveTo>
                    <a:pt x="2354" y="3841"/>
                  </a:moveTo>
                  <a:lnTo>
                    <a:pt x="2941" y="3886"/>
                  </a:lnTo>
                  <a:lnTo>
                    <a:pt x="2848" y="5161"/>
                  </a:lnTo>
                  <a:lnTo>
                    <a:pt x="2260" y="5119"/>
                  </a:lnTo>
                  <a:lnTo>
                    <a:pt x="2354" y="3841"/>
                  </a:lnTo>
                  <a:close/>
                  <a:moveTo>
                    <a:pt x="678" y="1"/>
                  </a:moveTo>
                  <a:lnTo>
                    <a:pt x="0" y="9301"/>
                  </a:lnTo>
                  <a:lnTo>
                    <a:pt x="7859" y="2901"/>
                  </a:lnTo>
                  <a:lnTo>
                    <a:pt x="7873" y="2907"/>
                  </a:lnTo>
                  <a:lnTo>
                    <a:pt x="10555" y="896"/>
                  </a:lnTo>
                  <a:cubicBezTo>
                    <a:pt x="10607" y="858"/>
                    <a:pt x="10638" y="789"/>
                    <a:pt x="10631" y="723"/>
                  </a:cubicBezTo>
                  <a:lnTo>
                    <a:pt x="7510" y="498"/>
                  </a:lnTo>
                  <a:lnTo>
                    <a:pt x="7427" y="1649"/>
                  </a:lnTo>
                  <a:lnTo>
                    <a:pt x="6847" y="1608"/>
                  </a:lnTo>
                  <a:lnTo>
                    <a:pt x="6933" y="454"/>
                  </a:lnTo>
                  <a:lnTo>
                    <a:pt x="3522" y="205"/>
                  </a:lnTo>
                  <a:lnTo>
                    <a:pt x="3494" y="575"/>
                  </a:lnTo>
                  <a:lnTo>
                    <a:pt x="2865" y="530"/>
                  </a:lnTo>
                  <a:lnTo>
                    <a:pt x="2893" y="160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49"/>
            <p:cNvSpPr/>
            <p:nvPr/>
          </p:nvSpPr>
          <p:spPr>
            <a:xfrm>
              <a:off x="2442550" y="1887650"/>
              <a:ext cx="15675" cy="23600"/>
            </a:xfrm>
            <a:custGeom>
              <a:rect b="b" l="l" r="r" t="t"/>
              <a:pathLst>
                <a:path extrusionOk="0" h="944" w="627">
                  <a:moveTo>
                    <a:pt x="66" y="0"/>
                  </a:moveTo>
                  <a:lnTo>
                    <a:pt x="1" y="902"/>
                  </a:lnTo>
                  <a:lnTo>
                    <a:pt x="560" y="944"/>
                  </a:lnTo>
                  <a:lnTo>
                    <a:pt x="626" y="4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49"/>
            <p:cNvSpPr/>
            <p:nvPr/>
          </p:nvSpPr>
          <p:spPr>
            <a:xfrm>
              <a:off x="2384150" y="1823025"/>
              <a:ext cx="14175" cy="22300"/>
            </a:xfrm>
            <a:custGeom>
              <a:rect b="b" l="l" r="r" t="t"/>
              <a:pathLst>
                <a:path extrusionOk="0" h="892" w="567">
                  <a:moveTo>
                    <a:pt x="62" y="0"/>
                  </a:moveTo>
                  <a:lnTo>
                    <a:pt x="0" y="857"/>
                  </a:lnTo>
                  <a:lnTo>
                    <a:pt x="505" y="892"/>
                  </a:lnTo>
                  <a:lnTo>
                    <a:pt x="567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49"/>
            <p:cNvSpPr/>
            <p:nvPr/>
          </p:nvSpPr>
          <p:spPr>
            <a:xfrm>
              <a:off x="2400050" y="1864150"/>
              <a:ext cx="15400" cy="27925"/>
            </a:xfrm>
            <a:custGeom>
              <a:rect b="b" l="l" r="r" t="t"/>
              <a:pathLst>
                <a:path extrusionOk="0" h="1117" w="616">
                  <a:moveTo>
                    <a:pt x="80" y="0"/>
                  </a:moveTo>
                  <a:lnTo>
                    <a:pt x="0" y="1079"/>
                  </a:lnTo>
                  <a:lnTo>
                    <a:pt x="536" y="1117"/>
                  </a:lnTo>
                  <a:lnTo>
                    <a:pt x="615" y="3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49"/>
            <p:cNvSpPr/>
            <p:nvPr/>
          </p:nvSpPr>
          <p:spPr>
            <a:xfrm>
              <a:off x="2457250" y="1287125"/>
              <a:ext cx="42525" cy="29675"/>
            </a:xfrm>
            <a:custGeom>
              <a:rect b="b" l="l" r="r" t="t"/>
              <a:pathLst>
                <a:path extrusionOk="0" h="1187" w="1701">
                  <a:moveTo>
                    <a:pt x="1510" y="1"/>
                  </a:moveTo>
                  <a:lnTo>
                    <a:pt x="0" y="855"/>
                  </a:lnTo>
                  <a:lnTo>
                    <a:pt x="187" y="1186"/>
                  </a:lnTo>
                  <a:lnTo>
                    <a:pt x="1700" y="336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49"/>
            <p:cNvSpPr/>
            <p:nvPr/>
          </p:nvSpPr>
          <p:spPr>
            <a:xfrm>
              <a:off x="2237500" y="1343050"/>
              <a:ext cx="303225" cy="271750"/>
            </a:xfrm>
            <a:custGeom>
              <a:rect b="b" l="l" r="r" t="t"/>
              <a:pathLst>
                <a:path extrusionOk="0" h="10870" w="12129">
                  <a:moveTo>
                    <a:pt x="9237" y="3917"/>
                  </a:moveTo>
                  <a:cubicBezTo>
                    <a:pt x="9351" y="3917"/>
                    <a:pt x="9496" y="3957"/>
                    <a:pt x="9592" y="4127"/>
                  </a:cubicBezTo>
                  <a:cubicBezTo>
                    <a:pt x="9768" y="4445"/>
                    <a:pt x="9474" y="4680"/>
                    <a:pt x="9474" y="4680"/>
                  </a:cubicBezTo>
                  <a:lnTo>
                    <a:pt x="8230" y="5381"/>
                  </a:lnTo>
                  <a:lnTo>
                    <a:pt x="7815" y="4649"/>
                  </a:lnTo>
                  <a:lnTo>
                    <a:pt x="9063" y="3947"/>
                  </a:lnTo>
                  <a:cubicBezTo>
                    <a:pt x="9063" y="3947"/>
                    <a:pt x="9139" y="3917"/>
                    <a:pt x="9237" y="3917"/>
                  </a:cubicBezTo>
                  <a:close/>
                  <a:moveTo>
                    <a:pt x="2268" y="4213"/>
                  </a:moveTo>
                  <a:lnTo>
                    <a:pt x="2680" y="4949"/>
                  </a:lnTo>
                  <a:lnTo>
                    <a:pt x="1021" y="5882"/>
                  </a:lnTo>
                  <a:lnTo>
                    <a:pt x="609" y="5150"/>
                  </a:lnTo>
                  <a:lnTo>
                    <a:pt x="2268" y="4213"/>
                  </a:lnTo>
                  <a:close/>
                  <a:moveTo>
                    <a:pt x="9848" y="5015"/>
                  </a:moveTo>
                  <a:cubicBezTo>
                    <a:pt x="9963" y="5015"/>
                    <a:pt x="10113" y="5054"/>
                    <a:pt x="10211" y="5226"/>
                  </a:cubicBezTo>
                  <a:cubicBezTo>
                    <a:pt x="10387" y="5540"/>
                    <a:pt x="10086" y="5772"/>
                    <a:pt x="10086" y="5772"/>
                  </a:cubicBezTo>
                  <a:lnTo>
                    <a:pt x="8842" y="6473"/>
                  </a:lnTo>
                  <a:lnTo>
                    <a:pt x="8434" y="5741"/>
                  </a:lnTo>
                  <a:lnTo>
                    <a:pt x="9678" y="5043"/>
                  </a:lnTo>
                  <a:cubicBezTo>
                    <a:pt x="9678" y="5043"/>
                    <a:pt x="9751" y="5015"/>
                    <a:pt x="9848" y="5015"/>
                  </a:cubicBezTo>
                  <a:close/>
                  <a:moveTo>
                    <a:pt x="3824" y="6988"/>
                  </a:moveTo>
                  <a:lnTo>
                    <a:pt x="4235" y="7718"/>
                  </a:lnTo>
                  <a:lnTo>
                    <a:pt x="2579" y="8651"/>
                  </a:lnTo>
                  <a:lnTo>
                    <a:pt x="2168" y="7918"/>
                  </a:lnTo>
                  <a:lnTo>
                    <a:pt x="3824" y="6988"/>
                  </a:lnTo>
                  <a:close/>
                  <a:moveTo>
                    <a:pt x="4439" y="8077"/>
                  </a:moveTo>
                  <a:lnTo>
                    <a:pt x="4850" y="8813"/>
                  </a:lnTo>
                  <a:lnTo>
                    <a:pt x="3195" y="9746"/>
                  </a:lnTo>
                  <a:lnTo>
                    <a:pt x="2783" y="9010"/>
                  </a:lnTo>
                  <a:lnTo>
                    <a:pt x="4439" y="8077"/>
                  </a:lnTo>
                  <a:close/>
                  <a:moveTo>
                    <a:pt x="9101" y="0"/>
                  </a:moveTo>
                  <a:lnTo>
                    <a:pt x="8406" y="397"/>
                  </a:lnTo>
                  <a:cubicBezTo>
                    <a:pt x="8410" y="404"/>
                    <a:pt x="8413" y="411"/>
                    <a:pt x="8417" y="415"/>
                  </a:cubicBezTo>
                  <a:cubicBezTo>
                    <a:pt x="8427" y="436"/>
                    <a:pt x="8441" y="453"/>
                    <a:pt x="8451" y="470"/>
                  </a:cubicBezTo>
                  <a:cubicBezTo>
                    <a:pt x="8845" y="1234"/>
                    <a:pt x="8562" y="2174"/>
                    <a:pt x="7815" y="2596"/>
                  </a:cubicBezTo>
                  <a:cubicBezTo>
                    <a:pt x="7568" y="2735"/>
                    <a:pt x="7299" y="2801"/>
                    <a:pt x="7034" y="2801"/>
                  </a:cubicBezTo>
                  <a:cubicBezTo>
                    <a:pt x="6495" y="2801"/>
                    <a:pt x="5970" y="2528"/>
                    <a:pt x="5669" y="2039"/>
                  </a:cubicBezTo>
                  <a:cubicBezTo>
                    <a:pt x="5659" y="2018"/>
                    <a:pt x="5648" y="2001"/>
                    <a:pt x="5641" y="1980"/>
                  </a:cubicBezTo>
                  <a:lnTo>
                    <a:pt x="1" y="5205"/>
                  </a:lnTo>
                  <a:lnTo>
                    <a:pt x="3191" y="10870"/>
                  </a:lnTo>
                  <a:lnTo>
                    <a:pt x="10418" y="6802"/>
                  </a:lnTo>
                  <a:lnTo>
                    <a:pt x="10235" y="6467"/>
                  </a:lnTo>
                  <a:lnTo>
                    <a:pt x="12129" y="5402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49"/>
            <p:cNvSpPr/>
            <p:nvPr/>
          </p:nvSpPr>
          <p:spPr>
            <a:xfrm>
              <a:off x="2465025" y="1308400"/>
              <a:ext cx="136875" cy="169725"/>
            </a:xfrm>
            <a:custGeom>
              <a:rect b="b" l="l" r="r" t="t"/>
              <a:pathLst>
                <a:path extrusionOk="0" h="6789" w="5475">
                  <a:moveTo>
                    <a:pt x="1970" y="522"/>
                  </a:moveTo>
                  <a:lnTo>
                    <a:pt x="2157" y="857"/>
                  </a:lnTo>
                  <a:lnTo>
                    <a:pt x="646" y="1707"/>
                  </a:lnTo>
                  <a:lnTo>
                    <a:pt x="456" y="1372"/>
                  </a:lnTo>
                  <a:lnTo>
                    <a:pt x="1970" y="522"/>
                  </a:lnTo>
                  <a:close/>
                  <a:moveTo>
                    <a:pt x="2357" y="1206"/>
                  </a:moveTo>
                  <a:lnTo>
                    <a:pt x="2544" y="1542"/>
                  </a:lnTo>
                  <a:lnTo>
                    <a:pt x="1034" y="2392"/>
                  </a:lnTo>
                  <a:lnTo>
                    <a:pt x="843" y="2057"/>
                  </a:lnTo>
                  <a:lnTo>
                    <a:pt x="2357" y="1206"/>
                  </a:lnTo>
                  <a:close/>
                  <a:moveTo>
                    <a:pt x="2430" y="0"/>
                  </a:moveTo>
                  <a:lnTo>
                    <a:pt x="0" y="1389"/>
                  </a:lnTo>
                  <a:lnTo>
                    <a:pt x="3028" y="6788"/>
                  </a:lnTo>
                  <a:lnTo>
                    <a:pt x="5475" y="5412"/>
                  </a:lnTo>
                  <a:lnTo>
                    <a:pt x="5461" y="5388"/>
                  </a:lnTo>
                  <a:lnTo>
                    <a:pt x="5419" y="5309"/>
                  </a:lnTo>
                  <a:lnTo>
                    <a:pt x="5409" y="5316"/>
                  </a:lnTo>
                  <a:lnTo>
                    <a:pt x="4766" y="4168"/>
                  </a:lnTo>
                  <a:lnTo>
                    <a:pt x="4773" y="4165"/>
                  </a:lnTo>
                  <a:lnTo>
                    <a:pt x="4465" y="3615"/>
                  </a:lnTo>
                  <a:lnTo>
                    <a:pt x="4459" y="3619"/>
                  </a:lnTo>
                  <a:lnTo>
                    <a:pt x="4137" y="3042"/>
                  </a:lnTo>
                  <a:lnTo>
                    <a:pt x="4141" y="3042"/>
                  </a:lnTo>
                  <a:lnTo>
                    <a:pt x="3833" y="2492"/>
                  </a:lnTo>
                  <a:lnTo>
                    <a:pt x="3830" y="2492"/>
                  </a:lnTo>
                  <a:lnTo>
                    <a:pt x="3187" y="1341"/>
                  </a:lnTo>
                  <a:lnTo>
                    <a:pt x="3183" y="1341"/>
                  </a:lnTo>
                  <a:lnTo>
                    <a:pt x="2451" y="38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49"/>
            <p:cNvSpPr/>
            <p:nvPr/>
          </p:nvSpPr>
          <p:spPr>
            <a:xfrm>
              <a:off x="2544950" y="1284550"/>
              <a:ext cx="157525" cy="156575"/>
            </a:xfrm>
            <a:custGeom>
              <a:rect b="b" l="l" r="r" t="t"/>
              <a:pathLst>
                <a:path extrusionOk="0" h="6263" w="6301">
                  <a:moveTo>
                    <a:pt x="4068" y="0"/>
                  </a:moveTo>
                  <a:lnTo>
                    <a:pt x="0" y="2288"/>
                  </a:lnTo>
                  <a:lnTo>
                    <a:pt x="643" y="3439"/>
                  </a:lnTo>
                  <a:lnTo>
                    <a:pt x="3560" y="1797"/>
                  </a:lnTo>
                  <a:cubicBezTo>
                    <a:pt x="3560" y="1797"/>
                    <a:pt x="3672" y="1751"/>
                    <a:pt x="3794" y="1751"/>
                  </a:cubicBezTo>
                  <a:cubicBezTo>
                    <a:pt x="3890" y="1751"/>
                    <a:pt x="3993" y="1780"/>
                    <a:pt x="4051" y="1884"/>
                  </a:cubicBezTo>
                  <a:cubicBezTo>
                    <a:pt x="4186" y="2119"/>
                    <a:pt x="3871" y="2343"/>
                    <a:pt x="3871" y="2343"/>
                  </a:cubicBezTo>
                  <a:lnTo>
                    <a:pt x="947" y="3989"/>
                  </a:lnTo>
                  <a:lnTo>
                    <a:pt x="1268" y="4566"/>
                  </a:lnTo>
                  <a:lnTo>
                    <a:pt x="4196" y="2921"/>
                  </a:lnTo>
                  <a:lnTo>
                    <a:pt x="4196" y="2917"/>
                  </a:lnTo>
                  <a:cubicBezTo>
                    <a:pt x="4196" y="2917"/>
                    <a:pt x="4307" y="2871"/>
                    <a:pt x="4428" y="2871"/>
                  </a:cubicBezTo>
                  <a:cubicBezTo>
                    <a:pt x="4524" y="2871"/>
                    <a:pt x="4627" y="2900"/>
                    <a:pt x="4687" y="3004"/>
                  </a:cubicBezTo>
                  <a:cubicBezTo>
                    <a:pt x="4818" y="3239"/>
                    <a:pt x="4503" y="3467"/>
                    <a:pt x="4503" y="3467"/>
                  </a:cubicBezTo>
                  <a:lnTo>
                    <a:pt x="1580" y="5115"/>
                  </a:lnTo>
                  <a:lnTo>
                    <a:pt x="2219" y="6263"/>
                  </a:lnTo>
                  <a:lnTo>
                    <a:pt x="6301" y="3968"/>
                  </a:lnTo>
                  <a:lnTo>
                    <a:pt x="6048" y="3525"/>
                  </a:lnTo>
                  <a:lnTo>
                    <a:pt x="6062" y="3515"/>
                  </a:lnTo>
                  <a:lnTo>
                    <a:pt x="6062" y="3512"/>
                  </a:lnTo>
                  <a:lnTo>
                    <a:pt x="6055" y="3519"/>
                  </a:lnTo>
                  <a:lnTo>
                    <a:pt x="4313" y="443"/>
                  </a:lnTo>
                  <a:lnTo>
                    <a:pt x="4068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49"/>
            <p:cNvSpPr/>
            <p:nvPr/>
          </p:nvSpPr>
          <p:spPr>
            <a:xfrm>
              <a:off x="2584175" y="1412425"/>
              <a:ext cx="16250" cy="28875"/>
            </a:xfrm>
            <a:custGeom>
              <a:rect b="b" l="l" r="r" t="t"/>
              <a:pathLst>
                <a:path extrusionOk="0" h="1155" w="650">
                  <a:moveTo>
                    <a:pt x="11" y="0"/>
                  </a:moveTo>
                  <a:lnTo>
                    <a:pt x="7" y="4"/>
                  </a:lnTo>
                  <a:lnTo>
                    <a:pt x="0" y="7"/>
                  </a:lnTo>
                  <a:lnTo>
                    <a:pt x="640" y="1155"/>
                  </a:lnTo>
                  <a:lnTo>
                    <a:pt x="650" y="114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49"/>
            <p:cNvSpPr/>
            <p:nvPr/>
          </p:nvSpPr>
          <p:spPr>
            <a:xfrm>
              <a:off x="2307075" y="1545050"/>
              <a:ext cx="51700" cy="41675"/>
            </a:xfrm>
            <a:custGeom>
              <a:rect b="b" l="l" r="r" t="t"/>
              <a:pathLst>
                <a:path extrusionOk="0" h="1667" w="2068">
                  <a:moveTo>
                    <a:pt x="1659" y="1"/>
                  </a:moveTo>
                  <a:lnTo>
                    <a:pt x="0" y="930"/>
                  </a:lnTo>
                  <a:lnTo>
                    <a:pt x="412" y="1666"/>
                  </a:lnTo>
                  <a:lnTo>
                    <a:pt x="2067" y="730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49"/>
            <p:cNvSpPr/>
            <p:nvPr/>
          </p:nvSpPr>
          <p:spPr>
            <a:xfrm>
              <a:off x="2652850" y="1295525"/>
              <a:ext cx="43675" cy="77000"/>
            </a:xfrm>
            <a:custGeom>
              <a:rect b="b" l="l" r="r" t="t"/>
              <a:pathLst>
                <a:path extrusionOk="0" h="3080" w="1747">
                  <a:moveTo>
                    <a:pt x="8" y="0"/>
                  </a:moveTo>
                  <a:lnTo>
                    <a:pt x="1" y="4"/>
                  </a:lnTo>
                  <a:lnTo>
                    <a:pt x="1739" y="3080"/>
                  </a:lnTo>
                  <a:lnTo>
                    <a:pt x="1746" y="307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49"/>
            <p:cNvSpPr/>
            <p:nvPr/>
          </p:nvSpPr>
          <p:spPr>
            <a:xfrm>
              <a:off x="2652775" y="1285750"/>
              <a:ext cx="72075" cy="86600"/>
            </a:xfrm>
            <a:custGeom>
              <a:rect b="b" l="l" r="r" t="t"/>
              <a:pathLst>
                <a:path extrusionOk="0" h="3464" w="2883">
                  <a:moveTo>
                    <a:pt x="702" y="1"/>
                  </a:moveTo>
                  <a:lnTo>
                    <a:pt x="0" y="391"/>
                  </a:lnTo>
                  <a:lnTo>
                    <a:pt x="4" y="395"/>
                  </a:lnTo>
                  <a:lnTo>
                    <a:pt x="11" y="391"/>
                  </a:lnTo>
                  <a:lnTo>
                    <a:pt x="1749" y="3464"/>
                  </a:lnTo>
                  <a:lnTo>
                    <a:pt x="2434" y="3080"/>
                  </a:lnTo>
                  <a:lnTo>
                    <a:pt x="2302" y="2845"/>
                  </a:lnTo>
                  <a:lnTo>
                    <a:pt x="2769" y="2582"/>
                  </a:lnTo>
                  <a:lnTo>
                    <a:pt x="2883" y="2213"/>
                  </a:lnTo>
                  <a:lnTo>
                    <a:pt x="2506" y="2116"/>
                  </a:lnTo>
                  <a:lnTo>
                    <a:pt x="2040" y="2378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49"/>
            <p:cNvSpPr/>
            <p:nvPr/>
          </p:nvSpPr>
          <p:spPr>
            <a:xfrm>
              <a:off x="2448350" y="1468300"/>
              <a:ext cx="48825" cy="36600"/>
            </a:xfrm>
            <a:custGeom>
              <a:rect b="b" l="l" r="r" t="t"/>
              <a:pathLst>
                <a:path extrusionOk="0" h="1464" w="1953">
                  <a:moveTo>
                    <a:pt x="1416" y="1"/>
                  </a:moveTo>
                  <a:cubicBezTo>
                    <a:pt x="1319" y="1"/>
                    <a:pt x="1244" y="29"/>
                    <a:pt x="1244" y="29"/>
                  </a:cubicBezTo>
                  <a:lnTo>
                    <a:pt x="0" y="727"/>
                  </a:lnTo>
                  <a:lnTo>
                    <a:pt x="408" y="1463"/>
                  </a:lnTo>
                  <a:lnTo>
                    <a:pt x="1652" y="762"/>
                  </a:lnTo>
                  <a:cubicBezTo>
                    <a:pt x="1652" y="762"/>
                    <a:pt x="1953" y="527"/>
                    <a:pt x="1777" y="212"/>
                  </a:cubicBezTo>
                  <a:cubicBezTo>
                    <a:pt x="1679" y="40"/>
                    <a:pt x="1531" y="1"/>
                    <a:pt x="1416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49"/>
            <p:cNvSpPr/>
            <p:nvPr/>
          </p:nvSpPr>
          <p:spPr>
            <a:xfrm>
              <a:off x="2576575" y="1356300"/>
              <a:ext cx="88925" cy="56150"/>
            </a:xfrm>
            <a:custGeom>
              <a:rect b="b" l="l" r="r" t="t"/>
              <a:pathLst>
                <a:path extrusionOk="0" h="2246" w="3557">
                  <a:moveTo>
                    <a:pt x="3166" y="1"/>
                  </a:moveTo>
                  <a:cubicBezTo>
                    <a:pt x="3045" y="1"/>
                    <a:pt x="2934" y="47"/>
                    <a:pt x="2934" y="47"/>
                  </a:cubicBezTo>
                  <a:lnTo>
                    <a:pt x="2934" y="51"/>
                  </a:lnTo>
                  <a:lnTo>
                    <a:pt x="7" y="1696"/>
                  </a:lnTo>
                  <a:lnTo>
                    <a:pt x="0" y="1699"/>
                  </a:lnTo>
                  <a:lnTo>
                    <a:pt x="311" y="2245"/>
                  </a:lnTo>
                  <a:lnTo>
                    <a:pt x="315" y="2245"/>
                  </a:lnTo>
                  <a:lnTo>
                    <a:pt x="3242" y="597"/>
                  </a:lnTo>
                  <a:cubicBezTo>
                    <a:pt x="3242" y="597"/>
                    <a:pt x="3556" y="369"/>
                    <a:pt x="3422" y="134"/>
                  </a:cubicBezTo>
                  <a:cubicBezTo>
                    <a:pt x="3364" y="30"/>
                    <a:pt x="3262" y="1"/>
                    <a:pt x="3166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49"/>
            <p:cNvSpPr/>
            <p:nvPr/>
          </p:nvSpPr>
          <p:spPr>
            <a:xfrm>
              <a:off x="2291600" y="1517650"/>
              <a:ext cx="51775" cy="41675"/>
            </a:xfrm>
            <a:custGeom>
              <a:rect b="b" l="l" r="r" t="t"/>
              <a:pathLst>
                <a:path extrusionOk="0" h="1667" w="2071">
                  <a:moveTo>
                    <a:pt x="1660" y="1"/>
                  </a:moveTo>
                  <a:lnTo>
                    <a:pt x="1" y="934"/>
                  </a:lnTo>
                  <a:lnTo>
                    <a:pt x="415" y="1667"/>
                  </a:lnTo>
                  <a:lnTo>
                    <a:pt x="2071" y="730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49"/>
            <p:cNvSpPr/>
            <p:nvPr/>
          </p:nvSpPr>
          <p:spPr>
            <a:xfrm>
              <a:off x="2432875" y="1441000"/>
              <a:ext cx="48850" cy="36500"/>
            </a:xfrm>
            <a:custGeom>
              <a:rect b="b" l="l" r="r" t="t"/>
              <a:pathLst>
                <a:path extrusionOk="0" h="1460" w="1954">
                  <a:moveTo>
                    <a:pt x="1418" y="0"/>
                  </a:moveTo>
                  <a:cubicBezTo>
                    <a:pt x="1320" y="0"/>
                    <a:pt x="1245" y="29"/>
                    <a:pt x="1245" y="29"/>
                  </a:cubicBezTo>
                  <a:lnTo>
                    <a:pt x="0" y="727"/>
                  </a:lnTo>
                  <a:lnTo>
                    <a:pt x="415" y="1460"/>
                  </a:lnTo>
                  <a:lnTo>
                    <a:pt x="1659" y="762"/>
                  </a:lnTo>
                  <a:cubicBezTo>
                    <a:pt x="1659" y="762"/>
                    <a:pt x="1953" y="520"/>
                    <a:pt x="1777" y="209"/>
                  </a:cubicBezTo>
                  <a:cubicBezTo>
                    <a:pt x="1680" y="39"/>
                    <a:pt x="1533" y="0"/>
                    <a:pt x="1418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49"/>
            <p:cNvSpPr/>
            <p:nvPr/>
          </p:nvSpPr>
          <p:spPr>
            <a:xfrm>
              <a:off x="2568450" y="1384250"/>
              <a:ext cx="8300" cy="14625"/>
            </a:xfrm>
            <a:custGeom>
              <a:rect b="b" l="l" r="r" t="t"/>
              <a:pathLst>
                <a:path extrusionOk="0" h="585" w="332">
                  <a:moveTo>
                    <a:pt x="11" y="1"/>
                  </a:moveTo>
                  <a:lnTo>
                    <a:pt x="4" y="4"/>
                  </a:lnTo>
                  <a:lnTo>
                    <a:pt x="0" y="8"/>
                  </a:lnTo>
                  <a:lnTo>
                    <a:pt x="322" y="585"/>
                  </a:lnTo>
                  <a:lnTo>
                    <a:pt x="325" y="581"/>
                  </a:lnTo>
                  <a:lnTo>
                    <a:pt x="332" y="578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49"/>
            <p:cNvSpPr/>
            <p:nvPr/>
          </p:nvSpPr>
          <p:spPr>
            <a:xfrm>
              <a:off x="2560750" y="1328275"/>
              <a:ext cx="88850" cy="56100"/>
            </a:xfrm>
            <a:custGeom>
              <a:rect b="b" l="l" r="r" t="t"/>
              <a:pathLst>
                <a:path extrusionOk="0" h="2244" w="3554">
                  <a:moveTo>
                    <a:pt x="3164" y="0"/>
                  </a:moveTo>
                  <a:cubicBezTo>
                    <a:pt x="3043" y="0"/>
                    <a:pt x="2931" y="45"/>
                    <a:pt x="2931" y="45"/>
                  </a:cubicBezTo>
                  <a:lnTo>
                    <a:pt x="11" y="1690"/>
                  </a:lnTo>
                  <a:lnTo>
                    <a:pt x="1" y="1694"/>
                  </a:lnTo>
                  <a:lnTo>
                    <a:pt x="312" y="2243"/>
                  </a:lnTo>
                  <a:lnTo>
                    <a:pt x="319" y="2240"/>
                  </a:lnTo>
                  <a:lnTo>
                    <a:pt x="3242" y="594"/>
                  </a:lnTo>
                  <a:cubicBezTo>
                    <a:pt x="3242" y="594"/>
                    <a:pt x="3554" y="363"/>
                    <a:pt x="3422" y="131"/>
                  </a:cubicBezTo>
                  <a:cubicBezTo>
                    <a:pt x="3364" y="29"/>
                    <a:pt x="3261" y="0"/>
                    <a:pt x="316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49"/>
            <p:cNvSpPr/>
            <p:nvPr/>
          </p:nvSpPr>
          <p:spPr>
            <a:xfrm>
              <a:off x="2544675" y="1341750"/>
              <a:ext cx="16350" cy="28975"/>
            </a:xfrm>
            <a:custGeom>
              <a:rect b="b" l="l" r="r" t="t"/>
              <a:pathLst>
                <a:path extrusionOk="0" h="1159" w="654">
                  <a:moveTo>
                    <a:pt x="11" y="0"/>
                  </a:moveTo>
                  <a:lnTo>
                    <a:pt x="1" y="7"/>
                  </a:lnTo>
                  <a:lnTo>
                    <a:pt x="644" y="1158"/>
                  </a:lnTo>
                  <a:lnTo>
                    <a:pt x="644" y="1155"/>
                  </a:lnTo>
                  <a:lnTo>
                    <a:pt x="654" y="115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49"/>
            <p:cNvSpPr/>
            <p:nvPr/>
          </p:nvSpPr>
          <p:spPr>
            <a:xfrm>
              <a:off x="2486100" y="1338550"/>
              <a:ext cx="42525" cy="29650"/>
            </a:xfrm>
            <a:custGeom>
              <a:rect b="b" l="l" r="r" t="t"/>
              <a:pathLst>
                <a:path extrusionOk="0" h="1186" w="1701">
                  <a:moveTo>
                    <a:pt x="1514" y="0"/>
                  </a:moveTo>
                  <a:lnTo>
                    <a:pt x="0" y="851"/>
                  </a:lnTo>
                  <a:lnTo>
                    <a:pt x="191" y="1186"/>
                  </a:lnTo>
                  <a:lnTo>
                    <a:pt x="1701" y="336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49"/>
            <p:cNvSpPr/>
            <p:nvPr/>
          </p:nvSpPr>
          <p:spPr>
            <a:xfrm>
              <a:off x="2368850" y="1334525"/>
              <a:ext cx="89800" cy="78550"/>
            </a:xfrm>
            <a:custGeom>
              <a:rect b="b" l="l" r="r" t="t"/>
              <a:pathLst>
                <a:path extrusionOk="0" h="3142" w="3592">
                  <a:moveTo>
                    <a:pt x="1808" y="966"/>
                  </a:moveTo>
                  <a:cubicBezTo>
                    <a:pt x="2001" y="966"/>
                    <a:pt x="2191" y="1054"/>
                    <a:pt x="2316" y="1219"/>
                  </a:cubicBezTo>
                  <a:cubicBezTo>
                    <a:pt x="2319" y="1219"/>
                    <a:pt x="2323" y="1222"/>
                    <a:pt x="2326" y="1226"/>
                  </a:cubicBezTo>
                  <a:cubicBezTo>
                    <a:pt x="2337" y="1243"/>
                    <a:pt x="2351" y="1264"/>
                    <a:pt x="2361" y="1281"/>
                  </a:cubicBezTo>
                  <a:cubicBezTo>
                    <a:pt x="2534" y="1589"/>
                    <a:pt x="2427" y="1979"/>
                    <a:pt x="2119" y="2152"/>
                  </a:cubicBezTo>
                  <a:cubicBezTo>
                    <a:pt x="2020" y="2208"/>
                    <a:pt x="1913" y="2234"/>
                    <a:pt x="1808" y="2234"/>
                  </a:cubicBezTo>
                  <a:cubicBezTo>
                    <a:pt x="1585" y="2234"/>
                    <a:pt x="1369" y="2117"/>
                    <a:pt x="1252" y="1910"/>
                  </a:cubicBezTo>
                  <a:cubicBezTo>
                    <a:pt x="1238" y="1889"/>
                    <a:pt x="1231" y="1869"/>
                    <a:pt x="1220" y="1851"/>
                  </a:cubicBezTo>
                  <a:lnTo>
                    <a:pt x="1220" y="1844"/>
                  </a:lnTo>
                  <a:cubicBezTo>
                    <a:pt x="1096" y="1547"/>
                    <a:pt x="1214" y="1209"/>
                    <a:pt x="1493" y="1050"/>
                  </a:cubicBezTo>
                  <a:cubicBezTo>
                    <a:pt x="1592" y="993"/>
                    <a:pt x="1700" y="966"/>
                    <a:pt x="1808" y="966"/>
                  </a:cubicBezTo>
                  <a:close/>
                  <a:moveTo>
                    <a:pt x="1805" y="0"/>
                  </a:moveTo>
                  <a:cubicBezTo>
                    <a:pt x="1537" y="0"/>
                    <a:pt x="1265" y="68"/>
                    <a:pt x="1017" y="210"/>
                  </a:cubicBezTo>
                  <a:cubicBezTo>
                    <a:pt x="277" y="631"/>
                    <a:pt x="0" y="1561"/>
                    <a:pt x="384" y="2318"/>
                  </a:cubicBezTo>
                  <a:lnTo>
                    <a:pt x="384" y="2321"/>
                  </a:lnTo>
                  <a:cubicBezTo>
                    <a:pt x="394" y="2342"/>
                    <a:pt x="405" y="2359"/>
                    <a:pt x="415" y="2380"/>
                  </a:cubicBezTo>
                  <a:cubicBezTo>
                    <a:pt x="716" y="2869"/>
                    <a:pt x="1241" y="3142"/>
                    <a:pt x="1780" y="3142"/>
                  </a:cubicBezTo>
                  <a:cubicBezTo>
                    <a:pt x="2045" y="3142"/>
                    <a:pt x="2314" y="3076"/>
                    <a:pt x="2561" y="2937"/>
                  </a:cubicBezTo>
                  <a:cubicBezTo>
                    <a:pt x="3308" y="2515"/>
                    <a:pt x="3591" y="1575"/>
                    <a:pt x="3197" y="811"/>
                  </a:cubicBezTo>
                  <a:cubicBezTo>
                    <a:pt x="3187" y="794"/>
                    <a:pt x="3173" y="777"/>
                    <a:pt x="3163" y="756"/>
                  </a:cubicBezTo>
                  <a:cubicBezTo>
                    <a:pt x="3159" y="752"/>
                    <a:pt x="3156" y="745"/>
                    <a:pt x="3152" y="738"/>
                  </a:cubicBezTo>
                  <a:cubicBezTo>
                    <a:pt x="2850" y="264"/>
                    <a:pt x="2334" y="0"/>
                    <a:pt x="1805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49"/>
            <p:cNvSpPr/>
            <p:nvPr/>
          </p:nvSpPr>
          <p:spPr>
            <a:xfrm>
              <a:off x="2252725" y="1448450"/>
              <a:ext cx="51700" cy="41575"/>
            </a:xfrm>
            <a:custGeom>
              <a:rect b="b" l="l" r="r" t="t"/>
              <a:pathLst>
                <a:path extrusionOk="0" h="1663" w="2068">
                  <a:moveTo>
                    <a:pt x="1659" y="1"/>
                  </a:moveTo>
                  <a:lnTo>
                    <a:pt x="0" y="934"/>
                  </a:lnTo>
                  <a:lnTo>
                    <a:pt x="412" y="1663"/>
                  </a:lnTo>
                  <a:lnTo>
                    <a:pt x="2067" y="733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49"/>
            <p:cNvSpPr/>
            <p:nvPr/>
          </p:nvSpPr>
          <p:spPr>
            <a:xfrm>
              <a:off x="2399250" y="1364975"/>
              <a:ext cx="32775" cy="25150"/>
            </a:xfrm>
            <a:custGeom>
              <a:rect b="b" l="l" r="r" t="t"/>
              <a:pathLst>
                <a:path extrusionOk="0" h="1006" w="1311">
                  <a:moveTo>
                    <a:pt x="1103" y="1"/>
                  </a:moveTo>
                  <a:lnTo>
                    <a:pt x="1" y="626"/>
                  </a:lnTo>
                  <a:lnTo>
                    <a:pt x="4" y="633"/>
                  </a:lnTo>
                  <a:cubicBezTo>
                    <a:pt x="11" y="651"/>
                    <a:pt x="22" y="671"/>
                    <a:pt x="32" y="692"/>
                  </a:cubicBezTo>
                  <a:cubicBezTo>
                    <a:pt x="153" y="893"/>
                    <a:pt x="366" y="1005"/>
                    <a:pt x="584" y="1005"/>
                  </a:cubicBezTo>
                  <a:cubicBezTo>
                    <a:pt x="690" y="1005"/>
                    <a:pt x="797" y="979"/>
                    <a:pt x="896" y="924"/>
                  </a:cubicBezTo>
                  <a:cubicBezTo>
                    <a:pt x="1200" y="751"/>
                    <a:pt x="1311" y="371"/>
                    <a:pt x="1148" y="63"/>
                  </a:cubicBezTo>
                  <a:cubicBezTo>
                    <a:pt x="1138" y="46"/>
                    <a:pt x="1124" y="25"/>
                    <a:pt x="1110" y="8"/>
                  </a:cubicBezTo>
                  <a:cubicBezTo>
                    <a:pt x="1110" y="4"/>
                    <a:pt x="1107" y="1"/>
                    <a:pt x="1103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49"/>
            <p:cNvSpPr/>
            <p:nvPr/>
          </p:nvSpPr>
          <p:spPr>
            <a:xfrm>
              <a:off x="2476500" y="1321525"/>
              <a:ext cx="42550" cy="29650"/>
            </a:xfrm>
            <a:custGeom>
              <a:rect b="b" l="l" r="r" t="t"/>
              <a:pathLst>
                <a:path extrusionOk="0" h="1186" w="1702">
                  <a:moveTo>
                    <a:pt x="1511" y="0"/>
                  </a:moveTo>
                  <a:lnTo>
                    <a:pt x="1" y="854"/>
                  </a:lnTo>
                  <a:lnTo>
                    <a:pt x="187" y="1186"/>
                  </a:lnTo>
                  <a:lnTo>
                    <a:pt x="1701" y="33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49"/>
            <p:cNvSpPr/>
            <p:nvPr/>
          </p:nvSpPr>
          <p:spPr>
            <a:xfrm>
              <a:off x="2156200" y="1202025"/>
              <a:ext cx="308850" cy="271175"/>
            </a:xfrm>
            <a:custGeom>
              <a:rect b="b" l="l" r="r" t="t"/>
              <a:pathLst>
                <a:path extrusionOk="0" h="10847" w="12354">
                  <a:moveTo>
                    <a:pt x="8175" y="1902"/>
                  </a:moveTo>
                  <a:cubicBezTo>
                    <a:pt x="8290" y="1902"/>
                    <a:pt x="8440" y="1941"/>
                    <a:pt x="8537" y="2112"/>
                  </a:cubicBezTo>
                  <a:cubicBezTo>
                    <a:pt x="8714" y="2427"/>
                    <a:pt x="8417" y="2658"/>
                    <a:pt x="8417" y="2658"/>
                  </a:cubicBezTo>
                  <a:lnTo>
                    <a:pt x="7172" y="3360"/>
                  </a:lnTo>
                  <a:lnTo>
                    <a:pt x="6758" y="2631"/>
                  </a:lnTo>
                  <a:lnTo>
                    <a:pt x="8005" y="1929"/>
                  </a:lnTo>
                  <a:cubicBezTo>
                    <a:pt x="8005" y="1929"/>
                    <a:pt x="8078" y="1902"/>
                    <a:pt x="8175" y="1902"/>
                  </a:cubicBezTo>
                  <a:close/>
                  <a:moveTo>
                    <a:pt x="8791" y="2998"/>
                  </a:moveTo>
                  <a:cubicBezTo>
                    <a:pt x="8907" y="2998"/>
                    <a:pt x="9057" y="3037"/>
                    <a:pt x="9153" y="3208"/>
                  </a:cubicBezTo>
                  <a:cubicBezTo>
                    <a:pt x="9329" y="3522"/>
                    <a:pt x="9032" y="3757"/>
                    <a:pt x="9032" y="3757"/>
                  </a:cubicBezTo>
                  <a:lnTo>
                    <a:pt x="7788" y="4459"/>
                  </a:lnTo>
                  <a:lnTo>
                    <a:pt x="7376" y="3723"/>
                  </a:lnTo>
                  <a:lnTo>
                    <a:pt x="8620" y="3025"/>
                  </a:lnTo>
                  <a:cubicBezTo>
                    <a:pt x="8620" y="3025"/>
                    <a:pt x="8694" y="2998"/>
                    <a:pt x="8791" y="2998"/>
                  </a:cubicBezTo>
                  <a:close/>
                  <a:moveTo>
                    <a:pt x="2728" y="4898"/>
                  </a:moveTo>
                  <a:lnTo>
                    <a:pt x="3139" y="5631"/>
                  </a:lnTo>
                  <a:lnTo>
                    <a:pt x="1480" y="6564"/>
                  </a:lnTo>
                  <a:lnTo>
                    <a:pt x="1069" y="5835"/>
                  </a:lnTo>
                  <a:lnTo>
                    <a:pt x="2728" y="4898"/>
                  </a:lnTo>
                  <a:close/>
                  <a:moveTo>
                    <a:pt x="3343" y="5994"/>
                  </a:moveTo>
                  <a:lnTo>
                    <a:pt x="3754" y="6726"/>
                  </a:lnTo>
                  <a:lnTo>
                    <a:pt x="2099" y="7659"/>
                  </a:lnTo>
                  <a:lnTo>
                    <a:pt x="1684" y="6927"/>
                  </a:lnTo>
                  <a:lnTo>
                    <a:pt x="3343" y="5994"/>
                  </a:lnTo>
                  <a:close/>
                  <a:moveTo>
                    <a:pt x="4902" y="8762"/>
                  </a:moveTo>
                  <a:lnTo>
                    <a:pt x="5313" y="9491"/>
                  </a:lnTo>
                  <a:lnTo>
                    <a:pt x="3654" y="10428"/>
                  </a:lnTo>
                  <a:lnTo>
                    <a:pt x="3246" y="9695"/>
                  </a:lnTo>
                  <a:lnTo>
                    <a:pt x="4902" y="8762"/>
                  </a:lnTo>
                  <a:close/>
                  <a:moveTo>
                    <a:pt x="9187" y="1"/>
                  </a:moveTo>
                  <a:lnTo>
                    <a:pt x="7276" y="1075"/>
                  </a:lnTo>
                  <a:lnTo>
                    <a:pt x="7235" y="999"/>
                  </a:lnTo>
                  <a:lnTo>
                    <a:pt x="1" y="5067"/>
                  </a:lnTo>
                  <a:lnTo>
                    <a:pt x="3232" y="10805"/>
                  </a:lnTo>
                  <a:lnTo>
                    <a:pt x="3253" y="10846"/>
                  </a:lnTo>
                  <a:lnTo>
                    <a:pt x="8893" y="7621"/>
                  </a:lnTo>
                  <a:lnTo>
                    <a:pt x="8890" y="7621"/>
                  </a:lnTo>
                  <a:cubicBezTo>
                    <a:pt x="8506" y="6861"/>
                    <a:pt x="8783" y="5935"/>
                    <a:pt x="9523" y="5513"/>
                  </a:cubicBezTo>
                  <a:cubicBezTo>
                    <a:pt x="9772" y="5371"/>
                    <a:pt x="10044" y="5303"/>
                    <a:pt x="10313" y="5303"/>
                  </a:cubicBezTo>
                  <a:cubicBezTo>
                    <a:pt x="10841" y="5303"/>
                    <a:pt x="11356" y="5565"/>
                    <a:pt x="11658" y="6042"/>
                  </a:cubicBezTo>
                  <a:lnTo>
                    <a:pt x="12353" y="5644"/>
                  </a:lnTo>
                  <a:lnTo>
                    <a:pt x="9187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49"/>
            <p:cNvSpPr/>
            <p:nvPr/>
          </p:nvSpPr>
          <p:spPr>
            <a:xfrm>
              <a:off x="2396150" y="1358450"/>
              <a:ext cx="30700" cy="22200"/>
            </a:xfrm>
            <a:custGeom>
              <a:rect b="b" l="l" r="r" t="t"/>
              <a:pathLst>
                <a:path extrusionOk="0" h="888" w="1228">
                  <a:moveTo>
                    <a:pt x="714" y="0"/>
                  </a:moveTo>
                  <a:cubicBezTo>
                    <a:pt x="606" y="0"/>
                    <a:pt x="497" y="28"/>
                    <a:pt x="398" y="86"/>
                  </a:cubicBezTo>
                  <a:cubicBezTo>
                    <a:pt x="118" y="245"/>
                    <a:pt x="1" y="590"/>
                    <a:pt x="128" y="887"/>
                  </a:cubicBezTo>
                  <a:lnTo>
                    <a:pt x="1227" y="262"/>
                  </a:lnTo>
                  <a:cubicBezTo>
                    <a:pt x="1102" y="92"/>
                    <a:pt x="910" y="0"/>
                    <a:pt x="71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49"/>
            <p:cNvSpPr/>
            <p:nvPr/>
          </p:nvSpPr>
          <p:spPr>
            <a:xfrm>
              <a:off x="2385875" y="1167900"/>
              <a:ext cx="139900" cy="175175"/>
            </a:xfrm>
            <a:custGeom>
              <a:rect b="b" l="l" r="r" t="t"/>
              <a:pathLst>
                <a:path extrusionOk="0" h="7007" w="5596">
                  <a:moveTo>
                    <a:pt x="4365" y="4770"/>
                  </a:moveTo>
                  <a:lnTo>
                    <a:pt x="4552" y="5105"/>
                  </a:lnTo>
                  <a:lnTo>
                    <a:pt x="3042" y="5955"/>
                  </a:lnTo>
                  <a:lnTo>
                    <a:pt x="2852" y="5624"/>
                  </a:lnTo>
                  <a:lnTo>
                    <a:pt x="4365" y="4770"/>
                  </a:lnTo>
                  <a:close/>
                  <a:moveTo>
                    <a:pt x="4753" y="5454"/>
                  </a:moveTo>
                  <a:lnTo>
                    <a:pt x="4943" y="5789"/>
                  </a:lnTo>
                  <a:lnTo>
                    <a:pt x="3425" y="6643"/>
                  </a:lnTo>
                  <a:lnTo>
                    <a:pt x="3239" y="6308"/>
                  </a:lnTo>
                  <a:lnTo>
                    <a:pt x="4753" y="5454"/>
                  </a:lnTo>
                  <a:close/>
                  <a:moveTo>
                    <a:pt x="2430" y="0"/>
                  </a:moveTo>
                  <a:lnTo>
                    <a:pt x="0" y="1366"/>
                  </a:lnTo>
                  <a:lnTo>
                    <a:pt x="3166" y="7006"/>
                  </a:lnTo>
                  <a:lnTo>
                    <a:pt x="5596" y="5620"/>
                  </a:lnTo>
                  <a:lnTo>
                    <a:pt x="4770" y="4155"/>
                  </a:lnTo>
                  <a:lnTo>
                    <a:pt x="4766" y="4155"/>
                  </a:lnTo>
                  <a:lnTo>
                    <a:pt x="4110" y="2997"/>
                  </a:lnTo>
                  <a:lnTo>
                    <a:pt x="4117" y="2993"/>
                  </a:lnTo>
                  <a:lnTo>
                    <a:pt x="3809" y="2447"/>
                  </a:lnTo>
                  <a:lnTo>
                    <a:pt x="3802" y="2451"/>
                  </a:lnTo>
                  <a:lnTo>
                    <a:pt x="3477" y="1874"/>
                  </a:lnTo>
                  <a:lnTo>
                    <a:pt x="3484" y="1870"/>
                  </a:lnTo>
                  <a:lnTo>
                    <a:pt x="3180" y="1331"/>
                  </a:lnTo>
                  <a:lnTo>
                    <a:pt x="3173" y="1334"/>
                  </a:lnTo>
                  <a:lnTo>
                    <a:pt x="2530" y="177"/>
                  </a:lnTo>
                  <a:lnTo>
                    <a:pt x="2527" y="173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49"/>
            <p:cNvSpPr/>
            <p:nvPr/>
          </p:nvSpPr>
          <p:spPr>
            <a:xfrm>
              <a:off x="2237250" y="1421050"/>
              <a:ext cx="51775" cy="41675"/>
            </a:xfrm>
            <a:custGeom>
              <a:rect b="b" l="l" r="r" t="t"/>
              <a:pathLst>
                <a:path extrusionOk="0" h="1667" w="2071">
                  <a:moveTo>
                    <a:pt x="1660" y="1"/>
                  </a:moveTo>
                  <a:lnTo>
                    <a:pt x="1" y="934"/>
                  </a:lnTo>
                  <a:lnTo>
                    <a:pt x="412" y="1667"/>
                  </a:lnTo>
                  <a:lnTo>
                    <a:pt x="2071" y="730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49"/>
            <p:cNvSpPr/>
            <p:nvPr/>
          </p:nvSpPr>
          <p:spPr>
            <a:xfrm>
              <a:off x="2466825" y="1304250"/>
              <a:ext cx="42625" cy="29750"/>
            </a:xfrm>
            <a:custGeom>
              <a:rect b="b" l="l" r="r" t="t"/>
              <a:pathLst>
                <a:path extrusionOk="0" h="1190" w="1705">
                  <a:moveTo>
                    <a:pt x="1515" y="0"/>
                  </a:moveTo>
                  <a:lnTo>
                    <a:pt x="1" y="854"/>
                  </a:lnTo>
                  <a:lnTo>
                    <a:pt x="187" y="1189"/>
                  </a:lnTo>
                  <a:lnTo>
                    <a:pt x="1705" y="335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49"/>
            <p:cNvSpPr/>
            <p:nvPr/>
          </p:nvSpPr>
          <p:spPr>
            <a:xfrm>
              <a:off x="2488600" y="1242375"/>
              <a:ext cx="16975" cy="29400"/>
            </a:xfrm>
            <a:custGeom>
              <a:rect b="b" l="l" r="r" t="t"/>
              <a:pathLst>
                <a:path extrusionOk="0" h="1176" w="679">
                  <a:moveTo>
                    <a:pt x="35" y="1"/>
                  </a:moveTo>
                  <a:lnTo>
                    <a:pt x="8" y="14"/>
                  </a:lnTo>
                  <a:lnTo>
                    <a:pt x="1" y="18"/>
                  </a:lnTo>
                  <a:lnTo>
                    <a:pt x="657" y="1176"/>
                  </a:lnTo>
                  <a:lnTo>
                    <a:pt x="661" y="1176"/>
                  </a:lnTo>
                  <a:lnTo>
                    <a:pt x="654" y="1162"/>
                  </a:lnTo>
                  <a:lnTo>
                    <a:pt x="678" y="1152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49"/>
            <p:cNvSpPr/>
            <p:nvPr/>
          </p:nvSpPr>
          <p:spPr>
            <a:xfrm>
              <a:off x="2449125" y="1115200"/>
              <a:ext cx="157275" cy="156575"/>
            </a:xfrm>
            <a:custGeom>
              <a:rect b="b" l="l" r="r" t="t"/>
              <a:pathLst>
                <a:path extrusionOk="0" h="6263" w="6291">
                  <a:moveTo>
                    <a:pt x="1310" y="4541"/>
                  </a:moveTo>
                  <a:lnTo>
                    <a:pt x="1279" y="4559"/>
                  </a:lnTo>
                  <a:lnTo>
                    <a:pt x="1279" y="4559"/>
                  </a:lnTo>
                  <a:lnTo>
                    <a:pt x="1310" y="4542"/>
                  </a:lnTo>
                  <a:lnTo>
                    <a:pt x="1310" y="4541"/>
                  </a:lnTo>
                  <a:close/>
                  <a:moveTo>
                    <a:pt x="4047" y="0"/>
                  </a:moveTo>
                  <a:lnTo>
                    <a:pt x="0" y="2278"/>
                  </a:lnTo>
                  <a:lnTo>
                    <a:pt x="4" y="2281"/>
                  </a:lnTo>
                  <a:lnTo>
                    <a:pt x="38" y="2260"/>
                  </a:lnTo>
                  <a:lnTo>
                    <a:pt x="681" y="3415"/>
                  </a:lnTo>
                  <a:lnTo>
                    <a:pt x="650" y="3436"/>
                  </a:lnTo>
                  <a:lnTo>
                    <a:pt x="653" y="3442"/>
                  </a:lnTo>
                  <a:lnTo>
                    <a:pt x="3553" y="1808"/>
                  </a:lnTo>
                  <a:cubicBezTo>
                    <a:pt x="3553" y="1808"/>
                    <a:pt x="3672" y="1754"/>
                    <a:pt x="3798" y="1754"/>
                  </a:cubicBezTo>
                  <a:cubicBezTo>
                    <a:pt x="3890" y="1754"/>
                    <a:pt x="3985" y="1783"/>
                    <a:pt x="4040" y="1880"/>
                  </a:cubicBezTo>
                  <a:cubicBezTo>
                    <a:pt x="4172" y="2115"/>
                    <a:pt x="3861" y="2343"/>
                    <a:pt x="3861" y="2343"/>
                  </a:cubicBezTo>
                  <a:lnTo>
                    <a:pt x="954" y="3978"/>
                  </a:lnTo>
                  <a:lnTo>
                    <a:pt x="958" y="3985"/>
                  </a:lnTo>
                  <a:lnTo>
                    <a:pt x="989" y="3968"/>
                  </a:lnTo>
                  <a:lnTo>
                    <a:pt x="1310" y="4541"/>
                  </a:lnTo>
                  <a:lnTo>
                    <a:pt x="4186" y="2924"/>
                  </a:lnTo>
                  <a:cubicBezTo>
                    <a:pt x="4186" y="2924"/>
                    <a:pt x="4302" y="2871"/>
                    <a:pt x="4427" y="2871"/>
                  </a:cubicBezTo>
                  <a:cubicBezTo>
                    <a:pt x="4519" y="2871"/>
                    <a:pt x="4616" y="2900"/>
                    <a:pt x="4673" y="3000"/>
                  </a:cubicBezTo>
                  <a:cubicBezTo>
                    <a:pt x="4804" y="3239"/>
                    <a:pt x="4490" y="3463"/>
                    <a:pt x="4490" y="3463"/>
                  </a:cubicBezTo>
                  <a:lnTo>
                    <a:pt x="1614" y="5091"/>
                  </a:lnTo>
                  <a:lnTo>
                    <a:pt x="2257" y="6239"/>
                  </a:lnTo>
                  <a:lnTo>
                    <a:pt x="2233" y="6252"/>
                  </a:lnTo>
                  <a:lnTo>
                    <a:pt x="2240" y="6263"/>
                  </a:lnTo>
                  <a:lnTo>
                    <a:pt x="6290" y="3975"/>
                  </a:lnTo>
                  <a:lnTo>
                    <a:pt x="6083" y="3601"/>
                  </a:lnTo>
                  <a:lnTo>
                    <a:pt x="6038" y="3518"/>
                  </a:lnTo>
                  <a:lnTo>
                    <a:pt x="4047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49"/>
            <p:cNvSpPr/>
            <p:nvPr/>
          </p:nvSpPr>
          <p:spPr>
            <a:xfrm>
              <a:off x="2550200" y="1115100"/>
              <a:ext cx="67425" cy="88075"/>
            </a:xfrm>
            <a:custGeom>
              <a:rect b="b" l="l" r="r" t="t"/>
              <a:pathLst>
                <a:path extrusionOk="0" h="3523" w="2697">
                  <a:moveTo>
                    <a:pt x="8" y="1"/>
                  </a:moveTo>
                  <a:lnTo>
                    <a:pt x="1" y="4"/>
                  </a:lnTo>
                  <a:lnTo>
                    <a:pt x="1992" y="3522"/>
                  </a:lnTo>
                  <a:lnTo>
                    <a:pt x="2697" y="3128"/>
                  </a:lnTo>
                  <a:lnTo>
                    <a:pt x="1359" y="754"/>
                  </a:lnTo>
                  <a:lnTo>
                    <a:pt x="1829" y="488"/>
                  </a:lnTo>
                  <a:lnTo>
                    <a:pt x="1940" y="115"/>
                  </a:lnTo>
                  <a:lnTo>
                    <a:pt x="1567" y="18"/>
                  </a:lnTo>
                  <a:lnTo>
                    <a:pt x="1097" y="281"/>
                  </a:lnTo>
                  <a:lnTo>
                    <a:pt x="965" y="49"/>
                  </a:lnTo>
                  <a:lnTo>
                    <a:pt x="260" y="447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49"/>
            <p:cNvSpPr/>
            <p:nvPr/>
          </p:nvSpPr>
          <p:spPr>
            <a:xfrm>
              <a:off x="2481075" y="1186950"/>
              <a:ext cx="88075" cy="55800"/>
            </a:xfrm>
            <a:custGeom>
              <a:rect b="b" l="l" r="r" t="t"/>
              <a:pathLst>
                <a:path extrusionOk="0" h="2232" w="3523">
                  <a:moveTo>
                    <a:pt x="3145" y="0"/>
                  </a:moveTo>
                  <a:cubicBezTo>
                    <a:pt x="3022" y="0"/>
                    <a:pt x="2908" y="51"/>
                    <a:pt x="2908" y="51"/>
                  </a:cubicBezTo>
                  <a:lnTo>
                    <a:pt x="1" y="1685"/>
                  </a:lnTo>
                  <a:lnTo>
                    <a:pt x="309" y="2231"/>
                  </a:lnTo>
                  <a:lnTo>
                    <a:pt x="336" y="2218"/>
                  </a:lnTo>
                  <a:lnTo>
                    <a:pt x="3212" y="593"/>
                  </a:lnTo>
                  <a:cubicBezTo>
                    <a:pt x="3212" y="593"/>
                    <a:pt x="3523" y="362"/>
                    <a:pt x="3391" y="130"/>
                  </a:cubicBezTo>
                  <a:cubicBezTo>
                    <a:pt x="3335" y="29"/>
                    <a:pt x="3237" y="0"/>
                    <a:pt x="3145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49"/>
            <p:cNvSpPr/>
            <p:nvPr/>
          </p:nvSpPr>
          <p:spPr>
            <a:xfrm>
              <a:off x="2340675" y="1276925"/>
              <a:ext cx="48850" cy="36600"/>
            </a:xfrm>
            <a:custGeom>
              <a:rect b="b" l="l" r="r" t="t"/>
              <a:pathLst>
                <a:path extrusionOk="0" h="1464" w="1954">
                  <a:moveTo>
                    <a:pt x="1417" y="0"/>
                  </a:moveTo>
                  <a:cubicBezTo>
                    <a:pt x="1319" y="0"/>
                    <a:pt x="1245" y="29"/>
                    <a:pt x="1245" y="29"/>
                  </a:cubicBezTo>
                  <a:lnTo>
                    <a:pt x="1" y="727"/>
                  </a:lnTo>
                  <a:lnTo>
                    <a:pt x="412" y="1463"/>
                  </a:lnTo>
                  <a:lnTo>
                    <a:pt x="1656" y="761"/>
                  </a:lnTo>
                  <a:cubicBezTo>
                    <a:pt x="1656" y="761"/>
                    <a:pt x="1953" y="526"/>
                    <a:pt x="1777" y="212"/>
                  </a:cubicBezTo>
                  <a:cubicBezTo>
                    <a:pt x="1680" y="40"/>
                    <a:pt x="1532" y="0"/>
                    <a:pt x="1417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49"/>
            <p:cNvSpPr/>
            <p:nvPr/>
          </p:nvSpPr>
          <p:spPr>
            <a:xfrm>
              <a:off x="2198375" y="1351850"/>
              <a:ext cx="51700" cy="41675"/>
            </a:xfrm>
            <a:custGeom>
              <a:rect b="b" l="l" r="r" t="t"/>
              <a:pathLst>
                <a:path extrusionOk="0" h="1667" w="2068">
                  <a:moveTo>
                    <a:pt x="1656" y="1"/>
                  </a:moveTo>
                  <a:lnTo>
                    <a:pt x="0" y="934"/>
                  </a:lnTo>
                  <a:lnTo>
                    <a:pt x="412" y="1666"/>
                  </a:lnTo>
                  <a:lnTo>
                    <a:pt x="2067" y="733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49"/>
            <p:cNvSpPr/>
            <p:nvPr/>
          </p:nvSpPr>
          <p:spPr>
            <a:xfrm>
              <a:off x="2472800" y="1214300"/>
              <a:ext cx="9000" cy="14875"/>
            </a:xfrm>
            <a:custGeom>
              <a:rect b="b" l="l" r="r" t="t"/>
              <a:pathLst>
                <a:path extrusionOk="0" h="595" w="360">
                  <a:moveTo>
                    <a:pt x="38" y="0"/>
                  </a:moveTo>
                  <a:lnTo>
                    <a:pt x="7" y="18"/>
                  </a:lnTo>
                  <a:lnTo>
                    <a:pt x="7" y="14"/>
                  </a:lnTo>
                  <a:lnTo>
                    <a:pt x="0" y="18"/>
                  </a:lnTo>
                  <a:lnTo>
                    <a:pt x="325" y="595"/>
                  </a:lnTo>
                  <a:lnTo>
                    <a:pt x="332" y="591"/>
                  </a:lnTo>
                  <a:lnTo>
                    <a:pt x="360" y="57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49"/>
            <p:cNvSpPr/>
            <p:nvPr/>
          </p:nvSpPr>
          <p:spPr>
            <a:xfrm>
              <a:off x="2465350" y="1158950"/>
              <a:ext cx="88075" cy="55725"/>
            </a:xfrm>
            <a:custGeom>
              <a:rect b="b" l="l" r="r" t="t"/>
              <a:pathLst>
                <a:path extrusionOk="0" h="2229" w="3523">
                  <a:moveTo>
                    <a:pt x="3146" y="0"/>
                  </a:moveTo>
                  <a:cubicBezTo>
                    <a:pt x="3021" y="0"/>
                    <a:pt x="2904" y="54"/>
                    <a:pt x="2904" y="54"/>
                  </a:cubicBezTo>
                  <a:lnTo>
                    <a:pt x="1" y="1689"/>
                  </a:lnTo>
                  <a:lnTo>
                    <a:pt x="305" y="2228"/>
                  </a:lnTo>
                  <a:lnTo>
                    <a:pt x="3212" y="590"/>
                  </a:lnTo>
                  <a:cubicBezTo>
                    <a:pt x="3212" y="590"/>
                    <a:pt x="3523" y="365"/>
                    <a:pt x="3391" y="130"/>
                  </a:cubicBezTo>
                  <a:cubicBezTo>
                    <a:pt x="3334" y="29"/>
                    <a:pt x="3238" y="0"/>
                    <a:pt x="3146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49"/>
            <p:cNvSpPr/>
            <p:nvPr/>
          </p:nvSpPr>
          <p:spPr>
            <a:xfrm>
              <a:off x="2325125" y="1249525"/>
              <a:ext cx="48925" cy="36500"/>
            </a:xfrm>
            <a:custGeom>
              <a:rect b="b" l="l" r="r" t="t"/>
              <a:pathLst>
                <a:path extrusionOk="0" h="1460" w="1957">
                  <a:moveTo>
                    <a:pt x="1420" y="1"/>
                  </a:moveTo>
                  <a:cubicBezTo>
                    <a:pt x="1322" y="1"/>
                    <a:pt x="1248" y="29"/>
                    <a:pt x="1248" y="29"/>
                  </a:cubicBezTo>
                  <a:lnTo>
                    <a:pt x="1" y="731"/>
                  </a:lnTo>
                  <a:lnTo>
                    <a:pt x="415" y="1460"/>
                  </a:lnTo>
                  <a:lnTo>
                    <a:pt x="1660" y="758"/>
                  </a:lnTo>
                  <a:cubicBezTo>
                    <a:pt x="1660" y="758"/>
                    <a:pt x="1957" y="530"/>
                    <a:pt x="1780" y="212"/>
                  </a:cubicBezTo>
                  <a:cubicBezTo>
                    <a:pt x="1683" y="40"/>
                    <a:pt x="1535" y="1"/>
                    <a:pt x="1420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49"/>
            <p:cNvSpPr/>
            <p:nvPr/>
          </p:nvSpPr>
          <p:spPr>
            <a:xfrm>
              <a:off x="2182900" y="1324450"/>
              <a:ext cx="51775" cy="41675"/>
            </a:xfrm>
            <a:custGeom>
              <a:rect b="b" l="l" r="r" t="t"/>
              <a:pathLst>
                <a:path extrusionOk="0" h="1667" w="2071">
                  <a:moveTo>
                    <a:pt x="1660" y="1"/>
                  </a:moveTo>
                  <a:lnTo>
                    <a:pt x="1" y="934"/>
                  </a:lnTo>
                  <a:lnTo>
                    <a:pt x="412" y="1667"/>
                  </a:lnTo>
                  <a:lnTo>
                    <a:pt x="2071" y="734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49"/>
            <p:cNvSpPr/>
            <p:nvPr/>
          </p:nvSpPr>
          <p:spPr>
            <a:xfrm>
              <a:off x="2449125" y="1171700"/>
              <a:ext cx="17050" cy="29575"/>
            </a:xfrm>
            <a:custGeom>
              <a:rect b="b" l="l" r="r" t="t"/>
              <a:pathLst>
                <a:path extrusionOk="0" h="1183" w="682">
                  <a:moveTo>
                    <a:pt x="35" y="0"/>
                  </a:moveTo>
                  <a:lnTo>
                    <a:pt x="0" y="21"/>
                  </a:lnTo>
                  <a:lnTo>
                    <a:pt x="643" y="1182"/>
                  </a:lnTo>
                  <a:lnTo>
                    <a:pt x="650" y="1179"/>
                  </a:lnTo>
                  <a:lnTo>
                    <a:pt x="646" y="1172"/>
                  </a:lnTo>
                  <a:lnTo>
                    <a:pt x="681" y="115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49"/>
            <p:cNvSpPr/>
            <p:nvPr/>
          </p:nvSpPr>
          <p:spPr>
            <a:xfrm>
              <a:off x="655025" y="2460075"/>
              <a:ext cx="38975" cy="35825"/>
            </a:xfrm>
            <a:custGeom>
              <a:rect b="b" l="l" r="r" t="t"/>
              <a:pathLst>
                <a:path extrusionOk="0" h="1433" w="1559">
                  <a:moveTo>
                    <a:pt x="982" y="0"/>
                  </a:moveTo>
                  <a:lnTo>
                    <a:pt x="145" y="616"/>
                  </a:lnTo>
                  <a:cubicBezTo>
                    <a:pt x="4" y="795"/>
                    <a:pt x="0" y="1048"/>
                    <a:pt x="142" y="1227"/>
                  </a:cubicBezTo>
                  <a:cubicBezTo>
                    <a:pt x="142" y="1231"/>
                    <a:pt x="145" y="1234"/>
                    <a:pt x="149" y="1238"/>
                  </a:cubicBezTo>
                  <a:cubicBezTo>
                    <a:pt x="152" y="1245"/>
                    <a:pt x="163" y="1251"/>
                    <a:pt x="166" y="1258"/>
                  </a:cubicBezTo>
                  <a:cubicBezTo>
                    <a:pt x="285" y="1398"/>
                    <a:pt x="426" y="1433"/>
                    <a:pt x="536" y="1433"/>
                  </a:cubicBezTo>
                  <a:cubicBezTo>
                    <a:pt x="644" y="1433"/>
                    <a:pt x="722" y="1400"/>
                    <a:pt x="722" y="1400"/>
                  </a:cubicBezTo>
                  <a:lnTo>
                    <a:pt x="1559" y="788"/>
                  </a:lnTo>
                  <a:lnTo>
                    <a:pt x="1296" y="429"/>
                  </a:lnTo>
                  <a:lnTo>
                    <a:pt x="1279" y="40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49"/>
            <p:cNvSpPr/>
            <p:nvPr/>
          </p:nvSpPr>
          <p:spPr>
            <a:xfrm>
              <a:off x="565750" y="2519475"/>
              <a:ext cx="48775" cy="43175"/>
            </a:xfrm>
            <a:custGeom>
              <a:rect b="b" l="l" r="r" t="t"/>
              <a:pathLst>
                <a:path extrusionOk="0" h="1727" w="1951">
                  <a:moveTo>
                    <a:pt x="982" y="637"/>
                  </a:moveTo>
                  <a:cubicBezTo>
                    <a:pt x="1044" y="637"/>
                    <a:pt x="1107" y="666"/>
                    <a:pt x="1155" y="735"/>
                  </a:cubicBezTo>
                  <a:cubicBezTo>
                    <a:pt x="1159" y="738"/>
                    <a:pt x="1159" y="742"/>
                    <a:pt x="1162" y="745"/>
                  </a:cubicBezTo>
                  <a:cubicBezTo>
                    <a:pt x="1169" y="752"/>
                    <a:pt x="1172" y="759"/>
                    <a:pt x="1179" y="769"/>
                  </a:cubicBezTo>
                  <a:cubicBezTo>
                    <a:pt x="1221" y="866"/>
                    <a:pt x="1193" y="977"/>
                    <a:pt x="1110" y="1039"/>
                  </a:cubicBezTo>
                  <a:cubicBezTo>
                    <a:pt x="1070" y="1068"/>
                    <a:pt x="1025" y="1082"/>
                    <a:pt x="979" y="1082"/>
                  </a:cubicBezTo>
                  <a:cubicBezTo>
                    <a:pt x="926" y="1082"/>
                    <a:pt x="873" y="1063"/>
                    <a:pt x="830" y="1025"/>
                  </a:cubicBezTo>
                  <a:cubicBezTo>
                    <a:pt x="823" y="1018"/>
                    <a:pt x="820" y="1011"/>
                    <a:pt x="813" y="1004"/>
                  </a:cubicBezTo>
                  <a:cubicBezTo>
                    <a:pt x="810" y="1001"/>
                    <a:pt x="806" y="998"/>
                    <a:pt x="803" y="994"/>
                  </a:cubicBezTo>
                  <a:cubicBezTo>
                    <a:pt x="671" y="823"/>
                    <a:pt x="823" y="637"/>
                    <a:pt x="982" y="637"/>
                  </a:cubicBezTo>
                  <a:close/>
                  <a:moveTo>
                    <a:pt x="972" y="0"/>
                  </a:moveTo>
                  <a:cubicBezTo>
                    <a:pt x="796" y="0"/>
                    <a:pt x="620" y="54"/>
                    <a:pt x="467" y="165"/>
                  </a:cubicBezTo>
                  <a:cubicBezTo>
                    <a:pt x="80" y="448"/>
                    <a:pt x="1" y="991"/>
                    <a:pt x="284" y="1374"/>
                  </a:cubicBezTo>
                  <a:lnTo>
                    <a:pt x="291" y="1388"/>
                  </a:lnTo>
                  <a:cubicBezTo>
                    <a:pt x="298" y="1395"/>
                    <a:pt x="305" y="1398"/>
                    <a:pt x="312" y="1409"/>
                  </a:cubicBezTo>
                  <a:cubicBezTo>
                    <a:pt x="480" y="1618"/>
                    <a:pt x="729" y="1727"/>
                    <a:pt x="981" y="1727"/>
                  </a:cubicBezTo>
                  <a:cubicBezTo>
                    <a:pt x="1159" y="1727"/>
                    <a:pt x="1338" y="1672"/>
                    <a:pt x="1490" y="1561"/>
                  </a:cubicBezTo>
                  <a:cubicBezTo>
                    <a:pt x="1860" y="1288"/>
                    <a:pt x="1950" y="773"/>
                    <a:pt x="1694" y="389"/>
                  </a:cubicBezTo>
                  <a:cubicBezTo>
                    <a:pt x="1691" y="382"/>
                    <a:pt x="1684" y="372"/>
                    <a:pt x="1681" y="365"/>
                  </a:cubicBezTo>
                  <a:cubicBezTo>
                    <a:pt x="1677" y="358"/>
                    <a:pt x="1674" y="358"/>
                    <a:pt x="1670" y="355"/>
                  </a:cubicBezTo>
                  <a:cubicBezTo>
                    <a:pt x="1501" y="123"/>
                    <a:pt x="1238" y="0"/>
                    <a:pt x="972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49"/>
            <p:cNvSpPr/>
            <p:nvPr/>
          </p:nvSpPr>
          <p:spPr>
            <a:xfrm>
              <a:off x="622950" y="2230325"/>
              <a:ext cx="181225" cy="213000"/>
            </a:xfrm>
            <a:custGeom>
              <a:rect b="b" l="l" r="r" t="t"/>
              <a:pathLst>
                <a:path extrusionOk="0" h="8520" w="7249">
                  <a:moveTo>
                    <a:pt x="4155" y="0"/>
                  </a:moveTo>
                  <a:lnTo>
                    <a:pt x="1" y="3056"/>
                  </a:lnTo>
                  <a:lnTo>
                    <a:pt x="4024" y="8520"/>
                  </a:lnTo>
                  <a:lnTo>
                    <a:pt x="5078" y="7746"/>
                  </a:lnTo>
                  <a:lnTo>
                    <a:pt x="5068" y="7735"/>
                  </a:lnTo>
                  <a:cubicBezTo>
                    <a:pt x="4273" y="6654"/>
                    <a:pt x="5327" y="5620"/>
                    <a:pt x="5327" y="5620"/>
                  </a:cubicBezTo>
                  <a:lnTo>
                    <a:pt x="7248" y="4207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49"/>
            <p:cNvSpPr/>
            <p:nvPr/>
          </p:nvSpPr>
          <p:spPr>
            <a:xfrm>
              <a:off x="610775" y="2303850"/>
              <a:ext cx="214750" cy="286025"/>
            </a:xfrm>
            <a:custGeom>
              <a:rect b="b" l="l" r="r" t="t"/>
              <a:pathLst>
                <a:path extrusionOk="0" h="11441" w="8590">
                  <a:moveTo>
                    <a:pt x="370" y="1"/>
                  </a:moveTo>
                  <a:lnTo>
                    <a:pt x="1" y="270"/>
                  </a:lnTo>
                  <a:lnTo>
                    <a:pt x="1642" y="2503"/>
                  </a:lnTo>
                  <a:lnTo>
                    <a:pt x="1583" y="2548"/>
                  </a:lnTo>
                  <a:lnTo>
                    <a:pt x="4062" y="5911"/>
                  </a:lnTo>
                  <a:lnTo>
                    <a:pt x="6571" y="9322"/>
                  </a:lnTo>
                  <a:lnTo>
                    <a:pt x="6629" y="9277"/>
                  </a:lnTo>
                  <a:lnTo>
                    <a:pt x="8219" y="11441"/>
                  </a:lnTo>
                  <a:lnTo>
                    <a:pt x="8589" y="11171"/>
                  </a:lnTo>
                  <a:lnTo>
                    <a:pt x="8489" y="11036"/>
                  </a:lnTo>
                  <a:lnTo>
                    <a:pt x="8513" y="11019"/>
                  </a:lnTo>
                  <a:lnTo>
                    <a:pt x="4511" y="5579"/>
                  </a:lnTo>
                  <a:lnTo>
                    <a:pt x="488" y="115"/>
                  </a:lnTo>
                  <a:lnTo>
                    <a:pt x="467" y="13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49"/>
            <p:cNvSpPr/>
            <p:nvPr/>
          </p:nvSpPr>
          <p:spPr>
            <a:xfrm>
              <a:off x="591600" y="2367525"/>
              <a:ext cx="120725" cy="147175"/>
            </a:xfrm>
            <a:custGeom>
              <a:rect b="b" l="l" r="r" t="t"/>
              <a:pathLst>
                <a:path extrusionOk="0" h="5887" w="4829">
                  <a:moveTo>
                    <a:pt x="2350" y="1"/>
                  </a:moveTo>
                  <a:lnTo>
                    <a:pt x="2223" y="98"/>
                  </a:lnTo>
                  <a:lnTo>
                    <a:pt x="2292" y="568"/>
                  </a:lnTo>
                  <a:lnTo>
                    <a:pt x="377" y="1978"/>
                  </a:lnTo>
                  <a:lnTo>
                    <a:pt x="31" y="2040"/>
                  </a:lnTo>
                  <a:lnTo>
                    <a:pt x="491" y="3509"/>
                  </a:lnTo>
                  <a:lnTo>
                    <a:pt x="0" y="3868"/>
                  </a:lnTo>
                  <a:lnTo>
                    <a:pt x="159" y="4086"/>
                  </a:lnTo>
                  <a:lnTo>
                    <a:pt x="107" y="4124"/>
                  </a:lnTo>
                  <a:lnTo>
                    <a:pt x="1403" y="5887"/>
                  </a:lnTo>
                  <a:lnTo>
                    <a:pt x="2686" y="4940"/>
                  </a:lnTo>
                  <a:cubicBezTo>
                    <a:pt x="2682" y="4936"/>
                    <a:pt x="2679" y="4933"/>
                    <a:pt x="2679" y="4929"/>
                  </a:cubicBezTo>
                  <a:cubicBezTo>
                    <a:pt x="2537" y="4750"/>
                    <a:pt x="2541" y="4497"/>
                    <a:pt x="2682" y="4318"/>
                  </a:cubicBezTo>
                  <a:lnTo>
                    <a:pt x="3519" y="3702"/>
                  </a:lnTo>
                  <a:lnTo>
                    <a:pt x="3816" y="4110"/>
                  </a:lnTo>
                  <a:lnTo>
                    <a:pt x="4829" y="3367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49"/>
            <p:cNvSpPr/>
            <p:nvPr/>
          </p:nvSpPr>
          <p:spPr>
            <a:xfrm>
              <a:off x="470625" y="2569900"/>
              <a:ext cx="41075" cy="48225"/>
            </a:xfrm>
            <a:custGeom>
              <a:rect b="b" l="l" r="r" t="t"/>
              <a:pathLst>
                <a:path extrusionOk="0" h="1929" w="1643">
                  <a:moveTo>
                    <a:pt x="778" y="0"/>
                  </a:moveTo>
                  <a:lnTo>
                    <a:pt x="775" y="87"/>
                  </a:lnTo>
                  <a:lnTo>
                    <a:pt x="560" y="246"/>
                  </a:lnTo>
                  <a:lnTo>
                    <a:pt x="1" y="1089"/>
                  </a:lnTo>
                  <a:lnTo>
                    <a:pt x="619" y="1929"/>
                  </a:lnTo>
                  <a:lnTo>
                    <a:pt x="1642" y="117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49"/>
            <p:cNvSpPr/>
            <p:nvPr/>
          </p:nvSpPr>
          <p:spPr>
            <a:xfrm>
              <a:off x="490075" y="2566425"/>
              <a:ext cx="49775" cy="64050"/>
            </a:xfrm>
            <a:custGeom>
              <a:rect b="b" l="l" r="r" t="t"/>
              <a:pathLst>
                <a:path extrusionOk="0" h="2562" w="1991">
                  <a:moveTo>
                    <a:pt x="325" y="1"/>
                  </a:moveTo>
                  <a:lnTo>
                    <a:pt x="7" y="29"/>
                  </a:lnTo>
                  <a:lnTo>
                    <a:pt x="0" y="139"/>
                  </a:lnTo>
                  <a:lnTo>
                    <a:pt x="864" y="1314"/>
                  </a:lnTo>
                  <a:lnTo>
                    <a:pt x="1763" y="2531"/>
                  </a:lnTo>
                  <a:lnTo>
                    <a:pt x="1870" y="2562"/>
                  </a:lnTo>
                  <a:lnTo>
                    <a:pt x="1991" y="2265"/>
                  </a:lnTo>
                  <a:lnTo>
                    <a:pt x="1141" y="111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49"/>
            <p:cNvSpPr/>
            <p:nvPr/>
          </p:nvSpPr>
          <p:spPr>
            <a:xfrm>
              <a:off x="498200" y="2538525"/>
              <a:ext cx="58500" cy="55675"/>
            </a:xfrm>
            <a:custGeom>
              <a:rect b="b" l="l" r="r" t="t"/>
              <a:pathLst>
                <a:path extrusionOk="0" h="2227" w="2340">
                  <a:moveTo>
                    <a:pt x="1524" y="1"/>
                  </a:moveTo>
                  <a:lnTo>
                    <a:pt x="10" y="1113"/>
                  </a:lnTo>
                  <a:lnTo>
                    <a:pt x="0" y="1117"/>
                  </a:lnTo>
                  <a:lnTo>
                    <a:pt x="816" y="2226"/>
                  </a:lnTo>
                  <a:lnTo>
                    <a:pt x="2340" y="1107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49"/>
            <p:cNvSpPr/>
            <p:nvPr/>
          </p:nvSpPr>
          <p:spPr>
            <a:xfrm>
              <a:off x="531625" y="2470625"/>
              <a:ext cx="94975" cy="95500"/>
            </a:xfrm>
            <a:custGeom>
              <a:rect b="b" l="l" r="r" t="t"/>
              <a:pathLst>
                <a:path extrusionOk="0" h="3820" w="3799">
                  <a:moveTo>
                    <a:pt x="2503" y="0"/>
                  </a:moveTo>
                  <a:lnTo>
                    <a:pt x="370" y="1569"/>
                  </a:lnTo>
                  <a:lnTo>
                    <a:pt x="1" y="1645"/>
                  </a:lnTo>
                  <a:lnTo>
                    <a:pt x="187" y="2713"/>
                  </a:lnTo>
                  <a:lnTo>
                    <a:pt x="999" y="3819"/>
                  </a:lnTo>
                  <a:lnTo>
                    <a:pt x="1656" y="3339"/>
                  </a:lnTo>
                  <a:lnTo>
                    <a:pt x="1649" y="3328"/>
                  </a:lnTo>
                  <a:cubicBezTo>
                    <a:pt x="1352" y="2945"/>
                    <a:pt x="1428" y="2392"/>
                    <a:pt x="1819" y="2105"/>
                  </a:cubicBezTo>
                  <a:cubicBezTo>
                    <a:pt x="1973" y="1991"/>
                    <a:pt x="2152" y="1937"/>
                    <a:pt x="2329" y="1937"/>
                  </a:cubicBezTo>
                  <a:cubicBezTo>
                    <a:pt x="2601" y="1937"/>
                    <a:pt x="2868" y="2065"/>
                    <a:pt x="3035" y="2305"/>
                  </a:cubicBezTo>
                  <a:cubicBezTo>
                    <a:pt x="3039" y="2309"/>
                    <a:pt x="3042" y="2312"/>
                    <a:pt x="3046" y="2319"/>
                  </a:cubicBezTo>
                  <a:lnTo>
                    <a:pt x="3799" y="1759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49"/>
            <p:cNvSpPr/>
            <p:nvPr/>
          </p:nvSpPr>
          <p:spPr>
            <a:xfrm>
              <a:off x="437350" y="2597100"/>
              <a:ext cx="48775" cy="52750"/>
            </a:xfrm>
            <a:custGeom>
              <a:rect b="b" l="l" r="r" t="t"/>
              <a:pathLst>
                <a:path extrusionOk="0" h="2110" w="1951">
                  <a:moveTo>
                    <a:pt x="1332" y="1"/>
                  </a:moveTo>
                  <a:lnTo>
                    <a:pt x="1311" y="35"/>
                  </a:lnTo>
                  <a:lnTo>
                    <a:pt x="1428" y="198"/>
                  </a:lnTo>
                  <a:lnTo>
                    <a:pt x="1" y="1805"/>
                  </a:lnTo>
                  <a:lnTo>
                    <a:pt x="226" y="2109"/>
                  </a:lnTo>
                  <a:lnTo>
                    <a:pt x="1950" y="841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49"/>
            <p:cNvSpPr/>
            <p:nvPr/>
          </p:nvSpPr>
          <p:spPr>
            <a:xfrm>
              <a:off x="408075" y="2641100"/>
              <a:ext cx="41400" cy="35175"/>
            </a:xfrm>
            <a:custGeom>
              <a:rect b="b" l="l" r="r" t="t"/>
              <a:pathLst>
                <a:path extrusionOk="0" h="1407" w="1656">
                  <a:moveTo>
                    <a:pt x="1010" y="0"/>
                  </a:moveTo>
                  <a:lnTo>
                    <a:pt x="806" y="149"/>
                  </a:lnTo>
                  <a:lnTo>
                    <a:pt x="847" y="491"/>
                  </a:lnTo>
                  <a:lnTo>
                    <a:pt x="930" y="605"/>
                  </a:lnTo>
                  <a:lnTo>
                    <a:pt x="861" y="653"/>
                  </a:lnTo>
                  <a:cubicBezTo>
                    <a:pt x="828" y="637"/>
                    <a:pt x="795" y="629"/>
                    <a:pt x="763" y="629"/>
                  </a:cubicBezTo>
                  <a:cubicBezTo>
                    <a:pt x="622" y="629"/>
                    <a:pt x="505" y="774"/>
                    <a:pt x="564" y="923"/>
                  </a:cubicBezTo>
                  <a:lnTo>
                    <a:pt x="0" y="1338"/>
                  </a:lnTo>
                  <a:lnTo>
                    <a:pt x="21" y="1362"/>
                  </a:lnTo>
                  <a:lnTo>
                    <a:pt x="35" y="1386"/>
                  </a:lnTo>
                  <a:lnTo>
                    <a:pt x="52" y="1407"/>
                  </a:lnTo>
                  <a:lnTo>
                    <a:pt x="609" y="999"/>
                  </a:lnTo>
                  <a:cubicBezTo>
                    <a:pt x="653" y="1048"/>
                    <a:pt x="709" y="1069"/>
                    <a:pt x="765" y="1069"/>
                  </a:cubicBezTo>
                  <a:cubicBezTo>
                    <a:pt x="889" y="1069"/>
                    <a:pt x="1009" y="961"/>
                    <a:pt x="985" y="812"/>
                  </a:cubicBezTo>
                  <a:lnTo>
                    <a:pt x="1044" y="767"/>
                  </a:lnTo>
                  <a:lnTo>
                    <a:pt x="1130" y="881"/>
                  </a:lnTo>
                  <a:lnTo>
                    <a:pt x="1448" y="1016"/>
                  </a:lnTo>
                  <a:lnTo>
                    <a:pt x="1652" y="868"/>
                  </a:lnTo>
                  <a:lnTo>
                    <a:pt x="1632" y="709"/>
                  </a:lnTo>
                  <a:lnTo>
                    <a:pt x="1656" y="698"/>
                  </a:lnTo>
                  <a:lnTo>
                    <a:pt x="1400" y="349"/>
                  </a:lnTo>
                  <a:lnTo>
                    <a:pt x="1172" y="45"/>
                  </a:lnTo>
                  <a:lnTo>
                    <a:pt x="1155" y="66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49"/>
            <p:cNvSpPr/>
            <p:nvPr/>
          </p:nvSpPr>
          <p:spPr>
            <a:xfrm>
              <a:off x="584000" y="2535475"/>
              <a:ext cx="12275" cy="11025"/>
            </a:xfrm>
            <a:custGeom>
              <a:rect b="b" l="l" r="r" t="t"/>
              <a:pathLst>
                <a:path extrusionOk="0" h="441" w="491">
                  <a:moveTo>
                    <a:pt x="253" y="1"/>
                  </a:moveTo>
                  <a:cubicBezTo>
                    <a:pt x="207" y="1"/>
                    <a:pt x="161" y="16"/>
                    <a:pt x="121" y="47"/>
                  </a:cubicBezTo>
                  <a:cubicBezTo>
                    <a:pt x="21" y="116"/>
                    <a:pt x="0" y="254"/>
                    <a:pt x="73" y="351"/>
                  </a:cubicBezTo>
                  <a:cubicBezTo>
                    <a:pt x="76" y="354"/>
                    <a:pt x="80" y="358"/>
                    <a:pt x="83" y="364"/>
                  </a:cubicBezTo>
                  <a:cubicBezTo>
                    <a:pt x="90" y="368"/>
                    <a:pt x="93" y="375"/>
                    <a:pt x="100" y="385"/>
                  </a:cubicBezTo>
                  <a:cubicBezTo>
                    <a:pt x="143" y="422"/>
                    <a:pt x="195" y="440"/>
                    <a:pt x="248" y="440"/>
                  </a:cubicBezTo>
                  <a:cubicBezTo>
                    <a:pt x="294" y="440"/>
                    <a:pt x="340" y="426"/>
                    <a:pt x="380" y="399"/>
                  </a:cubicBezTo>
                  <a:cubicBezTo>
                    <a:pt x="463" y="337"/>
                    <a:pt x="491" y="223"/>
                    <a:pt x="449" y="129"/>
                  </a:cubicBezTo>
                  <a:cubicBezTo>
                    <a:pt x="442" y="119"/>
                    <a:pt x="439" y="112"/>
                    <a:pt x="432" y="105"/>
                  </a:cubicBezTo>
                  <a:cubicBezTo>
                    <a:pt x="429" y="98"/>
                    <a:pt x="429" y="95"/>
                    <a:pt x="425" y="91"/>
                  </a:cubicBezTo>
                  <a:cubicBezTo>
                    <a:pt x="384" y="32"/>
                    <a:pt x="319" y="1"/>
                    <a:pt x="253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49"/>
            <p:cNvSpPr/>
            <p:nvPr/>
          </p:nvSpPr>
          <p:spPr>
            <a:xfrm>
              <a:off x="723525" y="2397775"/>
              <a:ext cx="203850" cy="181550"/>
            </a:xfrm>
            <a:custGeom>
              <a:rect b="b" l="l" r="r" t="t"/>
              <a:pathLst>
                <a:path extrusionOk="0" h="7262" w="8154">
                  <a:moveTo>
                    <a:pt x="5061" y="0"/>
                  </a:moveTo>
                  <a:lnTo>
                    <a:pt x="3139" y="1414"/>
                  </a:lnTo>
                  <a:cubicBezTo>
                    <a:pt x="3139" y="1414"/>
                    <a:pt x="2726" y="1635"/>
                    <a:pt x="2223" y="1635"/>
                  </a:cubicBezTo>
                  <a:cubicBezTo>
                    <a:pt x="1844" y="1635"/>
                    <a:pt x="1414" y="1510"/>
                    <a:pt x="1072" y="1068"/>
                  </a:cubicBezTo>
                  <a:cubicBezTo>
                    <a:pt x="1065" y="1062"/>
                    <a:pt x="1058" y="1051"/>
                    <a:pt x="1055" y="1048"/>
                  </a:cubicBezTo>
                  <a:lnTo>
                    <a:pt x="1" y="1825"/>
                  </a:lnTo>
                  <a:lnTo>
                    <a:pt x="4003" y="7262"/>
                  </a:lnTo>
                  <a:lnTo>
                    <a:pt x="8154" y="4207"/>
                  </a:lnTo>
                  <a:lnTo>
                    <a:pt x="5061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49"/>
            <p:cNvSpPr/>
            <p:nvPr/>
          </p:nvSpPr>
          <p:spPr>
            <a:xfrm>
              <a:off x="518575" y="2566175"/>
              <a:ext cx="59300" cy="56875"/>
            </a:xfrm>
            <a:custGeom>
              <a:rect b="b" l="l" r="r" t="t"/>
              <a:pathLst>
                <a:path extrusionOk="0" h="2275" w="2372">
                  <a:moveTo>
                    <a:pt x="1525" y="1"/>
                  </a:moveTo>
                  <a:lnTo>
                    <a:pt x="1" y="1120"/>
                  </a:lnTo>
                  <a:lnTo>
                    <a:pt x="851" y="2275"/>
                  </a:lnTo>
                  <a:lnTo>
                    <a:pt x="854" y="2264"/>
                  </a:lnTo>
                  <a:lnTo>
                    <a:pt x="2372" y="1148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49"/>
            <p:cNvSpPr/>
            <p:nvPr/>
          </p:nvSpPr>
          <p:spPr>
            <a:xfrm>
              <a:off x="486100" y="2599275"/>
              <a:ext cx="48050" cy="40975"/>
            </a:xfrm>
            <a:custGeom>
              <a:rect b="b" l="l" r="r" t="t"/>
              <a:pathLst>
                <a:path extrusionOk="0" h="1639" w="1922">
                  <a:moveTo>
                    <a:pt x="1023" y="0"/>
                  </a:moveTo>
                  <a:lnTo>
                    <a:pt x="0" y="754"/>
                  </a:lnTo>
                  <a:lnTo>
                    <a:pt x="650" y="1638"/>
                  </a:lnTo>
                  <a:lnTo>
                    <a:pt x="1621" y="1352"/>
                  </a:lnTo>
                  <a:lnTo>
                    <a:pt x="1835" y="1196"/>
                  </a:lnTo>
                  <a:lnTo>
                    <a:pt x="1922" y="1217"/>
                  </a:lnTo>
                  <a:lnTo>
                    <a:pt x="1922" y="1217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49"/>
            <p:cNvSpPr/>
            <p:nvPr/>
          </p:nvSpPr>
          <p:spPr>
            <a:xfrm>
              <a:off x="442975" y="2618100"/>
              <a:ext cx="59375" cy="40475"/>
            </a:xfrm>
            <a:custGeom>
              <a:rect b="b" l="l" r="r" t="t"/>
              <a:pathLst>
                <a:path extrusionOk="0" h="1619" w="2375">
                  <a:moveTo>
                    <a:pt x="1725" y="1"/>
                  </a:moveTo>
                  <a:lnTo>
                    <a:pt x="1" y="1269"/>
                  </a:lnTo>
                  <a:lnTo>
                    <a:pt x="256" y="1618"/>
                  </a:lnTo>
                  <a:lnTo>
                    <a:pt x="2216" y="730"/>
                  </a:lnTo>
                  <a:lnTo>
                    <a:pt x="2337" y="896"/>
                  </a:lnTo>
                  <a:lnTo>
                    <a:pt x="2375" y="885"/>
                  </a:lnTo>
                  <a:lnTo>
                    <a:pt x="1725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49"/>
            <p:cNvSpPr/>
            <p:nvPr/>
          </p:nvSpPr>
          <p:spPr>
            <a:xfrm>
              <a:off x="556675" y="2514600"/>
              <a:ext cx="103200" cy="92725"/>
            </a:xfrm>
            <a:custGeom>
              <a:rect b="b" l="l" r="r" t="t"/>
              <a:pathLst>
                <a:path extrusionOk="0" h="3709" w="4128">
                  <a:moveTo>
                    <a:pt x="2797" y="0"/>
                  </a:moveTo>
                  <a:lnTo>
                    <a:pt x="2044" y="560"/>
                  </a:lnTo>
                  <a:cubicBezTo>
                    <a:pt x="2047" y="564"/>
                    <a:pt x="2054" y="574"/>
                    <a:pt x="2057" y="581"/>
                  </a:cubicBezTo>
                  <a:cubicBezTo>
                    <a:pt x="2313" y="964"/>
                    <a:pt x="2223" y="1479"/>
                    <a:pt x="1853" y="1752"/>
                  </a:cubicBezTo>
                  <a:cubicBezTo>
                    <a:pt x="1701" y="1865"/>
                    <a:pt x="1522" y="1920"/>
                    <a:pt x="1345" y="1920"/>
                  </a:cubicBezTo>
                  <a:cubicBezTo>
                    <a:pt x="1093" y="1920"/>
                    <a:pt x="843" y="1809"/>
                    <a:pt x="675" y="1600"/>
                  </a:cubicBezTo>
                  <a:cubicBezTo>
                    <a:pt x="668" y="1593"/>
                    <a:pt x="661" y="1587"/>
                    <a:pt x="654" y="1580"/>
                  </a:cubicBezTo>
                  <a:lnTo>
                    <a:pt x="1" y="2064"/>
                  </a:lnTo>
                  <a:lnTo>
                    <a:pt x="848" y="3211"/>
                  </a:lnTo>
                  <a:lnTo>
                    <a:pt x="1812" y="3709"/>
                  </a:lnTo>
                  <a:lnTo>
                    <a:pt x="1995" y="3377"/>
                  </a:lnTo>
                  <a:lnTo>
                    <a:pt x="4128" y="1804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49"/>
            <p:cNvSpPr/>
            <p:nvPr/>
          </p:nvSpPr>
          <p:spPr>
            <a:xfrm>
              <a:off x="626675" y="2451700"/>
              <a:ext cx="148300" cy="125400"/>
            </a:xfrm>
            <a:custGeom>
              <a:rect b="b" l="l" r="r" t="t"/>
              <a:pathLst>
                <a:path extrusionOk="0" h="5016" w="5932">
                  <a:moveTo>
                    <a:pt x="3426" y="0"/>
                  </a:moveTo>
                  <a:lnTo>
                    <a:pt x="2413" y="743"/>
                  </a:lnTo>
                  <a:lnTo>
                    <a:pt x="2430" y="764"/>
                  </a:lnTo>
                  <a:lnTo>
                    <a:pt x="2693" y="1123"/>
                  </a:lnTo>
                  <a:lnTo>
                    <a:pt x="1856" y="1739"/>
                  </a:lnTo>
                  <a:cubicBezTo>
                    <a:pt x="1856" y="1739"/>
                    <a:pt x="1780" y="1770"/>
                    <a:pt x="1675" y="1770"/>
                  </a:cubicBezTo>
                  <a:cubicBezTo>
                    <a:pt x="1564" y="1770"/>
                    <a:pt x="1420" y="1735"/>
                    <a:pt x="1300" y="1593"/>
                  </a:cubicBezTo>
                  <a:cubicBezTo>
                    <a:pt x="1297" y="1586"/>
                    <a:pt x="1286" y="1580"/>
                    <a:pt x="1283" y="1573"/>
                  </a:cubicBezTo>
                  <a:lnTo>
                    <a:pt x="0" y="2516"/>
                  </a:lnTo>
                  <a:lnTo>
                    <a:pt x="1328" y="4324"/>
                  </a:lnTo>
                  <a:lnTo>
                    <a:pt x="1379" y="4286"/>
                  </a:lnTo>
                  <a:lnTo>
                    <a:pt x="1535" y="4504"/>
                  </a:lnTo>
                  <a:lnTo>
                    <a:pt x="2029" y="4141"/>
                  </a:lnTo>
                  <a:lnTo>
                    <a:pt x="3294" y="5015"/>
                  </a:lnTo>
                  <a:lnTo>
                    <a:pt x="3457" y="4704"/>
                  </a:lnTo>
                  <a:lnTo>
                    <a:pt x="5371" y="3294"/>
                  </a:lnTo>
                  <a:lnTo>
                    <a:pt x="5803" y="3505"/>
                  </a:lnTo>
                  <a:lnTo>
                    <a:pt x="5931" y="3408"/>
                  </a:lnTo>
                  <a:lnTo>
                    <a:pt x="342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49"/>
            <p:cNvSpPr/>
            <p:nvPr/>
          </p:nvSpPr>
          <p:spPr>
            <a:xfrm>
              <a:off x="660025" y="1037000"/>
              <a:ext cx="1735025" cy="1735100"/>
            </a:xfrm>
            <a:custGeom>
              <a:rect b="b" l="l" r="r" t="t"/>
              <a:pathLst>
                <a:path extrusionOk="0" h="69404" w="69401">
                  <a:moveTo>
                    <a:pt x="34701" y="0"/>
                  </a:moveTo>
                  <a:cubicBezTo>
                    <a:pt x="25497" y="0"/>
                    <a:pt x="16670" y="3657"/>
                    <a:pt x="10162" y="10165"/>
                  </a:cubicBezTo>
                  <a:cubicBezTo>
                    <a:pt x="3654" y="16673"/>
                    <a:pt x="1" y="25500"/>
                    <a:pt x="1" y="34704"/>
                  </a:cubicBezTo>
                  <a:cubicBezTo>
                    <a:pt x="1" y="43904"/>
                    <a:pt x="3654" y="52731"/>
                    <a:pt x="10162" y="59239"/>
                  </a:cubicBezTo>
                  <a:cubicBezTo>
                    <a:pt x="16670" y="65747"/>
                    <a:pt x="25497" y="69404"/>
                    <a:pt x="34701" y="69404"/>
                  </a:cubicBezTo>
                  <a:cubicBezTo>
                    <a:pt x="43904" y="69404"/>
                    <a:pt x="52728" y="65747"/>
                    <a:pt x="59236" y="59239"/>
                  </a:cubicBezTo>
                  <a:cubicBezTo>
                    <a:pt x="65744" y="52731"/>
                    <a:pt x="69401" y="43904"/>
                    <a:pt x="69401" y="34704"/>
                  </a:cubicBezTo>
                  <a:cubicBezTo>
                    <a:pt x="69401" y="25500"/>
                    <a:pt x="65744" y="16673"/>
                    <a:pt x="59236" y="10165"/>
                  </a:cubicBezTo>
                  <a:cubicBezTo>
                    <a:pt x="52728" y="3657"/>
                    <a:pt x="43904" y="0"/>
                    <a:pt x="34701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49"/>
            <p:cNvSpPr/>
            <p:nvPr/>
          </p:nvSpPr>
          <p:spPr>
            <a:xfrm>
              <a:off x="1783375" y="1384625"/>
              <a:ext cx="110100" cy="104975"/>
            </a:xfrm>
            <a:custGeom>
              <a:rect b="b" l="l" r="r" t="t"/>
              <a:pathLst>
                <a:path extrusionOk="0" h="4199" w="4404">
                  <a:moveTo>
                    <a:pt x="285" y="0"/>
                  </a:moveTo>
                  <a:cubicBezTo>
                    <a:pt x="230" y="0"/>
                    <a:pt x="181" y="10"/>
                    <a:pt x="142" y="31"/>
                  </a:cubicBezTo>
                  <a:cubicBezTo>
                    <a:pt x="49" y="82"/>
                    <a:pt x="0" y="186"/>
                    <a:pt x="21" y="290"/>
                  </a:cubicBezTo>
                  <a:cubicBezTo>
                    <a:pt x="73" y="715"/>
                    <a:pt x="318" y="1078"/>
                    <a:pt x="557" y="1434"/>
                  </a:cubicBezTo>
                  <a:cubicBezTo>
                    <a:pt x="854" y="1876"/>
                    <a:pt x="1137" y="2298"/>
                    <a:pt x="1016" y="2813"/>
                  </a:cubicBezTo>
                  <a:lnTo>
                    <a:pt x="978" y="2813"/>
                  </a:lnTo>
                  <a:cubicBezTo>
                    <a:pt x="862" y="2791"/>
                    <a:pt x="736" y="2773"/>
                    <a:pt x="619" y="2773"/>
                  </a:cubicBezTo>
                  <a:cubicBezTo>
                    <a:pt x="439" y="2773"/>
                    <a:pt x="279" y="2815"/>
                    <a:pt x="204" y="2951"/>
                  </a:cubicBezTo>
                  <a:cubicBezTo>
                    <a:pt x="97" y="3145"/>
                    <a:pt x="225" y="3418"/>
                    <a:pt x="616" y="3843"/>
                  </a:cubicBezTo>
                  <a:cubicBezTo>
                    <a:pt x="642" y="3874"/>
                    <a:pt x="681" y="3892"/>
                    <a:pt x="722" y="3892"/>
                  </a:cubicBezTo>
                  <a:cubicBezTo>
                    <a:pt x="740" y="3892"/>
                    <a:pt x="758" y="3888"/>
                    <a:pt x="775" y="3881"/>
                  </a:cubicBezTo>
                  <a:cubicBezTo>
                    <a:pt x="933" y="3819"/>
                    <a:pt x="1086" y="3739"/>
                    <a:pt x="1227" y="3639"/>
                  </a:cubicBezTo>
                  <a:cubicBezTo>
                    <a:pt x="1272" y="3615"/>
                    <a:pt x="1317" y="3583"/>
                    <a:pt x="1359" y="3552"/>
                  </a:cubicBezTo>
                  <a:cubicBezTo>
                    <a:pt x="1455" y="3483"/>
                    <a:pt x="1556" y="3418"/>
                    <a:pt x="1659" y="3359"/>
                  </a:cubicBezTo>
                  <a:cubicBezTo>
                    <a:pt x="1815" y="3280"/>
                    <a:pt x="1926" y="3245"/>
                    <a:pt x="2052" y="3245"/>
                  </a:cubicBezTo>
                  <a:cubicBezTo>
                    <a:pt x="2119" y="3245"/>
                    <a:pt x="2190" y="3255"/>
                    <a:pt x="2274" y="3272"/>
                  </a:cubicBezTo>
                  <a:cubicBezTo>
                    <a:pt x="2402" y="3304"/>
                    <a:pt x="2544" y="3431"/>
                    <a:pt x="2596" y="3570"/>
                  </a:cubicBezTo>
                  <a:cubicBezTo>
                    <a:pt x="2610" y="3597"/>
                    <a:pt x="2617" y="3639"/>
                    <a:pt x="2630" y="3680"/>
                  </a:cubicBezTo>
                  <a:cubicBezTo>
                    <a:pt x="2679" y="3867"/>
                    <a:pt x="2765" y="4199"/>
                    <a:pt x="3073" y="4199"/>
                  </a:cubicBezTo>
                  <a:lnTo>
                    <a:pt x="3114" y="4199"/>
                  </a:lnTo>
                  <a:cubicBezTo>
                    <a:pt x="3819" y="4133"/>
                    <a:pt x="4296" y="3756"/>
                    <a:pt x="4397" y="3200"/>
                  </a:cubicBezTo>
                  <a:cubicBezTo>
                    <a:pt x="4403" y="3165"/>
                    <a:pt x="4393" y="3127"/>
                    <a:pt x="4372" y="3096"/>
                  </a:cubicBezTo>
                  <a:cubicBezTo>
                    <a:pt x="4009" y="2547"/>
                    <a:pt x="3571" y="2239"/>
                    <a:pt x="3111" y="1914"/>
                  </a:cubicBezTo>
                  <a:cubicBezTo>
                    <a:pt x="2907" y="1772"/>
                    <a:pt x="2700" y="1627"/>
                    <a:pt x="2489" y="1454"/>
                  </a:cubicBezTo>
                  <a:cubicBezTo>
                    <a:pt x="2313" y="1309"/>
                    <a:pt x="2143" y="1143"/>
                    <a:pt x="1984" y="984"/>
                  </a:cubicBezTo>
                  <a:cubicBezTo>
                    <a:pt x="1842" y="846"/>
                    <a:pt x="1697" y="701"/>
                    <a:pt x="1545" y="570"/>
                  </a:cubicBezTo>
                  <a:cubicBezTo>
                    <a:pt x="1539" y="561"/>
                    <a:pt x="713" y="0"/>
                    <a:pt x="285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49"/>
            <p:cNvSpPr/>
            <p:nvPr/>
          </p:nvSpPr>
          <p:spPr>
            <a:xfrm>
              <a:off x="1671775" y="1048875"/>
              <a:ext cx="723875" cy="1405875"/>
            </a:xfrm>
            <a:custGeom>
              <a:rect b="b" l="l" r="r" t="t"/>
              <a:pathLst>
                <a:path extrusionOk="0" h="56235" w="28955">
                  <a:moveTo>
                    <a:pt x="19906" y="13334"/>
                  </a:moveTo>
                  <a:cubicBezTo>
                    <a:pt x="19913" y="13334"/>
                    <a:pt x="19920" y="13335"/>
                    <a:pt x="19927" y="13336"/>
                  </a:cubicBezTo>
                  <a:cubicBezTo>
                    <a:pt x="20480" y="13433"/>
                    <a:pt x="20985" y="14069"/>
                    <a:pt x="21355" y="14532"/>
                  </a:cubicBezTo>
                  <a:lnTo>
                    <a:pt x="21434" y="14629"/>
                  </a:lnTo>
                  <a:cubicBezTo>
                    <a:pt x="21783" y="15064"/>
                    <a:pt x="22177" y="15558"/>
                    <a:pt x="22447" y="16087"/>
                  </a:cubicBezTo>
                  <a:cubicBezTo>
                    <a:pt x="22461" y="16111"/>
                    <a:pt x="22481" y="16132"/>
                    <a:pt x="22506" y="16146"/>
                  </a:cubicBezTo>
                  <a:cubicBezTo>
                    <a:pt x="22865" y="16350"/>
                    <a:pt x="23211" y="16740"/>
                    <a:pt x="23017" y="17183"/>
                  </a:cubicBezTo>
                  <a:cubicBezTo>
                    <a:pt x="22962" y="17304"/>
                    <a:pt x="22893" y="17328"/>
                    <a:pt x="22844" y="17335"/>
                  </a:cubicBezTo>
                  <a:cubicBezTo>
                    <a:pt x="22826" y="17338"/>
                    <a:pt x="22807" y="17340"/>
                    <a:pt x="22787" y="17340"/>
                  </a:cubicBezTo>
                  <a:cubicBezTo>
                    <a:pt x="22488" y="17340"/>
                    <a:pt x="22027" y="16967"/>
                    <a:pt x="21849" y="16782"/>
                  </a:cubicBezTo>
                  <a:cubicBezTo>
                    <a:pt x="21210" y="16118"/>
                    <a:pt x="20722" y="15514"/>
                    <a:pt x="20342" y="14912"/>
                  </a:cubicBezTo>
                  <a:cubicBezTo>
                    <a:pt x="20038" y="14439"/>
                    <a:pt x="19668" y="13848"/>
                    <a:pt x="19879" y="13340"/>
                  </a:cubicBezTo>
                  <a:cubicBezTo>
                    <a:pt x="19887" y="13336"/>
                    <a:pt x="19896" y="13334"/>
                    <a:pt x="19906" y="13334"/>
                  </a:cubicBezTo>
                  <a:close/>
                  <a:moveTo>
                    <a:pt x="18403" y="15247"/>
                  </a:moveTo>
                  <a:cubicBezTo>
                    <a:pt x="19087" y="15247"/>
                    <a:pt x="19699" y="15818"/>
                    <a:pt x="20231" y="16948"/>
                  </a:cubicBezTo>
                  <a:cubicBezTo>
                    <a:pt x="20256" y="16999"/>
                    <a:pt x="20306" y="17029"/>
                    <a:pt x="20362" y="17029"/>
                  </a:cubicBezTo>
                  <a:cubicBezTo>
                    <a:pt x="20370" y="17029"/>
                    <a:pt x="20379" y="17029"/>
                    <a:pt x="20387" y="17027"/>
                  </a:cubicBezTo>
                  <a:cubicBezTo>
                    <a:pt x="20391" y="17026"/>
                    <a:pt x="20395" y="17026"/>
                    <a:pt x="20399" y="17026"/>
                  </a:cubicBezTo>
                  <a:cubicBezTo>
                    <a:pt x="20409" y="17026"/>
                    <a:pt x="20415" y="17030"/>
                    <a:pt x="20418" y="17038"/>
                  </a:cubicBezTo>
                  <a:lnTo>
                    <a:pt x="20415" y="17079"/>
                  </a:lnTo>
                  <a:cubicBezTo>
                    <a:pt x="20404" y="17224"/>
                    <a:pt x="20390" y="17407"/>
                    <a:pt x="20297" y="17490"/>
                  </a:cubicBezTo>
                  <a:cubicBezTo>
                    <a:pt x="20231" y="17542"/>
                    <a:pt x="20162" y="17584"/>
                    <a:pt x="20086" y="17615"/>
                  </a:cubicBezTo>
                  <a:cubicBezTo>
                    <a:pt x="19941" y="17691"/>
                    <a:pt x="19772" y="17774"/>
                    <a:pt x="19689" y="17933"/>
                  </a:cubicBezTo>
                  <a:cubicBezTo>
                    <a:pt x="19633" y="18040"/>
                    <a:pt x="19585" y="18151"/>
                    <a:pt x="19544" y="18265"/>
                  </a:cubicBezTo>
                  <a:cubicBezTo>
                    <a:pt x="19419" y="18583"/>
                    <a:pt x="19291" y="18907"/>
                    <a:pt x="19011" y="18977"/>
                  </a:cubicBezTo>
                  <a:cubicBezTo>
                    <a:pt x="18897" y="19006"/>
                    <a:pt x="18781" y="19020"/>
                    <a:pt x="18668" y="19020"/>
                  </a:cubicBezTo>
                  <a:cubicBezTo>
                    <a:pt x="18313" y="19020"/>
                    <a:pt x="17991" y="18881"/>
                    <a:pt x="17836" y="18645"/>
                  </a:cubicBezTo>
                  <a:cubicBezTo>
                    <a:pt x="17684" y="18417"/>
                    <a:pt x="17726" y="18126"/>
                    <a:pt x="17957" y="17826"/>
                  </a:cubicBezTo>
                  <a:cubicBezTo>
                    <a:pt x="18358" y="17297"/>
                    <a:pt x="18185" y="16810"/>
                    <a:pt x="18019" y="16343"/>
                  </a:cubicBezTo>
                  <a:cubicBezTo>
                    <a:pt x="17954" y="16167"/>
                    <a:pt x="17898" y="15984"/>
                    <a:pt x="17860" y="15800"/>
                  </a:cubicBezTo>
                  <a:cubicBezTo>
                    <a:pt x="17833" y="15669"/>
                    <a:pt x="17860" y="15534"/>
                    <a:pt x="17933" y="15424"/>
                  </a:cubicBezTo>
                  <a:cubicBezTo>
                    <a:pt x="17988" y="15341"/>
                    <a:pt x="18078" y="15282"/>
                    <a:pt x="18182" y="15268"/>
                  </a:cubicBezTo>
                  <a:cubicBezTo>
                    <a:pt x="18254" y="15254"/>
                    <a:pt x="18327" y="15247"/>
                    <a:pt x="18403" y="15247"/>
                  </a:cubicBezTo>
                  <a:close/>
                  <a:moveTo>
                    <a:pt x="157" y="0"/>
                  </a:moveTo>
                  <a:cubicBezTo>
                    <a:pt x="71" y="0"/>
                    <a:pt x="0" y="80"/>
                    <a:pt x="13" y="172"/>
                  </a:cubicBezTo>
                  <a:cubicBezTo>
                    <a:pt x="148" y="977"/>
                    <a:pt x="1454" y="1361"/>
                    <a:pt x="2318" y="1613"/>
                  </a:cubicBezTo>
                  <a:cubicBezTo>
                    <a:pt x="2525" y="1672"/>
                    <a:pt x="2702" y="1723"/>
                    <a:pt x="2826" y="1772"/>
                  </a:cubicBezTo>
                  <a:cubicBezTo>
                    <a:pt x="3925" y="2180"/>
                    <a:pt x="5156" y="2864"/>
                    <a:pt x="6120" y="3600"/>
                  </a:cubicBezTo>
                  <a:cubicBezTo>
                    <a:pt x="7098" y="4347"/>
                    <a:pt x="7834" y="5010"/>
                    <a:pt x="8442" y="5695"/>
                  </a:cubicBezTo>
                  <a:lnTo>
                    <a:pt x="8480" y="5736"/>
                  </a:lnTo>
                  <a:cubicBezTo>
                    <a:pt x="8964" y="6282"/>
                    <a:pt x="9517" y="6897"/>
                    <a:pt x="9528" y="7623"/>
                  </a:cubicBezTo>
                  <a:cubicBezTo>
                    <a:pt x="9517" y="7631"/>
                    <a:pt x="9507" y="7635"/>
                    <a:pt x="9495" y="7635"/>
                  </a:cubicBezTo>
                  <a:cubicBezTo>
                    <a:pt x="9491" y="7635"/>
                    <a:pt x="9487" y="7634"/>
                    <a:pt x="9483" y="7633"/>
                  </a:cubicBezTo>
                  <a:cubicBezTo>
                    <a:pt x="9244" y="7595"/>
                    <a:pt x="9023" y="7474"/>
                    <a:pt x="8861" y="7295"/>
                  </a:cubicBezTo>
                  <a:cubicBezTo>
                    <a:pt x="8359" y="6783"/>
                    <a:pt x="7827" y="6451"/>
                    <a:pt x="7233" y="6275"/>
                  </a:cubicBezTo>
                  <a:cubicBezTo>
                    <a:pt x="6749" y="6127"/>
                    <a:pt x="6251" y="6030"/>
                    <a:pt x="5747" y="5985"/>
                  </a:cubicBezTo>
                  <a:cubicBezTo>
                    <a:pt x="5683" y="5972"/>
                    <a:pt x="5623" y="5965"/>
                    <a:pt x="5566" y="5965"/>
                  </a:cubicBezTo>
                  <a:cubicBezTo>
                    <a:pt x="5414" y="5965"/>
                    <a:pt x="5287" y="6013"/>
                    <a:pt x="5187" y="6106"/>
                  </a:cubicBezTo>
                  <a:cubicBezTo>
                    <a:pt x="4986" y="6296"/>
                    <a:pt x="4927" y="6669"/>
                    <a:pt x="5014" y="7243"/>
                  </a:cubicBezTo>
                  <a:cubicBezTo>
                    <a:pt x="5021" y="7271"/>
                    <a:pt x="5031" y="7295"/>
                    <a:pt x="5052" y="7315"/>
                  </a:cubicBezTo>
                  <a:cubicBezTo>
                    <a:pt x="5149" y="7430"/>
                    <a:pt x="5249" y="7540"/>
                    <a:pt x="5342" y="7644"/>
                  </a:cubicBezTo>
                  <a:cubicBezTo>
                    <a:pt x="5709" y="8093"/>
                    <a:pt x="5774" y="8542"/>
                    <a:pt x="5823" y="9123"/>
                  </a:cubicBezTo>
                  <a:cubicBezTo>
                    <a:pt x="5895" y="9932"/>
                    <a:pt x="6203" y="10398"/>
                    <a:pt x="6676" y="10889"/>
                  </a:cubicBezTo>
                  <a:cubicBezTo>
                    <a:pt x="6711" y="10927"/>
                    <a:pt x="6749" y="10962"/>
                    <a:pt x="6787" y="11000"/>
                  </a:cubicBezTo>
                  <a:cubicBezTo>
                    <a:pt x="6908" y="11117"/>
                    <a:pt x="7032" y="11242"/>
                    <a:pt x="7101" y="11383"/>
                  </a:cubicBezTo>
                  <a:cubicBezTo>
                    <a:pt x="7247" y="11694"/>
                    <a:pt x="7354" y="12033"/>
                    <a:pt x="7461" y="12361"/>
                  </a:cubicBezTo>
                  <a:cubicBezTo>
                    <a:pt x="7537" y="12603"/>
                    <a:pt x="7616" y="12852"/>
                    <a:pt x="7713" y="13098"/>
                  </a:cubicBezTo>
                  <a:cubicBezTo>
                    <a:pt x="7813" y="13350"/>
                    <a:pt x="7927" y="13492"/>
                    <a:pt x="8069" y="13547"/>
                  </a:cubicBezTo>
                  <a:cubicBezTo>
                    <a:pt x="8114" y="13564"/>
                    <a:pt x="8159" y="13571"/>
                    <a:pt x="8203" y="13571"/>
                  </a:cubicBezTo>
                  <a:cubicBezTo>
                    <a:pt x="8328" y="13571"/>
                    <a:pt x="8448" y="13513"/>
                    <a:pt x="8563" y="13457"/>
                  </a:cubicBezTo>
                  <a:cubicBezTo>
                    <a:pt x="8679" y="13398"/>
                    <a:pt x="8800" y="13338"/>
                    <a:pt x="8931" y="13338"/>
                  </a:cubicBezTo>
                  <a:cubicBezTo>
                    <a:pt x="8952" y="13338"/>
                    <a:pt x="8974" y="13340"/>
                    <a:pt x="8995" y="13343"/>
                  </a:cubicBezTo>
                  <a:cubicBezTo>
                    <a:pt x="9075" y="13353"/>
                    <a:pt x="9234" y="13416"/>
                    <a:pt x="9400" y="13481"/>
                  </a:cubicBezTo>
                  <a:cubicBezTo>
                    <a:pt x="9715" y="13603"/>
                    <a:pt x="10059" y="13735"/>
                    <a:pt x="10323" y="13735"/>
                  </a:cubicBezTo>
                  <a:cubicBezTo>
                    <a:pt x="10451" y="13735"/>
                    <a:pt x="10559" y="13704"/>
                    <a:pt x="10637" y="13626"/>
                  </a:cubicBezTo>
                  <a:cubicBezTo>
                    <a:pt x="10831" y="13429"/>
                    <a:pt x="10692" y="13077"/>
                    <a:pt x="10647" y="12959"/>
                  </a:cubicBezTo>
                  <a:cubicBezTo>
                    <a:pt x="10412" y="12355"/>
                    <a:pt x="9984" y="11850"/>
                    <a:pt x="9638" y="11477"/>
                  </a:cubicBezTo>
                  <a:cubicBezTo>
                    <a:pt x="9555" y="11390"/>
                    <a:pt x="9469" y="11300"/>
                    <a:pt x="9382" y="11211"/>
                  </a:cubicBezTo>
                  <a:cubicBezTo>
                    <a:pt x="8892" y="10692"/>
                    <a:pt x="8332" y="10105"/>
                    <a:pt x="8073" y="9465"/>
                  </a:cubicBezTo>
                  <a:cubicBezTo>
                    <a:pt x="7952" y="9168"/>
                    <a:pt x="7993" y="8764"/>
                    <a:pt x="8162" y="8567"/>
                  </a:cubicBezTo>
                  <a:cubicBezTo>
                    <a:pt x="8243" y="8477"/>
                    <a:pt x="8348" y="8431"/>
                    <a:pt x="8478" y="8431"/>
                  </a:cubicBezTo>
                  <a:cubicBezTo>
                    <a:pt x="8533" y="8431"/>
                    <a:pt x="8593" y="8440"/>
                    <a:pt x="8657" y="8456"/>
                  </a:cubicBezTo>
                  <a:cubicBezTo>
                    <a:pt x="9040" y="8553"/>
                    <a:pt x="9251" y="8812"/>
                    <a:pt x="9493" y="9113"/>
                  </a:cubicBezTo>
                  <a:cubicBezTo>
                    <a:pt x="9559" y="9192"/>
                    <a:pt x="9628" y="9275"/>
                    <a:pt x="9700" y="9358"/>
                  </a:cubicBezTo>
                  <a:cubicBezTo>
                    <a:pt x="9929" y="9617"/>
                    <a:pt x="10191" y="9838"/>
                    <a:pt x="10447" y="10053"/>
                  </a:cubicBezTo>
                  <a:cubicBezTo>
                    <a:pt x="10727" y="10284"/>
                    <a:pt x="10986" y="10506"/>
                    <a:pt x="11211" y="10772"/>
                  </a:cubicBezTo>
                  <a:cubicBezTo>
                    <a:pt x="11795" y="11463"/>
                    <a:pt x="12690" y="12773"/>
                    <a:pt x="12165" y="13744"/>
                  </a:cubicBezTo>
                  <a:cubicBezTo>
                    <a:pt x="11874" y="14280"/>
                    <a:pt x="11387" y="14525"/>
                    <a:pt x="10872" y="14784"/>
                  </a:cubicBezTo>
                  <a:cubicBezTo>
                    <a:pt x="10661" y="14888"/>
                    <a:pt x="10447" y="14999"/>
                    <a:pt x="10236" y="15130"/>
                  </a:cubicBezTo>
                  <a:cubicBezTo>
                    <a:pt x="9683" y="15476"/>
                    <a:pt x="9593" y="15908"/>
                    <a:pt x="9507" y="16319"/>
                  </a:cubicBezTo>
                  <a:cubicBezTo>
                    <a:pt x="9452" y="16578"/>
                    <a:pt x="9396" y="16848"/>
                    <a:pt x="9223" y="17107"/>
                  </a:cubicBezTo>
                  <a:cubicBezTo>
                    <a:pt x="9061" y="17356"/>
                    <a:pt x="8753" y="17584"/>
                    <a:pt x="8425" y="17826"/>
                  </a:cubicBezTo>
                  <a:cubicBezTo>
                    <a:pt x="7927" y="18192"/>
                    <a:pt x="7412" y="18572"/>
                    <a:pt x="7333" y="19101"/>
                  </a:cubicBezTo>
                  <a:cubicBezTo>
                    <a:pt x="7243" y="19695"/>
                    <a:pt x="7820" y="19820"/>
                    <a:pt x="8200" y="19899"/>
                  </a:cubicBezTo>
                  <a:cubicBezTo>
                    <a:pt x="8304" y="19920"/>
                    <a:pt x="8404" y="19944"/>
                    <a:pt x="8505" y="19979"/>
                  </a:cubicBezTo>
                  <a:cubicBezTo>
                    <a:pt x="8781" y="20086"/>
                    <a:pt x="8968" y="20217"/>
                    <a:pt x="9196" y="20452"/>
                  </a:cubicBezTo>
                  <a:cubicBezTo>
                    <a:pt x="9355" y="20622"/>
                    <a:pt x="9438" y="20860"/>
                    <a:pt x="9407" y="21057"/>
                  </a:cubicBezTo>
                  <a:cubicBezTo>
                    <a:pt x="9382" y="21206"/>
                    <a:pt x="9289" y="21334"/>
                    <a:pt x="9154" y="21399"/>
                  </a:cubicBezTo>
                  <a:cubicBezTo>
                    <a:pt x="8982" y="21489"/>
                    <a:pt x="8667" y="21538"/>
                    <a:pt x="8332" y="21589"/>
                  </a:cubicBezTo>
                  <a:cubicBezTo>
                    <a:pt x="7623" y="21697"/>
                    <a:pt x="6742" y="21835"/>
                    <a:pt x="6742" y="22519"/>
                  </a:cubicBezTo>
                  <a:cubicBezTo>
                    <a:pt x="6742" y="22944"/>
                    <a:pt x="6808" y="25077"/>
                    <a:pt x="8052" y="25319"/>
                  </a:cubicBezTo>
                  <a:cubicBezTo>
                    <a:pt x="8313" y="25371"/>
                    <a:pt x="8619" y="25419"/>
                    <a:pt x="8917" y="25419"/>
                  </a:cubicBezTo>
                  <a:cubicBezTo>
                    <a:pt x="9329" y="25419"/>
                    <a:pt x="9724" y="25327"/>
                    <a:pt x="9963" y="25028"/>
                  </a:cubicBezTo>
                  <a:cubicBezTo>
                    <a:pt x="10243" y="24672"/>
                    <a:pt x="10312" y="24275"/>
                    <a:pt x="10381" y="23891"/>
                  </a:cubicBezTo>
                  <a:cubicBezTo>
                    <a:pt x="10405" y="23756"/>
                    <a:pt x="10426" y="23622"/>
                    <a:pt x="10461" y="23483"/>
                  </a:cubicBezTo>
                  <a:cubicBezTo>
                    <a:pt x="10551" y="23124"/>
                    <a:pt x="10668" y="22720"/>
                    <a:pt x="10938" y="22495"/>
                  </a:cubicBezTo>
                  <a:cubicBezTo>
                    <a:pt x="11439" y="22080"/>
                    <a:pt x="11667" y="21724"/>
                    <a:pt x="11940" y="21171"/>
                  </a:cubicBezTo>
                  <a:cubicBezTo>
                    <a:pt x="12121" y="20801"/>
                    <a:pt x="12592" y="20366"/>
                    <a:pt x="13065" y="20366"/>
                  </a:cubicBezTo>
                  <a:cubicBezTo>
                    <a:pt x="13143" y="20366"/>
                    <a:pt x="13221" y="20378"/>
                    <a:pt x="13298" y="20404"/>
                  </a:cubicBezTo>
                  <a:cubicBezTo>
                    <a:pt x="13827" y="20587"/>
                    <a:pt x="14287" y="20998"/>
                    <a:pt x="14729" y="21399"/>
                  </a:cubicBezTo>
                  <a:cubicBezTo>
                    <a:pt x="14881" y="21538"/>
                    <a:pt x="15030" y="21672"/>
                    <a:pt x="15182" y="21797"/>
                  </a:cubicBezTo>
                  <a:cubicBezTo>
                    <a:pt x="15213" y="21821"/>
                    <a:pt x="15248" y="21845"/>
                    <a:pt x="15282" y="21873"/>
                  </a:cubicBezTo>
                  <a:cubicBezTo>
                    <a:pt x="15417" y="21973"/>
                    <a:pt x="15583" y="22104"/>
                    <a:pt x="15600" y="22253"/>
                  </a:cubicBezTo>
                  <a:cubicBezTo>
                    <a:pt x="15621" y="22343"/>
                    <a:pt x="15621" y="22440"/>
                    <a:pt x="15600" y="22530"/>
                  </a:cubicBezTo>
                  <a:cubicBezTo>
                    <a:pt x="15586" y="22612"/>
                    <a:pt x="15642" y="22692"/>
                    <a:pt x="15725" y="22702"/>
                  </a:cubicBezTo>
                  <a:lnTo>
                    <a:pt x="16250" y="22782"/>
                  </a:lnTo>
                  <a:cubicBezTo>
                    <a:pt x="16257" y="22783"/>
                    <a:pt x="16263" y="22783"/>
                    <a:pt x="16270" y="22783"/>
                  </a:cubicBezTo>
                  <a:cubicBezTo>
                    <a:pt x="16341" y="22783"/>
                    <a:pt x="16403" y="22734"/>
                    <a:pt x="16416" y="22661"/>
                  </a:cubicBezTo>
                  <a:cubicBezTo>
                    <a:pt x="16468" y="22364"/>
                    <a:pt x="16506" y="21925"/>
                    <a:pt x="16219" y="21555"/>
                  </a:cubicBezTo>
                  <a:cubicBezTo>
                    <a:pt x="16105" y="21413"/>
                    <a:pt x="15980" y="21278"/>
                    <a:pt x="15846" y="21151"/>
                  </a:cubicBezTo>
                  <a:cubicBezTo>
                    <a:pt x="15503" y="20805"/>
                    <a:pt x="15037" y="20335"/>
                    <a:pt x="15054" y="20007"/>
                  </a:cubicBezTo>
                  <a:cubicBezTo>
                    <a:pt x="15054" y="19903"/>
                    <a:pt x="15102" y="19810"/>
                    <a:pt x="15182" y="19747"/>
                  </a:cubicBezTo>
                  <a:cubicBezTo>
                    <a:pt x="15265" y="19687"/>
                    <a:pt x="15383" y="19653"/>
                    <a:pt x="15511" y="19653"/>
                  </a:cubicBezTo>
                  <a:cubicBezTo>
                    <a:pt x="15565" y="19653"/>
                    <a:pt x="15621" y="19659"/>
                    <a:pt x="15676" y="19671"/>
                  </a:cubicBezTo>
                  <a:cubicBezTo>
                    <a:pt x="16468" y="19848"/>
                    <a:pt x="16913" y="20172"/>
                    <a:pt x="17038" y="20667"/>
                  </a:cubicBezTo>
                  <a:cubicBezTo>
                    <a:pt x="17155" y="21130"/>
                    <a:pt x="17425" y="21489"/>
                    <a:pt x="17781" y="21648"/>
                  </a:cubicBezTo>
                  <a:cubicBezTo>
                    <a:pt x="17916" y="21710"/>
                    <a:pt x="18027" y="21732"/>
                    <a:pt x="18116" y="21732"/>
                  </a:cubicBezTo>
                  <a:cubicBezTo>
                    <a:pt x="18286" y="21732"/>
                    <a:pt x="18378" y="21650"/>
                    <a:pt x="18417" y="21600"/>
                  </a:cubicBezTo>
                  <a:cubicBezTo>
                    <a:pt x="18555" y="21437"/>
                    <a:pt x="18524" y="21164"/>
                    <a:pt x="18327" y="20891"/>
                  </a:cubicBezTo>
                  <a:cubicBezTo>
                    <a:pt x="18123" y="20601"/>
                    <a:pt x="17947" y="20352"/>
                    <a:pt x="17857" y="20010"/>
                  </a:cubicBezTo>
                  <a:cubicBezTo>
                    <a:pt x="17864" y="20000"/>
                    <a:pt x="17874" y="19993"/>
                    <a:pt x="17888" y="19993"/>
                  </a:cubicBezTo>
                  <a:cubicBezTo>
                    <a:pt x="17906" y="19992"/>
                    <a:pt x="17923" y="19992"/>
                    <a:pt x="17941" y="19992"/>
                  </a:cubicBezTo>
                  <a:cubicBezTo>
                    <a:pt x="18316" y="19992"/>
                    <a:pt x="18603" y="20100"/>
                    <a:pt x="18825" y="20325"/>
                  </a:cubicBezTo>
                  <a:cubicBezTo>
                    <a:pt x="18880" y="20380"/>
                    <a:pt x="18946" y="20452"/>
                    <a:pt x="19015" y="20532"/>
                  </a:cubicBezTo>
                  <a:cubicBezTo>
                    <a:pt x="19275" y="20838"/>
                    <a:pt x="19600" y="21212"/>
                    <a:pt x="19952" y="21212"/>
                  </a:cubicBezTo>
                  <a:cubicBezTo>
                    <a:pt x="19971" y="21212"/>
                    <a:pt x="19989" y="21211"/>
                    <a:pt x="20007" y="21209"/>
                  </a:cubicBezTo>
                  <a:cubicBezTo>
                    <a:pt x="20204" y="21192"/>
                    <a:pt x="20373" y="21054"/>
                    <a:pt x="20511" y="20808"/>
                  </a:cubicBezTo>
                  <a:cubicBezTo>
                    <a:pt x="20653" y="20553"/>
                    <a:pt x="20836" y="20421"/>
                    <a:pt x="21061" y="20421"/>
                  </a:cubicBezTo>
                  <a:cubicBezTo>
                    <a:pt x="21372" y="20421"/>
                    <a:pt x="21721" y="20680"/>
                    <a:pt x="21928" y="21064"/>
                  </a:cubicBezTo>
                  <a:cubicBezTo>
                    <a:pt x="22253" y="21655"/>
                    <a:pt x="22620" y="22495"/>
                    <a:pt x="22098" y="22930"/>
                  </a:cubicBezTo>
                  <a:cubicBezTo>
                    <a:pt x="21801" y="23183"/>
                    <a:pt x="21424" y="23311"/>
                    <a:pt x="21023" y="23445"/>
                  </a:cubicBezTo>
                  <a:cubicBezTo>
                    <a:pt x="20560" y="23601"/>
                    <a:pt x="20079" y="23763"/>
                    <a:pt x="19723" y="24137"/>
                  </a:cubicBezTo>
                  <a:cubicBezTo>
                    <a:pt x="19492" y="24379"/>
                    <a:pt x="19430" y="24669"/>
                    <a:pt x="19378" y="24921"/>
                  </a:cubicBezTo>
                  <a:cubicBezTo>
                    <a:pt x="19326" y="25163"/>
                    <a:pt x="19278" y="25391"/>
                    <a:pt x="19094" y="25574"/>
                  </a:cubicBezTo>
                  <a:cubicBezTo>
                    <a:pt x="18939" y="25730"/>
                    <a:pt x="18655" y="25903"/>
                    <a:pt x="18413" y="25934"/>
                  </a:cubicBezTo>
                  <a:cubicBezTo>
                    <a:pt x="18350" y="25942"/>
                    <a:pt x="18288" y="25946"/>
                    <a:pt x="18226" y="25946"/>
                  </a:cubicBezTo>
                  <a:cubicBezTo>
                    <a:pt x="17744" y="25946"/>
                    <a:pt x="17316" y="25708"/>
                    <a:pt x="16865" y="25457"/>
                  </a:cubicBezTo>
                  <a:cubicBezTo>
                    <a:pt x="16537" y="25274"/>
                    <a:pt x="16198" y="25084"/>
                    <a:pt x="15825" y="24987"/>
                  </a:cubicBezTo>
                  <a:cubicBezTo>
                    <a:pt x="15534" y="24907"/>
                    <a:pt x="15293" y="24780"/>
                    <a:pt x="15037" y="24645"/>
                  </a:cubicBezTo>
                  <a:cubicBezTo>
                    <a:pt x="14888" y="24565"/>
                    <a:pt x="14733" y="24486"/>
                    <a:pt x="14560" y="24410"/>
                  </a:cubicBezTo>
                  <a:cubicBezTo>
                    <a:pt x="14358" y="24322"/>
                    <a:pt x="14176" y="24285"/>
                    <a:pt x="14010" y="24285"/>
                  </a:cubicBezTo>
                  <a:cubicBezTo>
                    <a:pt x="13565" y="24285"/>
                    <a:pt x="13228" y="24546"/>
                    <a:pt x="12901" y="24800"/>
                  </a:cubicBezTo>
                  <a:cubicBezTo>
                    <a:pt x="12814" y="24862"/>
                    <a:pt x="12728" y="24932"/>
                    <a:pt x="12638" y="24997"/>
                  </a:cubicBezTo>
                  <a:cubicBezTo>
                    <a:pt x="12013" y="25443"/>
                    <a:pt x="11422" y="25564"/>
                    <a:pt x="10737" y="25706"/>
                  </a:cubicBezTo>
                  <a:cubicBezTo>
                    <a:pt x="10440" y="25768"/>
                    <a:pt x="10132" y="25834"/>
                    <a:pt x="9808" y="25927"/>
                  </a:cubicBezTo>
                  <a:cubicBezTo>
                    <a:pt x="8525" y="26300"/>
                    <a:pt x="8363" y="27271"/>
                    <a:pt x="8204" y="28208"/>
                  </a:cubicBezTo>
                  <a:cubicBezTo>
                    <a:pt x="8156" y="28529"/>
                    <a:pt x="8086" y="28844"/>
                    <a:pt x="8000" y="29152"/>
                  </a:cubicBezTo>
                  <a:cubicBezTo>
                    <a:pt x="7748" y="29984"/>
                    <a:pt x="7212" y="30506"/>
                    <a:pt x="6590" y="31052"/>
                  </a:cubicBezTo>
                  <a:cubicBezTo>
                    <a:pt x="6009" y="31567"/>
                    <a:pt x="5425" y="32221"/>
                    <a:pt x="5505" y="33199"/>
                  </a:cubicBezTo>
                  <a:cubicBezTo>
                    <a:pt x="5536" y="33572"/>
                    <a:pt x="5588" y="33952"/>
                    <a:pt x="5639" y="34319"/>
                  </a:cubicBezTo>
                  <a:cubicBezTo>
                    <a:pt x="5660" y="34484"/>
                    <a:pt x="5684" y="34654"/>
                    <a:pt x="5705" y="34820"/>
                  </a:cubicBezTo>
                  <a:cubicBezTo>
                    <a:pt x="5719" y="34913"/>
                    <a:pt x="5733" y="35013"/>
                    <a:pt x="5750" y="35113"/>
                  </a:cubicBezTo>
                  <a:cubicBezTo>
                    <a:pt x="5805" y="35490"/>
                    <a:pt x="5871" y="35919"/>
                    <a:pt x="5788" y="36261"/>
                  </a:cubicBezTo>
                  <a:cubicBezTo>
                    <a:pt x="5750" y="36413"/>
                    <a:pt x="5705" y="36551"/>
                    <a:pt x="5664" y="36689"/>
                  </a:cubicBezTo>
                  <a:cubicBezTo>
                    <a:pt x="5518" y="37142"/>
                    <a:pt x="5384" y="37564"/>
                    <a:pt x="5563" y="38120"/>
                  </a:cubicBezTo>
                  <a:cubicBezTo>
                    <a:pt x="5940" y="39282"/>
                    <a:pt x="6707" y="39959"/>
                    <a:pt x="7675" y="40726"/>
                  </a:cubicBezTo>
                  <a:lnTo>
                    <a:pt x="7723" y="40764"/>
                  </a:lnTo>
                  <a:cubicBezTo>
                    <a:pt x="8062" y="41030"/>
                    <a:pt x="8415" y="41310"/>
                    <a:pt x="8702" y="41628"/>
                  </a:cubicBezTo>
                  <a:cubicBezTo>
                    <a:pt x="8785" y="41729"/>
                    <a:pt x="8857" y="41836"/>
                    <a:pt x="8919" y="41946"/>
                  </a:cubicBezTo>
                  <a:cubicBezTo>
                    <a:pt x="9109" y="42264"/>
                    <a:pt x="9348" y="42662"/>
                    <a:pt x="9697" y="42741"/>
                  </a:cubicBezTo>
                  <a:cubicBezTo>
                    <a:pt x="9740" y="42751"/>
                    <a:pt x="9783" y="42756"/>
                    <a:pt x="9826" y="42756"/>
                  </a:cubicBezTo>
                  <a:cubicBezTo>
                    <a:pt x="9948" y="42756"/>
                    <a:pt x="10072" y="42717"/>
                    <a:pt x="10195" y="42638"/>
                  </a:cubicBezTo>
                  <a:cubicBezTo>
                    <a:pt x="10302" y="42572"/>
                    <a:pt x="10402" y="42492"/>
                    <a:pt x="10502" y="42416"/>
                  </a:cubicBezTo>
                  <a:cubicBezTo>
                    <a:pt x="10730" y="42244"/>
                    <a:pt x="10945" y="42081"/>
                    <a:pt x="11211" y="42029"/>
                  </a:cubicBezTo>
                  <a:cubicBezTo>
                    <a:pt x="11515" y="41977"/>
                    <a:pt x="11826" y="41943"/>
                    <a:pt x="12137" y="41929"/>
                  </a:cubicBezTo>
                  <a:cubicBezTo>
                    <a:pt x="12282" y="41919"/>
                    <a:pt x="12427" y="41912"/>
                    <a:pt x="12573" y="41898"/>
                  </a:cubicBezTo>
                  <a:cubicBezTo>
                    <a:pt x="13499" y="41815"/>
                    <a:pt x="13834" y="41345"/>
                    <a:pt x="14294" y="40695"/>
                  </a:cubicBezTo>
                  <a:lnTo>
                    <a:pt x="14328" y="40647"/>
                  </a:lnTo>
                  <a:cubicBezTo>
                    <a:pt x="14446" y="40481"/>
                    <a:pt x="14684" y="40305"/>
                    <a:pt x="14899" y="40225"/>
                  </a:cubicBezTo>
                  <a:cubicBezTo>
                    <a:pt x="15118" y="40142"/>
                    <a:pt x="15431" y="40063"/>
                    <a:pt x="15727" y="40063"/>
                  </a:cubicBezTo>
                  <a:cubicBezTo>
                    <a:pt x="16032" y="40063"/>
                    <a:pt x="16318" y="40147"/>
                    <a:pt x="16464" y="40398"/>
                  </a:cubicBezTo>
                  <a:cubicBezTo>
                    <a:pt x="16506" y="40481"/>
                    <a:pt x="16537" y="40574"/>
                    <a:pt x="16551" y="40668"/>
                  </a:cubicBezTo>
                  <a:cubicBezTo>
                    <a:pt x="16585" y="40820"/>
                    <a:pt x="16616" y="40979"/>
                    <a:pt x="16765" y="41037"/>
                  </a:cubicBezTo>
                  <a:cubicBezTo>
                    <a:pt x="16796" y="41050"/>
                    <a:pt x="16829" y="41055"/>
                    <a:pt x="16862" y="41055"/>
                  </a:cubicBezTo>
                  <a:cubicBezTo>
                    <a:pt x="16988" y="41055"/>
                    <a:pt x="17124" y="40978"/>
                    <a:pt x="17242" y="40896"/>
                  </a:cubicBezTo>
                  <a:cubicBezTo>
                    <a:pt x="17456" y="40744"/>
                    <a:pt x="17650" y="40612"/>
                    <a:pt x="17895" y="40574"/>
                  </a:cubicBezTo>
                  <a:cubicBezTo>
                    <a:pt x="17940" y="40567"/>
                    <a:pt x="17983" y="40563"/>
                    <a:pt x="18023" y="40563"/>
                  </a:cubicBezTo>
                  <a:cubicBezTo>
                    <a:pt x="18167" y="40563"/>
                    <a:pt x="18280" y="40611"/>
                    <a:pt x="18372" y="40706"/>
                  </a:cubicBezTo>
                  <a:cubicBezTo>
                    <a:pt x="18725" y="41086"/>
                    <a:pt x="18673" y="42140"/>
                    <a:pt x="18479" y="42962"/>
                  </a:cubicBezTo>
                  <a:cubicBezTo>
                    <a:pt x="18476" y="42983"/>
                    <a:pt x="18476" y="43000"/>
                    <a:pt x="18476" y="43018"/>
                  </a:cubicBezTo>
                  <a:cubicBezTo>
                    <a:pt x="18559" y="43585"/>
                    <a:pt x="18821" y="44068"/>
                    <a:pt x="19080" y="44535"/>
                  </a:cubicBezTo>
                  <a:cubicBezTo>
                    <a:pt x="19412" y="45136"/>
                    <a:pt x="19723" y="45707"/>
                    <a:pt x="19658" y="46422"/>
                  </a:cubicBezTo>
                  <a:cubicBezTo>
                    <a:pt x="19627" y="46816"/>
                    <a:pt x="19436" y="47207"/>
                    <a:pt x="19257" y="47587"/>
                  </a:cubicBezTo>
                  <a:lnTo>
                    <a:pt x="19205" y="47694"/>
                  </a:lnTo>
                  <a:cubicBezTo>
                    <a:pt x="18790" y="48568"/>
                    <a:pt x="18607" y="49332"/>
                    <a:pt x="18597" y="50245"/>
                  </a:cubicBezTo>
                  <a:lnTo>
                    <a:pt x="18597" y="50715"/>
                  </a:lnTo>
                  <a:cubicBezTo>
                    <a:pt x="18604" y="51292"/>
                    <a:pt x="18610" y="51893"/>
                    <a:pt x="18451" y="52422"/>
                  </a:cubicBezTo>
                  <a:cubicBezTo>
                    <a:pt x="18337" y="52788"/>
                    <a:pt x="18199" y="53148"/>
                    <a:pt x="18044" y="53497"/>
                  </a:cubicBezTo>
                  <a:cubicBezTo>
                    <a:pt x="17975" y="53656"/>
                    <a:pt x="17905" y="53818"/>
                    <a:pt x="17840" y="53977"/>
                  </a:cubicBezTo>
                  <a:lnTo>
                    <a:pt x="17788" y="54109"/>
                  </a:lnTo>
                  <a:cubicBezTo>
                    <a:pt x="17546" y="54703"/>
                    <a:pt x="17245" y="55446"/>
                    <a:pt x="17487" y="56079"/>
                  </a:cubicBezTo>
                  <a:cubicBezTo>
                    <a:pt x="17511" y="56144"/>
                    <a:pt x="17567" y="56196"/>
                    <a:pt x="17636" y="56217"/>
                  </a:cubicBezTo>
                  <a:cubicBezTo>
                    <a:pt x="17670" y="56228"/>
                    <a:pt x="17707" y="56235"/>
                    <a:pt x="17744" y="56235"/>
                  </a:cubicBezTo>
                  <a:cubicBezTo>
                    <a:pt x="17752" y="56235"/>
                    <a:pt x="17759" y="56235"/>
                    <a:pt x="17767" y="56234"/>
                  </a:cubicBezTo>
                  <a:cubicBezTo>
                    <a:pt x="18296" y="56234"/>
                    <a:pt x="19495" y="55615"/>
                    <a:pt x="19509" y="55605"/>
                  </a:cubicBezTo>
                  <a:cubicBezTo>
                    <a:pt x="21759" y="54271"/>
                    <a:pt x="23000" y="51893"/>
                    <a:pt x="23985" y="49771"/>
                  </a:cubicBezTo>
                  <a:cubicBezTo>
                    <a:pt x="24386" y="48907"/>
                    <a:pt x="24925" y="48167"/>
                    <a:pt x="25492" y="47383"/>
                  </a:cubicBezTo>
                  <a:cubicBezTo>
                    <a:pt x="25713" y="47082"/>
                    <a:pt x="25938" y="46778"/>
                    <a:pt x="26148" y="46463"/>
                  </a:cubicBezTo>
                  <a:cubicBezTo>
                    <a:pt x="27109" y="45064"/>
                    <a:pt x="27265" y="43657"/>
                    <a:pt x="27296" y="42465"/>
                  </a:cubicBezTo>
                  <a:cubicBezTo>
                    <a:pt x="27296" y="42451"/>
                    <a:pt x="27296" y="42441"/>
                    <a:pt x="27292" y="42430"/>
                  </a:cubicBezTo>
                  <a:cubicBezTo>
                    <a:pt x="27165" y="41829"/>
                    <a:pt x="27016" y="41034"/>
                    <a:pt x="26981" y="40232"/>
                  </a:cubicBezTo>
                  <a:cubicBezTo>
                    <a:pt x="26929" y="38984"/>
                    <a:pt x="27126" y="37851"/>
                    <a:pt x="27579" y="36765"/>
                  </a:cubicBezTo>
                  <a:cubicBezTo>
                    <a:pt x="27752" y="36347"/>
                    <a:pt x="27949" y="35929"/>
                    <a:pt x="28139" y="35528"/>
                  </a:cubicBezTo>
                  <a:cubicBezTo>
                    <a:pt x="28423" y="34927"/>
                    <a:pt x="28716" y="34308"/>
                    <a:pt x="28934" y="33690"/>
                  </a:cubicBezTo>
                  <a:cubicBezTo>
                    <a:pt x="28948" y="33665"/>
                    <a:pt x="28955" y="33641"/>
                    <a:pt x="28951" y="33617"/>
                  </a:cubicBezTo>
                  <a:cubicBezTo>
                    <a:pt x="28941" y="32663"/>
                    <a:pt x="28893" y="31792"/>
                    <a:pt x="28817" y="30959"/>
                  </a:cubicBezTo>
                  <a:cubicBezTo>
                    <a:pt x="28807" y="30887"/>
                    <a:pt x="28744" y="30831"/>
                    <a:pt x="28670" y="30831"/>
                  </a:cubicBezTo>
                  <a:cubicBezTo>
                    <a:pt x="28666" y="30831"/>
                    <a:pt x="28662" y="30831"/>
                    <a:pt x="28658" y="30831"/>
                  </a:cubicBezTo>
                  <a:cubicBezTo>
                    <a:pt x="28357" y="30855"/>
                    <a:pt x="28015" y="31028"/>
                    <a:pt x="27742" y="31170"/>
                  </a:cubicBezTo>
                  <a:lnTo>
                    <a:pt x="27597" y="31243"/>
                  </a:lnTo>
                  <a:cubicBezTo>
                    <a:pt x="27467" y="31306"/>
                    <a:pt x="27318" y="31347"/>
                    <a:pt x="27169" y="31347"/>
                  </a:cubicBezTo>
                  <a:cubicBezTo>
                    <a:pt x="26952" y="31347"/>
                    <a:pt x="26735" y="31259"/>
                    <a:pt x="26577" y="31021"/>
                  </a:cubicBezTo>
                  <a:cubicBezTo>
                    <a:pt x="26397" y="30752"/>
                    <a:pt x="26294" y="30458"/>
                    <a:pt x="26179" y="30150"/>
                  </a:cubicBezTo>
                  <a:cubicBezTo>
                    <a:pt x="26148" y="30064"/>
                    <a:pt x="26117" y="29978"/>
                    <a:pt x="26083" y="29888"/>
                  </a:cubicBezTo>
                  <a:cubicBezTo>
                    <a:pt x="25865" y="29314"/>
                    <a:pt x="25481" y="28730"/>
                    <a:pt x="24918" y="28097"/>
                  </a:cubicBezTo>
                  <a:cubicBezTo>
                    <a:pt x="24762" y="27925"/>
                    <a:pt x="24600" y="27755"/>
                    <a:pt x="24438" y="27589"/>
                  </a:cubicBezTo>
                  <a:cubicBezTo>
                    <a:pt x="24092" y="27233"/>
                    <a:pt x="23739" y="26867"/>
                    <a:pt x="23473" y="26449"/>
                  </a:cubicBezTo>
                  <a:cubicBezTo>
                    <a:pt x="23145" y="25930"/>
                    <a:pt x="22976" y="25512"/>
                    <a:pt x="23228" y="25132"/>
                  </a:cubicBezTo>
                  <a:cubicBezTo>
                    <a:pt x="23340" y="24961"/>
                    <a:pt x="23591" y="24857"/>
                    <a:pt x="23817" y="24857"/>
                  </a:cubicBezTo>
                  <a:cubicBezTo>
                    <a:pt x="23925" y="24857"/>
                    <a:pt x="24027" y="24880"/>
                    <a:pt x="24106" y="24932"/>
                  </a:cubicBezTo>
                  <a:cubicBezTo>
                    <a:pt x="24897" y="25447"/>
                    <a:pt x="25309" y="26459"/>
                    <a:pt x="25703" y="27437"/>
                  </a:cubicBezTo>
                  <a:cubicBezTo>
                    <a:pt x="25837" y="27773"/>
                    <a:pt x="25965" y="28087"/>
                    <a:pt x="26107" y="28377"/>
                  </a:cubicBezTo>
                  <a:cubicBezTo>
                    <a:pt x="26308" y="28792"/>
                    <a:pt x="26703" y="29605"/>
                    <a:pt x="27356" y="29605"/>
                  </a:cubicBezTo>
                  <a:cubicBezTo>
                    <a:pt x="27443" y="29605"/>
                    <a:pt x="27535" y="29591"/>
                    <a:pt x="27631" y="29559"/>
                  </a:cubicBezTo>
                  <a:cubicBezTo>
                    <a:pt x="28063" y="29414"/>
                    <a:pt x="28347" y="29034"/>
                    <a:pt x="28467" y="28429"/>
                  </a:cubicBezTo>
                  <a:cubicBezTo>
                    <a:pt x="28471" y="28412"/>
                    <a:pt x="28471" y="28391"/>
                    <a:pt x="28467" y="28374"/>
                  </a:cubicBezTo>
                  <a:cubicBezTo>
                    <a:pt x="28153" y="26525"/>
                    <a:pt x="27690" y="24707"/>
                    <a:pt x="27082" y="22930"/>
                  </a:cubicBezTo>
                  <a:cubicBezTo>
                    <a:pt x="27054" y="22879"/>
                    <a:pt x="27006" y="22841"/>
                    <a:pt x="26947" y="22830"/>
                  </a:cubicBezTo>
                  <a:cubicBezTo>
                    <a:pt x="26923" y="22823"/>
                    <a:pt x="26898" y="22820"/>
                    <a:pt x="26874" y="22816"/>
                  </a:cubicBezTo>
                  <a:cubicBezTo>
                    <a:pt x="26817" y="22815"/>
                    <a:pt x="26758" y="22814"/>
                    <a:pt x="26699" y="22814"/>
                  </a:cubicBezTo>
                  <a:cubicBezTo>
                    <a:pt x="26639" y="22814"/>
                    <a:pt x="26579" y="22815"/>
                    <a:pt x="26518" y="22816"/>
                  </a:cubicBezTo>
                  <a:cubicBezTo>
                    <a:pt x="26451" y="22818"/>
                    <a:pt x="26383" y="22819"/>
                    <a:pt x="26315" y="22819"/>
                  </a:cubicBezTo>
                  <a:cubicBezTo>
                    <a:pt x="26188" y="22819"/>
                    <a:pt x="26064" y="22814"/>
                    <a:pt x="25951" y="22789"/>
                  </a:cubicBezTo>
                  <a:cubicBezTo>
                    <a:pt x="25474" y="22692"/>
                    <a:pt x="24870" y="22381"/>
                    <a:pt x="24686" y="21994"/>
                  </a:cubicBezTo>
                  <a:cubicBezTo>
                    <a:pt x="24593" y="21793"/>
                    <a:pt x="24579" y="21534"/>
                    <a:pt x="24659" y="21354"/>
                  </a:cubicBezTo>
                  <a:cubicBezTo>
                    <a:pt x="24711" y="21233"/>
                    <a:pt x="24814" y="21144"/>
                    <a:pt x="24939" y="21106"/>
                  </a:cubicBezTo>
                  <a:cubicBezTo>
                    <a:pt x="24989" y="21090"/>
                    <a:pt x="25039" y="21083"/>
                    <a:pt x="25090" y="21083"/>
                  </a:cubicBezTo>
                  <a:cubicBezTo>
                    <a:pt x="25229" y="21083"/>
                    <a:pt x="25367" y="21134"/>
                    <a:pt x="25502" y="21185"/>
                  </a:cubicBezTo>
                  <a:cubicBezTo>
                    <a:pt x="25623" y="21229"/>
                    <a:pt x="25744" y="21273"/>
                    <a:pt x="25862" y="21273"/>
                  </a:cubicBezTo>
                  <a:cubicBezTo>
                    <a:pt x="25919" y="21273"/>
                    <a:pt x="25975" y="21263"/>
                    <a:pt x="26031" y="21237"/>
                  </a:cubicBezTo>
                  <a:cubicBezTo>
                    <a:pt x="26141" y="21185"/>
                    <a:pt x="26224" y="21081"/>
                    <a:pt x="26280" y="20919"/>
                  </a:cubicBezTo>
                  <a:cubicBezTo>
                    <a:pt x="26294" y="20884"/>
                    <a:pt x="26290" y="20846"/>
                    <a:pt x="26276" y="20815"/>
                  </a:cubicBezTo>
                  <a:cubicBezTo>
                    <a:pt x="21693" y="9883"/>
                    <a:pt x="11857" y="2041"/>
                    <a:pt x="182" y="2"/>
                  </a:cubicBezTo>
                  <a:cubicBezTo>
                    <a:pt x="174" y="1"/>
                    <a:pt x="165" y="0"/>
                    <a:pt x="15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49"/>
            <p:cNvSpPr/>
            <p:nvPr/>
          </p:nvSpPr>
          <p:spPr>
            <a:xfrm>
              <a:off x="778325" y="1075250"/>
              <a:ext cx="842975" cy="1621675"/>
            </a:xfrm>
            <a:custGeom>
              <a:rect b="b" l="l" r="r" t="t"/>
              <a:pathLst>
                <a:path extrusionOk="0" h="64867" w="33719">
                  <a:moveTo>
                    <a:pt x="19649" y="1"/>
                  </a:moveTo>
                  <a:cubicBezTo>
                    <a:pt x="19634" y="1"/>
                    <a:pt x="19619" y="3"/>
                    <a:pt x="19603" y="8"/>
                  </a:cubicBezTo>
                  <a:cubicBezTo>
                    <a:pt x="17139" y="776"/>
                    <a:pt x="14765" y="1819"/>
                    <a:pt x="12532" y="3119"/>
                  </a:cubicBezTo>
                  <a:cubicBezTo>
                    <a:pt x="12484" y="3153"/>
                    <a:pt x="12460" y="3216"/>
                    <a:pt x="12466" y="3274"/>
                  </a:cubicBezTo>
                  <a:cubicBezTo>
                    <a:pt x="12487" y="4031"/>
                    <a:pt x="11786" y="4622"/>
                    <a:pt x="11222" y="5096"/>
                  </a:cubicBezTo>
                  <a:cubicBezTo>
                    <a:pt x="10289" y="5880"/>
                    <a:pt x="9629" y="6672"/>
                    <a:pt x="9142" y="7584"/>
                  </a:cubicBezTo>
                  <a:cubicBezTo>
                    <a:pt x="8623" y="8555"/>
                    <a:pt x="8126" y="9423"/>
                    <a:pt x="7299" y="10163"/>
                  </a:cubicBezTo>
                  <a:cubicBezTo>
                    <a:pt x="6401" y="10968"/>
                    <a:pt x="5647" y="11835"/>
                    <a:pt x="4853" y="12755"/>
                  </a:cubicBezTo>
                  <a:lnTo>
                    <a:pt x="4614" y="13028"/>
                  </a:lnTo>
                  <a:cubicBezTo>
                    <a:pt x="4514" y="13145"/>
                    <a:pt x="4407" y="13263"/>
                    <a:pt x="4300" y="13380"/>
                  </a:cubicBezTo>
                  <a:cubicBezTo>
                    <a:pt x="3840" y="13892"/>
                    <a:pt x="3363" y="14417"/>
                    <a:pt x="3093" y="15053"/>
                  </a:cubicBezTo>
                  <a:cubicBezTo>
                    <a:pt x="2858" y="15596"/>
                    <a:pt x="2689" y="16204"/>
                    <a:pt x="2554" y="16964"/>
                  </a:cubicBezTo>
                  <a:cubicBezTo>
                    <a:pt x="2340" y="18191"/>
                    <a:pt x="2115" y="19297"/>
                    <a:pt x="1583" y="20355"/>
                  </a:cubicBezTo>
                  <a:cubicBezTo>
                    <a:pt x="1476" y="20569"/>
                    <a:pt x="1365" y="20780"/>
                    <a:pt x="1258" y="20994"/>
                  </a:cubicBezTo>
                  <a:cubicBezTo>
                    <a:pt x="950" y="21589"/>
                    <a:pt x="636" y="22204"/>
                    <a:pt x="370" y="22836"/>
                  </a:cubicBezTo>
                  <a:lnTo>
                    <a:pt x="339" y="22909"/>
                  </a:lnTo>
                  <a:cubicBezTo>
                    <a:pt x="228" y="23168"/>
                    <a:pt x="114" y="23438"/>
                    <a:pt x="48" y="23718"/>
                  </a:cubicBezTo>
                  <a:cubicBezTo>
                    <a:pt x="0" y="23922"/>
                    <a:pt x="83" y="24101"/>
                    <a:pt x="259" y="24170"/>
                  </a:cubicBezTo>
                  <a:cubicBezTo>
                    <a:pt x="312" y="24190"/>
                    <a:pt x="367" y="24200"/>
                    <a:pt x="421" y="24200"/>
                  </a:cubicBezTo>
                  <a:cubicBezTo>
                    <a:pt x="582" y="24200"/>
                    <a:pt x="737" y="24115"/>
                    <a:pt x="823" y="23970"/>
                  </a:cubicBezTo>
                  <a:cubicBezTo>
                    <a:pt x="885" y="23866"/>
                    <a:pt x="944" y="23759"/>
                    <a:pt x="1002" y="23652"/>
                  </a:cubicBezTo>
                  <a:cubicBezTo>
                    <a:pt x="1089" y="23489"/>
                    <a:pt x="1182" y="23334"/>
                    <a:pt x="1282" y="23182"/>
                  </a:cubicBezTo>
                  <a:cubicBezTo>
                    <a:pt x="1293" y="23168"/>
                    <a:pt x="1306" y="23161"/>
                    <a:pt x="1324" y="23158"/>
                  </a:cubicBezTo>
                  <a:cubicBezTo>
                    <a:pt x="1325" y="23157"/>
                    <a:pt x="1326" y="23156"/>
                    <a:pt x="1327" y="23156"/>
                  </a:cubicBezTo>
                  <a:cubicBezTo>
                    <a:pt x="1332" y="23156"/>
                    <a:pt x="1340" y="23162"/>
                    <a:pt x="1348" y="23175"/>
                  </a:cubicBezTo>
                  <a:cubicBezTo>
                    <a:pt x="1884" y="24039"/>
                    <a:pt x="1732" y="24965"/>
                    <a:pt x="1573" y="25940"/>
                  </a:cubicBezTo>
                  <a:cubicBezTo>
                    <a:pt x="1545" y="26106"/>
                    <a:pt x="1517" y="26275"/>
                    <a:pt x="1493" y="26441"/>
                  </a:cubicBezTo>
                  <a:cubicBezTo>
                    <a:pt x="1344" y="27481"/>
                    <a:pt x="1448" y="28224"/>
                    <a:pt x="1870" y="29002"/>
                  </a:cubicBezTo>
                  <a:cubicBezTo>
                    <a:pt x="1998" y="29244"/>
                    <a:pt x="2119" y="29496"/>
                    <a:pt x="2236" y="29742"/>
                  </a:cubicBezTo>
                  <a:cubicBezTo>
                    <a:pt x="2412" y="30108"/>
                    <a:pt x="2592" y="30488"/>
                    <a:pt x="2810" y="30844"/>
                  </a:cubicBezTo>
                  <a:cubicBezTo>
                    <a:pt x="3256" y="31580"/>
                    <a:pt x="3944" y="32109"/>
                    <a:pt x="4611" y="32624"/>
                  </a:cubicBezTo>
                  <a:cubicBezTo>
                    <a:pt x="5150" y="33039"/>
                    <a:pt x="5710" y="33471"/>
                    <a:pt x="6131" y="34007"/>
                  </a:cubicBezTo>
                  <a:cubicBezTo>
                    <a:pt x="6415" y="34359"/>
                    <a:pt x="6636" y="34757"/>
                    <a:pt x="6791" y="35182"/>
                  </a:cubicBezTo>
                  <a:cubicBezTo>
                    <a:pt x="6850" y="35355"/>
                    <a:pt x="6902" y="35534"/>
                    <a:pt x="6957" y="35728"/>
                  </a:cubicBezTo>
                  <a:cubicBezTo>
                    <a:pt x="7120" y="36305"/>
                    <a:pt x="7289" y="36899"/>
                    <a:pt x="7732" y="37318"/>
                  </a:cubicBezTo>
                  <a:cubicBezTo>
                    <a:pt x="8174" y="37739"/>
                    <a:pt x="8623" y="37808"/>
                    <a:pt x="9100" y="37884"/>
                  </a:cubicBezTo>
                  <a:cubicBezTo>
                    <a:pt x="9245" y="37909"/>
                    <a:pt x="9401" y="37933"/>
                    <a:pt x="9556" y="37971"/>
                  </a:cubicBezTo>
                  <a:cubicBezTo>
                    <a:pt x="9788" y="38023"/>
                    <a:pt x="10064" y="38113"/>
                    <a:pt x="10178" y="38316"/>
                  </a:cubicBezTo>
                  <a:cubicBezTo>
                    <a:pt x="10718" y="39288"/>
                    <a:pt x="10102" y="40252"/>
                    <a:pt x="9812" y="40622"/>
                  </a:cubicBezTo>
                  <a:cubicBezTo>
                    <a:pt x="8361" y="42474"/>
                    <a:pt x="8208" y="44178"/>
                    <a:pt x="9366" y="45675"/>
                  </a:cubicBezTo>
                  <a:lnTo>
                    <a:pt x="9529" y="45882"/>
                  </a:lnTo>
                  <a:cubicBezTo>
                    <a:pt x="9899" y="46355"/>
                    <a:pt x="10220" y="46767"/>
                    <a:pt x="10396" y="47337"/>
                  </a:cubicBezTo>
                  <a:cubicBezTo>
                    <a:pt x="10441" y="47493"/>
                    <a:pt x="10486" y="47648"/>
                    <a:pt x="10528" y="47800"/>
                  </a:cubicBezTo>
                  <a:cubicBezTo>
                    <a:pt x="10669" y="48312"/>
                    <a:pt x="10818" y="48837"/>
                    <a:pt x="11101" y="49317"/>
                  </a:cubicBezTo>
                  <a:cubicBezTo>
                    <a:pt x="11134" y="49366"/>
                    <a:pt x="11188" y="49393"/>
                    <a:pt x="11243" y="49393"/>
                  </a:cubicBezTo>
                  <a:cubicBezTo>
                    <a:pt x="11270" y="49393"/>
                    <a:pt x="11297" y="49386"/>
                    <a:pt x="11322" y="49373"/>
                  </a:cubicBezTo>
                  <a:cubicBezTo>
                    <a:pt x="11613" y="49691"/>
                    <a:pt x="11934" y="49967"/>
                    <a:pt x="12245" y="50237"/>
                  </a:cubicBezTo>
                  <a:cubicBezTo>
                    <a:pt x="13051" y="50938"/>
                    <a:pt x="13811" y="51598"/>
                    <a:pt x="13894" y="52794"/>
                  </a:cubicBezTo>
                  <a:cubicBezTo>
                    <a:pt x="13925" y="53251"/>
                    <a:pt x="13904" y="53721"/>
                    <a:pt x="13884" y="54177"/>
                  </a:cubicBezTo>
                  <a:cubicBezTo>
                    <a:pt x="13856" y="54719"/>
                    <a:pt x="13832" y="55283"/>
                    <a:pt x="13894" y="55836"/>
                  </a:cubicBezTo>
                  <a:cubicBezTo>
                    <a:pt x="13953" y="56347"/>
                    <a:pt x="13998" y="56873"/>
                    <a:pt x="14039" y="57377"/>
                  </a:cubicBezTo>
                  <a:cubicBezTo>
                    <a:pt x="14084" y="57854"/>
                    <a:pt x="14122" y="58335"/>
                    <a:pt x="14174" y="58812"/>
                  </a:cubicBezTo>
                  <a:cubicBezTo>
                    <a:pt x="14264" y="59617"/>
                    <a:pt x="14398" y="60571"/>
                    <a:pt x="14723" y="61532"/>
                  </a:cubicBezTo>
                  <a:cubicBezTo>
                    <a:pt x="14758" y="61625"/>
                    <a:pt x="14789" y="61725"/>
                    <a:pt x="14824" y="61829"/>
                  </a:cubicBezTo>
                  <a:cubicBezTo>
                    <a:pt x="15055" y="62551"/>
                    <a:pt x="15373" y="63540"/>
                    <a:pt x="15978" y="64010"/>
                  </a:cubicBezTo>
                  <a:cubicBezTo>
                    <a:pt x="16610" y="64504"/>
                    <a:pt x="17561" y="64856"/>
                    <a:pt x="18294" y="64867"/>
                  </a:cubicBezTo>
                  <a:lnTo>
                    <a:pt x="18321" y="64867"/>
                  </a:lnTo>
                  <a:cubicBezTo>
                    <a:pt x="18663" y="64867"/>
                    <a:pt x="18885" y="64777"/>
                    <a:pt x="18981" y="64594"/>
                  </a:cubicBezTo>
                  <a:cubicBezTo>
                    <a:pt x="19165" y="64255"/>
                    <a:pt x="18833" y="63768"/>
                    <a:pt x="18653" y="63508"/>
                  </a:cubicBezTo>
                  <a:lnTo>
                    <a:pt x="18612" y="63450"/>
                  </a:lnTo>
                  <a:cubicBezTo>
                    <a:pt x="18425" y="63177"/>
                    <a:pt x="18228" y="62893"/>
                    <a:pt x="18138" y="62589"/>
                  </a:cubicBezTo>
                  <a:cubicBezTo>
                    <a:pt x="17844" y="61639"/>
                    <a:pt x="18283" y="60833"/>
                    <a:pt x="19438" y="60204"/>
                  </a:cubicBezTo>
                  <a:cubicBezTo>
                    <a:pt x="19673" y="60076"/>
                    <a:pt x="19908" y="59956"/>
                    <a:pt x="20139" y="59835"/>
                  </a:cubicBezTo>
                  <a:cubicBezTo>
                    <a:pt x="20640" y="59568"/>
                    <a:pt x="21159" y="59295"/>
                    <a:pt x="21663" y="58984"/>
                  </a:cubicBezTo>
                  <a:cubicBezTo>
                    <a:pt x="21874" y="58856"/>
                    <a:pt x="22165" y="58773"/>
                    <a:pt x="22472" y="58687"/>
                  </a:cubicBezTo>
                  <a:cubicBezTo>
                    <a:pt x="23094" y="58507"/>
                    <a:pt x="23806" y="58307"/>
                    <a:pt x="23941" y="57619"/>
                  </a:cubicBezTo>
                  <a:cubicBezTo>
                    <a:pt x="23965" y="57491"/>
                    <a:pt x="23982" y="57360"/>
                    <a:pt x="24000" y="57218"/>
                  </a:cubicBezTo>
                  <a:cubicBezTo>
                    <a:pt x="24052" y="56797"/>
                    <a:pt x="24107" y="56358"/>
                    <a:pt x="24373" y="56085"/>
                  </a:cubicBezTo>
                  <a:cubicBezTo>
                    <a:pt x="24773" y="55675"/>
                    <a:pt x="25247" y="55613"/>
                    <a:pt x="25775" y="55613"/>
                  </a:cubicBezTo>
                  <a:cubicBezTo>
                    <a:pt x="25827" y="55613"/>
                    <a:pt x="25879" y="55614"/>
                    <a:pt x="25932" y="55615"/>
                  </a:cubicBezTo>
                  <a:lnTo>
                    <a:pt x="26029" y="55615"/>
                  </a:lnTo>
                  <a:cubicBezTo>
                    <a:pt x="26112" y="55616"/>
                    <a:pt x="26200" y="55618"/>
                    <a:pt x="26292" y="55618"/>
                  </a:cubicBezTo>
                  <a:cubicBezTo>
                    <a:pt x="26778" y="55618"/>
                    <a:pt x="27346" y="55569"/>
                    <a:pt x="27698" y="55196"/>
                  </a:cubicBezTo>
                  <a:cubicBezTo>
                    <a:pt x="27764" y="55127"/>
                    <a:pt x="27822" y="55058"/>
                    <a:pt x="27881" y="54986"/>
                  </a:cubicBezTo>
                  <a:cubicBezTo>
                    <a:pt x="27988" y="54851"/>
                    <a:pt x="28109" y="54726"/>
                    <a:pt x="28244" y="54619"/>
                  </a:cubicBezTo>
                  <a:cubicBezTo>
                    <a:pt x="28296" y="54581"/>
                    <a:pt x="28351" y="54543"/>
                    <a:pt x="28406" y="54505"/>
                  </a:cubicBezTo>
                  <a:cubicBezTo>
                    <a:pt x="28766" y="54253"/>
                    <a:pt x="29139" y="53987"/>
                    <a:pt x="29243" y="53479"/>
                  </a:cubicBezTo>
                  <a:cubicBezTo>
                    <a:pt x="29298" y="53192"/>
                    <a:pt x="29326" y="52901"/>
                    <a:pt x="29333" y="52611"/>
                  </a:cubicBezTo>
                  <a:cubicBezTo>
                    <a:pt x="29340" y="52494"/>
                    <a:pt x="29346" y="52376"/>
                    <a:pt x="29353" y="52255"/>
                  </a:cubicBezTo>
                  <a:cubicBezTo>
                    <a:pt x="29426" y="51353"/>
                    <a:pt x="29737" y="50755"/>
                    <a:pt x="30335" y="50372"/>
                  </a:cubicBezTo>
                  <a:cubicBezTo>
                    <a:pt x="30459" y="50292"/>
                    <a:pt x="30594" y="50213"/>
                    <a:pt x="30732" y="50133"/>
                  </a:cubicBezTo>
                  <a:cubicBezTo>
                    <a:pt x="31489" y="49694"/>
                    <a:pt x="32346" y="49196"/>
                    <a:pt x="32246" y="48122"/>
                  </a:cubicBezTo>
                  <a:cubicBezTo>
                    <a:pt x="32111" y="46660"/>
                    <a:pt x="30373" y="46276"/>
                    <a:pt x="29101" y="46000"/>
                  </a:cubicBezTo>
                  <a:cubicBezTo>
                    <a:pt x="28804" y="45934"/>
                    <a:pt x="28524" y="45872"/>
                    <a:pt x="28292" y="45802"/>
                  </a:cubicBezTo>
                  <a:cubicBezTo>
                    <a:pt x="27591" y="45599"/>
                    <a:pt x="26899" y="45294"/>
                    <a:pt x="26232" y="45004"/>
                  </a:cubicBezTo>
                  <a:cubicBezTo>
                    <a:pt x="25845" y="44831"/>
                    <a:pt x="25441" y="44659"/>
                    <a:pt x="25040" y="44500"/>
                  </a:cubicBezTo>
                  <a:cubicBezTo>
                    <a:pt x="24487" y="44285"/>
                    <a:pt x="23962" y="44050"/>
                    <a:pt x="23661" y="43532"/>
                  </a:cubicBezTo>
                  <a:cubicBezTo>
                    <a:pt x="23592" y="43418"/>
                    <a:pt x="23526" y="43300"/>
                    <a:pt x="23461" y="43186"/>
                  </a:cubicBezTo>
                  <a:cubicBezTo>
                    <a:pt x="22908" y="42222"/>
                    <a:pt x="22337" y="41227"/>
                    <a:pt x="21245" y="40725"/>
                  </a:cubicBezTo>
                  <a:lnTo>
                    <a:pt x="21121" y="40670"/>
                  </a:lnTo>
                  <a:cubicBezTo>
                    <a:pt x="20388" y="40335"/>
                    <a:pt x="19693" y="40017"/>
                    <a:pt x="19102" y="39492"/>
                  </a:cubicBezTo>
                  <a:cubicBezTo>
                    <a:pt x="18943" y="39350"/>
                    <a:pt x="18791" y="39194"/>
                    <a:pt x="18629" y="39032"/>
                  </a:cubicBezTo>
                  <a:cubicBezTo>
                    <a:pt x="18301" y="38700"/>
                    <a:pt x="17965" y="38354"/>
                    <a:pt x="17557" y="38123"/>
                  </a:cubicBezTo>
                  <a:cubicBezTo>
                    <a:pt x="17167" y="37905"/>
                    <a:pt x="16752" y="37750"/>
                    <a:pt x="16351" y="37604"/>
                  </a:cubicBezTo>
                  <a:lnTo>
                    <a:pt x="16085" y="37508"/>
                  </a:lnTo>
                  <a:cubicBezTo>
                    <a:pt x="15480" y="37280"/>
                    <a:pt x="14989" y="36948"/>
                    <a:pt x="14471" y="36599"/>
                  </a:cubicBezTo>
                  <a:cubicBezTo>
                    <a:pt x="14298" y="36481"/>
                    <a:pt x="14119" y="36360"/>
                    <a:pt x="13935" y="36243"/>
                  </a:cubicBezTo>
                  <a:cubicBezTo>
                    <a:pt x="13653" y="36064"/>
                    <a:pt x="13224" y="35791"/>
                    <a:pt x="12777" y="35791"/>
                  </a:cubicBezTo>
                  <a:cubicBezTo>
                    <a:pt x="12490" y="35791"/>
                    <a:pt x="12195" y="35904"/>
                    <a:pt x="11927" y="36225"/>
                  </a:cubicBezTo>
                  <a:cubicBezTo>
                    <a:pt x="11875" y="36291"/>
                    <a:pt x="11820" y="36357"/>
                    <a:pt x="11768" y="36422"/>
                  </a:cubicBezTo>
                  <a:cubicBezTo>
                    <a:pt x="11596" y="36640"/>
                    <a:pt x="11430" y="36844"/>
                    <a:pt x="11229" y="37017"/>
                  </a:cubicBezTo>
                  <a:cubicBezTo>
                    <a:pt x="11103" y="37125"/>
                    <a:pt x="10937" y="37199"/>
                    <a:pt x="10768" y="37199"/>
                  </a:cubicBezTo>
                  <a:cubicBezTo>
                    <a:pt x="10645" y="37199"/>
                    <a:pt x="10521" y="37160"/>
                    <a:pt x="10410" y="37065"/>
                  </a:cubicBezTo>
                  <a:cubicBezTo>
                    <a:pt x="9937" y="36657"/>
                    <a:pt x="9570" y="36526"/>
                    <a:pt x="9014" y="36416"/>
                  </a:cubicBezTo>
                  <a:cubicBezTo>
                    <a:pt x="8827" y="36378"/>
                    <a:pt x="8589" y="36139"/>
                    <a:pt x="8506" y="35949"/>
                  </a:cubicBezTo>
                  <a:cubicBezTo>
                    <a:pt x="8333" y="35572"/>
                    <a:pt x="8274" y="35278"/>
                    <a:pt x="8309" y="34957"/>
                  </a:cubicBezTo>
                  <a:cubicBezTo>
                    <a:pt x="8323" y="34815"/>
                    <a:pt x="8354" y="34660"/>
                    <a:pt x="8388" y="34494"/>
                  </a:cubicBezTo>
                  <a:cubicBezTo>
                    <a:pt x="8471" y="34083"/>
                    <a:pt x="8564" y="33616"/>
                    <a:pt x="8416" y="33226"/>
                  </a:cubicBezTo>
                  <a:cubicBezTo>
                    <a:pt x="8243" y="32776"/>
                    <a:pt x="7890" y="32576"/>
                    <a:pt x="7552" y="32379"/>
                  </a:cubicBezTo>
                  <a:cubicBezTo>
                    <a:pt x="7303" y="32237"/>
                    <a:pt x="7068" y="32102"/>
                    <a:pt x="6912" y="31874"/>
                  </a:cubicBezTo>
                  <a:cubicBezTo>
                    <a:pt x="6715" y="31594"/>
                    <a:pt x="6750" y="31297"/>
                    <a:pt x="7026" y="30855"/>
                  </a:cubicBezTo>
                  <a:cubicBezTo>
                    <a:pt x="7040" y="30834"/>
                    <a:pt x="7047" y="30810"/>
                    <a:pt x="7054" y="30782"/>
                  </a:cubicBezTo>
                  <a:cubicBezTo>
                    <a:pt x="7123" y="30671"/>
                    <a:pt x="7199" y="30561"/>
                    <a:pt x="7279" y="30450"/>
                  </a:cubicBezTo>
                  <a:cubicBezTo>
                    <a:pt x="7420" y="30250"/>
                    <a:pt x="7569" y="30042"/>
                    <a:pt x="7673" y="29814"/>
                  </a:cubicBezTo>
                  <a:cubicBezTo>
                    <a:pt x="7797" y="29531"/>
                    <a:pt x="7752" y="29279"/>
                    <a:pt x="7552" y="29116"/>
                  </a:cubicBezTo>
                  <a:cubicBezTo>
                    <a:pt x="7419" y="29011"/>
                    <a:pt x="7227" y="28958"/>
                    <a:pt x="7033" y="28958"/>
                  </a:cubicBezTo>
                  <a:cubicBezTo>
                    <a:pt x="6840" y="28958"/>
                    <a:pt x="6645" y="29011"/>
                    <a:pt x="6505" y="29116"/>
                  </a:cubicBezTo>
                  <a:cubicBezTo>
                    <a:pt x="6387" y="29209"/>
                    <a:pt x="6276" y="29310"/>
                    <a:pt x="6176" y="29420"/>
                  </a:cubicBezTo>
                  <a:lnTo>
                    <a:pt x="6079" y="29514"/>
                  </a:lnTo>
                  <a:cubicBezTo>
                    <a:pt x="5834" y="29759"/>
                    <a:pt x="5599" y="29882"/>
                    <a:pt x="5379" y="29882"/>
                  </a:cubicBezTo>
                  <a:cubicBezTo>
                    <a:pt x="5282" y="29882"/>
                    <a:pt x="5188" y="29858"/>
                    <a:pt x="5098" y="29811"/>
                  </a:cubicBezTo>
                  <a:cubicBezTo>
                    <a:pt x="4206" y="29344"/>
                    <a:pt x="4507" y="28065"/>
                    <a:pt x="4752" y="27036"/>
                  </a:cubicBezTo>
                  <a:cubicBezTo>
                    <a:pt x="4825" y="26731"/>
                    <a:pt x="4894" y="26445"/>
                    <a:pt x="4925" y="26203"/>
                  </a:cubicBezTo>
                  <a:lnTo>
                    <a:pt x="4946" y="26051"/>
                  </a:lnTo>
                  <a:cubicBezTo>
                    <a:pt x="5005" y="25549"/>
                    <a:pt x="5081" y="24927"/>
                    <a:pt x="5475" y="24640"/>
                  </a:cubicBezTo>
                  <a:cubicBezTo>
                    <a:pt x="5754" y="24436"/>
                    <a:pt x="6153" y="24326"/>
                    <a:pt x="6539" y="24326"/>
                  </a:cubicBezTo>
                  <a:cubicBezTo>
                    <a:pt x="6742" y="24326"/>
                    <a:pt x="6940" y="24356"/>
                    <a:pt x="7116" y="24419"/>
                  </a:cubicBezTo>
                  <a:cubicBezTo>
                    <a:pt x="7217" y="24457"/>
                    <a:pt x="7268" y="24537"/>
                    <a:pt x="7341" y="24661"/>
                  </a:cubicBezTo>
                  <a:cubicBezTo>
                    <a:pt x="7369" y="24710"/>
                    <a:pt x="7396" y="24758"/>
                    <a:pt x="7427" y="24803"/>
                  </a:cubicBezTo>
                  <a:cubicBezTo>
                    <a:pt x="7599" y="25045"/>
                    <a:pt x="7830" y="25119"/>
                    <a:pt x="8068" y="25119"/>
                  </a:cubicBezTo>
                  <a:cubicBezTo>
                    <a:pt x="8289" y="25119"/>
                    <a:pt x="8516" y="25055"/>
                    <a:pt x="8710" y="25000"/>
                  </a:cubicBezTo>
                  <a:cubicBezTo>
                    <a:pt x="8793" y="24979"/>
                    <a:pt x="8869" y="24958"/>
                    <a:pt x="8941" y="24941"/>
                  </a:cubicBezTo>
                  <a:cubicBezTo>
                    <a:pt x="8987" y="24931"/>
                    <a:pt x="9033" y="24926"/>
                    <a:pt x="9079" y="24926"/>
                  </a:cubicBezTo>
                  <a:cubicBezTo>
                    <a:pt x="9422" y="24926"/>
                    <a:pt x="9750" y="25195"/>
                    <a:pt x="9902" y="25487"/>
                  </a:cubicBezTo>
                  <a:cubicBezTo>
                    <a:pt x="10130" y="25912"/>
                    <a:pt x="10213" y="26351"/>
                    <a:pt x="10303" y="26818"/>
                  </a:cubicBezTo>
                  <a:cubicBezTo>
                    <a:pt x="10324" y="26921"/>
                    <a:pt x="10344" y="27029"/>
                    <a:pt x="10365" y="27136"/>
                  </a:cubicBezTo>
                  <a:lnTo>
                    <a:pt x="10389" y="27250"/>
                  </a:lnTo>
                  <a:cubicBezTo>
                    <a:pt x="10445" y="27540"/>
                    <a:pt x="10510" y="27872"/>
                    <a:pt x="10676" y="28121"/>
                  </a:cubicBezTo>
                  <a:cubicBezTo>
                    <a:pt x="10693" y="28145"/>
                    <a:pt x="10718" y="28166"/>
                    <a:pt x="10745" y="28176"/>
                  </a:cubicBezTo>
                  <a:cubicBezTo>
                    <a:pt x="10924" y="28242"/>
                    <a:pt x="11077" y="28275"/>
                    <a:pt x="11205" y="28275"/>
                  </a:cubicBezTo>
                  <a:cubicBezTo>
                    <a:pt x="11318" y="28275"/>
                    <a:pt x="11413" y="28250"/>
                    <a:pt x="11492" y="28200"/>
                  </a:cubicBezTo>
                  <a:cubicBezTo>
                    <a:pt x="11620" y="28117"/>
                    <a:pt x="11692" y="27976"/>
                    <a:pt x="11706" y="27779"/>
                  </a:cubicBezTo>
                  <a:lnTo>
                    <a:pt x="11748" y="27281"/>
                  </a:lnTo>
                  <a:cubicBezTo>
                    <a:pt x="11730" y="27080"/>
                    <a:pt x="11703" y="26883"/>
                    <a:pt x="11661" y="26686"/>
                  </a:cubicBezTo>
                  <a:cubicBezTo>
                    <a:pt x="11561" y="26127"/>
                    <a:pt x="11471" y="25639"/>
                    <a:pt x="11858" y="25176"/>
                  </a:cubicBezTo>
                  <a:cubicBezTo>
                    <a:pt x="12342" y="24595"/>
                    <a:pt x="13061" y="24316"/>
                    <a:pt x="13759" y="24046"/>
                  </a:cubicBezTo>
                  <a:cubicBezTo>
                    <a:pt x="13856" y="24008"/>
                    <a:pt x="13953" y="23970"/>
                    <a:pt x="14049" y="23928"/>
                  </a:cubicBezTo>
                  <a:cubicBezTo>
                    <a:pt x="14720" y="23662"/>
                    <a:pt x="14882" y="23196"/>
                    <a:pt x="15038" y="22739"/>
                  </a:cubicBezTo>
                  <a:cubicBezTo>
                    <a:pt x="15117" y="22518"/>
                    <a:pt x="15197" y="22287"/>
                    <a:pt x="15335" y="22066"/>
                  </a:cubicBezTo>
                  <a:cubicBezTo>
                    <a:pt x="15515" y="21775"/>
                    <a:pt x="15833" y="21651"/>
                    <a:pt x="16168" y="21519"/>
                  </a:cubicBezTo>
                  <a:cubicBezTo>
                    <a:pt x="16372" y="21437"/>
                    <a:pt x="16583" y="21354"/>
                    <a:pt x="16773" y="21229"/>
                  </a:cubicBezTo>
                  <a:cubicBezTo>
                    <a:pt x="17011" y="21070"/>
                    <a:pt x="17243" y="20894"/>
                    <a:pt x="17471" y="20728"/>
                  </a:cubicBezTo>
                  <a:cubicBezTo>
                    <a:pt x="17879" y="20420"/>
                    <a:pt x="18301" y="20106"/>
                    <a:pt x="18753" y="19881"/>
                  </a:cubicBezTo>
                  <a:cubicBezTo>
                    <a:pt x="19013" y="19752"/>
                    <a:pt x="19264" y="19639"/>
                    <a:pt x="19475" y="19639"/>
                  </a:cubicBezTo>
                  <a:cubicBezTo>
                    <a:pt x="19607" y="19639"/>
                    <a:pt x="19723" y="19683"/>
                    <a:pt x="19814" y="19795"/>
                  </a:cubicBezTo>
                  <a:lnTo>
                    <a:pt x="19880" y="19871"/>
                  </a:lnTo>
                  <a:cubicBezTo>
                    <a:pt x="20073" y="20109"/>
                    <a:pt x="20273" y="20354"/>
                    <a:pt x="20647" y="20354"/>
                  </a:cubicBezTo>
                  <a:cubicBezTo>
                    <a:pt x="20735" y="20354"/>
                    <a:pt x="20832" y="20340"/>
                    <a:pt x="20941" y="20310"/>
                  </a:cubicBezTo>
                  <a:cubicBezTo>
                    <a:pt x="21515" y="20151"/>
                    <a:pt x="22019" y="19923"/>
                    <a:pt x="22424" y="19629"/>
                  </a:cubicBezTo>
                  <a:cubicBezTo>
                    <a:pt x="22489" y="19581"/>
                    <a:pt x="22545" y="19546"/>
                    <a:pt x="22583" y="19518"/>
                  </a:cubicBezTo>
                  <a:cubicBezTo>
                    <a:pt x="22669" y="19463"/>
                    <a:pt x="22749" y="19411"/>
                    <a:pt x="22735" y="19304"/>
                  </a:cubicBezTo>
                  <a:cubicBezTo>
                    <a:pt x="22718" y="19197"/>
                    <a:pt x="22624" y="19173"/>
                    <a:pt x="22548" y="19152"/>
                  </a:cubicBezTo>
                  <a:cubicBezTo>
                    <a:pt x="22503" y="19138"/>
                    <a:pt x="22441" y="19121"/>
                    <a:pt x="22362" y="19090"/>
                  </a:cubicBezTo>
                  <a:cubicBezTo>
                    <a:pt x="22227" y="19038"/>
                    <a:pt x="22092" y="18990"/>
                    <a:pt x="21954" y="18941"/>
                  </a:cubicBezTo>
                  <a:lnTo>
                    <a:pt x="21847" y="18903"/>
                  </a:lnTo>
                  <a:cubicBezTo>
                    <a:pt x="21643" y="18837"/>
                    <a:pt x="21439" y="18758"/>
                    <a:pt x="21242" y="18661"/>
                  </a:cubicBezTo>
                  <a:cubicBezTo>
                    <a:pt x="20820" y="18447"/>
                    <a:pt x="20620" y="18222"/>
                    <a:pt x="20640" y="18005"/>
                  </a:cubicBezTo>
                  <a:cubicBezTo>
                    <a:pt x="20685" y="17586"/>
                    <a:pt x="20993" y="17210"/>
                    <a:pt x="21484" y="16968"/>
                  </a:cubicBezTo>
                  <a:cubicBezTo>
                    <a:pt x="21798" y="16810"/>
                    <a:pt x="22143" y="16730"/>
                    <a:pt x="22464" y="16730"/>
                  </a:cubicBezTo>
                  <a:cubicBezTo>
                    <a:pt x="22745" y="16730"/>
                    <a:pt x="23008" y="16791"/>
                    <a:pt x="23215" y="16916"/>
                  </a:cubicBezTo>
                  <a:cubicBezTo>
                    <a:pt x="23450" y="17054"/>
                    <a:pt x="23564" y="17230"/>
                    <a:pt x="23640" y="17566"/>
                  </a:cubicBezTo>
                  <a:cubicBezTo>
                    <a:pt x="23823" y="18409"/>
                    <a:pt x="24245" y="18858"/>
                    <a:pt x="24954" y="18976"/>
                  </a:cubicBezTo>
                  <a:cubicBezTo>
                    <a:pt x="24963" y="18978"/>
                    <a:pt x="24972" y="18979"/>
                    <a:pt x="24981" y="18979"/>
                  </a:cubicBezTo>
                  <a:cubicBezTo>
                    <a:pt x="24996" y="18979"/>
                    <a:pt x="25010" y="18977"/>
                    <a:pt x="25023" y="18972"/>
                  </a:cubicBezTo>
                  <a:cubicBezTo>
                    <a:pt x="25507" y="18820"/>
                    <a:pt x="25749" y="18647"/>
                    <a:pt x="25790" y="18426"/>
                  </a:cubicBezTo>
                  <a:cubicBezTo>
                    <a:pt x="25821" y="18271"/>
                    <a:pt x="25742" y="18119"/>
                    <a:pt x="25552" y="17963"/>
                  </a:cubicBezTo>
                  <a:lnTo>
                    <a:pt x="25341" y="17801"/>
                  </a:lnTo>
                  <a:cubicBezTo>
                    <a:pt x="25209" y="17714"/>
                    <a:pt x="25082" y="17638"/>
                    <a:pt x="24950" y="17555"/>
                  </a:cubicBezTo>
                  <a:lnTo>
                    <a:pt x="24919" y="17538"/>
                  </a:lnTo>
                  <a:cubicBezTo>
                    <a:pt x="24722" y="17417"/>
                    <a:pt x="24518" y="17293"/>
                    <a:pt x="24359" y="17120"/>
                  </a:cubicBezTo>
                  <a:cubicBezTo>
                    <a:pt x="24110" y="16843"/>
                    <a:pt x="24235" y="16567"/>
                    <a:pt x="24466" y="16142"/>
                  </a:cubicBezTo>
                  <a:cubicBezTo>
                    <a:pt x="24660" y="15789"/>
                    <a:pt x="24878" y="15388"/>
                    <a:pt x="24601" y="15012"/>
                  </a:cubicBezTo>
                  <a:cubicBezTo>
                    <a:pt x="24466" y="14842"/>
                    <a:pt x="24311" y="14687"/>
                    <a:pt x="24141" y="14552"/>
                  </a:cubicBezTo>
                  <a:cubicBezTo>
                    <a:pt x="23868" y="14320"/>
                    <a:pt x="23654" y="14141"/>
                    <a:pt x="23654" y="13712"/>
                  </a:cubicBezTo>
                  <a:cubicBezTo>
                    <a:pt x="23716" y="13698"/>
                    <a:pt x="23765" y="13643"/>
                    <a:pt x="23768" y="13577"/>
                  </a:cubicBezTo>
                  <a:cubicBezTo>
                    <a:pt x="23782" y="13411"/>
                    <a:pt x="23803" y="13228"/>
                    <a:pt x="23827" y="13041"/>
                  </a:cubicBezTo>
                  <a:cubicBezTo>
                    <a:pt x="23900" y="12464"/>
                    <a:pt x="23982" y="11811"/>
                    <a:pt x="23779" y="11317"/>
                  </a:cubicBezTo>
                  <a:cubicBezTo>
                    <a:pt x="23747" y="11230"/>
                    <a:pt x="23678" y="11161"/>
                    <a:pt x="23588" y="11134"/>
                  </a:cubicBezTo>
                  <a:cubicBezTo>
                    <a:pt x="23558" y="11124"/>
                    <a:pt x="23527" y="11119"/>
                    <a:pt x="23496" y="11119"/>
                  </a:cubicBezTo>
                  <a:cubicBezTo>
                    <a:pt x="23341" y="11119"/>
                    <a:pt x="23172" y="11230"/>
                    <a:pt x="22994" y="11345"/>
                  </a:cubicBezTo>
                  <a:cubicBezTo>
                    <a:pt x="22848" y="11435"/>
                    <a:pt x="22657" y="11558"/>
                    <a:pt x="22543" y="11558"/>
                  </a:cubicBezTo>
                  <a:cubicBezTo>
                    <a:pt x="22522" y="11558"/>
                    <a:pt x="22504" y="11554"/>
                    <a:pt x="22489" y="11545"/>
                  </a:cubicBezTo>
                  <a:cubicBezTo>
                    <a:pt x="22341" y="11459"/>
                    <a:pt x="22258" y="11234"/>
                    <a:pt x="22189" y="11037"/>
                  </a:cubicBezTo>
                  <a:lnTo>
                    <a:pt x="22151" y="10937"/>
                  </a:lnTo>
                  <a:cubicBezTo>
                    <a:pt x="22109" y="10819"/>
                    <a:pt x="22137" y="10657"/>
                    <a:pt x="22171" y="10512"/>
                  </a:cubicBezTo>
                  <a:cubicBezTo>
                    <a:pt x="22234" y="10280"/>
                    <a:pt x="22154" y="10031"/>
                    <a:pt x="21968" y="9879"/>
                  </a:cubicBezTo>
                  <a:cubicBezTo>
                    <a:pt x="21757" y="9697"/>
                    <a:pt x="21415" y="9609"/>
                    <a:pt x="21122" y="9609"/>
                  </a:cubicBezTo>
                  <a:cubicBezTo>
                    <a:pt x="20982" y="9609"/>
                    <a:pt x="20853" y="9629"/>
                    <a:pt x="20754" y="9668"/>
                  </a:cubicBezTo>
                  <a:cubicBezTo>
                    <a:pt x="20018" y="9966"/>
                    <a:pt x="19794" y="10633"/>
                    <a:pt x="19579" y="11279"/>
                  </a:cubicBezTo>
                  <a:cubicBezTo>
                    <a:pt x="19445" y="11673"/>
                    <a:pt x="19320" y="12046"/>
                    <a:pt x="19085" y="12340"/>
                  </a:cubicBezTo>
                  <a:cubicBezTo>
                    <a:pt x="18912" y="12554"/>
                    <a:pt x="18708" y="12727"/>
                    <a:pt x="18491" y="12914"/>
                  </a:cubicBezTo>
                  <a:cubicBezTo>
                    <a:pt x="18294" y="13073"/>
                    <a:pt x="18110" y="13245"/>
                    <a:pt x="17938" y="13432"/>
                  </a:cubicBezTo>
                  <a:cubicBezTo>
                    <a:pt x="17792" y="13608"/>
                    <a:pt x="17658" y="13791"/>
                    <a:pt x="17537" y="13988"/>
                  </a:cubicBezTo>
                  <a:cubicBezTo>
                    <a:pt x="17419" y="14182"/>
                    <a:pt x="17284" y="14365"/>
                    <a:pt x="17136" y="14535"/>
                  </a:cubicBezTo>
                  <a:cubicBezTo>
                    <a:pt x="17013" y="14669"/>
                    <a:pt x="16856" y="14755"/>
                    <a:pt x="16745" y="14755"/>
                  </a:cubicBezTo>
                  <a:cubicBezTo>
                    <a:pt x="16728" y="14755"/>
                    <a:pt x="16712" y="14753"/>
                    <a:pt x="16697" y="14749"/>
                  </a:cubicBezTo>
                  <a:cubicBezTo>
                    <a:pt x="16604" y="14721"/>
                    <a:pt x="16566" y="14597"/>
                    <a:pt x="16552" y="14497"/>
                  </a:cubicBezTo>
                  <a:cubicBezTo>
                    <a:pt x="16493" y="14123"/>
                    <a:pt x="16489" y="13840"/>
                    <a:pt x="16628" y="13505"/>
                  </a:cubicBezTo>
                  <a:cubicBezTo>
                    <a:pt x="16686" y="13380"/>
                    <a:pt x="16752" y="13263"/>
                    <a:pt x="16828" y="13149"/>
                  </a:cubicBezTo>
                  <a:cubicBezTo>
                    <a:pt x="16994" y="12883"/>
                    <a:pt x="17184" y="12578"/>
                    <a:pt x="17136" y="12212"/>
                  </a:cubicBezTo>
                  <a:cubicBezTo>
                    <a:pt x="17094" y="11894"/>
                    <a:pt x="16991" y="11590"/>
                    <a:pt x="16890" y="11293"/>
                  </a:cubicBezTo>
                  <a:cubicBezTo>
                    <a:pt x="16711" y="10760"/>
                    <a:pt x="16538" y="10256"/>
                    <a:pt x="16742" y="9727"/>
                  </a:cubicBezTo>
                  <a:cubicBezTo>
                    <a:pt x="17011" y="9029"/>
                    <a:pt x="17858" y="8663"/>
                    <a:pt x="18556" y="8552"/>
                  </a:cubicBezTo>
                  <a:cubicBezTo>
                    <a:pt x="20011" y="8320"/>
                    <a:pt x="21321" y="7750"/>
                    <a:pt x="22241" y="6945"/>
                  </a:cubicBezTo>
                  <a:lnTo>
                    <a:pt x="22375" y="6824"/>
                  </a:lnTo>
                  <a:cubicBezTo>
                    <a:pt x="22770" y="6470"/>
                    <a:pt x="23181" y="6104"/>
                    <a:pt x="23685" y="6104"/>
                  </a:cubicBezTo>
                  <a:cubicBezTo>
                    <a:pt x="23741" y="6104"/>
                    <a:pt x="23799" y="6109"/>
                    <a:pt x="23858" y="6119"/>
                  </a:cubicBezTo>
                  <a:cubicBezTo>
                    <a:pt x="24003" y="6143"/>
                    <a:pt x="24179" y="6285"/>
                    <a:pt x="24314" y="6485"/>
                  </a:cubicBezTo>
                  <a:cubicBezTo>
                    <a:pt x="24459" y="6699"/>
                    <a:pt x="24529" y="6945"/>
                    <a:pt x="24491" y="7104"/>
                  </a:cubicBezTo>
                  <a:cubicBezTo>
                    <a:pt x="24411" y="7449"/>
                    <a:pt x="24145" y="7608"/>
                    <a:pt x="23844" y="7798"/>
                  </a:cubicBezTo>
                  <a:cubicBezTo>
                    <a:pt x="23644" y="7919"/>
                    <a:pt x="23440" y="8047"/>
                    <a:pt x="23277" y="8234"/>
                  </a:cubicBezTo>
                  <a:cubicBezTo>
                    <a:pt x="22773" y="8808"/>
                    <a:pt x="23098" y="9184"/>
                    <a:pt x="23208" y="9288"/>
                  </a:cubicBezTo>
                  <a:cubicBezTo>
                    <a:pt x="23393" y="9458"/>
                    <a:pt x="23685" y="9552"/>
                    <a:pt x="23989" y="9552"/>
                  </a:cubicBezTo>
                  <a:cubicBezTo>
                    <a:pt x="24317" y="9552"/>
                    <a:pt x="24658" y="9442"/>
                    <a:pt x="24891" y="9198"/>
                  </a:cubicBezTo>
                  <a:cubicBezTo>
                    <a:pt x="25275" y="8804"/>
                    <a:pt x="25520" y="8282"/>
                    <a:pt x="25648" y="7612"/>
                  </a:cubicBezTo>
                  <a:cubicBezTo>
                    <a:pt x="25735" y="7180"/>
                    <a:pt x="25704" y="6665"/>
                    <a:pt x="25676" y="6167"/>
                  </a:cubicBezTo>
                  <a:cubicBezTo>
                    <a:pt x="25610" y="4992"/>
                    <a:pt x="25545" y="3883"/>
                    <a:pt x="26789" y="3568"/>
                  </a:cubicBezTo>
                  <a:cubicBezTo>
                    <a:pt x="26931" y="3532"/>
                    <a:pt x="27066" y="3514"/>
                    <a:pt x="27193" y="3514"/>
                  </a:cubicBezTo>
                  <a:cubicBezTo>
                    <a:pt x="27527" y="3514"/>
                    <a:pt x="27806" y="3640"/>
                    <a:pt x="28026" y="3893"/>
                  </a:cubicBezTo>
                  <a:cubicBezTo>
                    <a:pt x="28548" y="4484"/>
                    <a:pt x="28586" y="5580"/>
                    <a:pt x="28323" y="6254"/>
                  </a:cubicBezTo>
                  <a:cubicBezTo>
                    <a:pt x="28223" y="6509"/>
                    <a:pt x="28109" y="6758"/>
                    <a:pt x="28002" y="7000"/>
                  </a:cubicBezTo>
                  <a:cubicBezTo>
                    <a:pt x="27667" y="7760"/>
                    <a:pt x="27345" y="8476"/>
                    <a:pt x="27332" y="9361"/>
                  </a:cubicBezTo>
                  <a:cubicBezTo>
                    <a:pt x="27318" y="10114"/>
                    <a:pt x="27345" y="10743"/>
                    <a:pt x="27850" y="11327"/>
                  </a:cubicBezTo>
                  <a:cubicBezTo>
                    <a:pt x="28469" y="12050"/>
                    <a:pt x="28984" y="12402"/>
                    <a:pt x="29419" y="12402"/>
                  </a:cubicBezTo>
                  <a:lnTo>
                    <a:pt x="29429" y="12402"/>
                  </a:lnTo>
                  <a:cubicBezTo>
                    <a:pt x="29661" y="12399"/>
                    <a:pt x="29858" y="12298"/>
                    <a:pt x="30020" y="12101"/>
                  </a:cubicBezTo>
                  <a:cubicBezTo>
                    <a:pt x="30249" y="11818"/>
                    <a:pt x="30342" y="11493"/>
                    <a:pt x="30432" y="11179"/>
                  </a:cubicBezTo>
                  <a:cubicBezTo>
                    <a:pt x="30511" y="10899"/>
                    <a:pt x="30587" y="10639"/>
                    <a:pt x="30746" y="10418"/>
                  </a:cubicBezTo>
                  <a:cubicBezTo>
                    <a:pt x="30957" y="10131"/>
                    <a:pt x="31216" y="9879"/>
                    <a:pt x="31513" y="9679"/>
                  </a:cubicBezTo>
                  <a:cubicBezTo>
                    <a:pt x="31659" y="9578"/>
                    <a:pt x="31818" y="9482"/>
                    <a:pt x="31984" y="9385"/>
                  </a:cubicBezTo>
                  <a:cubicBezTo>
                    <a:pt x="32796" y="8891"/>
                    <a:pt x="33719" y="8331"/>
                    <a:pt x="33618" y="7235"/>
                  </a:cubicBezTo>
                  <a:cubicBezTo>
                    <a:pt x="33598" y="7045"/>
                    <a:pt x="33580" y="6855"/>
                    <a:pt x="33563" y="6665"/>
                  </a:cubicBezTo>
                  <a:cubicBezTo>
                    <a:pt x="33397" y="4671"/>
                    <a:pt x="33224" y="2611"/>
                    <a:pt x="31596" y="1142"/>
                  </a:cubicBezTo>
                  <a:cubicBezTo>
                    <a:pt x="31614" y="1090"/>
                    <a:pt x="31600" y="1031"/>
                    <a:pt x="31562" y="993"/>
                  </a:cubicBezTo>
                  <a:cubicBezTo>
                    <a:pt x="31336" y="770"/>
                    <a:pt x="31088" y="691"/>
                    <a:pt x="30832" y="691"/>
                  </a:cubicBezTo>
                  <a:cubicBezTo>
                    <a:pt x="30489" y="691"/>
                    <a:pt x="30133" y="834"/>
                    <a:pt x="29803" y="969"/>
                  </a:cubicBezTo>
                  <a:cubicBezTo>
                    <a:pt x="29613" y="1052"/>
                    <a:pt x="29419" y="1121"/>
                    <a:pt x="29222" y="1180"/>
                  </a:cubicBezTo>
                  <a:cubicBezTo>
                    <a:pt x="28736" y="1308"/>
                    <a:pt x="28123" y="1448"/>
                    <a:pt x="27492" y="1448"/>
                  </a:cubicBezTo>
                  <a:cubicBezTo>
                    <a:pt x="27373" y="1448"/>
                    <a:pt x="27254" y="1443"/>
                    <a:pt x="27134" y="1432"/>
                  </a:cubicBezTo>
                  <a:cubicBezTo>
                    <a:pt x="26941" y="1415"/>
                    <a:pt x="26740" y="1387"/>
                    <a:pt x="26530" y="1353"/>
                  </a:cubicBezTo>
                  <a:cubicBezTo>
                    <a:pt x="26194" y="1302"/>
                    <a:pt x="25840" y="1248"/>
                    <a:pt x="25490" y="1248"/>
                  </a:cubicBezTo>
                  <a:cubicBezTo>
                    <a:pt x="25058" y="1248"/>
                    <a:pt x="24633" y="1330"/>
                    <a:pt x="24262" y="1602"/>
                  </a:cubicBezTo>
                  <a:cubicBezTo>
                    <a:pt x="23841" y="1913"/>
                    <a:pt x="24083" y="2300"/>
                    <a:pt x="24245" y="2552"/>
                  </a:cubicBezTo>
                  <a:cubicBezTo>
                    <a:pt x="24318" y="2673"/>
                    <a:pt x="24394" y="2794"/>
                    <a:pt x="24408" y="2891"/>
                  </a:cubicBezTo>
                  <a:cubicBezTo>
                    <a:pt x="24473" y="3375"/>
                    <a:pt x="24186" y="3862"/>
                    <a:pt x="23502" y="4418"/>
                  </a:cubicBezTo>
                  <a:lnTo>
                    <a:pt x="23450" y="4460"/>
                  </a:lnTo>
                  <a:cubicBezTo>
                    <a:pt x="23172" y="4686"/>
                    <a:pt x="22636" y="5129"/>
                    <a:pt x="22240" y="5129"/>
                  </a:cubicBezTo>
                  <a:cubicBezTo>
                    <a:pt x="22183" y="5129"/>
                    <a:pt x="22128" y="5120"/>
                    <a:pt x="22078" y="5099"/>
                  </a:cubicBezTo>
                  <a:cubicBezTo>
                    <a:pt x="21968" y="5054"/>
                    <a:pt x="21878" y="4968"/>
                    <a:pt x="21836" y="4854"/>
                  </a:cubicBezTo>
                  <a:cubicBezTo>
                    <a:pt x="21729" y="4574"/>
                    <a:pt x="21843" y="4159"/>
                    <a:pt x="21971" y="3890"/>
                  </a:cubicBezTo>
                  <a:cubicBezTo>
                    <a:pt x="22023" y="3779"/>
                    <a:pt x="22078" y="3672"/>
                    <a:pt x="22133" y="3568"/>
                  </a:cubicBezTo>
                  <a:cubicBezTo>
                    <a:pt x="22196" y="3451"/>
                    <a:pt x="22258" y="3330"/>
                    <a:pt x="22313" y="3212"/>
                  </a:cubicBezTo>
                  <a:cubicBezTo>
                    <a:pt x="22406" y="3036"/>
                    <a:pt x="22482" y="2849"/>
                    <a:pt x="22538" y="2656"/>
                  </a:cubicBezTo>
                  <a:cubicBezTo>
                    <a:pt x="22545" y="2632"/>
                    <a:pt x="22545" y="2604"/>
                    <a:pt x="22538" y="2580"/>
                  </a:cubicBezTo>
                  <a:cubicBezTo>
                    <a:pt x="22417" y="2113"/>
                    <a:pt x="22241" y="1847"/>
                    <a:pt x="22006" y="1764"/>
                  </a:cubicBezTo>
                  <a:cubicBezTo>
                    <a:pt x="21955" y="1747"/>
                    <a:pt x="21903" y="1738"/>
                    <a:pt x="21850" y="1738"/>
                  </a:cubicBezTo>
                  <a:cubicBezTo>
                    <a:pt x="21711" y="1738"/>
                    <a:pt x="21566" y="1797"/>
                    <a:pt x="21418" y="1909"/>
                  </a:cubicBezTo>
                  <a:cubicBezTo>
                    <a:pt x="20979" y="2213"/>
                    <a:pt x="20571" y="2559"/>
                    <a:pt x="20194" y="2939"/>
                  </a:cubicBezTo>
                  <a:cubicBezTo>
                    <a:pt x="20098" y="3038"/>
                    <a:pt x="20004" y="3086"/>
                    <a:pt x="19910" y="3086"/>
                  </a:cubicBezTo>
                  <a:cubicBezTo>
                    <a:pt x="19879" y="3086"/>
                    <a:pt x="19849" y="3081"/>
                    <a:pt x="19818" y="3070"/>
                  </a:cubicBezTo>
                  <a:cubicBezTo>
                    <a:pt x="19624" y="2998"/>
                    <a:pt x="19458" y="2725"/>
                    <a:pt x="19427" y="2417"/>
                  </a:cubicBezTo>
                  <a:cubicBezTo>
                    <a:pt x="19389" y="2051"/>
                    <a:pt x="19534" y="1747"/>
                    <a:pt x="19686" y="1422"/>
                  </a:cubicBezTo>
                  <a:cubicBezTo>
                    <a:pt x="19773" y="1249"/>
                    <a:pt x="19845" y="1066"/>
                    <a:pt x="19911" y="883"/>
                  </a:cubicBezTo>
                  <a:cubicBezTo>
                    <a:pt x="20001" y="599"/>
                    <a:pt x="19953" y="333"/>
                    <a:pt x="19766" y="64"/>
                  </a:cubicBezTo>
                  <a:cubicBezTo>
                    <a:pt x="19740" y="24"/>
                    <a:pt x="19696" y="1"/>
                    <a:pt x="19649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49"/>
            <p:cNvSpPr/>
            <p:nvPr/>
          </p:nvSpPr>
          <p:spPr>
            <a:xfrm>
              <a:off x="1019725" y="1810625"/>
              <a:ext cx="159100" cy="115850"/>
            </a:xfrm>
            <a:custGeom>
              <a:rect b="b" l="l" r="r" t="t"/>
              <a:pathLst>
                <a:path extrusionOk="0" h="4634" w="6364">
                  <a:moveTo>
                    <a:pt x="350" y="0"/>
                  </a:moveTo>
                  <a:cubicBezTo>
                    <a:pt x="267" y="0"/>
                    <a:pt x="197" y="26"/>
                    <a:pt x="142" y="78"/>
                  </a:cubicBezTo>
                  <a:cubicBezTo>
                    <a:pt x="1" y="216"/>
                    <a:pt x="25" y="472"/>
                    <a:pt x="211" y="821"/>
                  </a:cubicBezTo>
                  <a:cubicBezTo>
                    <a:pt x="567" y="1488"/>
                    <a:pt x="1155" y="2082"/>
                    <a:pt x="1960" y="2597"/>
                  </a:cubicBezTo>
                  <a:cubicBezTo>
                    <a:pt x="1974" y="2611"/>
                    <a:pt x="1981" y="2635"/>
                    <a:pt x="1971" y="2653"/>
                  </a:cubicBezTo>
                  <a:cubicBezTo>
                    <a:pt x="1725" y="2777"/>
                    <a:pt x="1456" y="2940"/>
                    <a:pt x="1324" y="3220"/>
                  </a:cubicBezTo>
                  <a:cubicBezTo>
                    <a:pt x="1307" y="3251"/>
                    <a:pt x="1307" y="3289"/>
                    <a:pt x="1317" y="3323"/>
                  </a:cubicBezTo>
                  <a:cubicBezTo>
                    <a:pt x="1407" y="3624"/>
                    <a:pt x="1552" y="3814"/>
                    <a:pt x="1749" y="3887"/>
                  </a:cubicBezTo>
                  <a:cubicBezTo>
                    <a:pt x="1809" y="3909"/>
                    <a:pt x="1871" y="3920"/>
                    <a:pt x="1937" y="3920"/>
                  </a:cubicBezTo>
                  <a:cubicBezTo>
                    <a:pt x="2076" y="3920"/>
                    <a:pt x="2228" y="3871"/>
                    <a:pt x="2392" y="3772"/>
                  </a:cubicBezTo>
                  <a:cubicBezTo>
                    <a:pt x="2454" y="3738"/>
                    <a:pt x="2517" y="3693"/>
                    <a:pt x="2579" y="3648"/>
                  </a:cubicBezTo>
                  <a:cubicBezTo>
                    <a:pt x="2679" y="3572"/>
                    <a:pt x="2786" y="3496"/>
                    <a:pt x="2887" y="3465"/>
                  </a:cubicBezTo>
                  <a:cubicBezTo>
                    <a:pt x="2949" y="3447"/>
                    <a:pt x="3013" y="3437"/>
                    <a:pt x="3078" y="3437"/>
                  </a:cubicBezTo>
                  <a:cubicBezTo>
                    <a:pt x="3295" y="3437"/>
                    <a:pt x="3524" y="3540"/>
                    <a:pt x="3761" y="3745"/>
                  </a:cubicBezTo>
                  <a:cubicBezTo>
                    <a:pt x="3837" y="3821"/>
                    <a:pt x="3906" y="3904"/>
                    <a:pt x="3968" y="3997"/>
                  </a:cubicBezTo>
                  <a:cubicBezTo>
                    <a:pt x="4093" y="4163"/>
                    <a:pt x="4221" y="4339"/>
                    <a:pt x="4369" y="4405"/>
                  </a:cubicBezTo>
                  <a:cubicBezTo>
                    <a:pt x="4698" y="4554"/>
                    <a:pt x="5057" y="4630"/>
                    <a:pt x="5416" y="4633"/>
                  </a:cubicBezTo>
                  <a:cubicBezTo>
                    <a:pt x="5427" y="4633"/>
                    <a:pt x="5437" y="4633"/>
                    <a:pt x="5447" y="4633"/>
                  </a:cubicBezTo>
                  <a:cubicBezTo>
                    <a:pt x="5599" y="4633"/>
                    <a:pt x="5748" y="4610"/>
                    <a:pt x="5893" y="4567"/>
                  </a:cubicBezTo>
                  <a:cubicBezTo>
                    <a:pt x="6108" y="4495"/>
                    <a:pt x="6242" y="4374"/>
                    <a:pt x="6291" y="4208"/>
                  </a:cubicBezTo>
                  <a:cubicBezTo>
                    <a:pt x="6363" y="3952"/>
                    <a:pt x="6218" y="3634"/>
                    <a:pt x="5828" y="3178"/>
                  </a:cubicBezTo>
                  <a:cubicBezTo>
                    <a:pt x="5800" y="3150"/>
                    <a:pt x="5762" y="3130"/>
                    <a:pt x="5721" y="3126"/>
                  </a:cubicBezTo>
                  <a:cubicBezTo>
                    <a:pt x="5240" y="2908"/>
                    <a:pt x="4760" y="2660"/>
                    <a:pt x="4297" y="2425"/>
                  </a:cubicBezTo>
                  <a:cubicBezTo>
                    <a:pt x="3923" y="2234"/>
                    <a:pt x="3536" y="2034"/>
                    <a:pt x="3153" y="1851"/>
                  </a:cubicBezTo>
                  <a:lnTo>
                    <a:pt x="3004" y="1782"/>
                  </a:lnTo>
                  <a:cubicBezTo>
                    <a:pt x="2493" y="1540"/>
                    <a:pt x="2009" y="1312"/>
                    <a:pt x="1625" y="897"/>
                  </a:cubicBezTo>
                  <a:lnTo>
                    <a:pt x="1601" y="869"/>
                  </a:lnTo>
                  <a:cubicBezTo>
                    <a:pt x="1366" y="617"/>
                    <a:pt x="1120" y="351"/>
                    <a:pt x="802" y="161"/>
                  </a:cubicBezTo>
                  <a:cubicBezTo>
                    <a:pt x="622" y="54"/>
                    <a:pt x="471" y="0"/>
                    <a:pt x="350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49"/>
            <p:cNvSpPr/>
            <p:nvPr/>
          </p:nvSpPr>
          <p:spPr>
            <a:xfrm>
              <a:off x="1296125" y="2669950"/>
              <a:ext cx="30100" cy="15000"/>
            </a:xfrm>
            <a:custGeom>
              <a:rect b="b" l="l" r="r" t="t"/>
              <a:pathLst>
                <a:path extrusionOk="0" h="600" w="1204">
                  <a:moveTo>
                    <a:pt x="685" y="0"/>
                  </a:moveTo>
                  <a:cubicBezTo>
                    <a:pt x="412" y="14"/>
                    <a:pt x="1" y="80"/>
                    <a:pt x="35" y="343"/>
                  </a:cubicBezTo>
                  <a:cubicBezTo>
                    <a:pt x="64" y="548"/>
                    <a:pt x="368" y="599"/>
                    <a:pt x="638" y="599"/>
                  </a:cubicBezTo>
                  <a:cubicBezTo>
                    <a:pt x="799" y="599"/>
                    <a:pt x="948" y="581"/>
                    <a:pt x="1020" y="567"/>
                  </a:cubicBezTo>
                  <a:cubicBezTo>
                    <a:pt x="1069" y="560"/>
                    <a:pt x="1155" y="550"/>
                    <a:pt x="1204" y="515"/>
                  </a:cubicBezTo>
                  <a:cubicBezTo>
                    <a:pt x="1193" y="512"/>
                    <a:pt x="1193" y="488"/>
                    <a:pt x="1166" y="450"/>
                  </a:cubicBezTo>
                  <a:cubicBezTo>
                    <a:pt x="1072" y="339"/>
                    <a:pt x="965" y="235"/>
                    <a:pt x="851" y="146"/>
                  </a:cubicBezTo>
                  <a:cubicBezTo>
                    <a:pt x="796" y="97"/>
                    <a:pt x="741" y="49"/>
                    <a:pt x="685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49"/>
            <p:cNvSpPr/>
            <p:nvPr/>
          </p:nvSpPr>
          <p:spPr>
            <a:xfrm>
              <a:off x="2113950" y="2382225"/>
              <a:ext cx="450200" cy="336225"/>
            </a:xfrm>
            <a:custGeom>
              <a:rect b="b" l="l" r="r" t="t"/>
              <a:pathLst>
                <a:path extrusionOk="0" h="13449" w="18008">
                  <a:moveTo>
                    <a:pt x="7238" y="12895"/>
                  </a:moveTo>
                  <a:lnTo>
                    <a:pt x="7438" y="12885"/>
                  </a:lnTo>
                  <a:cubicBezTo>
                    <a:pt x="7649" y="12626"/>
                    <a:pt x="7860" y="12367"/>
                    <a:pt x="8071" y="12104"/>
                  </a:cubicBezTo>
                  <a:cubicBezTo>
                    <a:pt x="8012" y="11803"/>
                    <a:pt x="7950" y="11499"/>
                    <a:pt x="7888" y="11198"/>
                  </a:cubicBezTo>
                  <a:cubicBezTo>
                    <a:pt x="7981" y="11157"/>
                    <a:pt x="8060" y="11095"/>
                    <a:pt x="8126" y="11019"/>
                  </a:cubicBezTo>
                  <a:lnTo>
                    <a:pt x="8734" y="11060"/>
                  </a:lnTo>
                  <a:cubicBezTo>
                    <a:pt x="8734" y="11060"/>
                    <a:pt x="9505" y="11727"/>
                    <a:pt x="10373" y="11223"/>
                  </a:cubicBezTo>
                  <a:cubicBezTo>
                    <a:pt x="10459" y="11171"/>
                    <a:pt x="10701" y="11406"/>
                    <a:pt x="10780" y="11343"/>
                  </a:cubicBezTo>
                  <a:cubicBezTo>
                    <a:pt x="10767" y="11357"/>
                    <a:pt x="10901" y="11513"/>
                    <a:pt x="10912" y="11527"/>
                  </a:cubicBezTo>
                  <a:cubicBezTo>
                    <a:pt x="10998" y="11613"/>
                    <a:pt x="11112" y="11644"/>
                    <a:pt x="11226" y="11682"/>
                  </a:cubicBezTo>
                  <a:cubicBezTo>
                    <a:pt x="11306" y="11710"/>
                    <a:pt x="11375" y="11755"/>
                    <a:pt x="11434" y="11817"/>
                  </a:cubicBezTo>
                  <a:cubicBezTo>
                    <a:pt x="11427" y="11845"/>
                    <a:pt x="11416" y="11872"/>
                    <a:pt x="11410" y="11900"/>
                  </a:cubicBezTo>
                  <a:lnTo>
                    <a:pt x="11448" y="11921"/>
                  </a:lnTo>
                  <a:lnTo>
                    <a:pt x="11475" y="11903"/>
                  </a:lnTo>
                  <a:cubicBezTo>
                    <a:pt x="11475" y="11903"/>
                    <a:pt x="11607" y="12035"/>
                    <a:pt x="11641" y="12049"/>
                  </a:cubicBezTo>
                  <a:cubicBezTo>
                    <a:pt x="11420" y="12363"/>
                    <a:pt x="11199" y="12678"/>
                    <a:pt x="10974" y="12989"/>
                  </a:cubicBezTo>
                  <a:cubicBezTo>
                    <a:pt x="11244" y="12712"/>
                    <a:pt x="11513" y="12436"/>
                    <a:pt x="11783" y="12159"/>
                  </a:cubicBezTo>
                  <a:cubicBezTo>
                    <a:pt x="11855" y="12211"/>
                    <a:pt x="11935" y="12256"/>
                    <a:pt x="12018" y="12290"/>
                  </a:cubicBezTo>
                  <a:cubicBezTo>
                    <a:pt x="11928" y="12657"/>
                    <a:pt x="11842" y="13023"/>
                    <a:pt x="11752" y="13393"/>
                  </a:cubicBezTo>
                  <a:cubicBezTo>
                    <a:pt x="11907" y="13047"/>
                    <a:pt x="12063" y="12702"/>
                    <a:pt x="12215" y="12360"/>
                  </a:cubicBezTo>
                  <a:cubicBezTo>
                    <a:pt x="12312" y="12373"/>
                    <a:pt x="12408" y="12377"/>
                    <a:pt x="12505" y="12367"/>
                  </a:cubicBezTo>
                  <a:cubicBezTo>
                    <a:pt x="12612" y="12726"/>
                    <a:pt x="12716" y="13085"/>
                    <a:pt x="12823" y="13448"/>
                  </a:cubicBezTo>
                  <a:cubicBezTo>
                    <a:pt x="12792" y="13061"/>
                    <a:pt x="12761" y="12674"/>
                    <a:pt x="12726" y="12287"/>
                  </a:cubicBezTo>
                  <a:cubicBezTo>
                    <a:pt x="12726" y="12287"/>
                    <a:pt x="12954" y="12156"/>
                    <a:pt x="12999" y="12111"/>
                  </a:cubicBezTo>
                  <a:lnTo>
                    <a:pt x="14009" y="12705"/>
                  </a:lnTo>
                  <a:lnTo>
                    <a:pt x="13179" y="11938"/>
                  </a:lnTo>
                  <a:cubicBezTo>
                    <a:pt x="13179" y="11938"/>
                    <a:pt x="13283" y="11755"/>
                    <a:pt x="13255" y="11592"/>
                  </a:cubicBezTo>
                  <a:cubicBezTo>
                    <a:pt x="13663" y="11523"/>
                    <a:pt x="14071" y="11451"/>
                    <a:pt x="14475" y="11382"/>
                  </a:cubicBezTo>
                  <a:cubicBezTo>
                    <a:pt x="14085" y="11375"/>
                    <a:pt x="13694" y="11368"/>
                    <a:pt x="13307" y="11357"/>
                  </a:cubicBezTo>
                  <a:cubicBezTo>
                    <a:pt x="13307" y="11357"/>
                    <a:pt x="13269" y="11084"/>
                    <a:pt x="13217" y="11057"/>
                  </a:cubicBezTo>
                  <a:cubicBezTo>
                    <a:pt x="13380" y="10856"/>
                    <a:pt x="13545" y="10652"/>
                    <a:pt x="13708" y="10452"/>
                  </a:cubicBezTo>
                  <a:cubicBezTo>
                    <a:pt x="13708" y="10452"/>
                    <a:pt x="14689" y="11043"/>
                    <a:pt x="15115" y="11181"/>
                  </a:cubicBezTo>
                  <a:cubicBezTo>
                    <a:pt x="15194" y="11229"/>
                    <a:pt x="15270" y="11281"/>
                    <a:pt x="15350" y="11333"/>
                  </a:cubicBezTo>
                  <a:cubicBezTo>
                    <a:pt x="15509" y="11430"/>
                    <a:pt x="15654" y="11547"/>
                    <a:pt x="15782" y="11686"/>
                  </a:cubicBezTo>
                  <a:cubicBezTo>
                    <a:pt x="15927" y="11848"/>
                    <a:pt x="16124" y="11962"/>
                    <a:pt x="16338" y="12007"/>
                  </a:cubicBezTo>
                  <a:cubicBezTo>
                    <a:pt x="16414" y="12028"/>
                    <a:pt x="16462" y="12107"/>
                    <a:pt x="16445" y="12187"/>
                  </a:cubicBezTo>
                  <a:cubicBezTo>
                    <a:pt x="16445" y="12187"/>
                    <a:pt x="16259" y="12989"/>
                    <a:pt x="17316" y="12816"/>
                  </a:cubicBezTo>
                  <a:cubicBezTo>
                    <a:pt x="17316" y="12816"/>
                    <a:pt x="17292" y="12888"/>
                    <a:pt x="17403" y="12933"/>
                  </a:cubicBezTo>
                  <a:cubicBezTo>
                    <a:pt x="17416" y="12964"/>
                    <a:pt x="17430" y="12996"/>
                    <a:pt x="17447" y="13027"/>
                  </a:cubicBezTo>
                  <a:cubicBezTo>
                    <a:pt x="17461" y="12999"/>
                    <a:pt x="17479" y="12975"/>
                    <a:pt x="17492" y="12947"/>
                  </a:cubicBezTo>
                  <a:lnTo>
                    <a:pt x="17562" y="12958"/>
                  </a:lnTo>
                  <a:cubicBezTo>
                    <a:pt x="17579" y="12992"/>
                    <a:pt x="17596" y="13030"/>
                    <a:pt x="17613" y="13068"/>
                  </a:cubicBezTo>
                  <a:cubicBezTo>
                    <a:pt x="17641" y="13009"/>
                    <a:pt x="17672" y="12951"/>
                    <a:pt x="17700" y="12888"/>
                  </a:cubicBezTo>
                  <a:cubicBezTo>
                    <a:pt x="17700" y="12888"/>
                    <a:pt x="17769" y="13089"/>
                    <a:pt x="17790" y="13068"/>
                  </a:cubicBezTo>
                  <a:cubicBezTo>
                    <a:pt x="17817" y="12971"/>
                    <a:pt x="17845" y="12878"/>
                    <a:pt x="17876" y="12785"/>
                  </a:cubicBezTo>
                  <a:lnTo>
                    <a:pt x="17942" y="12805"/>
                  </a:lnTo>
                  <a:cubicBezTo>
                    <a:pt x="17942" y="12805"/>
                    <a:pt x="18007" y="12602"/>
                    <a:pt x="17987" y="12526"/>
                  </a:cubicBezTo>
                  <a:lnTo>
                    <a:pt x="17945" y="12439"/>
                  </a:lnTo>
                  <a:cubicBezTo>
                    <a:pt x="17945" y="12439"/>
                    <a:pt x="17845" y="12322"/>
                    <a:pt x="17841" y="12318"/>
                  </a:cubicBezTo>
                  <a:cubicBezTo>
                    <a:pt x="17924" y="12145"/>
                    <a:pt x="17907" y="11938"/>
                    <a:pt x="17800" y="11779"/>
                  </a:cubicBezTo>
                  <a:cubicBezTo>
                    <a:pt x="17800" y="11779"/>
                    <a:pt x="17527" y="11229"/>
                    <a:pt x="16988" y="11478"/>
                  </a:cubicBezTo>
                  <a:cubicBezTo>
                    <a:pt x="16939" y="11496"/>
                    <a:pt x="16767" y="11292"/>
                    <a:pt x="16729" y="11264"/>
                  </a:cubicBezTo>
                  <a:cubicBezTo>
                    <a:pt x="16601" y="11171"/>
                    <a:pt x="16428" y="11181"/>
                    <a:pt x="16303" y="11102"/>
                  </a:cubicBezTo>
                  <a:cubicBezTo>
                    <a:pt x="16303" y="11102"/>
                    <a:pt x="16068" y="10956"/>
                    <a:pt x="15899" y="10870"/>
                  </a:cubicBezTo>
                  <a:cubicBezTo>
                    <a:pt x="15795" y="10822"/>
                    <a:pt x="15706" y="10708"/>
                    <a:pt x="15616" y="10638"/>
                  </a:cubicBezTo>
                  <a:cubicBezTo>
                    <a:pt x="15415" y="10479"/>
                    <a:pt x="15235" y="10293"/>
                    <a:pt x="15018" y="10161"/>
                  </a:cubicBezTo>
                  <a:cubicBezTo>
                    <a:pt x="14931" y="10110"/>
                    <a:pt x="14838" y="10058"/>
                    <a:pt x="14745" y="10009"/>
                  </a:cubicBezTo>
                  <a:cubicBezTo>
                    <a:pt x="14610" y="9940"/>
                    <a:pt x="14454" y="9916"/>
                    <a:pt x="14320" y="9837"/>
                  </a:cubicBezTo>
                  <a:cubicBezTo>
                    <a:pt x="14233" y="9788"/>
                    <a:pt x="14002" y="9695"/>
                    <a:pt x="13960" y="9609"/>
                  </a:cubicBezTo>
                  <a:cubicBezTo>
                    <a:pt x="13960" y="9609"/>
                    <a:pt x="13774" y="8817"/>
                    <a:pt x="13466" y="8572"/>
                  </a:cubicBezTo>
                  <a:cubicBezTo>
                    <a:pt x="13466" y="8572"/>
                    <a:pt x="13034" y="8375"/>
                    <a:pt x="12861" y="8589"/>
                  </a:cubicBezTo>
                  <a:cubicBezTo>
                    <a:pt x="12861" y="8589"/>
                    <a:pt x="12301" y="7981"/>
                    <a:pt x="12142" y="8226"/>
                  </a:cubicBezTo>
                  <a:cubicBezTo>
                    <a:pt x="12142" y="8226"/>
                    <a:pt x="12001" y="8112"/>
                    <a:pt x="11914" y="8088"/>
                  </a:cubicBezTo>
                  <a:cubicBezTo>
                    <a:pt x="11914" y="8088"/>
                    <a:pt x="11582" y="7531"/>
                    <a:pt x="11361" y="7701"/>
                  </a:cubicBezTo>
                  <a:cubicBezTo>
                    <a:pt x="11361" y="7701"/>
                    <a:pt x="10189" y="5990"/>
                    <a:pt x="9719" y="6308"/>
                  </a:cubicBezTo>
                  <a:cubicBezTo>
                    <a:pt x="9719" y="6308"/>
                    <a:pt x="9377" y="5682"/>
                    <a:pt x="9018" y="5630"/>
                  </a:cubicBezTo>
                  <a:cubicBezTo>
                    <a:pt x="9018" y="5630"/>
                    <a:pt x="8126" y="5188"/>
                    <a:pt x="8064" y="5136"/>
                  </a:cubicBezTo>
                  <a:lnTo>
                    <a:pt x="7732" y="4870"/>
                  </a:lnTo>
                  <a:cubicBezTo>
                    <a:pt x="7732" y="4870"/>
                    <a:pt x="7228" y="4265"/>
                    <a:pt x="6951" y="4086"/>
                  </a:cubicBezTo>
                  <a:cubicBezTo>
                    <a:pt x="6951" y="4086"/>
                    <a:pt x="5797" y="2848"/>
                    <a:pt x="5185" y="2610"/>
                  </a:cubicBezTo>
                  <a:cubicBezTo>
                    <a:pt x="5185" y="2610"/>
                    <a:pt x="4946" y="2568"/>
                    <a:pt x="4846" y="2164"/>
                  </a:cubicBezTo>
                  <a:cubicBezTo>
                    <a:pt x="5009" y="1946"/>
                    <a:pt x="5171" y="1728"/>
                    <a:pt x="5334" y="1511"/>
                  </a:cubicBezTo>
                  <a:cubicBezTo>
                    <a:pt x="5354" y="1328"/>
                    <a:pt x="5375" y="1144"/>
                    <a:pt x="5396" y="965"/>
                  </a:cubicBezTo>
                  <a:cubicBezTo>
                    <a:pt x="5264" y="854"/>
                    <a:pt x="5137" y="743"/>
                    <a:pt x="5005" y="633"/>
                  </a:cubicBezTo>
                  <a:cubicBezTo>
                    <a:pt x="5033" y="491"/>
                    <a:pt x="5064" y="349"/>
                    <a:pt x="5092" y="211"/>
                  </a:cubicBezTo>
                  <a:lnTo>
                    <a:pt x="4953" y="121"/>
                  </a:lnTo>
                  <a:lnTo>
                    <a:pt x="4815" y="135"/>
                  </a:lnTo>
                  <a:lnTo>
                    <a:pt x="4670" y="0"/>
                  </a:lnTo>
                  <a:cubicBezTo>
                    <a:pt x="3132" y="1905"/>
                    <a:pt x="1577" y="3795"/>
                    <a:pt x="1" y="5665"/>
                  </a:cubicBezTo>
                  <a:lnTo>
                    <a:pt x="491" y="6080"/>
                  </a:lnTo>
                  <a:lnTo>
                    <a:pt x="875" y="5924"/>
                  </a:lnTo>
                  <a:cubicBezTo>
                    <a:pt x="1024" y="6028"/>
                    <a:pt x="1176" y="6132"/>
                    <a:pt x="1324" y="6235"/>
                  </a:cubicBezTo>
                  <a:lnTo>
                    <a:pt x="1618" y="6090"/>
                  </a:lnTo>
                  <a:cubicBezTo>
                    <a:pt x="1618" y="6090"/>
                    <a:pt x="2209" y="6456"/>
                    <a:pt x="2683" y="6764"/>
                  </a:cubicBezTo>
                  <a:cubicBezTo>
                    <a:pt x="2707" y="6878"/>
                    <a:pt x="2731" y="6992"/>
                    <a:pt x="2759" y="7110"/>
                  </a:cubicBezTo>
                  <a:lnTo>
                    <a:pt x="3529" y="7645"/>
                  </a:lnTo>
                  <a:cubicBezTo>
                    <a:pt x="3557" y="7725"/>
                    <a:pt x="3581" y="7804"/>
                    <a:pt x="3609" y="7887"/>
                  </a:cubicBezTo>
                  <a:lnTo>
                    <a:pt x="3968" y="8122"/>
                  </a:lnTo>
                  <a:lnTo>
                    <a:pt x="4020" y="8340"/>
                  </a:lnTo>
                  <a:cubicBezTo>
                    <a:pt x="4020" y="8340"/>
                    <a:pt x="5351" y="9363"/>
                    <a:pt x="5603" y="9422"/>
                  </a:cubicBezTo>
                  <a:cubicBezTo>
                    <a:pt x="5603" y="9422"/>
                    <a:pt x="5264" y="9598"/>
                    <a:pt x="5779" y="10206"/>
                  </a:cubicBezTo>
                  <a:cubicBezTo>
                    <a:pt x="5779" y="10206"/>
                    <a:pt x="6243" y="10728"/>
                    <a:pt x="6353" y="10752"/>
                  </a:cubicBezTo>
                  <a:cubicBezTo>
                    <a:pt x="6353" y="10752"/>
                    <a:pt x="5935" y="11043"/>
                    <a:pt x="6820" y="12367"/>
                  </a:cubicBezTo>
                  <a:lnTo>
                    <a:pt x="7062" y="12436"/>
                  </a:lnTo>
                  <a:lnTo>
                    <a:pt x="7234" y="12892"/>
                  </a:lnTo>
                  <a:close/>
                  <a:moveTo>
                    <a:pt x="13393" y="10431"/>
                  </a:moveTo>
                  <a:lnTo>
                    <a:pt x="13393" y="10431"/>
                  </a:lnTo>
                  <a:lnTo>
                    <a:pt x="13034" y="10787"/>
                  </a:lnTo>
                  <a:cubicBezTo>
                    <a:pt x="12878" y="10614"/>
                    <a:pt x="12844" y="10604"/>
                    <a:pt x="12837" y="10607"/>
                  </a:cubicBezTo>
                  <a:lnTo>
                    <a:pt x="12837" y="10611"/>
                  </a:lnTo>
                  <a:lnTo>
                    <a:pt x="12837" y="10607"/>
                  </a:lnTo>
                  <a:cubicBezTo>
                    <a:pt x="12913" y="10514"/>
                    <a:pt x="12986" y="10417"/>
                    <a:pt x="13058" y="10320"/>
                  </a:cubicBezTo>
                  <a:cubicBezTo>
                    <a:pt x="13145" y="10390"/>
                    <a:pt x="13393" y="10431"/>
                    <a:pt x="13393" y="10431"/>
                  </a:cubicBezTo>
                  <a:close/>
                  <a:moveTo>
                    <a:pt x="12318" y="10172"/>
                  </a:moveTo>
                  <a:lnTo>
                    <a:pt x="12318" y="10172"/>
                  </a:lnTo>
                  <a:cubicBezTo>
                    <a:pt x="12318" y="10172"/>
                    <a:pt x="12533" y="10168"/>
                    <a:pt x="12630" y="10103"/>
                  </a:cubicBezTo>
                  <a:cubicBezTo>
                    <a:pt x="12664" y="10079"/>
                    <a:pt x="12661" y="10099"/>
                    <a:pt x="12661" y="10099"/>
                  </a:cubicBezTo>
                  <a:cubicBezTo>
                    <a:pt x="12737" y="10151"/>
                    <a:pt x="12813" y="10200"/>
                    <a:pt x="12896" y="10244"/>
                  </a:cubicBezTo>
                  <a:lnTo>
                    <a:pt x="12889" y="10251"/>
                  </a:lnTo>
                  <a:cubicBezTo>
                    <a:pt x="12858" y="10289"/>
                    <a:pt x="12827" y="10331"/>
                    <a:pt x="12792" y="10369"/>
                  </a:cubicBezTo>
                  <a:lnTo>
                    <a:pt x="12737" y="10438"/>
                  </a:lnTo>
                  <a:cubicBezTo>
                    <a:pt x="12723" y="10455"/>
                    <a:pt x="12712" y="10483"/>
                    <a:pt x="12685" y="10476"/>
                  </a:cubicBezTo>
                  <a:cubicBezTo>
                    <a:pt x="12657" y="10469"/>
                    <a:pt x="12605" y="10452"/>
                    <a:pt x="12512" y="10435"/>
                  </a:cubicBezTo>
                  <a:lnTo>
                    <a:pt x="12547" y="10393"/>
                  </a:lnTo>
                  <a:lnTo>
                    <a:pt x="12439" y="10334"/>
                  </a:lnTo>
                  <a:lnTo>
                    <a:pt x="12363" y="10390"/>
                  </a:lnTo>
                  <a:cubicBezTo>
                    <a:pt x="12363" y="10390"/>
                    <a:pt x="12370" y="10383"/>
                    <a:pt x="12180" y="1035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49"/>
            <p:cNvSpPr/>
            <p:nvPr/>
          </p:nvSpPr>
          <p:spPr>
            <a:xfrm>
              <a:off x="1979075" y="2642650"/>
              <a:ext cx="67175" cy="141975"/>
            </a:xfrm>
            <a:custGeom>
              <a:rect b="b" l="l" r="r" t="t"/>
              <a:pathLst>
                <a:path extrusionOk="0" h="5679" w="2687">
                  <a:moveTo>
                    <a:pt x="664" y="0"/>
                  </a:moveTo>
                  <a:lnTo>
                    <a:pt x="1" y="432"/>
                  </a:lnTo>
                  <a:cubicBezTo>
                    <a:pt x="844" y="1435"/>
                    <a:pt x="2444" y="4435"/>
                    <a:pt x="2085" y="5655"/>
                  </a:cubicBezTo>
                  <a:lnTo>
                    <a:pt x="2275" y="5679"/>
                  </a:lnTo>
                  <a:cubicBezTo>
                    <a:pt x="2686" y="3920"/>
                    <a:pt x="1490" y="1524"/>
                    <a:pt x="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49"/>
            <p:cNvSpPr/>
            <p:nvPr/>
          </p:nvSpPr>
          <p:spPr>
            <a:xfrm>
              <a:off x="1984425" y="2655075"/>
              <a:ext cx="54975" cy="129475"/>
            </a:xfrm>
            <a:custGeom>
              <a:rect b="b" l="l" r="r" t="t"/>
              <a:pathLst>
                <a:path extrusionOk="0" h="5179" w="2199">
                  <a:moveTo>
                    <a:pt x="319" y="1"/>
                  </a:moveTo>
                  <a:lnTo>
                    <a:pt x="1" y="208"/>
                  </a:lnTo>
                  <a:cubicBezTo>
                    <a:pt x="868" y="1404"/>
                    <a:pt x="2199" y="4034"/>
                    <a:pt x="1871" y="5158"/>
                  </a:cubicBezTo>
                  <a:lnTo>
                    <a:pt x="2005" y="5178"/>
                  </a:lnTo>
                  <a:cubicBezTo>
                    <a:pt x="2123" y="3485"/>
                    <a:pt x="1069" y="1383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49"/>
            <p:cNvSpPr/>
            <p:nvPr/>
          </p:nvSpPr>
          <p:spPr>
            <a:xfrm>
              <a:off x="1932750" y="2683950"/>
              <a:ext cx="213450" cy="162975"/>
            </a:xfrm>
            <a:custGeom>
              <a:rect b="b" l="l" r="r" t="t"/>
              <a:pathLst>
                <a:path extrusionOk="0" h="6519" w="8538">
                  <a:moveTo>
                    <a:pt x="8538" y="2679"/>
                  </a:moveTo>
                  <a:cubicBezTo>
                    <a:pt x="8538" y="2679"/>
                    <a:pt x="8538" y="2679"/>
                    <a:pt x="8538" y="2679"/>
                  </a:cubicBezTo>
                  <a:lnTo>
                    <a:pt x="8538" y="2679"/>
                  </a:lnTo>
                  <a:cubicBezTo>
                    <a:pt x="8538" y="2679"/>
                    <a:pt x="8538" y="2679"/>
                    <a:pt x="8538" y="2679"/>
                  </a:cubicBezTo>
                  <a:close/>
                  <a:moveTo>
                    <a:pt x="5887" y="0"/>
                  </a:moveTo>
                  <a:cubicBezTo>
                    <a:pt x="5292" y="1632"/>
                    <a:pt x="4515" y="2451"/>
                    <a:pt x="3955" y="3232"/>
                  </a:cubicBezTo>
                  <a:cubicBezTo>
                    <a:pt x="3236" y="2485"/>
                    <a:pt x="2738" y="2565"/>
                    <a:pt x="972" y="1054"/>
                  </a:cubicBezTo>
                  <a:lnTo>
                    <a:pt x="972" y="1054"/>
                  </a:lnTo>
                  <a:cubicBezTo>
                    <a:pt x="1003" y="1137"/>
                    <a:pt x="1235" y="2537"/>
                    <a:pt x="1874" y="3111"/>
                  </a:cubicBezTo>
                  <a:cubicBezTo>
                    <a:pt x="2425" y="3610"/>
                    <a:pt x="3184" y="3644"/>
                    <a:pt x="3379" y="3644"/>
                  </a:cubicBezTo>
                  <a:cubicBezTo>
                    <a:pt x="3409" y="3644"/>
                    <a:pt x="3426" y="3643"/>
                    <a:pt x="3426" y="3643"/>
                  </a:cubicBezTo>
                  <a:lnTo>
                    <a:pt x="3426" y="3643"/>
                  </a:lnTo>
                  <a:cubicBezTo>
                    <a:pt x="3426" y="3643"/>
                    <a:pt x="2807" y="3965"/>
                    <a:pt x="1591" y="4020"/>
                  </a:cubicBezTo>
                  <a:cubicBezTo>
                    <a:pt x="1380" y="4029"/>
                    <a:pt x="1193" y="4033"/>
                    <a:pt x="1028" y="4033"/>
                  </a:cubicBezTo>
                  <a:cubicBezTo>
                    <a:pt x="345" y="4033"/>
                    <a:pt x="49" y="3967"/>
                    <a:pt x="7" y="3967"/>
                  </a:cubicBezTo>
                  <a:cubicBezTo>
                    <a:pt x="1" y="3967"/>
                    <a:pt x="0" y="3968"/>
                    <a:pt x="5" y="3971"/>
                  </a:cubicBezTo>
                  <a:cubicBezTo>
                    <a:pt x="744" y="4492"/>
                    <a:pt x="1338" y="4803"/>
                    <a:pt x="1946" y="4803"/>
                  </a:cubicBezTo>
                  <a:cubicBezTo>
                    <a:pt x="2472" y="4803"/>
                    <a:pt x="3009" y="4571"/>
                    <a:pt x="3661" y="4044"/>
                  </a:cubicBezTo>
                  <a:lnTo>
                    <a:pt x="3661" y="4044"/>
                  </a:lnTo>
                  <a:cubicBezTo>
                    <a:pt x="3661" y="4044"/>
                    <a:pt x="3685" y="4258"/>
                    <a:pt x="3081" y="5167"/>
                  </a:cubicBezTo>
                  <a:cubicBezTo>
                    <a:pt x="2725" y="5710"/>
                    <a:pt x="2254" y="6170"/>
                    <a:pt x="1708" y="6519"/>
                  </a:cubicBezTo>
                  <a:cubicBezTo>
                    <a:pt x="3122" y="6335"/>
                    <a:pt x="4093" y="5841"/>
                    <a:pt x="4332" y="4331"/>
                  </a:cubicBezTo>
                  <a:lnTo>
                    <a:pt x="4332" y="4331"/>
                  </a:lnTo>
                  <a:cubicBezTo>
                    <a:pt x="4282" y="5640"/>
                    <a:pt x="5618" y="6027"/>
                    <a:pt x="6704" y="6027"/>
                  </a:cubicBezTo>
                  <a:cubicBezTo>
                    <a:pt x="6823" y="6027"/>
                    <a:pt x="6938" y="6023"/>
                    <a:pt x="7048" y="6014"/>
                  </a:cubicBezTo>
                  <a:cubicBezTo>
                    <a:pt x="7048" y="6014"/>
                    <a:pt x="6053" y="5330"/>
                    <a:pt x="5586" y="4863"/>
                  </a:cubicBezTo>
                  <a:cubicBezTo>
                    <a:pt x="5120" y="4393"/>
                    <a:pt x="4726" y="3982"/>
                    <a:pt x="4726" y="3982"/>
                  </a:cubicBezTo>
                  <a:lnTo>
                    <a:pt x="4726" y="3982"/>
                  </a:lnTo>
                  <a:cubicBezTo>
                    <a:pt x="5002" y="4177"/>
                    <a:pt x="5305" y="4257"/>
                    <a:pt x="5616" y="4257"/>
                  </a:cubicBezTo>
                  <a:cubicBezTo>
                    <a:pt x="6993" y="4257"/>
                    <a:pt x="8524" y="2693"/>
                    <a:pt x="8538" y="2679"/>
                  </a:cubicBezTo>
                  <a:lnTo>
                    <a:pt x="8538" y="2679"/>
                  </a:lnTo>
                  <a:cubicBezTo>
                    <a:pt x="8497" y="2718"/>
                    <a:pt x="4688" y="3432"/>
                    <a:pt x="4688" y="3432"/>
                  </a:cubicBezTo>
                  <a:cubicBezTo>
                    <a:pt x="5814" y="2696"/>
                    <a:pt x="6312" y="1967"/>
                    <a:pt x="58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49"/>
            <p:cNvSpPr/>
            <p:nvPr/>
          </p:nvSpPr>
          <p:spPr>
            <a:xfrm>
              <a:off x="1957050" y="2683950"/>
              <a:ext cx="128850" cy="89200"/>
            </a:xfrm>
            <a:custGeom>
              <a:rect b="b" l="l" r="r" t="t"/>
              <a:pathLst>
                <a:path extrusionOk="0" h="3568" w="5154">
                  <a:moveTo>
                    <a:pt x="4915" y="0"/>
                  </a:moveTo>
                  <a:lnTo>
                    <a:pt x="4915" y="0"/>
                  </a:lnTo>
                  <a:cubicBezTo>
                    <a:pt x="4320" y="1632"/>
                    <a:pt x="3543" y="2451"/>
                    <a:pt x="2983" y="3235"/>
                  </a:cubicBezTo>
                  <a:cubicBezTo>
                    <a:pt x="2264" y="2489"/>
                    <a:pt x="1766" y="2565"/>
                    <a:pt x="0" y="1054"/>
                  </a:cubicBezTo>
                  <a:lnTo>
                    <a:pt x="0" y="1054"/>
                  </a:lnTo>
                  <a:cubicBezTo>
                    <a:pt x="356" y="2001"/>
                    <a:pt x="1974" y="3277"/>
                    <a:pt x="3035" y="3567"/>
                  </a:cubicBezTo>
                  <a:cubicBezTo>
                    <a:pt x="3999" y="2983"/>
                    <a:pt x="5153" y="1099"/>
                    <a:pt x="49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49"/>
            <p:cNvSpPr/>
            <p:nvPr/>
          </p:nvSpPr>
          <p:spPr>
            <a:xfrm>
              <a:off x="1932725" y="2775025"/>
              <a:ext cx="85700" cy="19200"/>
            </a:xfrm>
            <a:custGeom>
              <a:rect b="b" l="l" r="r" t="t"/>
              <a:pathLst>
                <a:path extrusionOk="0" h="768" w="3428">
                  <a:moveTo>
                    <a:pt x="3427" y="0"/>
                  </a:moveTo>
                  <a:lnTo>
                    <a:pt x="3427" y="0"/>
                  </a:lnTo>
                  <a:cubicBezTo>
                    <a:pt x="3137" y="69"/>
                    <a:pt x="2435" y="339"/>
                    <a:pt x="1592" y="377"/>
                  </a:cubicBezTo>
                  <a:cubicBezTo>
                    <a:pt x="1472" y="382"/>
                    <a:pt x="1354" y="384"/>
                    <a:pt x="1239" y="384"/>
                  </a:cubicBezTo>
                  <a:cubicBezTo>
                    <a:pt x="639" y="384"/>
                    <a:pt x="131" y="323"/>
                    <a:pt x="25" y="323"/>
                  </a:cubicBezTo>
                  <a:cubicBezTo>
                    <a:pt x="7" y="323"/>
                    <a:pt x="1" y="325"/>
                    <a:pt x="6" y="328"/>
                  </a:cubicBezTo>
                  <a:cubicBezTo>
                    <a:pt x="426" y="625"/>
                    <a:pt x="951" y="768"/>
                    <a:pt x="1481" y="768"/>
                  </a:cubicBezTo>
                  <a:cubicBezTo>
                    <a:pt x="2201" y="768"/>
                    <a:pt x="2932" y="504"/>
                    <a:pt x="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49"/>
            <p:cNvSpPr/>
            <p:nvPr/>
          </p:nvSpPr>
          <p:spPr>
            <a:xfrm>
              <a:off x="1975450" y="2785050"/>
              <a:ext cx="50300" cy="61975"/>
            </a:xfrm>
            <a:custGeom>
              <a:rect b="b" l="l" r="r" t="t"/>
              <a:pathLst>
                <a:path extrusionOk="0" h="2479" w="2012">
                  <a:moveTo>
                    <a:pt x="1957" y="0"/>
                  </a:moveTo>
                  <a:cubicBezTo>
                    <a:pt x="1870" y="152"/>
                    <a:pt x="1756" y="550"/>
                    <a:pt x="1376" y="1123"/>
                  </a:cubicBezTo>
                  <a:cubicBezTo>
                    <a:pt x="992" y="1697"/>
                    <a:pt x="0" y="2478"/>
                    <a:pt x="0" y="2478"/>
                  </a:cubicBezTo>
                  <a:cubicBezTo>
                    <a:pt x="868" y="2364"/>
                    <a:pt x="2012" y="978"/>
                    <a:pt x="19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49"/>
            <p:cNvSpPr/>
            <p:nvPr/>
          </p:nvSpPr>
          <p:spPr>
            <a:xfrm>
              <a:off x="2050975" y="2783575"/>
              <a:ext cx="58000" cy="50875"/>
            </a:xfrm>
            <a:custGeom>
              <a:rect b="b" l="l" r="r" t="t"/>
              <a:pathLst>
                <a:path extrusionOk="0" h="2035" w="2320">
                  <a:moveTo>
                    <a:pt x="0" y="0"/>
                  </a:moveTo>
                  <a:lnTo>
                    <a:pt x="0" y="0"/>
                  </a:lnTo>
                  <a:cubicBezTo>
                    <a:pt x="251" y="684"/>
                    <a:pt x="1486" y="2034"/>
                    <a:pt x="2270" y="2034"/>
                  </a:cubicBezTo>
                  <a:cubicBezTo>
                    <a:pt x="2287" y="2034"/>
                    <a:pt x="2303" y="2034"/>
                    <a:pt x="2319" y="2032"/>
                  </a:cubicBezTo>
                  <a:cubicBezTo>
                    <a:pt x="2319" y="2032"/>
                    <a:pt x="1148" y="1168"/>
                    <a:pt x="857" y="878"/>
                  </a:cubicBezTo>
                  <a:cubicBezTo>
                    <a:pt x="570" y="588"/>
                    <a:pt x="97" y="1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49"/>
            <p:cNvSpPr/>
            <p:nvPr/>
          </p:nvSpPr>
          <p:spPr>
            <a:xfrm>
              <a:off x="2049925" y="2751000"/>
              <a:ext cx="96275" cy="24550"/>
            </a:xfrm>
            <a:custGeom>
              <a:rect b="b" l="l" r="r" t="t"/>
              <a:pathLst>
                <a:path extrusionOk="0" h="982" w="3851">
                  <a:moveTo>
                    <a:pt x="3851" y="0"/>
                  </a:moveTo>
                  <a:lnTo>
                    <a:pt x="3851" y="0"/>
                  </a:lnTo>
                  <a:cubicBezTo>
                    <a:pt x="3850" y="1"/>
                    <a:pt x="3850" y="1"/>
                    <a:pt x="3849" y="1"/>
                  </a:cubicBezTo>
                  <a:lnTo>
                    <a:pt x="3849" y="1"/>
                  </a:lnTo>
                  <a:cubicBezTo>
                    <a:pt x="3850" y="1"/>
                    <a:pt x="3851" y="1"/>
                    <a:pt x="3851" y="0"/>
                  </a:cubicBezTo>
                  <a:close/>
                  <a:moveTo>
                    <a:pt x="3849" y="1"/>
                  </a:moveTo>
                  <a:lnTo>
                    <a:pt x="3849" y="1"/>
                  </a:lnTo>
                  <a:cubicBezTo>
                    <a:pt x="3766" y="36"/>
                    <a:pt x="1084" y="545"/>
                    <a:pt x="1" y="750"/>
                  </a:cubicBezTo>
                  <a:cubicBezTo>
                    <a:pt x="440" y="912"/>
                    <a:pt x="833" y="981"/>
                    <a:pt x="1198" y="981"/>
                  </a:cubicBezTo>
                  <a:cubicBezTo>
                    <a:pt x="2150" y="981"/>
                    <a:pt x="2916" y="513"/>
                    <a:pt x="38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49"/>
            <p:cNvSpPr/>
            <p:nvPr/>
          </p:nvSpPr>
          <p:spPr>
            <a:xfrm>
              <a:off x="2015100" y="2627775"/>
              <a:ext cx="82200" cy="75375"/>
            </a:xfrm>
            <a:custGeom>
              <a:rect b="b" l="l" r="r" t="t"/>
              <a:pathLst>
                <a:path extrusionOk="0" h="3015" w="3288">
                  <a:moveTo>
                    <a:pt x="474" y="1"/>
                  </a:moveTo>
                  <a:lnTo>
                    <a:pt x="1" y="308"/>
                  </a:lnTo>
                  <a:cubicBezTo>
                    <a:pt x="758" y="1290"/>
                    <a:pt x="1978" y="2773"/>
                    <a:pt x="3250" y="3015"/>
                  </a:cubicBezTo>
                  <a:lnTo>
                    <a:pt x="3288" y="2883"/>
                  </a:lnTo>
                  <a:cubicBezTo>
                    <a:pt x="2386" y="2762"/>
                    <a:pt x="889" y="844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49"/>
            <p:cNvSpPr/>
            <p:nvPr/>
          </p:nvSpPr>
          <p:spPr>
            <a:xfrm>
              <a:off x="2024175" y="2633225"/>
              <a:ext cx="73125" cy="68975"/>
            </a:xfrm>
            <a:custGeom>
              <a:rect b="b" l="l" r="r" t="t"/>
              <a:pathLst>
                <a:path extrusionOk="0" h="2759" w="2925">
                  <a:moveTo>
                    <a:pt x="229" y="1"/>
                  </a:moveTo>
                  <a:lnTo>
                    <a:pt x="1" y="149"/>
                  </a:lnTo>
                  <a:cubicBezTo>
                    <a:pt x="688" y="1041"/>
                    <a:pt x="1756" y="2344"/>
                    <a:pt x="2900" y="2759"/>
                  </a:cubicBezTo>
                  <a:lnTo>
                    <a:pt x="2925" y="2665"/>
                  </a:lnTo>
                  <a:cubicBezTo>
                    <a:pt x="2095" y="2555"/>
                    <a:pt x="758" y="916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49"/>
            <p:cNvSpPr/>
            <p:nvPr/>
          </p:nvSpPr>
          <p:spPr>
            <a:xfrm>
              <a:off x="2017525" y="2629850"/>
              <a:ext cx="137225" cy="135675"/>
            </a:xfrm>
            <a:custGeom>
              <a:rect b="b" l="l" r="r" t="t"/>
              <a:pathLst>
                <a:path extrusionOk="0" h="5427" w="5489">
                  <a:moveTo>
                    <a:pt x="2123" y="1"/>
                  </a:moveTo>
                  <a:lnTo>
                    <a:pt x="2123" y="1"/>
                  </a:lnTo>
                  <a:cubicBezTo>
                    <a:pt x="2600" y="1591"/>
                    <a:pt x="2403" y="1898"/>
                    <a:pt x="2683" y="2586"/>
                  </a:cubicBezTo>
                  <a:cubicBezTo>
                    <a:pt x="2098" y="2706"/>
                    <a:pt x="1445" y="2927"/>
                    <a:pt x="470" y="2927"/>
                  </a:cubicBezTo>
                  <a:cubicBezTo>
                    <a:pt x="321" y="2927"/>
                    <a:pt x="165" y="2922"/>
                    <a:pt x="1" y="2911"/>
                  </a:cubicBezTo>
                  <a:lnTo>
                    <a:pt x="1" y="2911"/>
                  </a:lnTo>
                  <a:cubicBezTo>
                    <a:pt x="606" y="3353"/>
                    <a:pt x="1065" y="3536"/>
                    <a:pt x="1479" y="3536"/>
                  </a:cubicBezTo>
                  <a:cubicBezTo>
                    <a:pt x="1864" y="3536"/>
                    <a:pt x="2210" y="3378"/>
                    <a:pt x="2600" y="3125"/>
                  </a:cubicBezTo>
                  <a:lnTo>
                    <a:pt x="2600" y="3125"/>
                  </a:lnTo>
                  <a:cubicBezTo>
                    <a:pt x="2599" y="3125"/>
                    <a:pt x="1022" y="5414"/>
                    <a:pt x="989" y="5427"/>
                  </a:cubicBezTo>
                  <a:lnTo>
                    <a:pt x="989" y="5427"/>
                  </a:lnTo>
                  <a:cubicBezTo>
                    <a:pt x="1003" y="5422"/>
                    <a:pt x="3207" y="4597"/>
                    <a:pt x="2949" y="3312"/>
                  </a:cubicBezTo>
                  <a:lnTo>
                    <a:pt x="2949" y="3312"/>
                  </a:lnTo>
                  <a:cubicBezTo>
                    <a:pt x="2949" y="3312"/>
                    <a:pt x="3104" y="3689"/>
                    <a:pt x="3277" y="4127"/>
                  </a:cubicBezTo>
                  <a:cubicBezTo>
                    <a:pt x="3446" y="4570"/>
                    <a:pt x="3605" y="5423"/>
                    <a:pt x="3605" y="5423"/>
                  </a:cubicBezTo>
                  <a:cubicBezTo>
                    <a:pt x="3989" y="4711"/>
                    <a:pt x="4262" y="3536"/>
                    <a:pt x="3294" y="3153"/>
                  </a:cubicBezTo>
                  <a:lnTo>
                    <a:pt x="3294" y="3153"/>
                  </a:lnTo>
                  <a:cubicBezTo>
                    <a:pt x="3498" y="3207"/>
                    <a:pt x="3685" y="3233"/>
                    <a:pt x="3858" y="3233"/>
                  </a:cubicBezTo>
                  <a:cubicBezTo>
                    <a:pt x="4583" y="3233"/>
                    <a:pt x="5062" y="2778"/>
                    <a:pt x="5489" y="2074"/>
                  </a:cubicBezTo>
                  <a:lnTo>
                    <a:pt x="5489" y="2074"/>
                  </a:lnTo>
                  <a:cubicBezTo>
                    <a:pt x="5102" y="2330"/>
                    <a:pt x="4663" y="2503"/>
                    <a:pt x="4203" y="2579"/>
                  </a:cubicBezTo>
                  <a:cubicBezTo>
                    <a:pt x="3855" y="2638"/>
                    <a:pt x="3636" y="2655"/>
                    <a:pt x="3501" y="2655"/>
                  </a:cubicBezTo>
                  <a:cubicBezTo>
                    <a:pt x="3338" y="2655"/>
                    <a:pt x="3298" y="2631"/>
                    <a:pt x="3298" y="2631"/>
                  </a:cubicBezTo>
                  <a:cubicBezTo>
                    <a:pt x="4452" y="2040"/>
                    <a:pt x="4549" y="1400"/>
                    <a:pt x="4314" y="215"/>
                  </a:cubicBezTo>
                  <a:cubicBezTo>
                    <a:pt x="4314" y="213"/>
                    <a:pt x="4313" y="212"/>
                    <a:pt x="4313" y="212"/>
                  </a:cubicBezTo>
                  <a:cubicBezTo>
                    <a:pt x="4303" y="212"/>
                    <a:pt x="4260" y="527"/>
                    <a:pt x="3885" y="1269"/>
                  </a:cubicBezTo>
                  <a:cubicBezTo>
                    <a:pt x="3495" y="2050"/>
                    <a:pt x="3104" y="2361"/>
                    <a:pt x="3104" y="2361"/>
                  </a:cubicBezTo>
                  <a:cubicBezTo>
                    <a:pt x="3104" y="2361"/>
                    <a:pt x="3401" y="1774"/>
                    <a:pt x="3208" y="1190"/>
                  </a:cubicBezTo>
                  <a:cubicBezTo>
                    <a:pt x="3018" y="606"/>
                    <a:pt x="2168" y="42"/>
                    <a:pt x="2123" y="1"/>
                  </a:cubicBezTo>
                  <a:close/>
                  <a:moveTo>
                    <a:pt x="989" y="5427"/>
                  </a:moveTo>
                  <a:cubicBezTo>
                    <a:pt x="989" y="5427"/>
                    <a:pt x="989" y="5427"/>
                    <a:pt x="989" y="5427"/>
                  </a:cubicBezTo>
                  <a:cubicBezTo>
                    <a:pt x="989" y="5427"/>
                    <a:pt x="989" y="5427"/>
                    <a:pt x="989" y="54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49"/>
            <p:cNvSpPr/>
            <p:nvPr/>
          </p:nvSpPr>
          <p:spPr>
            <a:xfrm>
              <a:off x="2017525" y="2629850"/>
              <a:ext cx="75100" cy="79575"/>
            </a:xfrm>
            <a:custGeom>
              <a:rect b="b" l="l" r="r" t="t"/>
              <a:pathLst>
                <a:path extrusionOk="0" h="3183" w="3004">
                  <a:moveTo>
                    <a:pt x="2123" y="1"/>
                  </a:moveTo>
                  <a:lnTo>
                    <a:pt x="2123" y="1"/>
                  </a:lnTo>
                  <a:cubicBezTo>
                    <a:pt x="2600" y="1594"/>
                    <a:pt x="2403" y="1902"/>
                    <a:pt x="2683" y="2589"/>
                  </a:cubicBezTo>
                  <a:cubicBezTo>
                    <a:pt x="2099" y="2709"/>
                    <a:pt x="1447" y="2928"/>
                    <a:pt x="474" y="2928"/>
                  </a:cubicBezTo>
                  <a:cubicBezTo>
                    <a:pt x="324" y="2928"/>
                    <a:pt x="167" y="2922"/>
                    <a:pt x="1" y="2911"/>
                  </a:cubicBezTo>
                  <a:lnTo>
                    <a:pt x="1" y="2911"/>
                  </a:lnTo>
                  <a:cubicBezTo>
                    <a:pt x="261" y="3101"/>
                    <a:pt x="667" y="3182"/>
                    <a:pt x="1103" y="3182"/>
                  </a:cubicBezTo>
                  <a:cubicBezTo>
                    <a:pt x="1760" y="3182"/>
                    <a:pt x="2486" y="2997"/>
                    <a:pt x="2883" y="2721"/>
                  </a:cubicBezTo>
                  <a:cubicBezTo>
                    <a:pt x="3004" y="1940"/>
                    <a:pt x="2641" y="509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49"/>
            <p:cNvSpPr/>
            <p:nvPr/>
          </p:nvSpPr>
          <p:spPr>
            <a:xfrm>
              <a:off x="2095125" y="2635250"/>
              <a:ext cx="34500" cy="53650"/>
            </a:xfrm>
            <a:custGeom>
              <a:rect b="b" l="l" r="r" t="t"/>
              <a:pathLst>
                <a:path extrusionOk="0" h="2146" w="1380">
                  <a:moveTo>
                    <a:pt x="1209" y="1"/>
                  </a:moveTo>
                  <a:cubicBezTo>
                    <a:pt x="1193" y="1"/>
                    <a:pt x="1045" y="532"/>
                    <a:pt x="781" y="1053"/>
                  </a:cubicBezTo>
                  <a:cubicBezTo>
                    <a:pt x="512" y="1596"/>
                    <a:pt x="132" y="1976"/>
                    <a:pt x="0" y="2145"/>
                  </a:cubicBezTo>
                  <a:cubicBezTo>
                    <a:pt x="823" y="1838"/>
                    <a:pt x="1379" y="853"/>
                    <a:pt x="1210" y="2"/>
                  </a:cubicBezTo>
                  <a:cubicBezTo>
                    <a:pt x="1210" y="1"/>
                    <a:pt x="1209" y="1"/>
                    <a:pt x="1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49"/>
            <p:cNvSpPr/>
            <p:nvPr/>
          </p:nvSpPr>
          <p:spPr>
            <a:xfrm>
              <a:off x="2099950" y="2681700"/>
              <a:ext cx="54800" cy="17125"/>
            </a:xfrm>
            <a:custGeom>
              <a:rect b="b" l="l" r="r" t="t"/>
              <a:pathLst>
                <a:path extrusionOk="0" h="685" w="2192">
                  <a:moveTo>
                    <a:pt x="2192" y="0"/>
                  </a:moveTo>
                  <a:cubicBezTo>
                    <a:pt x="2192" y="0"/>
                    <a:pt x="1394" y="426"/>
                    <a:pt x="906" y="505"/>
                  </a:cubicBezTo>
                  <a:cubicBezTo>
                    <a:pt x="634" y="551"/>
                    <a:pt x="422" y="559"/>
                    <a:pt x="266" y="559"/>
                  </a:cubicBezTo>
                  <a:cubicBezTo>
                    <a:pt x="192" y="559"/>
                    <a:pt x="131" y="557"/>
                    <a:pt x="81" y="557"/>
                  </a:cubicBezTo>
                  <a:cubicBezTo>
                    <a:pt x="49" y="557"/>
                    <a:pt x="22" y="558"/>
                    <a:pt x="1" y="560"/>
                  </a:cubicBezTo>
                  <a:cubicBezTo>
                    <a:pt x="167" y="646"/>
                    <a:pt x="378" y="684"/>
                    <a:pt x="602" y="684"/>
                  </a:cubicBezTo>
                  <a:cubicBezTo>
                    <a:pt x="1222" y="684"/>
                    <a:pt x="1954" y="393"/>
                    <a:pt x="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49"/>
            <p:cNvSpPr/>
            <p:nvPr/>
          </p:nvSpPr>
          <p:spPr>
            <a:xfrm>
              <a:off x="2091225" y="2712625"/>
              <a:ext cx="23025" cy="52900"/>
            </a:xfrm>
            <a:custGeom>
              <a:rect b="b" l="l" r="r" t="t"/>
              <a:pathLst>
                <a:path extrusionOk="0" h="2116" w="921">
                  <a:moveTo>
                    <a:pt x="1" y="1"/>
                  </a:moveTo>
                  <a:cubicBezTo>
                    <a:pt x="39" y="98"/>
                    <a:pt x="222" y="547"/>
                    <a:pt x="326" y="820"/>
                  </a:cubicBezTo>
                  <a:cubicBezTo>
                    <a:pt x="433" y="1093"/>
                    <a:pt x="657" y="2116"/>
                    <a:pt x="657" y="2116"/>
                  </a:cubicBezTo>
                  <a:cubicBezTo>
                    <a:pt x="920" y="1622"/>
                    <a:pt x="384" y="37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49"/>
            <p:cNvSpPr/>
            <p:nvPr/>
          </p:nvSpPr>
          <p:spPr>
            <a:xfrm>
              <a:off x="2042150" y="2707975"/>
              <a:ext cx="40375" cy="57650"/>
            </a:xfrm>
            <a:custGeom>
              <a:rect b="b" l="l" r="r" t="t"/>
              <a:pathLst>
                <a:path extrusionOk="0" h="2306" w="1615">
                  <a:moveTo>
                    <a:pt x="1615" y="0"/>
                  </a:moveTo>
                  <a:lnTo>
                    <a:pt x="1615" y="0"/>
                  </a:lnTo>
                  <a:cubicBezTo>
                    <a:pt x="1163" y="650"/>
                    <a:pt x="48" y="2262"/>
                    <a:pt x="2" y="2305"/>
                  </a:cubicBezTo>
                  <a:lnTo>
                    <a:pt x="2" y="2305"/>
                  </a:lnTo>
                  <a:cubicBezTo>
                    <a:pt x="844" y="1666"/>
                    <a:pt x="1535" y="1209"/>
                    <a:pt x="1615" y="0"/>
                  </a:cubicBezTo>
                  <a:close/>
                  <a:moveTo>
                    <a:pt x="2" y="2305"/>
                  </a:moveTo>
                  <a:lnTo>
                    <a:pt x="2" y="2305"/>
                  </a:lnTo>
                  <a:cubicBezTo>
                    <a:pt x="1" y="2305"/>
                    <a:pt x="1" y="2305"/>
                    <a:pt x="1" y="2305"/>
                  </a:cubicBezTo>
                  <a:cubicBezTo>
                    <a:pt x="1" y="2305"/>
                    <a:pt x="1" y="2305"/>
                    <a:pt x="2" y="23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49"/>
            <p:cNvSpPr/>
            <p:nvPr/>
          </p:nvSpPr>
          <p:spPr>
            <a:xfrm>
              <a:off x="1932500" y="2579300"/>
              <a:ext cx="140775" cy="94375"/>
            </a:xfrm>
            <a:custGeom>
              <a:rect b="b" l="l" r="r" t="t"/>
              <a:pathLst>
                <a:path extrusionOk="0" h="3775" w="5631">
                  <a:moveTo>
                    <a:pt x="5579" y="1"/>
                  </a:moveTo>
                  <a:lnTo>
                    <a:pt x="1" y="3626"/>
                  </a:lnTo>
                  <a:cubicBezTo>
                    <a:pt x="188" y="3726"/>
                    <a:pt x="430" y="3775"/>
                    <a:pt x="710" y="3775"/>
                  </a:cubicBezTo>
                  <a:cubicBezTo>
                    <a:pt x="1449" y="3775"/>
                    <a:pt x="2454" y="3435"/>
                    <a:pt x="3429" y="2800"/>
                  </a:cubicBezTo>
                  <a:cubicBezTo>
                    <a:pt x="4774" y="1926"/>
                    <a:pt x="5631" y="775"/>
                    <a:pt x="5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49"/>
            <p:cNvSpPr/>
            <p:nvPr/>
          </p:nvSpPr>
          <p:spPr>
            <a:xfrm>
              <a:off x="1946425" y="2579300"/>
              <a:ext cx="126675" cy="94325"/>
            </a:xfrm>
            <a:custGeom>
              <a:rect b="b" l="l" r="r" t="t"/>
              <a:pathLst>
                <a:path extrusionOk="0" h="3773" w="5067">
                  <a:moveTo>
                    <a:pt x="5018" y="1"/>
                  </a:moveTo>
                  <a:lnTo>
                    <a:pt x="3892" y="737"/>
                  </a:lnTo>
                  <a:cubicBezTo>
                    <a:pt x="3702" y="1217"/>
                    <a:pt x="3287" y="1764"/>
                    <a:pt x="2713" y="2272"/>
                  </a:cubicBezTo>
                  <a:cubicBezTo>
                    <a:pt x="2627" y="2348"/>
                    <a:pt x="2540" y="2420"/>
                    <a:pt x="2451" y="2493"/>
                  </a:cubicBezTo>
                  <a:cubicBezTo>
                    <a:pt x="2264" y="2641"/>
                    <a:pt x="2067" y="2783"/>
                    <a:pt x="1856" y="2921"/>
                  </a:cubicBezTo>
                  <a:cubicBezTo>
                    <a:pt x="1224" y="3333"/>
                    <a:pt x="581" y="3619"/>
                    <a:pt x="0" y="3768"/>
                  </a:cubicBezTo>
                  <a:cubicBezTo>
                    <a:pt x="49" y="3771"/>
                    <a:pt x="99" y="3773"/>
                    <a:pt x="150" y="3773"/>
                  </a:cubicBezTo>
                  <a:cubicBezTo>
                    <a:pt x="857" y="3773"/>
                    <a:pt x="1806" y="3463"/>
                    <a:pt x="2741" y="2883"/>
                  </a:cubicBezTo>
                  <a:cubicBezTo>
                    <a:pt x="2782" y="2856"/>
                    <a:pt x="2827" y="2828"/>
                    <a:pt x="2872" y="2800"/>
                  </a:cubicBezTo>
                  <a:cubicBezTo>
                    <a:pt x="3028" y="2697"/>
                    <a:pt x="3180" y="2593"/>
                    <a:pt x="3325" y="2482"/>
                  </a:cubicBezTo>
                  <a:cubicBezTo>
                    <a:pt x="4403" y="1660"/>
                    <a:pt x="5067" y="685"/>
                    <a:pt x="50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49"/>
            <p:cNvSpPr/>
            <p:nvPr/>
          </p:nvSpPr>
          <p:spPr>
            <a:xfrm>
              <a:off x="1979075" y="2642650"/>
              <a:ext cx="67175" cy="141975"/>
            </a:xfrm>
            <a:custGeom>
              <a:rect b="b" l="l" r="r" t="t"/>
              <a:pathLst>
                <a:path extrusionOk="0" h="5679" w="2687">
                  <a:moveTo>
                    <a:pt x="2085" y="5655"/>
                  </a:moveTo>
                  <a:cubicBezTo>
                    <a:pt x="2444" y="4435"/>
                    <a:pt x="844" y="1435"/>
                    <a:pt x="1" y="432"/>
                  </a:cubicBezTo>
                  <a:lnTo>
                    <a:pt x="664" y="0"/>
                  </a:lnTo>
                  <a:cubicBezTo>
                    <a:pt x="1490" y="1524"/>
                    <a:pt x="2686" y="3920"/>
                    <a:pt x="2275" y="5679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49"/>
            <p:cNvSpPr/>
            <p:nvPr/>
          </p:nvSpPr>
          <p:spPr>
            <a:xfrm>
              <a:off x="1984425" y="2655075"/>
              <a:ext cx="54975" cy="129475"/>
            </a:xfrm>
            <a:custGeom>
              <a:rect b="b" l="l" r="r" t="t"/>
              <a:pathLst>
                <a:path extrusionOk="0" h="5179" w="2199">
                  <a:moveTo>
                    <a:pt x="1871" y="5158"/>
                  </a:moveTo>
                  <a:cubicBezTo>
                    <a:pt x="2199" y="4034"/>
                    <a:pt x="868" y="1404"/>
                    <a:pt x="1" y="208"/>
                  </a:cubicBezTo>
                  <a:lnTo>
                    <a:pt x="319" y="1"/>
                  </a:lnTo>
                  <a:cubicBezTo>
                    <a:pt x="1069" y="1383"/>
                    <a:pt x="2123" y="3485"/>
                    <a:pt x="2005" y="5178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49"/>
            <p:cNvSpPr/>
            <p:nvPr/>
          </p:nvSpPr>
          <p:spPr>
            <a:xfrm>
              <a:off x="1931825" y="2683950"/>
              <a:ext cx="214375" cy="162975"/>
            </a:xfrm>
            <a:custGeom>
              <a:rect b="b" l="l" r="r" t="t"/>
              <a:pathLst>
                <a:path extrusionOk="0" h="6519" w="8575">
                  <a:moveTo>
                    <a:pt x="4725" y="3432"/>
                  </a:moveTo>
                  <a:cubicBezTo>
                    <a:pt x="5851" y="2696"/>
                    <a:pt x="6349" y="1967"/>
                    <a:pt x="5924" y="0"/>
                  </a:cubicBezTo>
                  <a:cubicBezTo>
                    <a:pt x="5329" y="1632"/>
                    <a:pt x="4552" y="2451"/>
                    <a:pt x="3992" y="3232"/>
                  </a:cubicBezTo>
                  <a:cubicBezTo>
                    <a:pt x="3273" y="2485"/>
                    <a:pt x="2775" y="2565"/>
                    <a:pt x="1009" y="1054"/>
                  </a:cubicBezTo>
                  <a:cubicBezTo>
                    <a:pt x="1040" y="1137"/>
                    <a:pt x="1272" y="2537"/>
                    <a:pt x="1911" y="3111"/>
                  </a:cubicBezTo>
                  <a:cubicBezTo>
                    <a:pt x="2547" y="3688"/>
                    <a:pt x="3463" y="3643"/>
                    <a:pt x="3463" y="3643"/>
                  </a:cubicBezTo>
                  <a:cubicBezTo>
                    <a:pt x="3463" y="3643"/>
                    <a:pt x="2844" y="3965"/>
                    <a:pt x="1628" y="4020"/>
                  </a:cubicBezTo>
                  <a:cubicBezTo>
                    <a:pt x="411" y="4075"/>
                    <a:pt x="0" y="3940"/>
                    <a:pt x="42" y="3971"/>
                  </a:cubicBezTo>
                  <a:cubicBezTo>
                    <a:pt x="1421" y="4943"/>
                    <a:pt x="2291" y="5181"/>
                    <a:pt x="3698" y="4044"/>
                  </a:cubicBezTo>
                  <a:cubicBezTo>
                    <a:pt x="3698" y="4044"/>
                    <a:pt x="3722" y="4258"/>
                    <a:pt x="3118" y="5167"/>
                  </a:cubicBezTo>
                  <a:cubicBezTo>
                    <a:pt x="2762" y="5710"/>
                    <a:pt x="2291" y="6170"/>
                    <a:pt x="1745" y="6519"/>
                  </a:cubicBezTo>
                  <a:cubicBezTo>
                    <a:pt x="3159" y="6335"/>
                    <a:pt x="4130" y="5841"/>
                    <a:pt x="4369" y="4331"/>
                  </a:cubicBezTo>
                  <a:cubicBezTo>
                    <a:pt x="4313" y="5782"/>
                    <a:pt x="5962" y="6100"/>
                    <a:pt x="7085" y="6014"/>
                  </a:cubicBezTo>
                  <a:cubicBezTo>
                    <a:pt x="7085" y="6014"/>
                    <a:pt x="6090" y="5330"/>
                    <a:pt x="5623" y="4863"/>
                  </a:cubicBezTo>
                  <a:cubicBezTo>
                    <a:pt x="5157" y="4393"/>
                    <a:pt x="4763" y="3982"/>
                    <a:pt x="4763" y="3982"/>
                  </a:cubicBezTo>
                  <a:cubicBezTo>
                    <a:pt x="6266" y="5046"/>
                    <a:pt x="8575" y="2679"/>
                    <a:pt x="8575" y="2679"/>
                  </a:cubicBezTo>
                  <a:cubicBezTo>
                    <a:pt x="8540" y="2717"/>
                    <a:pt x="4725" y="3432"/>
                    <a:pt x="4725" y="3432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49"/>
            <p:cNvSpPr/>
            <p:nvPr/>
          </p:nvSpPr>
          <p:spPr>
            <a:xfrm>
              <a:off x="1957050" y="2683950"/>
              <a:ext cx="128850" cy="89200"/>
            </a:xfrm>
            <a:custGeom>
              <a:rect b="b" l="l" r="r" t="t"/>
              <a:pathLst>
                <a:path extrusionOk="0" h="3568" w="5154">
                  <a:moveTo>
                    <a:pt x="2983" y="3235"/>
                  </a:moveTo>
                  <a:cubicBezTo>
                    <a:pt x="2264" y="2489"/>
                    <a:pt x="1766" y="2565"/>
                    <a:pt x="0" y="1054"/>
                  </a:cubicBezTo>
                  <a:cubicBezTo>
                    <a:pt x="356" y="2001"/>
                    <a:pt x="1974" y="3277"/>
                    <a:pt x="3035" y="3567"/>
                  </a:cubicBezTo>
                  <a:cubicBezTo>
                    <a:pt x="3999" y="2983"/>
                    <a:pt x="5153" y="1099"/>
                    <a:pt x="4915" y="0"/>
                  </a:cubicBezTo>
                  <a:cubicBezTo>
                    <a:pt x="4320" y="1632"/>
                    <a:pt x="3543" y="2451"/>
                    <a:pt x="2983" y="3235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49"/>
            <p:cNvSpPr/>
            <p:nvPr/>
          </p:nvSpPr>
          <p:spPr>
            <a:xfrm>
              <a:off x="1931825" y="2775025"/>
              <a:ext cx="86600" cy="25675"/>
            </a:xfrm>
            <a:custGeom>
              <a:rect b="b" l="l" r="r" t="t"/>
              <a:pathLst>
                <a:path extrusionOk="0" h="1027" w="3464">
                  <a:moveTo>
                    <a:pt x="3463" y="0"/>
                  </a:moveTo>
                  <a:cubicBezTo>
                    <a:pt x="3173" y="69"/>
                    <a:pt x="2471" y="339"/>
                    <a:pt x="1628" y="377"/>
                  </a:cubicBezTo>
                  <a:cubicBezTo>
                    <a:pt x="785" y="415"/>
                    <a:pt x="0" y="297"/>
                    <a:pt x="42" y="328"/>
                  </a:cubicBezTo>
                  <a:cubicBezTo>
                    <a:pt x="1033" y="1027"/>
                    <a:pt x="2603" y="875"/>
                    <a:pt x="3463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49"/>
            <p:cNvSpPr/>
            <p:nvPr/>
          </p:nvSpPr>
          <p:spPr>
            <a:xfrm>
              <a:off x="1975450" y="2785050"/>
              <a:ext cx="50300" cy="61975"/>
            </a:xfrm>
            <a:custGeom>
              <a:rect b="b" l="l" r="r" t="t"/>
              <a:pathLst>
                <a:path extrusionOk="0" h="2479" w="2012">
                  <a:moveTo>
                    <a:pt x="1376" y="1123"/>
                  </a:moveTo>
                  <a:cubicBezTo>
                    <a:pt x="992" y="1697"/>
                    <a:pt x="0" y="2478"/>
                    <a:pt x="0" y="2478"/>
                  </a:cubicBezTo>
                  <a:cubicBezTo>
                    <a:pt x="868" y="2364"/>
                    <a:pt x="2012" y="978"/>
                    <a:pt x="1957" y="0"/>
                  </a:cubicBezTo>
                  <a:cubicBezTo>
                    <a:pt x="1870" y="152"/>
                    <a:pt x="1756" y="550"/>
                    <a:pt x="1376" y="1123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49"/>
            <p:cNvSpPr/>
            <p:nvPr/>
          </p:nvSpPr>
          <p:spPr>
            <a:xfrm>
              <a:off x="2050975" y="2783575"/>
              <a:ext cx="58000" cy="52300"/>
            </a:xfrm>
            <a:custGeom>
              <a:rect b="b" l="l" r="r" t="t"/>
              <a:pathLst>
                <a:path extrusionOk="0" h="2092" w="2320">
                  <a:moveTo>
                    <a:pt x="2319" y="2032"/>
                  </a:moveTo>
                  <a:cubicBezTo>
                    <a:pt x="2319" y="2032"/>
                    <a:pt x="1148" y="1168"/>
                    <a:pt x="857" y="878"/>
                  </a:cubicBezTo>
                  <a:cubicBezTo>
                    <a:pt x="570" y="588"/>
                    <a:pt x="97" y="100"/>
                    <a:pt x="0" y="0"/>
                  </a:cubicBezTo>
                  <a:cubicBezTo>
                    <a:pt x="256" y="698"/>
                    <a:pt x="1538" y="2091"/>
                    <a:pt x="2319" y="2032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49"/>
            <p:cNvSpPr/>
            <p:nvPr/>
          </p:nvSpPr>
          <p:spPr>
            <a:xfrm>
              <a:off x="2049925" y="2751000"/>
              <a:ext cx="96275" cy="33375"/>
            </a:xfrm>
            <a:custGeom>
              <a:rect b="b" l="l" r="r" t="t"/>
              <a:pathLst>
                <a:path extrusionOk="0" h="1335" w="3851">
                  <a:moveTo>
                    <a:pt x="3851" y="0"/>
                  </a:moveTo>
                  <a:cubicBezTo>
                    <a:pt x="3827" y="24"/>
                    <a:pt x="1096" y="543"/>
                    <a:pt x="1" y="750"/>
                  </a:cubicBezTo>
                  <a:cubicBezTo>
                    <a:pt x="1587" y="1334"/>
                    <a:pt x="2558" y="709"/>
                    <a:pt x="3851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49"/>
            <p:cNvSpPr/>
            <p:nvPr/>
          </p:nvSpPr>
          <p:spPr>
            <a:xfrm>
              <a:off x="2015100" y="2627775"/>
              <a:ext cx="82200" cy="75375"/>
            </a:xfrm>
            <a:custGeom>
              <a:rect b="b" l="l" r="r" t="t"/>
              <a:pathLst>
                <a:path extrusionOk="0" h="3015" w="3288">
                  <a:moveTo>
                    <a:pt x="3288" y="2883"/>
                  </a:moveTo>
                  <a:cubicBezTo>
                    <a:pt x="2386" y="2762"/>
                    <a:pt x="889" y="844"/>
                    <a:pt x="474" y="1"/>
                  </a:cubicBezTo>
                  <a:lnTo>
                    <a:pt x="1" y="308"/>
                  </a:lnTo>
                  <a:cubicBezTo>
                    <a:pt x="758" y="1290"/>
                    <a:pt x="1978" y="2773"/>
                    <a:pt x="3250" y="3015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49"/>
            <p:cNvSpPr/>
            <p:nvPr/>
          </p:nvSpPr>
          <p:spPr>
            <a:xfrm>
              <a:off x="2024175" y="2633225"/>
              <a:ext cx="73125" cy="68975"/>
            </a:xfrm>
            <a:custGeom>
              <a:rect b="b" l="l" r="r" t="t"/>
              <a:pathLst>
                <a:path extrusionOk="0" h="2759" w="2925">
                  <a:moveTo>
                    <a:pt x="2925" y="2665"/>
                  </a:moveTo>
                  <a:cubicBezTo>
                    <a:pt x="2095" y="2555"/>
                    <a:pt x="758" y="916"/>
                    <a:pt x="229" y="1"/>
                  </a:cubicBezTo>
                  <a:lnTo>
                    <a:pt x="1" y="149"/>
                  </a:lnTo>
                  <a:cubicBezTo>
                    <a:pt x="688" y="1041"/>
                    <a:pt x="1756" y="2344"/>
                    <a:pt x="2900" y="2759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49"/>
            <p:cNvSpPr/>
            <p:nvPr/>
          </p:nvSpPr>
          <p:spPr>
            <a:xfrm>
              <a:off x="2017525" y="2629850"/>
              <a:ext cx="137225" cy="135675"/>
            </a:xfrm>
            <a:custGeom>
              <a:rect b="b" l="l" r="r" t="t"/>
              <a:pathLst>
                <a:path extrusionOk="0" h="5427" w="5489">
                  <a:moveTo>
                    <a:pt x="2600" y="3125"/>
                  </a:moveTo>
                  <a:cubicBezTo>
                    <a:pt x="1791" y="3650"/>
                    <a:pt x="1169" y="3764"/>
                    <a:pt x="1" y="2911"/>
                  </a:cubicBezTo>
                  <a:cubicBezTo>
                    <a:pt x="1245" y="2997"/>
                    <a:pt x="2009" y="2724"/>
                    <a:pt x="2683" y="2586"/>
                  </a:cubicBezTo>
                  <a:cubicBezTo>
                    <a:pt x="2403" y="1898"/>
                    <a:pt x="2600" y="1591"/>
                    <a:pt x="2123" y="1"/>
                  </a:cubicBezTo>
                  <a:cubicBezTo>
                    <a:pt x="2168" y="42"/>
                    <a:pt x="3018" y="606"/>
                    <a:pt x="3208" y="1190"/>
                  </a:cubicBezTo>
                  <a:cubicBezTo>
                    <a:pt x="3401" y="1774"/>
                    <a:pt x="3104" y="2361"/>
                    <a:pt x="3104" y="2361"/>
                  </a:cubicBezTo>
                  <a:cubicBezTo>
                    <a:pt x="3104" y="2361"/>
                    <a:pt x="3495" y="2050"/>
                    <a:pt x="3885" y="1269"/>
                  </a:cubicBezTo>
                  <a:cubicBezTo>
                    <a:pt x="4279" y="488"/>
                    <a:pt x="4307" y="180"/>
                    <a:pt x="4314" y="215"/>
                  </a:cubicBezTo>
                  <a:cubicBezTo>
                    <a:pt x="4549" y="1400"/>
                    <a:pt x="4452" y="2040"/>
                    <a:pt x="3298" y="2631"/>
                  </a:cubicBezTo>
                  <a:cubicBezTo>
                    <a:pt x="3298" y="2631"/>
                    <a:pt x="3433" y="2710"/>
                    <a:pt x="4203" y="2579"/>
                  </a:cubicBezTo>
                  <a:cubicBezTo>
                    <a:pt x="4663" y="2503"/>
                    <a:pt x="5102" y="2330"/>
                    <a:pt x="5489" y="2074"/>
                  </a:cubicBezTo>
                  <a:cubicBezTo>
                    <a:pt x="4960" y="2945"/>
                    <a:pt x="4352" y="3436"/>
                    <a:pt x="3294" y="3153"/>
                  </a:cubicBezTo>
                  <a:cubicBezTo>
                    <a:pt x="4262" y="3536"/>
                    <a:pt x="3989" y="4711"/>
                    <a:pt x="3605" y="5423"/>
                  </a:cubicBezTo>
                  <a:cubicBezTo>
                    <a:pt x="3605" y="5423"/>
                    <a:pt x="3446" y="4570"/>
                    <a:pt x="3277" y="4127"/>
                  </a:cubicBezTo>
                  <a:cubicBezTo>
                    <a:pt x="3104" y="3688"/>
                    <a:pt x="2949" y="3312"/>
                    <a:pt x="2949" y="3312"/>
                  </a:cubicBezTo>
                  <a:cubicBezTo>
                    <a:pt x="3208" y="4601"/>
                    <a:pt x="989" y="5427"/>
                    <a:pt x="989" y="5427"/>
                  </a:cubicBezTo>
                  <a:cubicBezTo>
                    <a:pt x="1020" y="5417"/>
                    <a:pt x="2600" y="3125"/>
                    <a:pt x="2600" y="3125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49"/>
            <p:cNvSpPr/>
            <p:nvPr/>
          </p:nvSpPr>
          <p:spPr>
            <a:xfrm>
              <a:off x="2017525" y="2629850"/>
              <a:ext cx="75100" cy="84700"/>
            </a:xfrm>
            <a:custGeom>
              <a:rect b="b" l="l" r="r" t="t"/>
              <a:pathLst>
                <a:path extrusionOk="0" h="3388" w="3004">
                  <a:moveTo>
                    <a:pt x="2683" y="2589"/>
                  </a:moveTo>
                  <a:cubicBezTo>
                    <a:pt x="2403" y="1902"/>
                    <a:pt x="2600" y="1594"/>
                    <a:pt x="2123" y="1"/>
                  </a:cubicBezTo>
                  <a:cubicBezTo>
                    <a:pt x="2641" y="509"/>
                    <a:pt x="3004" y="1940"/>
                    <a:pt x="2883" y="2721"/>
                  </a:cubicBezTo>
                  <a:cubicBezTo>
                    <a:pt x="2223" y="3180"/>
                    <a:pt x="654" y="3388"/>
                    <a:pt x="1" y="2911"/>
                  </a:cubicBezTo>
                  <a:cubicBezTo>
                    <a:pt x="1245" y="2997"/>
                    <a:pt x="2009" y="2728"/>
                    <a:pt x="2683" y="2589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49"/>
            <p:cNvSpPr/>
            <p:nvPr/>
          </p:nvSpPr>
          <p:spPr>
            <a:xfrm>
              <a:off x="2095125" y="2634350"/>
              <a:ext cx="34500" cy="54550"/>
            </a:xfrm>
            <a:custGeom>
              <a:rect b="b" l="l" r="r" t="t"/>
              <a:pathLst>
                <a:path extrusionOk="0" h="2182" w="1380">
                  <a:moveTo>
                    <a:pt x="0" y="2181"/>
                  </a:moveTo>
                  <a:cubicBezTo>
                    <a:pt x="132" y="2012"/>
                    <a:pt x="512" y="1632"/>
                    <a:pt x="781" y="1089"/>
                  </a:cubicBezTo>
                  <a:cubicBezTo>
                    <a:pt x="1054" y="550"/>
                    <a:pt x="1203" y="0"/>
                    <a:pt x="1210" y="38"/>
                  </a:cubicBezTo>
                  <a:cubicBezTo>
                    <a:pt x="1379" y="889"/>
                    <a:pt x="823" y="1874"/>
                    <a:pt x="0" y="218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49"/>
            <p:cNvSpPr/>
            <p:nvPr/>
          </p:nvSpPr>
          <p:spPr>
            <a:xfrm>
              <a:off x="2099950" y="2681700"/>
              <a:ext cx="54800" cy="22050"/>
            </a:xfrm>
            <a:custGeom>
              <a:rect b="b" l="l" r="r" t="t"/>
              <a:pathLst>
                <a:path extrusionOk="0" h="882" w="2192">
                  <a:moveTo>
                    <a:pt x="906" y="505"/>
                  </a:moveTo>
                  <a:cubicBezTo>
                    <a:pt x="1394" y="426"/>
                    <a:pt x="2192" y="0"/>
                    <a:pt x="2192" y="0"/>
                  </a:cubicBezTo>
                  <a:cubicBezTo>
                    <a:pt x="1867" y="536"/>
                    <a:pt x="626" y="882"/>
                    <a:pt x="1" y="560"/>
                  </a:cubicBezTo>
                  <a:cubicBezTo>
                    <a:pt x="125" y="547"/>
                    <a:pt x="419" y="588"/>
                    <a:pt x="906" y="505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49"/>
            <p:cNvSpPr/>
            <p:nvPr/>
          </p:nvSpPr>
          <p:spPr>
            <a:xfrm>
              <a:off x="2091225" y="2712625"/>
              <a:ext cx="23025" cy="52900"/>
            </a:xfrm>
            <a:custGeom>
              <a:rect b="b" l="l" r="r" t="t"/>
              <a:pathLst>
                <a:path extrusionOk="0" h="2116" w="921">
                  <a:moveTo>
                    <a:pt x="657" y="2116"/>
                  </a:moveTo>
                  <a:cubicBezTo>
                    <a:pt x="657" y="2116"/>
                    <a:pt x="433" y="1093"/>
                    <a:pt x="326" y="820"/>
                  </a:cubicBezTo>
                  <a:cubicBezTo>
                    <a:pt x="222" y="547"/>
                    <a:pt x="39" y="98"/>
                    <a:pt x="1" y="1"/>
                  </a:cubicBezTo>
                  <a:cubicBezTo>
                    <a:pt x="384" y="374"/>
                    <a:pt x="920" y="1622"/>
                    <a:pt x="657" y="2116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49"/>
            <p:cNvSpPr/>
            <p:nvPr/>
          </p:nvSpPr>
          <p:spPr>
            <a:xfrm>
              <a:off x="2042150" y="2707975"/>
              <a:ext cx="40375" cy="57650"/>
            </a:xfrm>
            <a:custGeom>
              <a:rect b="b" l="l" r="r" t="t"/>
              <a:pathLst>
                <a:path extrusionOk="0" h="2306" w="1615">
                  <a:moveTo>
                    <a:pt x="1" y="2305"/>
                  </a:moveTo>
                  <a:cubicBezTo>
                    <a:pt x="25" y="2295"/>
                    <a:pt x="1158" y="657"/>
                    <a:pt x="1615" y="0"/>
                  </a:cubicBezTo>
                  <a:cubicBezTo>
                    <a:pt x="1535" y="1210"/>
                    <a:pt x="844" y="1666"/>
                    <a:pt x="1" y="2305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49"/>
            <p:cNvSpPr/>
            <p:nvPr/>
          </p:nvSpPr>
          <p:spPr>
            <a:xfrm>
              <a:off x="1932500" y="2579300"/>
              <a:ext cx="140775" cy="99750"/>
            </a:xfrm>
            <a:custGeom>
              <a:rect b="b" l="l" r="r" t="t"/>
              <a:pathLst>
                <a:path extrusionOk="0" h="3990" w="5631">
                  <a:moveTo>
                    <a:pt x="3429" y="2800"/>
                  </a:moveTo>
                  <a:cubicBezTo>
                    <a:pt x="2085" y="3675"/>
                    <a:pt x="685" y="3989"/>
                    <a:pt x="1" y="3626"/>
                  </a:cubicBezTo>
                  <a:lnTo>
                    <a:pt x="5579" y="1"/>
                  </a:lnTo>
                  <a:cubicBezTo>
                    <a:pt x="5631" y="775"/>
                    <a:pt x="4774" y="1926"/>
                    <a:pt x="3429" y="280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49"/>
            <p:cNvSpPr/>
            <p:nvPr/>
          </p:nvSpPr>
          <p:spPr>
            <a:xfrm>
              <a:off x="1946425" y="2579300"/>
              <a:ext cx="126675" cy="95425"/>
            </a:xfrm>
            <a:custGeom>
              <a:rect b="b" l="l" r="r" t="t"/>
              <a:pathLst>
                <a:path extrusionOk="0" h="3817" w="5067">
                  <a:moveTo>
                    <a:pt x="3892" y="737"/>
                  </a:moveTo>
                  <a:cubicBezTo>
                    <a:pt x="3702" y="1217"/>
                    <a:pt x="3287" y="1764"/>
                    <a:pt x="2713" y="2272"/>
                  </a:cubicBezTo>
                  <a:cubicBezTo>
                    <a:pt x="2627" y="2348"/>
                    <a:pt x="2540" y="2420"/>
                    <a:pt x="2451" y="2493"/>
                  </a:cubicBezTo>
                  <a:cubicBezTo>
                    <a:pt x="2264" y="2641"/>
                    <a:pt x="2067" y="2783"/>
                    <a:pt x="1856" y="2921"/>
                  </a:cubicBezTo>
                  <a:cubicBezTo>
                    <a:pt x="1224" y="3333"/>
                    <a:pt x="581" y="3619"/>
                    <a:pt x="0" y="3768"/>
                  </a:cubicBezTo>
                  <a:cubicBezTo>
                    <a:pt x="719" y="3816"/>
                    <a:pt x="1739" y="3505"/>
                    <a:pt x="2741" y="2883"/>
                  </a:cubicBezTo>
                  <a:cubicBezTo>
                    <a:pt x="2782" y="2856"/>
                    <a:pt x="2827" y="2828"/>
                    <a:pt x="2872" y="2800"/>
                  </a:cubicBezTo>
                  <a:cubicBezTo>
                    <a:pt x="3028" y="2697"/>
                    <a:pt x="3180" y="2593"/>
                    <a:pt x="3325" y="2482"/>
                  </a:cubicBezTo>
                  <a:cubicBezTo>
                    <a:pt x="4403" y="1660"/>
                    <a:pt x="5067" y="685"/>
                    <a:pt x="5018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49"/>
            <p:cNvSpPr/>
            <p:nvPr/>
          </p:nvSpPr>
          <p:spPr>
            <a:xfrm>
              <a:off x="1533575" y="2486425"/>
              <a:ext cx="332675" cy="113475"/>
            </a:xfrm>
            <a:custGeom>
              <a:rect b="b" l="l" r="r" t="t"/>
              <a:pathLst>
                <a:path extrusionOk="0" h="4539" w="13307">
                  <a:moveTo>
                    <a:pt x="10556" y="0"/>
                  </a:moveTo>
                  <a:lnTo>
                    <a:pt x="1573" y="2247"/>
                  </a:lnTo>
                  <a:lnTo>
                    <a:pt x="633" y="3540"/>
                  </a:lnTo>
                  <a:lnTo>
                    <a:pt x="370" y="3899"/>
                  </a:lnTo>
                  <a:lnTo>
                    <a:pt x="0" y="4538"/>
                  </a:lnTo>
                  <a:lnTo>
                    <a:pt x="0" y="4538"/>
                  </a:lnTo>
                  <a:lnTo>
                    <a:pt x="13307" y="1259"/>
                  </a:lnTo>
                  <a:lnTo>
                    <a:pt x="12398" y="892"/>
                  </a:lnTo>
                  <a:lnTo>
                    <a:pt x="11993" y="699"/>
                  </a:lnTo>
                  <a:lnTo>
                    <a:pt x="10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49"/>
            <p:cNvSpPr/>
            <p:nvPr/>
          </p:nvSpPr>
          <p:spPr>
            <a:xfrm>
              <a:off x="1551300" y="2486425"/>
              <a:ext cx="279275" cy="85900"/>
            </a:xfrm>
            <a:custGeom>
              <a:rect b="b" l="l" r="r" t="t"/>
              <a:pathLst>
                <a:path extrusionOk="0" h="3436" w="11171">
                  <a:moveTo>
                    <a:pt x="9847" y="0"/>
                  </a:moveTo>
                  <a:lnTo>
                    <a:pt x="864" y="2247"/>
                  </a:lnTo>
                  <a:lnTo>
                    <a:pt x="0" y="3436"/>
                  </a:lnTo>
                  <a:lnTo>
                    <a:pt x="11170" y="640"/>
                  </a:lnTo>
                  <a:lnTo>
                    <a:pt x="9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49"/>
            <p:cNvSpPr/>
            <p:nvPr/>
          </p:nvSpPr>
          <p:spPr>
            <a:xfrm>
              <a:off x="1714775" y="2531875"/>
              <a:ext cx="105775" cy="249900"/>
            </a:xfrm>
            <a:custGeom>
              <a:rect b="b" l="l" r="r" t="t"/>
              <a:pathLst>
                <a:path extrusionOk="0" h="9996" w="4231">
                  <a:moveTo>
                    <a:pt x="3767" y="0"/>
                  </a:moveTo>
                  <a:lnTo>
                    <a:pt x="0" y="941"/>
                  </a:lnTo>
                  <a:lnTo>
                    <a:pt x="2264" y="9996"/>
                  </a:lnTo>
                  <a:cubicBezTo>
                    <a:pt x="3581" y="6643"/>
                    <a:pt x="4230" y="3308"/>
                    <a:pt x="3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49"/>
            <p:cNvSpPr/>
            <p:nvPr/>
          </p:nvSpPr>
          <p:spPr>
            <a:xfrm>
              <a:off x="1575575" y="2558050"/>
              <a:ext cx="205750" cy="308825"/>
            </a:xfrm>
            <a:custGeom>
              <a:rect b="b" l="l" r="r" t="t"/>
              <a:pathLst>
                <a:path extrusionOk="0" h="12353" w="8230">
                  <a:moveTo>
                    <a:pt x="5140" y="1"/>
                  </a:moveTo>
                  <a:lnTo>
                    <a:pt x="0" y="1286"/>
                  </a:lnTo>
                  <a:cubicBezTo>
                    <a:pt x="249" y="1960"/>
                    <a:pt x="532" y="2624"/>
                    <a:pt x="847" y="3270"/>
                  </a:cubicBezTo>
                  <a:cubicBezTo>
                    <a:pt x="1193" y="3982"/>
                    <a:pt x="1576" y="4673"/>
                    <a:pt x="1998" y="5344"/>
                  </a:cubicBezTo>
                  <a:cubicBezTo>
                    <a:pt x="2689" y="6446"/>
                    <a:pt x="3463" y="7494"/>
                    <a:pt x="4314" y="8479"/>
                  </a:cubicBezTo>
                  <a:cubicBezTo>
                    <a:pt x="4873" y="9135"/>
                    <a:pt x="5468" y="9771"/>
                    <a:pt x="6097" y="10397"/>
                  </a:cubicBezTo>
                  <a:cubicBezTo>
                    <a:pt x="6774" y="11064"/>
                    <a:pt x="7483" y="11717"/>
                    <a:pt x="8229" y="12353"/>
                  </a:cubicBezTo>
                  <a:lnTo>
                    <a:pt x="5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49"/>
            <p:cNvSpPr/>
            <p:nvPr/>
          </p:nvSpPr>
          <p:spPr>
            <a:xfrm>
              <a:off x="1533575" y="2486425"/>
              <a:ext cx="332675" cy="113475"/>
            </a:xfrm>
            <a:custGeom>
              <a:rect b="b" l="l" r="r" t="t"/>
              <a:pathLst>
                <a:path extrusionOk="0" h="4539" w="13307">
                  <a:moveTo>
                    <a:pt x="0" y="4538"/>
                  </a:moveTo>
                  <a:lnTo>
                    <a:pt x="370" y="3899"/>
                  </a:lnTo>
                  <a:lnTo>
                    <a:pt x="633" y="3540"/>
                  </a:lnTo>
                  <a:lnTo>
                    <a:pt x="1573" y="2247"/>
                  </a:lnTo>
                  <a:lnTo>
                    <a:pt x="10556" y="0"/>
                  </a:lnTo>
                  <a:lnTo>
                    <a:pt x="11993" y="699"/>
                  </a:lnTo>
                  <a:lnTo>
                    <a:pt x="12398" y="892"/>
                  </a:lnTo>
                  <a:lnTo>
                    <a:pt x="13307" y="1259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49"/>
            <p:cNvSpPr/>
            <p:nvPr/>
          </p:nvSpPr>
          <p:spPr>
            <a:xfrm>
              <a:off x="1551300" y="2486425"/>
              <a:ext cx="279275" cy="85900"/>
            </a:xfrm>
            <a:custGeom>
              <a:rect b="b" l="l" r="r" t="t"/>
              <a:pathLst>
                <a:path extrusionOk="0" h="3436" w="11171">
                  <a:moveTo>
                    <a:pt x="0" y="3436"/>
                  </a:moveTo>
                  <a:lnTo>
                    <a:pt x="864" y="2247"/>
                  </a:lnTo>
                  <a:lnTo>
                    <a:pt x="9847" y="0"/>
                  </a:lnTo>
                  <a:lnTo>
                    <a:pt x="11170" y="640"/>
                  </a:lnTo>
                  <a:lnTo>
                    <a:pt x="11170" y="64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49"/>
            <p:cNvSpPr/>
            <p:nvPr/>
          </p:nvSpPr>
          <p:spPr>
            <a:xfrm>
              <a:off x="1714775" y="2531875"/>
              <a:ext cx="105775" cy="249900"/>
            </a:xfrm>
            <a:custGeom>
              <a:rect b="b" l="l" r="r" t="t"/>
              <a:pathLst>
                <a:path extrusionOk="0" h="9996" w="4231">
                  <a:moveTo>
                    <a:pt x="0" y="941"/>
                  </a:moveTo>
                  <a:lnTo>
                    <a:pt x="3767" y="0"/>
                  </a:lnTo>
                  <a:cubicBezTo>
                    <a:pt x="4230" y="3308"/>
                    <a:pt x="3581" y="6643"/>
                    <a:pt x="2264" y="9996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49"/>
            <p:cNvSpPr/>
            <p:nvPr/>
          </p:nvSpPr>
          <p:spPr>
            <a:xfrm>
              <a:off x="1575575" y="2558050"/>
              <a:ext cx="205750" cy="308825"/>
            </a:xfrm>
            <a:custGeom>
              <a:rect b="b" l="l" r="r" t="t"/>
              <a:pathLst>
                <a:path extrusionOk="0" h="12353" w="8230">
                  <a:moveTo>
                    <a:pt x="0" y="1286"/>
                  </a:moveTo>
                  <a:lnTo>
                    <a:pt x="5140" y="1"/>
                  </a:lnTo>
                  <a:lnTo>
                    <a:pt x="8229" y="12353"/>
                  </a:lnTo>
                  <a:cubicBezTo>
                    <a:pt x="7483" y="11717"/>
                    <a:pt x="6774" y="11064"/>
                    <a:pt x="6097" y="10397"/>
                  </a:cubicBezTo>
                  <a:cubicBezTo>
                    <a:pt x="5468" y="9771"/>
                    <a:pt x="4873" y="9135"/>
                    <a:pt x="4314" y="8479"/>
                  </a:cubicBezTo>
                  <a:cubicBezTo>
                    <a:pt x="3463" y="7494"/>
                    <a:pt x="2689" y="6446"/>
                    <a:pt x="1998" y="5344"/>
                  </a:cubicBezTo>
                  <a:cubicBezTo>
                    <a:pt x="1576" y="4673"/>
                    <a:pt x="1193" y="3982"/>
                    <a:pt x="847" y="3270"/>
                  </a:cubicBezTo>
                  <a:cubicBezTo>
                    <a:pt x="532" y="2624"/>
                    <a:pt x="249" y="1960"/>
                    <a:pt x="0" y="1286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49"/>
            <p:cNvSpPr/>
            <p:nvPr/>
          </p:nvSpPr>
          <p:spPr>
            <a:xfrm>
              <a:off x="959850" y="2614300"/>
              <a:ext cx="281175" cy="188400"/>
            </a:xfrm>
            <a:custGeom>
              <a:rect b="b" l="l" r="r" t="t"/>
              <a:pathLst>
                <a:path extrusionOk="0" h="7536" w="11247">
                  <a:moveTo>
                    <a:pt x="1494" y="173"/>
                  </a:moveTo>
                  <a:cubicBezTo>
                    <a:pt x="1846" y="1"/>
                    <a:pt x="2112" y="122"/>
                    <a:pt x="2371" y="263"/>
                  </a:cubicBezTo>
                  <a:lnTo>
                    <a:pt x="2835" y="519"/>
                  </a:lnTo>
                  <a:lnTo>
                    <a:pt x="10922" y="4950"/>
                  </a:lnTo>
                  <a:cubicBezTo>
                    <a:pt x="11247" y="5257"/>
                    <a:pt x="10932" y="5821"/>
                    <a:pt x="10459" y="6505"/>
                  </a:cubicBezTo>
                  <a:cubicBezTo>
                    <a:pt x="10058" y="7089"/>
                    <a:pt x="9802" y="7535"/>
                    <a:pt x="9125" y="7314"/>
                  </a:cubicBezTo>
                  <a:cubicBezTo>
                    <a:pt x="8396" y="7079"/>
                    <a:pt x="7590" y="6598"/>
                    <a:pt x="7369" y="6699"/>
                  </a:cubicBezTo>
                  <a:cubicBezTo>
                    <a:pt x="6512" y="7089"/>
                    <a:pt x="5482" y="7431"/>
                    <a:pt x="4926" y="7386"/>
                  </a:cubicBezTo>
                  <a:cubicBezTo>
                    <a:pt x="4424" y="7355"/>
                    <a:pt x="512" y="5188"/>
                    <a:pt x="277" y="4853"/>
                  </a:cubicBezTo>
                  <a:cubicBezTo>
                    <a:pt x="73" y="4552"/>
                    <a:pt x="0" y="3367"/>
                    <a:pt x="139" y="2693"/>
                  </a:cubicBezTo>
                  <a:cubicBezTo>
                    <a:pt x="156" y="2607"/>
                    <a:pt x="94" y="2199"/>
                    <a:pt x="108" y="2126"/>
                  </a:cubicBezTo>
                  <a:cubicBezTo>
                    <a:pt x="274" y="1400"/>
                    <a:pt x="747" y="529"/>
                    <a:pt x="1494" y="173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49"/>
            <p:cNvSpPr/>
            <p:nvPr/>
          </p:nvSpPr>
          <p:spPr>
            <a:xfrm>
              <a:off x="1059550" y="2743900"/>
              <a:ext cx="80475" cy="49800"/>
            </a:xfrm>
            <a:custGeom>
              <a:rect b="b" l="l" r="r" t="t"/>
              <a:pathLst>
                <a:path extrusionOk="0" h="1992" w="3219">
                  <a:moveTo>
                    <a:pt x="810" y="1"/>
                  </a:moveTo>
                  <a:lnTo>
                    <a:pt x="3219" y="1325"/>
                  </a:lnTo>
                  <a:cubicBezTo>
                    <a:pt x="2476" y="1625"/>
                    <a:pt x="1535" y="1992"/>
                    <a:pt x="1024" y="1943"/>
                  </a:cubicBezTo>
                  <a:cubicBezTo>
                    <a:pt x="903" y="1933"/>
                    <a:pt x="509" y="1753"/>
                    <a:pt x="1" y="1494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49"/>
            <p:cNvSpPr/>
            <p:nvPr/>
          </p:nvSpPr>
          <p:spPr>
            <a:xfrm>
              <a:off x="1005725" y="2714525"/>
              <a:ext cx="68800" cy="63975"/>
            </a:xfrm>
            <a:custGeom>
              <a:rect b="b" l="l" r="r" t="t"/>
              <a:pathLst>
                <a:path extrusionOk="0" h="2559" w="2752">
                  <a:moveTo>
                    <a:pt x="816" y="1"/>
                  </a:moveTo>
                  <a:lnTo>
                    <a:pt x="2752" y="1062"/>
                  </a:lnTo>
                  <a:lnTo>
                    <a:pt x="1940" y="2558"/>
                  </a:lnTo>
                  <a:cubicBezTo>
                    <a:pt x="1338" y="2247"/>
                    <a:pt x="619" y="1853"/>
                    <a:pt x="1" y="150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49"/>
            <p:cNvSpPr/>
            <p:nvPr/>
          </p:nvSpPr>
          <p:spPr>
            <a:xfrm>
              <a:off x="965725" y="2683525"/>
              <a:ext cx="55150" cy="65500"/>
            </a:xfrm>
            <a:custGeom>
              <a:rect b="b" l="l" r="r" t="t"/>
              <a:pathLst>
                <a:path extrusionOk="0" h="2620" w="2206">
                  <a:moveTo>
                    <a:pt x="1393" y="2620"/>
                  </a:moveTo>
                  <a:cubicBezTo>
                    <a:pt x="761" y="2253"/>
                    <a:pt x="277" y="1946"/>
                    <a:pt x="208" y="1853"/>
                  </a:cubicBezTo>
                  <a:cubicBezTo>
                    <a:pt x="0" y="1579"/>
                    <a:pt x="56" y="518"/>
                    <a:pt x="153" y="0"/>
                  </a:cubicBezTo>
                  <a:lnTo>
                    <a:pt x="2206" y="1123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49"/>
            <p:cNvSpPr/>
            <p:nvPr/>
          </p:nvSpPr>
          <p:spPr>
            <a:xfrm>
              <a:off x="985350" y="2609475"/>
              <a:ext cx="254825" cy="150525"/>
            </a:xfrm>
            <a:custGeom>
              <a:rect b="b" l="l" r="r" t="t"/>
              <a:pathLst>
                <a:path extrusionOk="0" h="6021" w="10193">
                  <a:moveTo>
                    <a:pt x="0" y="563"/>
                  </a:moveTo>
                  <a:cubicBezTo>
                    <a:pt x="252" y="242"/>
                    <a:pt x="522" y="0"/>
                    <a:pt x="729" y="111"/>
                  </a:cubicBezTo>
                  <a:lnTo>
                    <a:pt x="9978" y="5181"/>
                  </a:lnTo>
                  <a:cubicBezTo>
                    <a:pt x="9978" y="5181"/>
                    <a:pt x="10192" y="5461"/>
                    <a:pt x="9954" y="6021"/>
                  </a:cubicBezTo>
                  <a:lnTo>
                    <a:pt x="266" y="709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49"/>
            <p:cNvSpPr/>
            <p:nvPr/>
          </p:nvSpPr>
          <p:spPr>
            <a:xfrm>
              <a:off x="1009625" y="2621650"/>
              <a:ext cx="72775" cy="62675"/>
            </a:xfrm>
            <a:custGeom>
              <a:rect b="b" l="l" r="r" t="t"/>
              <a:pathLst>
                <a:path extrusionOk="0" h="2507" w="2911">
                  <a:moveTo>
                    <a:pt x="2910" y="1352"/>
                  </a:moveTo>
                  <a:cubicBezTo>
                    <a:pt x="2468" y="2157"/>
                    <a:pt x="1559" y="2506"/>
                    <a:pt x="875" y="2133"/>
                  </a:cubicBezTo>
                  <a:cubicBezTo>
                    <a:pt x="194" y="1760"/>
                    <a:pt x="0" y="806"/>
                    <a:pt x="443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49"/>
            <p:cNvSpPr/>
            <p:nvPr/>
          </p:nvSpPr>
          <p:spPr>
            <a:xfrm>
              <a:off x="1013075" y="2611800"/>
              <a:ext cx="70275" cy="64300"/>
            </a:xfrm>
            <a:custGeom>
              <a:rect b="b" l="l" r="r" t="t"/>
              <a:pathLst>
                <a:path extrusionOk="0" h="2572" w="2811">
                  <a:moveTo>
                    <a:pt x="2340" y="1849"/>
                  </a:moveTo>
                  <a:cubicBezTo>
                    <a:pt x="2810" y="996"/>
                    <a:pt x="2012" y="0"/>
                    <a:pt x="1075" y="273"/>
                  </a:cubicBezTo>
                  <a:cubicBezTo>
                    <a:pt x="142" y="543"/>
                    <a:pt x="0" y="1811"/>
                    <a:pt x="858" y="2281"/>
                  </a:cubicBezTo>
                  <a:cubicBezTo>
                    <a:pt x="1386" y="2572"/>
                    <a:pt x="2050" y="2378"/>
                    <a:pt x="2340" y="1849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49"/>
            <p:cNvSpPr/>
            <p:nvPr/>
          </p:nvSpPr>
          <p:spPr>
            <a:xfrm>
              <a:off x="1026200" y="2624325"/>
              <a:ext cx="43575" cy="39950"/>
            </a:xfrm>
            <a:custGeom>
              <a:rect b="b" l="l" r="r" t="t"/>
              <a:pathLst>
                <a:path extrusionOk="0" h="1598" w="1743">
                  <a:moveTo>
                    <a:pt x="1452" y="1148"/>
                  </a:moveTo>
                  <a:cubicBezTo>
                    <a:pt x="1743" y="619"/>
                    <a:pt x="1245" y="1"/>
                    <a:pt x="668" y="170"/>
                  </a:cubicBezTo>
                  <a:cubicBezTo>
                    <a:pt x="87" y="339"/>
                    <a:pt x="1" y="1127"/>
                    <a:pt x="530" y="1418"/>
                  </a:cubicBezTo>
                  <a:cubicBezTo>
                    <a:pt x="858" y="1597"/>
                    <a:pt x="1273" y="1476"/>
                    <a:pt x="1452" y="1148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49"/>
            <p:cNvSpPr/>
            <p:nvPr/>
          </p:nvSpPr>
          <p:spPr>
            <a:xfrm>
              <a:off x="1140250" y="2693275"/>
              <a:ext cx="72800" cy="62750"/>
            </a:xfrm>
            <a:custGeom>
              <a:rect b="b" l="l" r="r" t="t"/>
              <a:pathLst>
                <a:path extrusionOk="0" h="2510" w="2912">
                  <a:moveTo>
                    <a:pt x="2911" y="1352"/>
                  </a:moveTo>
                  <a:cubicBezTo>
                    <a:pt x="2469" y="2157"/>
                    <a:pt x="1560" y="2510"/>
                    <a:pt x="879" y="2136"/>
                  </a:cubicBezTo>
                  <a:cubicBezTo>
                    <a:pt x="195" y="1763"/>
                    <a:pt x="1" y="806"/>
                    <a:pt x="447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49"/>
            <p:cNvSpPr/>
            <p:nvPr/>
          </p:nvSpPr>
          <p:spPr>
            <a:xfrm>
              <a:off x="1143725" y="2683350"/>
              <a:ext cx="70275" cy="64300"/>
            </a:xfrm>
            <a:custGeom>
              <a:rect b="b" l="l" r="r" t="t"/>
              <a:pathLst>
                <a:path extrusionOk="0" h="2572" w="2811">
                  <a:moveTo>
                    <a:pt x="2340" y="1849"/>
                  </a:moveTo>
                  <a:cubicBezTo>
                    <a:pt x="2810" y="995"/>
                    <a:pt x="2012" y="0"/>
                    <a:pt x="1075" y="273"/>
                  </a:cubicBezTo>
                  <a:cubicBezTo>
                    <a:pt x="142" y="546"/>
                    <a:pt x="0" y="1815"/>
                    <a:pt x="857" y="2281"/>
                  </a:cubicBezTo>
                  <a:cubicBezTo>
                    <a:pt x="1386" y="2571"/>
                    <a:pt x="2050" y="2378"/>
                    <a:pt x="2340" y="1849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49"/>
            <p:cNvSpPr/>
            <p:nvPr/>
          </p:nvSpPr>
          <p:spPr>
            <a:xfrm>
              <a:off x="1156850" y="2695950"/>
              <a:ext cx="43500" cy="39950"/>
            </a:xfrm>
            <a:custGeom>
              <a:rect b="b" l="l" r="r" t="t"/>
              <a:pathLst>
                <a:path extrusionOk="0" h="1598" w="1740">
                  <a:moveTo>
                    <a:pt x="1452" y="1148"/>
                  </a:moveTo>
                  <a:cubicBezTo>
                    <a:pt x="1739" y="616"/>
                    <a:pt x="1245" y="1"/>
                    <a:pt x="664" y="170"/>
                  </a:cubicBezTo>
                  <a:cubicBezTo>
                    <a:pt x="84" y="343"/>
                    <a:pt x="1" y="1127"/>
                    <a:pt x="529" y="1418"/>
                  </a:cubicBezTo>
                  <a:cubicBezTo>
                    <a:pt x="858" y="1597"/>
                    <a:pt x="1272" y="1476"/>
                    <a:pt x="1452" y="1148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9" name="Google Shape;3759;p49"/>
          <p:cNvGrpSpPr/>
          <p:nvPr/>
        </p:nvGrpSpPr>
        <p:grpSpPr>
          <a:xfrm>
            <a:off x="906945" y="2558018"/>
            <a:ext cx="1295601" cy="577830"/>
            <a:chOff x="8042384" y="2038616"/>
            <a:chExt cx="1720815" cy="767473"/>
          </a:xfrm>
        </p:grpSpPr>
        <p:sp>
          <p:nvSpPr>
            <p:cNvPr id="3760" name="Google Shape;3760;p49"/>
            <p:cNvSpPr/>
            <p:nvPr/>
          </p:nvSpPr>
          <p:spPr>
            <a:xfrm>
              <a:off x="8042384" y="2038616"/>
              <a:ext cx="1720815" cy="767473"/>
            </a:xfrm>
            <a:custGeom>
              <a:rect b="b" l="l" r="r" t="t"/>
              <a:pathLst>
                <a:path extrusionOk="0" h="19316" w="4331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49"/>
            <p:cNvSpPr/>
            <p:nvPr/>
          </p:nvSpPr>
          <p:spPr>
            <a:xfrm>
              <a:off x="8825909" y="2181653"/>
              <a:ext cx="49348" cy="69413"/>
            </a:xfrm>
            <a:custGeom>
              <a:rect b="b" l="l" r="r" t="t"/>
              <a:pathLst>
                <a:path extrusionOk="0" h="1747" w="1242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49"/>
            <p:cNvSpPr/>
            <p:nvPr/>
          </p:nvSpPr>
          <p:spPr>
            <a:xfrm>
              <a:off x="8874383" y="2198500"/>
              <a:ext cx="47282" cy="47679"/>
            </a:xfrm>
            <a:custGeom>
              <a:rect b="b" l="l" r="r" t="t"/>
              <a:pathLst>
                <a:path extrusionOk="0" h="1200" w="119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49"/>
            <p:cNvSpPr/>
            <p:nvPr/>
          </p:nvSpPr>
          <p:spPr>
            <a:xfrm>
              <a:off x="8122644" y="2614658"/>
              <a:ext cx="66671" cy="60314"/>
            </a:xfrm>
            <a:custGeom>
              <a:rect b="b" l="l" r="r" t="t"/>
              <a:pathLst>
                <a:path extrusionOk="0" h="1518" w="1678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49"/>
            <p:cNvSpPr/>
            <p:nvPr/>
          </p:nvSpPr>
          <p:spPr>
            <a:xfrm>
              <a:off x="8146284" y="2574170"/>
              <a:ext cx="46805" cy="43030"/>
            </a:xfrm>
            <a:custGeom>
              <a:rect b="b" l="l" r="r" t="t"/>
              <a:pathLst>
                <a:path extrusionOk="0" h="1083" w="1178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5" name="Google Shape;3765;p49"/>
          <p:cNvSpPr/>
          <p:nvPr/>
        </p:nvSpPr>
        <p:spPr>
          <a:xfrm>
            <a:off x="2654438" y="3400388"/>
            <a:ext cx="293325" cy="67875"/>
          </a:xfrm>
          <a:custGeom>
            <a:rect b="b" l="l" r="r" t="t"/>
            <a:pathLst>
              <a:path extrusionOk="0" h="2715" w="11733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6" name="Google Shape;3766;p49"/>
          <p:cNvSpPr/>
          <p:nvPr/>
        </p:nvSpPr>
        <p:spPr>
          <a:xfrm>
            <a:off x="6462513" y="3735763"/>
            <a:ext cx="952900" cy="138325"/>
          </a:xfrm>
          <a:custGeom>
            <a:rect b="b" l="l" r="r" t="t"/>
            <a:pathLst>
              <a:path extrusionOk="0" h="5533" w="38116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rgbClr val="7EC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7" name="Google Shape;3767;p49"/>
          <p:cNvSpPr/>
          <p:nvPr/>
        </p:nvSpPr>
        <p:spPr>
          <a:xfrm>
            <a:off x="622125" y="3443600"/>
            <a:ext cx="1974300" cy="113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9"/>
          <p:cNvSpPr txBox="1"/>
          <p:nvPr>
            <p:ph type="ctrTitle"/>
          </p:nvPr>
        </p:nvSpPr>
        <p:spPr>
          <a:xfrm>
            <a:off x="1645319" y="1313287"/>
            <a:ext cx="246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902" name="Google Shape;902;p29"/>
          <p:cNvSpPr txBox="1"/>
          <p:nvPr>
            <p:ph idx="3" type="ctrTitle"/>
          </p:nvPr>
        </p:nvSpPr>
        <p:spPr>
          <a:xfrm>
            <a:off x="663401" y="2369038"/>
            <a:ext cx="2217000" cy="900900"/>
          </a:xfrm>
          <a:prstGeom prst="rect">
            <a:avLst/>
          </a:prstGeom>
        </p:spPr>
        <p:txBody>
          <a:bodyPr anchorCtr="0" anchor="ctr" bIns="91425" lIns="91425" spcFirstLastPara="1" rIns="666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Kohonen</a:t>
            </a:r>
            <a:endParaRPr/>
          </a:p>
        </p:txBody>
      </p:sp>
      <p:sp>
        <p:nvSpPr>
          <p:cNvPr id="903" name="Google Shape;903;p29"/>
          <p:cNvSpPr txBox="1"/>
          <p:nvPr>
            <p:ph idx="4" type="title"/>
          </p:nvPr>
        </p:nvSpPr>
        <p:spPr>
          <a:xfrm>
            <a:off x="2783044" y="2248751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04" name="Google Shape;904;p29"/>
          <p:cNvSpPr txBox="1"/>
          <p:nvPr>
            <p:ph idx="5" type="ctrTitle"/>
          </p:nvPr>
        </p:nvSpPr>
        <p:spPr>
          <a:xfrm>
            <a:off x="6221924" y="2530588"/>
            <a:ext cx="2217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Oja</a:t>
            </a:r>
            <a:endParaRPr/>
          </a:p>
        </p:txBody>
      </p:sp>
      <p:sp>
        <p:nvSpPr>
          <p:cNvPr id="905" name="Google Shape;905;p29"/>
          <p:cNvSpPr txBox="1"/>
          <p:nvPr>
            <p:ph idx="6" type="title"/>
          </p:nvPr>
        </p:nvSpPr>
        <p:spPr>
          <a:xfrm>
            <a:off x="5238881" y="2248751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6" name="Google Shape;906;p29"/>
          <p:cNvSpPr txBox="1"/>
          <p:nvPr>
            <p:ph idx="7" type="ctrTitle"/>
          </p:nvPr>
        </p:nvSpPr>
        <p:spPr>
          <a:xfrm>
            <a:off x="5010298" y="3682950"/>
            <a:ext cx="31716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Hopfield</a:t>
            </a:r>
            <a:endParaRPr/>
          </a:p>
        </p:txBody>
      </p:sp>
      <p:sp>
        <p:nvSpPr>
          <p:cNvPr id="907" name="Google Shape;907;p29"/>
          <p:cNvSpPr txBox="1"/>
          <p:nvPr>
            <p:ph idx="8" type="title"/>
          </p:nvPr>
        </p:nvSpPr>
        <p:spPr>
          <a:xfrm>
            <a:off x="4002552" y="3682950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08" name="Google Shape;908;p29"/>
          <p:cNvSpPr txBox="1"/>
          <p:nvPr>
            <p:ph idx="2" type="title"/>
          </p:nvPr>
        </p:nvSpPr>
        <p:spPr>
          <a:xfrm>
            <a:off x="4002549" y="1313287"/>
            <a:ext cx="1123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09" name="Google Shape;909;p29"/>
          <p:cNvSpPr txBox="1"/>
          <p:nvPr>
            <p:ph idx="9" type="title"/>
          </p:nvPr>
        </p:nvSpPr>
        <p:spPr>
          <a:xfrm>
            <a:off x="2266950" y="374550"/>
            <a:ext cx="46101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grpSp>
        <p:nvGrpSpPr>
          <p:cNvPr id="910" name="Google Shape;910;p29"/>
          <p:cNvGrpSpPr/>
          <p:nvPr/>
        </p:nvGrpSpPr>
        <p:grpSpPr>
          <a:xfrm>
            <a:off x="3625371" y="1814346"/>
            <a:ext cx="1893259" cy="2010277"/>
            <a:chOff x="1793675" y="238125"/>
            <a:chExt cx="3612400" cy="3835675"/>
          </a:xfrm>
        </p:grpSpPr>
        <p:sp>
          <p:nvSpPr>
            <p:cNvPr id="911" name="Google Shape;911;p29"/>
            <p:cNvSpPr/>
            <p:nvPr/>
          </p:nvSpPr>
          <p:spPr>
            <a:xfrm>
              <a:off x="2818050" y="2221150"/>
              <a:ext cx="785850" cy="1103275"/>
            </a:xfrm>
            <a:custGeom>
              <a:rect b="b" l="l" r="r" t="t"/>
              <a:pathLst>
                <a:path extrusionOk="0" h="44131" w="31434">
                  <a:moveTo>
                    <a:pt x="27849" y="0"/>
                  </a:moveTo>
                  <a:cubicBezTo>
                    <a:pt x="24534" y="0"/>
                    <a:pt x="17229" y="8029"/>
                    <a:pt x="10683" y="19092"/>
                  </a:cubicBezTo>
                  <a:cubicBezTo>
                    <a:pt x="3532" y="31145"/>
                    <a:pt x="1" y="42265"/>
                    <a:pt x="2773" y="43928"/>
                  </a:cubicBezTo>
                  <a:cubicBezTo>
                    <a:pt x="3007" y="44065"/>
                    <a:pt x="3277" y="44131"/>
                    <a:pt x="3580" y="44131"/>
                  </a:cubicBezTo>
                  <a:cubicBezTo>
                    <a:pt x="6907" y="44131"/>
                    <a:pt x="14197" y="36121"/>
                    <a:pt x="20751" y="25045"/>
                  </a:cubicBezTo>
                  <a:cubicBezTo>
                    <a:pt x="27902" y="12992"/>
                    <a:pt x="31433" y="1872"/>
                    <a:pt x="28661" y="209"/>
                  </a:cubicBezTo>
                  <a:cubicBezTo>
                    <a:pt x="28427" y="68"/>
                    <a:pt x="28155" y="0"/>
                    <a:pt x="2784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3614075" y="876425"/>
              <a:ext cx="786575" cy="1103300"/>
            </a:xfrm>
            <a:custGeom>
              <a:rect b="b" l="l" r="r" t="t"/>
              <a:pathLst>
                <a:path extrusionOk="0" h="44132" w="31463">
                  <a:moveTo>
                    <a:pt x="27849" y="1"/>
                  </a:moveTo>
                  <a:cubicBezTo>
                    <a:pt x="24534" y="1"/>
                    <a:pt x="17229" y="8027"/>
                    <a:pt x="10683" y="19063"/>
                  </a:cubicBezTo>
                  <a:cubicBezTo>
                    <a:pt x="3532" y="31146"/>
                    <a:pt x="1" y="42265"/>
                    <a:pt x="2803" y="43929"/>
                  </a:cubicBezTo>
                  <a:cubicBezTo>
                    <a:pt x="3034" y="44065"/>
                    <a:pt x="3302" y="44131"/>
                    <a:pt x="3603" y="44131"/>
                  </a:cubicBezTo>
                  <a:cubicBezTo>
                    <a:pt x="6917" y="44131"/>
                    <a:pt x="14253" y="36121"/>
                    <a:pt x="20781" y="25046"/>
                  </a:cubicBezTo>
                  <a:cubicBezTo>
                    <a:pt x="27931" y="12963"/>
                    <a:pt x="31462" y="1844"/>
                    <a:pt x="28661" y="209"/>
                  </a:cubicBezTo>
                  <a:cubicBezTo>
                    <a:pt x="28426" y="69"/>
                    <a:pt x="28155" y="1"/>
                    <a:pt x="27849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2318275" y="1413375"/>
              <a:ext cx="1198800" cy="646100"/>
            </a:xfrm>
            <a:custGeom>
              <a:rect b="b" l="l" r="r" t="t"/>
              <a:pathLst>
                <a:path extrusionOk="0" h="25844" w="47952">
                  <a:moveTo>
                    <a:pt x="4466" y="0"/>
                  </a:moveTo>
                  <a:cubicBezTo>
                    <a:pt x="2922" y="0"/>
                    <a:pt x="1880" y="349"/>
                    <a:pt x="1489" y="1087"/>
                  </a:cubicBezTo>
                  <a:cubicBezTo>
                    <a:pt x="0" y="3947"/>
                    <a:pt x="8843" y="11565"/>
                    <a:pt x="21247" y="18102"/>
                  </a:cubicBezTo>
                  <a:cubicBezTo>
                    <a:pt x="30451" y="22953"/>
                    <a:pt x="39044" y="25844"/>
                    <a:pt x="43485" y="25844"/>
                  </a:cubicBezTo>
                  <a:cubicBezTo>
                    <a:pt x="45029" y="25844"/>
                    <a:pt x="46071" y="25494"/>
                    <a:pt x="46463" y="24757"/>
                  </a:cubicBezTo>
                  <a:cubicBezTo>
                    <a:pt x="47951" y="21896"/>
                    <a:pt x="39108" y="14279"/>
                    <a:pt x="26704" y="7742"/>
                  </a:cubicBezTo>
                  <a:cubicBezTo>
                    <a:pt x="17501" y="2891"/>
                    <a:pt x="8907" y="0"/>
                    <a:pt x="4466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3701650" y="2141525"/>
              <a:ext cx="1198050" cy="646125"/>
            </a:xfrm>
            <a:custGeom>
              <a:rect b="b" l="l" r="r" t="t"/>
              <a:pathLst>
                <a:path extrusionOk="0" h="25845" w="47922">
                  <a:moveTo>
                    <a:pt x="4453" y="0"/>
                  </a:moveTo>
                  <a:cubicBezTo>
                    <a:pt x="2911" y="0"/>
                    <a:pt x="1873" y="350"/>
                    <a:pt x="1488" y="1088"/>
                  </a:cubicBezTo>
                  <a:cubicBezTo>
                    <a:pt x="0" y="3948"/>
                    <a:pt x="8814" y="11566"/>
                    <a:pt x="21247" y="18103"/>
                  </a:cubicBezTo>
                  <a:cubicBezTo>
                    <a:pt x="30451" y="22954"/>
                    <a:pt x="39044" y="25845"/>
                    <a:pt x="43473" y="25845"/>
                  </a:cubicBezTo>
                  <a:cubicBezTo>
                    <a:pt x="45013" y="25845"/>
                    <a:pt x="46050" y="25495"/>
                    <a:pt x="46434" y="24757"/>
                  </a:cubicBezTo>
                  <a:cubicBezTo>
                    <a:pt x="47922" y="21868"/>
                    <a:pt x="39108" y="14251"/>
                    <a:pt x="26704" y="7713"/>
                  </a:cubicBezTo>
                  <a:cubicBezTo>
                    <a:pt x="17481" y="2885"/>
                    <a:pt x="8884" y="0"/>
                    <a:pt x="4453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2366425" y="2156075"/>
              <a:ext cx="1161575" cy="720000"/>
            </a:xfrm>
            <a:custGeom>
              <a:rect b="b" l="l" r="r" t="t"/>
              <a:pathLst>
                <a:path extrusionOk="0" h="28800" w="46463">
                  <a:moveTo>
                    <a:pt x="42361" y="1"/>
                  </a:moveTo>
                  <a:cubicBezTo>
                    <a:pt x="38149" y="1"/>
                    <a:pt x="29387" y="3624"/>
                    <a:pt x="20109" y="9437"/>
                  </a:cubicBezTo>
                  <a:cubicBezTo>
                    <a:pt x="8230" y="16879"/>
                    <a:pt x="0" y="25168"/>
                    <a:pt x="1722" y="27911"/>
                  </a:cubicBezTo>
                  <a:cubicBezTo>
                    <a:pt x="2100" y="28514"/>
                    <a:pt x="2928" y="28799"/>
                    <a:pt x="4114" y="28799"/>
                  </a:cubicBezTo>
                  <a:cubicBezTo>
                    <a:pt x="8330" y="28799"/>
                    <a:pt x="17085" y="25190"/>
                    <a:pt x="26354" y="19360"/>
                  </a:cubicBezTo>
                  <a:cubicBezTo>
                    <a:pt x="38233" y="11918"/>
                    <a:pt x="46463" y="3629"/>
                    <a:pt x="44741" y="886"/>
                  </a:cubicBezTo>
                  <a:cubicBezTo>
                    <a:pt x="44364" y="285"/>
                    <a:pt x="43541" y="1"/>
                    <a:pt x="42361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3690700" y="1325025"/>
              <a:ext cx="1160850" cy="720000"/>
            </a:xfrm>
            <a:custGeom>
              <a:rect b="b" l="l" r="r" t="t"/>
              <a:pathLst>
                <a:path extrusionOk="0" h="28800" w="46434">
                  <a:moveTo>
                    <a:pt x="42335" y="1"/>
                  </a:moveTo>
                  <a:cubicBezTo>
                    <a:pt x="38131" y="1"/>
                    <a:pt x="29387" y="3624"/>
                    <a:pt x="20109" y="9437"/>
                  </a:cubicBezTo>
                  <a:cubicBezTo>
                    <a:pt x="8230" y="16879"/>
                    <a:pt x="0" y="25168"/>
                    <a:pt x="1693" y="27911"/>
                  </a:cubicBezTo>
                  <a:cubicBezTo>
                    <a:pt x="2071" y="28514"/>
                    <a:pt x="2898" y="28799"/>
                    <a:pt x="4085" y="28799"/>
                  </a:cubicBezTo>
                  <a:cubicBezTo>
                    <a:pt x="8301" y="28799"/>
                    <a:pt x="17055" y="25190"/>
                    <a:pt x="26325" y="19360"/>
                  </a:cubicBezTo>
                  <a:cubicBezTo>
                    <a:pt x="38204" y="11888"/>
                    <a:pt x="46434" y="3629"/>
                    <a:pt x="44712" y="886"/>
                  </a:cubicBezTo>
                  <a:cubicBezTo>
                    <a:pt x="44335" y="285"/>
                    <a:pt x="43513" y="1"/>
                    <a:pt x="42335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2730500" y="933650"/>
              <a:ext cx="861000" cy="1053750"/>
            </a:xfrm>
            <a:custGeom>
              <a:rect b="b" l="l" r="r" t="t"/>
              <a:pathLst>
                <a:path extrusionOk="0" h="42150" w="34440">
                  <a:moveTo>
                    <a:pt x="3636" y="1"/>
                  </a:moveTo>
                  <a:cubicBezTo>
                    <a:pt x="3253" y="1"/>
                    <a:pt x="2924" y="93"/>
                    <a:pt x="2657" y="284"/>
                  </a:cubicBezTo>
                  <a:cubicBezTo>
                    <a:pt x="1" y="2152"/>
                    <a:pt x="4378" y="12922"/>
                    <a:pt x="12434" y="24421"/>
                  </a:cubicBezTo>
                  <a:cubicBezTo>
                    <a:pt x="19661" y="34776"/>
                    <a:pt x="27410" y="42149"/>
                    <a:pt x="30819" y="42149"/>
                  </a:cubicBezTo>
                  <a:cubicBezTo>
                    <a:pt x="31195" y="42149"/>
                    <a:pt x="31519" y="42059"/>
                    <a:pt x="31783" y="41873"/>
                  </a:cubicBezTo>
                  <a:cubicBezTo>
                    <a:pt x="34439" y="40005"/>
                    <a:pt x="30061" y="29207"/>
                    <a:pt x="22006" y="17708"/>
                  </a:cubicBezTo>
                  <a:cubicBezTo>
                    <a:pt x="14789" y="7368"/>
                    <a:pt x="7052" y="1"/>
                    <a:pt x="3636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3626475" y="2213625"/>
              <a:ext cx="861000" cy="1054275"/>
            </a:xfrm>
            <a:custGeom>
              <a:rect b="b" l="l" r="r" t="t"/>
              <a:pathLst>
                <a:path extrusionOk="0" h="42171" w="34440">
                  <a:moveTo>
                    <a:pt x="3621" y="1"/>
                  </a:moveTo>
                  <a:cubicBezTo>
                    <a:pt x="3245" y="1"/>
                    <a:pt x="2921" y="91"/>
                    <a:pt x="2657" y="276"/>
                  </a:cubicBezTo>
                  <a:cubicBezTo>
                    <a:pt x="1" y="2144"/>
                    <a:pt x="4408" y="12943"/>
                    <a:pt x="12434" y="24442"/>
                  </a:cubicBezTo>
                  <a:cubicBezTo>
                    <a:pt x="19661" y="34797"/>
                    <a:pt x="27410" y="42170"/>
                    <a:pt x="30819" y="42170"/>
                  </a:cubicBezTo>
                  <a:cubicBezTo>
                    <a:pt x="31196" y="42170"/>
                    <a:pt x="31519" y="42080"/>
                    <a:pt x="31784" y="41894"/>
                  </a:cubicBezTo>
                  <a:cubicBezTo>
                    <a:pt x="34439" y="40027"/>
                    <a:pt x="30062" y="29228"/>
                    <a:pt x="22036" y="17729"/>
                  </a:cubicBezTo>
                  <a:cubicBezTo>
                    <a:pt x="14782" y="7374"/>
                    <a:pt x="7031" y="1"/>
                    <a:pt x="3621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3174125" y="2241275"/>
              <a:ext cx="476475" cy="1231000"/>
            </a:xfrm>
            <a:custGeom>
              <a:rect b="b" l="l" r="r" t="t"/>
              <a:pathLst>
                <a:path extrusionOk="0" h="49240" w="19059">
                  <a:moveTo>
                    <a:pt x="15578" y="1"/>
                  </a:moveTo>
                  <a:cubicBezTo>
                    <a:pt x="12412" y="1"/>
                    <a:pt x="7253" y="10065"/>
                    <a:pt x="3853" y="23161"/>
                  </a:cubicBezTo>
                  <a:cubicBezTo>
                    <a:pt x="321" y="36732"/>
                    <a:pt x="0" y="48377"/>
                    <a:pt x="3123" y="49194"/>
                  </a:cubicBezTo>
                  <a:cubicBezTo>
                    <a:pt x="3239" y="49224"/>
                    <a:pt x="3358" y="49239"/>
                    <a:pt x="3480" y="49239"/>
                  </a:cubicBezTo>
                  <a:cubicBezTo>
                    <a:pt x="6646" y="49239"/>
                    <a:pt x="11805" y="39175"/>
                    <a:pt x="15206" y="26108"/>
                  </a:cubicBezTo>
                  <a:cubicBezTo>
                    <a:pt x="18737" y="12508"/>
                    <a:pt x="19058" y="863"/>
                    <a:pt x="15935" y="46"/>
                  </a:cubicBezTo>
                  <a:cubicBezTo>
                    <a:pt x="15819" y="16"/>
                    <a:pt x="15700" y="1"/>
                    <a:pt x="15578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3568125" y="728675"/>
              <a:ext cx="475725" cy="1231075"/>
            </a:xfrm>
            <a:custGeom>
              <a:rect b="b" l="l" r="r" t="t"/>
              <a:pathLst>
                <a:path extrusionOk="0" h="49243" w="19029">
                  <a:moveTo>
                    <a:pt x="15538" y="0"/>
                  </a:moveTo>
                  <a:cubicBezTo>
                    <a:pt x="12373" y="0"/>
                    <a:pt x="7249" y="10083"/>
                    <a:pt x="3853" y="23134"/>
                  </a:cubicBezTo>
                  <a:cubicBezTo>
                    <a:pt x="321" y="36735"/>
                    <a:pt x="0" y="48380"/>
                    <a:pt x="3123" y="49197"/>
                  </a:cubicBezTo>
                  <a:cubicBezTo>
                    <a:pt x="3239" y="49227"/>
                    <a:pt x="3358" y="49242"/>
                    <a:pt x="3480" y="49242"/>
                  </a:cubicBezTo>
                  <a:cubicBezTo>
                    <a:pt x="6644" y="49242"/>
                    <a:pt x="11776" y="39177"/>
                    <a:pt x="15176" y="26082"/>
                  </a:cubicBezTo>
                  <a:cubicBezTo>
                    <a:pt x="18708" y="12511"/>
                    <a:pt x="19029" y="866"/>
                    <a:pt x="15906" y="49"/>
                  </a:cubicBezTo>
                  <a:cubicBezTo>
                    <a:pt x="15786" y="16"/>
                    <a:pt x="15664" y="0"/>
                    <a:pt x="15538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2205900" y="1749000"/>
              <a:ext cx="1276150" cy="385625"/>
            </a:xfrm>
            <a:custGeom>
              <a:rect b="b" l="l" r="r" t="t"/>
              <a:pathLst>
                <a:path extrusionOk="0" h="15425" w="51046">
                  <a:moveTo>
                    <a:pt x="9808" y="0"/>
                  </a:moveTo>
                  <a:cubicBezTo>
                    <a:pt x="4521" y="0"/>
                    <a:pt x="1016" y="859"/>
                    <a:pt x="672" y="2547"/>
                  </a:cubicBezTo>
                  <a:cubicBezTo>
                    <a:pt x="1" y="5728"/>
                    <a:pt x="10595" y="10602"/>
                    <a:pt x="24341" y="13462"/>
                  </a:cubicBezTo>
                  <a:cubicBezTo>
                    <a:pt x="30715" y="14778"/>
                    <a:pt x="36648" y="15425"/>
                    <a:pt x="41240" y="15425"/>
                  </a:cubicBezTo>
                  <a:cubicBezTo>
                    <a:pt x="46531" y="15425"/>
                    <a:pt x="50044" y="14566"/>
                    <a:pt x="50403" y="12878"/>
                  </a:cubicBezTo>
                  <a:cubicBezTo>
                    <a:pt x="51045" y="9697"/>
                    <a:pt x="40451" y="4823"/>
                    <a:pt x="26705" y="1963"/>
                  </a:cubicBezTo>
                  <a:cubicBezTo>
                    <a:pt x="20331" y="648"/>
                    <a:pt x="14398" y="0"/>
                    <a:pt x="9808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3735925" y="2066375"/>
              <a:ext cx="1276875" cy="385650"/>
            </a:xfrm>
            <a:custGeom>
              <a:rect b="b" l="l" r="r" t="t"/>
              <a:pathLst>
                <a:path extrusionOk="0" h="15426" w="51075">
                  <a:moveTo>
                    <a:pt x="9813" y="1"/>
                  </a:moveTo>
                  <a:cubicBezTo>
                    <a:pt x="4521" y="1"/>
                    <a:pt x="1016" y="860"/>
                    <a:pt x="672" y="2547"/>
                  </a:cubicBezTo>
                  <a:cubicBezTo>
                    <a:pt x="1" y="5729"/>
                    <a:pt x="10624" y="10602"/>
                    <a:pt x="24341" y="13463"/>
                  </a:cubicBezTo>
                  <a:cubicBezTo>
                    <a:pt x="30729" y="14778"/>
                    <a:pt x="36669" y="15426"/>
                    <a:pt x="41262" y="15426"/>
                  </a:cubicBezTo>
                  <a:cubicBezTo>
                    <a:pt x="46555" y="15426"/>
                    <a:pt x="50060" y="14566"/>
                    <a:pt x="50403" y="12879"/>
                  </a:cubicBezTo>
                  <a:cubicBezTo>
                    <a:pt x="51075" y="9698"/>
                    <a:pt x="40480" y="4824"/>
                    <a:pt x="26734" y="1964"/>
                  </a:cubicBezTo>
                  <a:cubicBezTo>
                    <a:pt x="20347" y="648"/>
                    <a:pt x="14407" y="1"/>
                    <a:pt x="9813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3234675" y="713075"/>
              <a:ext cx="429775" cy="1244825"/>
            </a:xfrm>
            <a:custGeom>
              <a:rect b="b" l="l" r="r" t="t"/>
              <a:pathLst>
                <a:path extrusionOk="0" h="49793" w="17191">
                  <a:moveTo>
                    <a:pt x="3681" y="1"/>
                  </a:moveTo>
                  <a:cubicBezTo>
                    <a:pt x="3581" y="1"/>
                    <a:pt x="3483" y="11"/>
                    <a:pt x="3386" y="31"/>
                  </a:cubicBezTo>
                  <a:cubicBezTo>
                    <a:pt x="205" y="702"/>
                    <a:pt x="1" y="12376"/>
                    <a:pt x="2861" y="26093"/>
                  </a:cubicBezTo>
                  <a:cubicBezTo>
                    <a:pt x="5635" y="39398"/>
                    <a:pt x="10331" y="49793"/>
                    <a:pt x="13487" y="49793"/>
                  </a:cubicBezTo>
                  <a:cubicBezTo>
                    <a:pt x="13585" y="49793"/>
                    <a:pt x="13681" y="49783"/>
                    <a:pt x="13776" y="49762"/>
                  </a:cubicBezTo>
                  <a:cubicBezTo>
                    <a:pt x="16957" y="49091"/>
                    <a:pt x="17191" y="37417"/>
                    <a:pt x="14330" y="23700"/>
                  </a:cubicBezTo>
                  <a:cubicBezTo>
                    <a:pt x="11556" y="10368"/>
                    <a:pt x="6888" y="1"/>
                    <a:pt x="3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3554250" y="2243125"/>
              <a:ext cx="429775" cy="1244825"/>
            </a:xfrm>
            <a:custGeom>
              <a:rect b="b" l="l" r="r" t="t"/>
              <a:pathLst>
                <a:path extrusionOk="0" h="49793" w="17191">
                  <a:moveTo>
                    <a:pt x="3677" y="0"/>
                  </a:moveTo>
                  <a:cubicBezTo>
                    <a:pt x="3579" y="0"/>
                    <a:pt x="3482" y="10"/>
                    <a:pt x="3386" y="30"/>
                  </a:cubicBezTo>
                  <a:cubicBezTo>
                    <a:pt x="234" y="701"/>
                    <a:pt x="1" y="12376"/>
                    <a:pt x="2832" y="26093"/>
                  </a:cubicBezTo>
                  <a:cubicBezTo>
                    <a:pt x="5634" y="39425"/>
                    <a:pt x="10303" y="49792"/>
                    <a:pt x="13484" y="49792"/>
                  </a:cubicBezTo>
                  <a:cubicBezTo>
                    <a:pt x="13583" y="49792"/>
                    <a:pt x="13680" y="49782"/>
                    <a:pt x="13776" y="49762"/>
                  </a:cubicBezTo>
                  <a:cubicBezTo>
                    <a:pt x="16928" y="49091"/>
                    <a:pt x="17191" y="37446"/>
                    <a:pt x="14331" y="23699"/>
                  </a:cubicBezTo>
                  <a:cubicBezTo>
                    <a:pt x="11528" y="10394"/>
                    <a:pt x="6858" y="0"/>
                    <a:pt x="3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2205900" y="2066600"/>
              <a:ext cx="1276150" cy="386775"/>
            </a:xfrm>
            <a:custGeom>
              <a:rect b="b" l="l" r="r" t="t"/>
              <a:pathLst>
                <a:path extrusionOk="0" h="15471" w="51046">
                  <a:moveTo>
                    <a:pt x="41322" y="1"/>
                  </a:moveTo>
                  <a:cubicBezTo>
                    <a:pt x="36718" y="1"/>
                    <a:pt x="30753" y="662"/>
                    <a:pt x="24341" y="2013"/>
                  </a:cubicBezTo>
                  <a:cubicBezTo>
                    <a:pt x="10595" y="4873"/>
                    <a:pt x="1" y="9747"/>
                    <a:pt x="672" y="12928"/>
                  </a:cubicBezTo>
                  <a:cubicBezTo>
                    <a:pt x="1015" y="14611"/>
                    <a:pt x="4503" y="15470"/>
                    <a:pt x="9772" y="15470"/>
                  </a:cubicBezTo>
                  <a:cubicBezTo>
                    <a:pt x="14371" y="15470"/>
                    <a:pt x="20328" y="14816"/>
                    <a:pt x="26734" y="13483"/>
                  </a:cubicBezTo>
                  <a:cubicBezTo>
                    <a:pt x="40451" y="10623"/>
                    <a:pt x="51045" y="5720"/>
                    <a:pt x="50403" y="2538"/>
                  </a:cubicBezTo>
                  <a:cubicBezTo>
                    <a:pt x="50046" y="860"/>
                    <a:pt x="46568" y="1"/>
                    <a:pt x="4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3736650" y="1747650"/>
              <a:ext cx="1275425" cy="386700"/>
            </a:xfrm>
            <a:custGeom>
              <a:rect b="b" l="l" r="r" t="t"/>
              <a:pathLst>
                <a:path extrusionOk="0" h="15468" w="51017">
                  <a:moveTo>
                    <a:pt x="41253" y="0"/>
                  </a:moveTo>
                  <a:cubicBezTo>
                    <a:pt x="36654" y="0"/>
                    <a:pt x="30705" y="655"/>
                    <a:pt x="24312" y="1988"/>
                  </a:cubicBezTo>
                  <a:cubicBezTo>
                    <a:pt x="10566" y="4848"/>
                    <a:pt x="1" y="9751"/>
                    <a:pt x="643" y="12903"/>
                  </a:cubicBezTo>
                  <a:cubicBezTo>
                    <a:pt x="986" y="14601"/>
                    <a:pt x="4469" y="15467"/>
                    <a:pt x="9733" y="15467"/>
                  </a:cubicBezTo>
                  <a:cubicBezTo>
                    <a:pt x="14334" y="15467"/>
                    <a:pt x="20294" y="14805"/>
                    <a:pt x="26705" y="13458"/>
                  </a:cubicBezTo>
                  <a:cubicBezTo>
                    <a:pt x="40422" y="10597"/>
                    <a:pt x="51016" y="5724"/>
                    <a:pt x="50374" y="2542"/>
                  </a:cubicBezTo>
                  <a:cubicBezTo>
                    <a:pt x="50016" y="859"/>
                    <a:pt x="46521" y="0"/>
                    <a:pt x="4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3247800" y="1826150"/>
              <a:ext cx="699750" cy="651200"/>
            </a:xfrm>
            <a:custGeom>
              <a:rect b="b" l="l" r="r" t="t"/>
              <a:pathLst>
                <a:path extrusionOk="0" h="26048" w="27990">
                  <a:moveTo>
                    <a:pt x="14234" y="1"/>
                  </a:moveTo>
                  <a:cubicBezTo>
                    <a:pt x="13347" y="1"/>
                    <a:pt x="12451" y="91"/>
                    <a:pt x="11558" y="278"/>
                  </a:cubicBezTo>
                  <a:cubicBezTo>
                    <a:pt x="4525" y="1737"/>
                    <a:pt x="1" y="8625"/>
                    <a:pt x="1460" y="15688"/>
                  </a:cubicBezTo>
                  <a:cubicBezTo>
                    <a:pt x="2540" y="20824"/>
                    <a:pt x="6626" y="24823"/>
                    <a:pt x="11792" y="25815"/>
                  </a:cubicBezTo>
                  <a:cubicBezTo>
                    <a:pt x="12604" y="25971"/>
                    <a:pt x="13419" y="26047"/>
                    <a:pt x="14228" y="26047"/>
                  </a:cubicBezTo>
                  <a:cubicBezTo>
                    <a:pt x="18559" y="26047"/>
                    <a:pt x="22690" y="23867"/>
                    <a:pt x="25100" y="20153"/>
                  </a:cubicBezTo>
                  <a:cubicBezTo>
                    <a:pt x="27989" y="15746"/>
                    <a:pt x="27931" y="10026"/>
                    <a:pt x="24983" y="5677"/>
                  </a:cubicBezTo>
                  <a:cubicBezTo>
                    <a:pt x="22521" y="2080"/>
                    <a:pt x="18481" y="1"/>
                    <a:pt x="14234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3381325" y="246875"/>
              <a:ext cx="215275" cy="1937925"/>
            </a:xfrm>
            <a:custGeom>
              <a:rect b="b" l="l" r="r" t="t"/>
              <a:pathLst>
                <a:path extrusionOk="0" h="77517" w="8611">
                  <a:moveTo>
                    <a:pt x="8610" y="0"/>
                  </a:moveTo>
                  <a:lnTo>
                    <a:pt x="1" y="65258"/>
                  </a:lnTo>
                  <a:lnTo>
                    <a:pt x="8610" y="77516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3596575" y="238125"/>
              <a:ext cx="216000" cy="1937900"/>
            </a:xfrm>
            <a:custGeom>
              <a:rect b="b" l="l" r="r" t="t"/>
              <a:pathLst>
                <a:path extrusionOk="0" h="77516" w="8640">
                  <a:moveTo>
                    <a:pt x="0" y="0"/>
                  </a:moveTo>
                  <a:lnTo>
                    <a:pt x="0" y="77516"/>
                  </a:lnTo>
                  <a:lnTo>
                    <a:pt x="8639" y="65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1802425" y="2130050"/>
              <a:ext cx="1794175" cy="313025"/>
            </a:xfrm>
            <a:custGeom>
              <a:rect b="b" l="l" r="r" t="t"/>
              <a:pathLst>
                <a:path extrusionOk="0" h="12521" w="71767">
                  <a:moveTo>
                    <a:pt x="0" y="0"/>
                  </a:moveTo>
                  <a:lnTo>
                    <a:pt x="63157" y="12521"/>
                  </a:lnTo>
                  <a:lnTo>
                    <a:pt x="71766" y="0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1793675" y="1878325"/>
              <a:ext cx="1794900" cy="251750"/>
            </a:xfrm>
            <a:custGeom>
              <a:rect b="b" l="l" r="r" t="t"/>
              <a:pathLst>
                <a:path extrusionOk="0" h="10070" w="71796">
                  <a:moveTo>
                    <a:pt x="63507" y="0"/>
                  </a:moveTo>
                  <a:lnTo>
                    <a:pt x="0" y="10069"/>
                  </a:lnTo>
                  <a:lnTo>
                    <a:pt x="71795" y="10069"/>
                  </a:lnTo>
                  <a:lnTo>
                    <a:pt x="63507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3602400" y="1822875"/>
              <a:ext cx="1794925" cy="313025"/>
            </a:xfrm>
            <a:custGeom>
              <a:rect b="b" l="l" r="r" t="t"/>
              <a:pathLst>
                <a:path extrusionOk="0" h="12521" w="71797">
                  <a:moveTo>
                    <a:pt x="8640" y="0"/>
                  </a:moveTo>
                  <a:lnTo>
                    <a:pt x="1" y="12521"/>
                  </a:lnTo>
                  <a:lnTo>
                    <a:pt x="71796" y="12521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3611175" y="2135875"/>
              <a:ext cx="1794900" cy="251025"/>
            </a:xfrm>
            <a:custGeom>
              <a:rect b="b" l="l" r="r" t="t"/>
              <a:pathLst>
                <a:path extrusionOk="0" h="10041" w="71796">
                  <a:moveTo>
                    <a:pt x="0" y="1"/>
                  </a:moveTo>
                  <a:lnTo>
                    <a:pt x="8289" y="10041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3596575" y="2127125"/>
              <a:ext cx="221825" cy="1937925"/>
            </a:xfrm>
            <a:custGeom>
              <a:rect b="b" l="l" r="r" t="t"/>
              <a:pathLst>
                <a:path extrusionOk="0" h="77517" w="8873">
                  <a:moveTo>
                    <a:pt x="0" y="1"/>
                  </a:moveTo>
                  <a:lnTo>
                    <a:pt x="0" y="77517"/>
                  </a:lnTo>
                  <a:lnTo>
                    <a:pt x="8873" y="103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3381325" y="2136600"/>
              <a:ext cx="216000" cy="1937200"/>
            </a:xfrm>
            <a:custGeom>
              <a:rect b="b" l="l" r="r" t="t"/>
              <a:pathLst>
                <a:path extrusionOk="0" h="77488" w="8640">
                  <a:moveTo>
                    <a:pt x="8640" y="1"/>
                  </a:moveTo>
                  <a:lnTo>
                    <a:pt x="1" y="12259"/>
                  </a:lnTo>
                  <a:lnTo>
                    <a:pt x="8640" y="77488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0"/>
          <p:cNvSpPr txBox="1"/>
          <p:nvPr>
            <p:ph type="ctrTitle"/>
          </p:nvPr>
        </p:nvSpPr>
        <p:spPr>
          <a:xfrm>
            <a:off x="1645319" y="1313287"/>
            <a:ext cx="246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Demostración</a:t>
            </a:r>
            <a:endParaRPr/>
          </a:p>
        </p:txBody>
      </p:sp>
      <p:sp>
        <p:nvSpPr>
          <p:cNvPr id="941" name="Google Shape;941;p30"/>
          <p:cNvSpPr txBox="1"/>
          <p:nvPr>
            <p:ph idx="3" type="ctrTitle"/>
          </p:nvPr>
        </p:nvSpPr>
        <p:spPr>
          <a:xfrm>
            <a:off x="663401" y="2369038"/>
            <a:ext cx="2217000" cy="900900"/>
          </a:xfrm>
          <a:prstGeom prst="rect">
            <a:avLst/>
          </a:prstGeom>
        </p:spPr>
        <p:txBody>
          <a:bodyPr anchorCtr="0" anchor="ctr" bIns="91425" lIns="91425" spcFirstLastPara="1" rIns="666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942" name="Google Shape;942;p30"/>
          <p:cNvSpPr txBox="1"/>
          <p:nvPr>
            <p:ph idx="4" type="title"/>
          </p:nvPr>
        </p:nvSpPr>
        <p:spPr>
          <a:xfrm>
            <a:off x="2783044" y="2248751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43" name="Google Shape;943;p30"/>
          <p:cNvSpPr txBox="1"/>
          <p:nvPr>
            <p:ph idx="5" type="ctrTitle"/>
          </p:nvPr>
        </p:nvSpPr>
        <p:spPr>
          <a:xfrm>
            <a:off x="6221925" y="2530600"/>
            <a:ext cx="233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944" name="Google Shape;944;p30"/>
          <p:cNvSpPr txBox="1"/>
          <p:nvPr>
            <p:ph idx="6" type="title"/>
          </p:nvPr>
        </p:nvSpPr>
        <p:spPr>
          <a:xfrm>
            <a:off x="5238881" y="2248751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945" name="Google Shape;945;p30"/>
          <p:cNvSpPr txBox="1"/>
          <p:nvPr>
            <p:ph idx="2" type="title"/>
          </p:nvPr>
        </p:nvSpPr>
        <p:spPr>
          <a:xfrm>
            <a:off x="4002549" y="1313287"/>
            <a:ext cx="1123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46" name="Google Shape;946;p30"/>
          <p:cNvSpPr txBox="1"/>
          <p:nvPr>
            <p:ph idx="9" type="title"/>
          </p:nvPr>
        </p:nvSpPr>
        <p:spPr>
          <a:xfrm>
            <a:off x="2266950" y="374550"/>
            <a:ext cx="46101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grpSp>
        <p:nvGrpSpPr>
          <p:cNvPr id="947" name="Google Shape;947;p30"/>
          <p:cNvGrpSpPr/>
          <p:nvPr/>
        </p:nvGrpSpPr>
        <p:grpSpPr>
          <a:xfrm>
            <a:off x="3625371" y="1814346"/>
            <a:ext cx="1893259" cy="2010277"/>
            <a:chOff x="1793675" y="238125"/>
            <a:chExt cx="3612400" cy="3835675"/>
          </a:xfrm>
        </p:grpSpPr>
        <p:sp>
          <p:nvSpPr>
            <p:cNvPr id="948" name="Google Shape;948;p30"/>
            <p:cNvSpPr/>
            <p:nvPr/>
          </p:nvSpPr>
          <p:spPr>
            <a:xfrm>
              <a:off x="2818050" y="2221150"/>
              <a:ext cx="785850" cy="1103275"/>
            </a:xfrm>
            <a:custGeom>
              <a:rect b="b" l="l" r="r" t="t"/>
              <a:pathLst>
                <a:path extrusionOk="0" h="44131" w="31434">
                  <a:moveTo>
                    <a:pt x="27849" y="0"/>
                  </a:moveTo>
                  <a:cubicBezTo>
                    <a:pt x="24534" y="0"/>
                    <a:pt x="17229" y="8029"/>
                    <a:pt x="10683" y="19092"/>
                  </a:cubicBezTo>
                  <a:cubicBezTo>
                    <a:pt x="3532" y="31145"/>
                    <a:pt x="1" y="42265"/>
                    <a:pt x="2773" y="43928"/>
                  </a:cubicBezTo>
                  <a:cubicBezTo>
                    <a:pt x="3007" y="44065"/>
                    <a:pt x="3277" y="44131"/>
                    <a:pt x="3580" y="44131"/>
                  </a:cubicBezTo>
                  <a:cubicBezTo>
                    <a:pt x="6907" y="44131"/>
                    <a:pt x="14197" y="36121"/>
                    <a:pt x="20751" y="25045"/>
                  </a:cubicBezTo>
                  <a:cubicBezTo>
                    <a:pt x="27902" y="12992"/>
                    <a:pt x="31433" y="1872"/>
                    <a:pt x="28661" y="209"/>
                  </a:cubicBezTo>
                  <a:cubicBezTo>
                    <a:pt x="28427" y="68"/>
                    <a:pt x="28155" y="0"/>
                    <a:pt x="2784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3614075" y="876425"/>
              <a:ext cx="786575" cy="1103300"/>
            </a:xfrm>
            <a:custGeom>
              <a:rect b="b" l="l" r="r" t="t"/>
              <a:pathLst>
                <a:path extrusionOk="0" h="44132" w="31463">
                  <a:moveTo>
                    <a:pt x="27849" y="1"/>
                  </a:moveTo>
                  <a:cubicBezTo>
                    <a:pt x="24534" y="1"/>
                    <a:pt x="17229" y="8027"/>
                    <a:pt x="10683" y="19063"/>
                  </a:cubicBezTo>
                  <a:cubicBezTo>
                    <a:pt x="3532" y="31146"/>
                    <a:pt x="1" y="42265"/>
                    <a:pt x="2803" y="43929"/>
                  </a:cubicBezTo>
                  <a:cubicBezTo>
                    <a:pt x="3034" y="44065"/>
                    <a:pt x="3302" y="44131"/>
                    <a:pt x="3603" y="44131"/>
                  </a:cubicBezTo>
                  <a:cubicBezTo>
                    <a:pt x="6917" y="44131"/>
                    <a:pt x="14253" y="36121"/>
                    <a:pt x="20781" y="25046"/>
                  </a:cubicBezTo>
                  <a:cubicBezTo>
                    <a:pt x="27931" y="12963"/>
                    <a:pt x="31462" y="1844"/>
                    <a:pt x="28661" y="209"/>
                  </a:cubicBezTo>
                  <a:cubicBezTo>
                    <a:pt x="28426" y="69"/>
                    <a:pt x="28155" y="1"/>
                    <a:pt x="27849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2318275" y="1413375"/>
              <a:ext cx="1198800" cy="646100"/>
            </a:xfrm>
            <a:custGeom>
              <a:rect b="b" l="l" r="r" t="t"/>
              <a:pathLst>
                <a:path extrusionOk="0" h="25844" w="47952">
                  <a:moveTo>
                    <a:pt x="4466" y="0"/>
                  </a:moveTo>
                  <a:cubicBezTo>
                    <a:pt x="2922" y="0"/>
                    <a:pt x="1880" y="349"/>
                    <a:pt x="1489" y="1087"/>
                  </a:cubicBezTo>
                  <a:cubicBezTo>
                    <a:pt x="0" y="3947"/>
                    <a:pt x="8843" y="11565"/>
                    <a:pt x="21247" y="18102"/>
                  </a:cubicBezTo>
                  <a:cubicBezTo>
                    <a:pt x="30451" y="22953"/>
                    <a:pt x="39044" y="25844"/>
                    <a:pt x="43485" y="25844"/>
                  </a:cubicBezTo>
                  <a:cubicBezTo>
                    <a:pt x="45029" y="25844"/>
                    <a:pt x="46071" y="25494"/>
                    <a:pt x="46463" y="24757"/>
                  </a:cubicBezTo>
                  <a:cubicBezTo>
                    <a:pt x="47951" y="21896"/>
                    <a:pt x="39108" y="14279"/>
                    <a:pt x="26704" y="7742"/>
                  </a:cubicBezTo>
                  <a:cubicBezTo>
                    <a:pt x="17501" y="2891"/>
                    <a:pt x="8907" y="0"/>
                    <a:pt x="4466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3701650" y="2141525"/>
              <a:ext cx="1198050" cy="646125"/>
            </a:xfrm>
            <a:custGeom>
              <a:rect b="b" l="l" r="r" t="t"/>
              <a:pathLst>
                <a:path extrusionOk="0" h="25845" w="47922">
                  <a:moveTo>
                    <a:pt x="4453" y="0"/>
                  </a:moveTo>
                  <a:cubicBezTo>
                    <a:pt x="2911" y="0"/>
                    <a:pt x="1873" y="350"/>
                    <a:pt x="1488" y="1088"/>
                  </a:cubicBezTo>
                  <a:cubicBezTo>
                    <a:pt x="0" y="3948"/>
                    <a:pt x="8814" y="11566"/>
                    <a:pt x="21247" y="18103"/>
                  </a:cubicBezTo>
                  <a:cubicBezTo>
                    <a:pt x="30451" y="22954"/>
                    <a:pt x="39044" y="25845"/>
                    <a:pt x="43473" y="25845"/>
                  </a:cubicBezTo>
                  <a:cubicBezTo>
                    <a:pt x="45013" y="25845"/>
                    <a:pt x="46050" y="25495"/>
                    <a:pt x="46434" y="24757"/>
                  </a:cubicBezTo>
                  <a:cubicBezTo>
                    <a:pt x="47922" y="21868"/>
                    <a:pt x="39108" y="14251"/>
                    <a:pt x="26704" y="7713"/>
                  </a:cubicBezTo>
                  <a:cubicBezTo>
                    <a:pt x="17481" y="2885"/>
                    <a:pt x="8884" y="0"/>
                    <a:pt x="4453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2366425" y="2156075"/>
              <a:ext cx="1161575" cy="720000"/>
            </a:xfrm>
            <a:custGeom>
              <a:rect b="b" l="l" r="r" t="t"/>
              <a:pathLst>
                <a:path extrusionOk="0" h="28800" w="46463">
                  <a:moveTo>
                    <a:pt x="42361" y="1"/>
                  </a:moveTo>
                  <a:cubicBezTo>
                    <a:pt x="38149" y="1"/>
                    <a:pt x="29387" y="3624"/>
                    <a:pt x="20109" y="9437"/>
                  </a:cubicBezTo>
                  <a:cubicBezTo>
                    <a:pt x="8230" y="16879"/>
                    <a:pt x="0" y="25168"/>
                    <a:pt x="1722" y="27911"/>
                  </a:cubicBezTo>
                  <a:cubicBezTo>
                    <a:pt x="2100" y="28514"/>
                    <a:pt x="2928" y="28799"/>
                    <a:pt x="4114" y="28799"/>
                  </a:cubicBezTo>
                  <a:cubicBezTo>
                    <a:pt x="8330" y="28799"/>
                    <a:pt x="17085" y="25190"/>
                    <a:pt x="26354" y="19360"/>
                  </a:cubicBezTo>
                  <a:cubicBezTo>
                    <a:pt x="38233" y="11918"/>
                    <a:pt x="46463" y="3629"/>
                    <a:pt x="44741" y="886"/>
                  </a:cubicBezTo>
                  <a:cubicBezTo>
                    <a:pt x="44364" y="285"/>
                    <a:pt x="43541" y="1"/>
                    <a:pt x="42361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3690700" y="1325025"/>
              <a:ext cx="1160850" cy="720000"/>
            </a:xfrm>
            <a:custGeom>
              <a:rect b="b" l="l" r="r" t="t"/>
              <a:pathLst>
                <a:path extrusionOk="0" h="28800" w="46434">
                  <a:moveTo>
                    <a:pt x="42335" y="1"/>
                  </a:moveTo>
                  <a:cubicBezTo>
                    <a:pt x="38131" y="1"/>
                    <a:pt x="29387" y="3624"/>
                    <a:pt x="20109" y="9437"/>
                  </a:cubicBezTo>
                  <a:cubicBezTo>
                    <a:pt x="8230" y="16879"/>
                    <a:pt x="0" y="25168"/>
                    <a:pt x="1693" y="27911"/>
                  </a:cubicBezTo>
                  <a:cubicBezTo>
                    <a:pt x="2071" y="28514"/>
                    <a:pt x="2898" y="28799"/>
                    <a:pt x="4085" y="28799"/>
                  </a:cubicBezTo>
                  <a:cubicBezTo>
                    <a:pt x="8301" y="28799"/>
                    <a:pt x="17055" y="25190"/>
                    <a:pt x="26325" y="19360"/>
                  </a:cubicBezTo>
                  <a:cubicBezTo>
                    <a:pt x="38204" y="11888"/>
                    <a:pt x="46434" y="3629"/>
                    <a:pt x="44712" y="886"/>
                  </a:cubicBezTo>
                  <a:cubicBezTo>
                    <a:pt x="44335" y="285"/>
                    <a:pt x="43513" y="1"/>
                    <a:pt x="42335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2730500" y="933650"/>
              <a:ext cx="861000" cy="1053750"/>
            </a:xfrm>
            <a:custGeom>
              <a:rect b="b" l="l" r="r" t="t"/>
              <a:pathLst>
                <a:path extrusionOk="0" h="42150" w="34440">
                  <a:moveTo>
                    <a:pt x="3636" y="1"/>
                  </a:moveTo>
                  <a:cubicBezTo>
                    <a:pt x="3253" y="1"/>
                    <a:pt x="2924" y="93"/>
                    <a:pt x="2657" y="284"/>
                  </a:cubicBezTo>
                  <a:cubicBezTo>
                    <a:pt x="1" y="2152"/>
                    <a:pt x="4378" y="12922"/>
                    <a:pt x="12434" y="24421"/>
                  </a:cubicBezTo>
                  <a:cubicBezTo>
                    <a:pt x="19661" y="34776"/>
                    <a:pt x="27410" y="42149"/>
                    <a:pt x="30819" y="42149"/>
                  </a:cubicBezTo>
                  <a:cubicBezTo>
                    <a:pt x="31195" y="42149"/>
                    <a:pt x="31519" y="42059"/>
                    <a:pt x="31783" y="41873"/>
                  </a:cubicBezTo>
                  <a:cubicBezTo>
                    <a:pt x="34439" y="40005"/>
                    <a:pt x="30061" y="29207"/>
                    <a:pt x="22006" y="17708"/>
                  </a:cubicBezTo>
                  <a:cubicBezTo>
                    <a:pt x="14789" y="7368"/>
                    <a:pt x="7052" y="1"/>
                    <a:pt x="3636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3626475" y="2213625"/>
              <a:ext cx="861000" cy="1054275"/>
            </a:xfrm>
            <a:custGeom>
              <a:rect b="b" l="l" r="r" t="t"/>
              <a:pathLst>
                <a:path extrusionOk="0" h="42171" w="34440">
                  <a:moveTo>
                    <a:pt x="3621" y="1"/>
                  </a:moveTo>
                  <a:cubicBezTo>
                    <a:pt x="3245" y="1"/>
                    <a:pt x="2921" y="91"/>
                    <a:pt x="2657" y="276"/>
                  </a:cubicBezTo>
                  <a:cubicBezTo>
                    <a:pt x="1" y="2144"/>
                    <a:pt x="4408" y="12943"/>
                    <a:pt x="12434" y="24442"/>
                  </a:cubicBezTo>
                  <a:cubicBezTo>
                    <a:pt x="19661" y="34797"/>
                    <a:pt x="27410" y="42170"/>
                    <a:pt x="30819" y="42170"/>
                  </a:cubicBezTo>
                  <a:cubicBezTo>
                    <a:pt x="31196" y="42170"/>
                    <a:pt x="31519" y="42080"/>
                    <a:pt x="31784" y="41894"/>
                  </a:cubicBezTo>
                  <a:cubicBezTo>
                    <a:pt x="34439" y="40027"/>
                    <a:pt x="30062" y="29228"/>
                    <a:pt x="22036" y="17729"/>
                  </a:cubicBezTo>
                  <a:cubicBezTo>
                    <a:pt x="14782" y="7374"/>
                    <a:pt x="7031" y="1"/>
                    <a:pt x="3621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3174125" y="2241275"/>
              <a:ext cx="476475" cy="1231000"/>
            </a:xfrm>
            <a:custGeom>
              <a:rect b="b" l="l" r="r" t="t"/>
              <a:pathLst>
                <a:path extrusionOk="0" h="49240" w="19059">
                  <a:moveTo>
                    <a:pt x="15578" y="1"/>
                  </a:moveTo>
                  <a:cubicBezTo>
                    <a:pt x="12412" y="1"/>
                    <a:pt x="7253" y="10065"/>
                    <a:pt x="3853" y="23161"/>
                  </a:cubicBezTo>
                  <a:cubicBezTo>
                    <a:pt x="321" y="36732"/>
                    <a:pt x="0" y="48377"/>
                    <a:pt x="3123" y="49194"/>
                  </a:cubicBezTo>
                  <a:cubicBezTo>
                    <a:pt x="3239" y="49224"/>
                    <a:pt x="3358" y="49239"/>
                    <a:pt x="3480" y="49239"/>
                  </a:cubicBezTo>
                  <a:cubicBezTo>
                    <a:pt x="6646" y="49239"/>
                    <a:pt x="11805" y="39175"/>
                    <a:pt x="15206" y="26108"/>
                  </a:cubicBezTo>
                  <a:cubicBezTo>
                    <a:pt x="18737" y="12508"/>
                    <a:pt x="19058" y="863"/>
                    <a:pt x="15935" y="46"/>
                  </a:cubicBezTo>
                  <a:cubicBezTo>
                    <a:pt x="15819" y="16"/>
                    <a:pt x="15700" y="1"/>
                    <a:pt x="15578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3568125" y="728675"/>
              <a:ext cx="475725" cy="1231075"/>
            </a:xfrm>
            <a:custGeom>
              <a:rect b="b" l="l" r="r" t="t"/>
              <a:pathLst>
                <a:path extrusionOk="0" h="49243" w="19029">
                  <a:moveTo>
                    <a:pt x="15538" y="0"/>
                  </a:moveTo>
                  <a:cubicBezTo>
                    <a:pt x="12373" y="0"/>
                    <a:pt x="7249" y="10083"/>
                    <a:pt x="3853" y="23134"/>
                  </a:cubicBezTo>
                  <a:cubicBezTo>
                    <a:pt x="321" y="36735"/>
                    <a:pt x="0" y="48380"/>
                    <a:pt x="3123" y="49197"/>
                  </a:cubicBezTo>
                  <a:cubicBezTo>
                    <a:pt x="3239" y="49227"/>
                    <a:pt x="3358" y="49242"/>
                    <a:pt x="3480" y="49242"/>
                  </a:cubicBezTo>
                  <a:cubicBezTo>
                    <a:pt x="6644" y="49242"/>
                    <a:pt x="11776" y="39177"/>
                    <a:pt x="15176" y="26082"/>
                  </a:cubicBezTo>
                  <a:cubicBezTo>
                    <a:pt x="18708" y="12511"/>
                    <a:pt x="19029" y="866"/>
                    <a:pt x="15906" y="49"/>
                  </a:cubicBezTo>
                  <a:cubicBezTo>
                    <a:pt x="15786" y="16"/>
                    <a:pt x="15664" y="0"/>
                    <a:pt x="15538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2205900" y="1749000"/>
              <a:ext cx="1276150" cy="385625"/>
            </a:xfrm>
            <a:custGeom>
              <a:rect b="b" l="l" r="r" t="t"/>
              <a:pathLst>
                <a:path extrusionOk="0" h="15425" w="51046">
                  <a:moveTo>
                    <a:pt x="9808" y="0"/>
                  </a:moveTo>
                  <a:cubicBezTo>
                    <a:pt x="4521" y="0"/>
                    <a:pt x="1016" y="859"/>
                    <a:pt x="672" y="2547"/>
                  </a:cubicBezTo>
                  <a:cubicBezTo>
                    <a:pt x="1" y="5728"/>
                    <a:pt x="10595" y="10602"/>
                    <a:pt x="24341" y="13462"/>
                  </a:cubicBezTo>
                  <a:cubicBezTo>
                    <a:pt x="30715" y="14778"/>
                    <a:pt x="36648" y="15425"/>
                    <a:pt x="41240" y="15425"/>
                  </a:cubicBezTo>
                  <a:cubicBezTo>
                    <a:pt x="46531" y="15425"/>
                    <a:pt x="50044" y="14566"/>
                    <a:pt x="50403" y="12878"/>
                  </a:cubicBezTo>
                  <a:cubicBezTo>
                    <a:pt x="51045" y="9697"/>
                    <a:pt x="40451" y="4823"/>
                    <a:pt x="26705" y="1963"/>
                  </a:cubicBezTo>
                  <a:cubicBezTo>
                    <a:pt x="20331" y="648"/>
                    <a:pt x="14398" y="0"/>
                    <a:pt x="9808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3735925" y="2066375"/>
              <a:ext cx="1276875" cy="385650"/>
            </a:xfrm>
            <a:custGeom>
              <a:rect b="b" l="l" r="r" t="t"/>
              <a:pathLst>
                <a:path extrusionOk="0" h="15426" w="51075">
                  <a:moveTo>
                    <a:pt x="9813" y="1"/>
                  </a:moveTo>
                  <a:cubicBezTo>
                    <a:pt x="4521" y="1"/>
                    <a:pt x="1016" y="860"/>
                    <a:pt x="672" y="2547"/>
                  </a:cubicBezTo>
                  <a:cubicBezTo>
                    <a:pt x="1" y="5729"/>
                    <a:pt x="10624" y="10602"/>
                    <a:pt x="24341" y="13463"/>
                  </a:cubicBezTo>
                  <a:cubicBezTo>
                    <a:pt x="30729" y="14778"/>
                    <a:pt x="36669" y="15426"/>
                    <a:pt x="41262" y="15426"/>
                  </a:cubicBezTo>
                  <a:cubicBezTo>
                    <a:pt x="46555" y="15426"/>
                    <a:pt x="50060" y="14566"/>
                    <a:pt x="50403" y="12879"/>
                  </a:cubicBezTo>
                  <a:cubicBezTo>
                    <a:pt x="51075" y="9698"/>
                    <a:pt x="40480" y="4824"/>
                    <a:pt x="26734" y="1964"/>
                  </a:cubicBezTo>
                  <a:cubicBezTo>
                    <a:pt x="20347" y="648"/>
                    <a:pt x="14407" y="1"/>
                    <a:pt x="9813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3234675" y="713075"/>
              <a:ext cx="429775" cy="1244825"/>
            </a:xfrm>
            <a:custGeom>
              <a:rect b="b" l="l" r="r" t="t"/>
              <a:pathLst>
                <a:path extrusionOk="0" h="49793" w="17191">
                  <a:moveTo>
                    <a:pt x="3681" y="1"/>
                  </a:moveTo>
                  <a:cubicBezTo>
                    <a:pt x="3581" y="1"/>
                    <a:pt x="3483" y="11"/>
                    <a:pt x="3386" y="31"/>
                  </a:cubicBezTo>
                  <a:cubicBezTo>
                    <a:pt x="205" y="702"/>
                    <a:pt x="1" y="12376"/>
                    <a:pt x="2861" y="26093"/>
                  </a:cubicBezTo>
                  <a:cubicBezTo>
                    <a:pt x="5635" y="39398"/>
                    <a:pt x="10331" y="49793"/>
                    <a:pt x="13487" y="49793"/>
                  </a:cubicBezTo>
                  <a:cubicBezTo>
                    <a:pt x="13585" y="49793"/>
                    <a:pt x="13681" y="49783"/>
                    <a:pt x="13776" y="49762"/>
                  </a:cubicBezTo>
                  <a:cubicBezTo>
                    <a:pt x="16957" y="49091"/>
                    <a:pt x="17191" y="37417"/>
                    <a:pt x="14330" y="23700"/>
                  </a:cubicBezTo>
                  <a:cubicBezTo>
                    <a:pt x="11556" y="10368"/>
                    <a:pt x="6888" y="1"/>
                    <a:pt x="3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3554250" y="2243125"/>
              <a:ext cx="429775" cy="1244825"/>
            </a:xfrm>
            <a:custGeom>
              <a:rect b="b" l="l" r="r" t="t"/>
              <a:pathLst>
                <a:path extrusionOk="0" h="49793" w="17191">
                  <a:moveTo>
                    <a:pt x="3677" y="0"/>
                  </a:moveTo>
                  <a:cubicBezTo>
                    <a:pt x="3579" y="0"/>
                    <a:pt x="3482" y="10"/>
                    <a:pt x="3386" y="30"/>
                  </a:cubicBezTo>
                  <a:cubicBezTo>
                    <a:pt x="234" y="701"/>
                    <a:pt x="1" y="12376"/>
                    <a:pt x="2832" y="26093"/>
                  </a:cubicBezTo>
                  <a:cubicBezTo>
                    <a:pt x="5634" y="39425"/>
                    <a:pt x="10303" y="49792"/>
                    <a:pt x="13484" y="49792"/>
                  </a:cubicBezTo>
                  <a:cubicBezTo>
                    <a:pt x="13583" y="49792"/>
                    <a:pt x="13680" y="49782"/>
                    <a:pt x="13776" y="49762"/>
                  </a:cubicBezTo>
                  <a:cubicBezTo>
                    <a:pt x="16928" y="49091"/>
                    <a:pt x="17191" y="37446"/>
                    <a:pt x="14331" y="23699"/>
                  </a:cubicBezTo>
                  <a:cubicBezTo>
                    <a:pt x="11528" y="10394"/>
                    <a:pt x="6858" y="0"/>
                    <a:pt x="3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2205900" y="2066600"/>
              <a:ext cx="1276150" cy="386775"/>
            </a:xfrm>
            <a:custGeom>
              <a:rect b="b" l="l" r="r" t="t"/>
              <a:pathLst>
                <a:path extrusionOk="0" h="15471" w="51046">
                  <a:moveTo>
                    <a:pt x="41322" y="1"/>
                  </a:moveTo>
                  <a:cubicBezTo>
                    <a:pt x="36718" y="1"/>
                    <a:pt x="30753" y="662"/>
                    <a:pt x="24341" y="2013"/>
                  </a:cubicBezTo>
                  <a:cubicBezTo>
                    <a:pt x="10595" y="4873"/>
                    <a:pt x="1" y="9747"/>
                    <a:pt x="672" y="12928"/>
                  </a:cubicBezTo>
                  <a:cubicBezTo>
                    <a:pt x="1015" y="14611"/>
                    <a:pt x="4503" y="15470"/>
                    <a:pt x="9772" y="15470"/>
                  </a:cubicBezTo>
                  <a:cubicBezTo>
                    <a:pt x="14371" y="15470"/>
                    <a:pt x="20328" y="14816"/>
                    <a:pt x="26734" y="13483"/>
                  </a:cubicBezTo>
                  <a:cubicBezTo>
                    <a:pt x="40451" y="10623"/>
                    <a:pt x="51045" y="5720"/>
                    <a:pt x="50403" y="2538"/>
                  </a:cubicBezTo>
                  <a:cubicBezTo>
                    <a:pt x="50046" y="860"/>
                    <a:pt x="46568" y="1"/>
                    <a:pt x="4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3736650" y="1747650"/>
              <a:ext cx="1275425" cy="386700"/>
            </a:xfrm>
            <a:custGeom>
              <a:rect b="b" l="l" r="r" t="t"/>
              <a:pathLst>
                <a:path extrusionOk="0" h="15468" w="51017">
                  <a:moveTo>
                    <a:pt x="41253" y="0"/>
                  </a:moveTo>
                  <a:cubicBezTo>
                    <a:pt x="36654" y="0"/>
                    <a:pt x="30705" y="655"/>
                    <a:pt x="24312" y="1988"/>
                  </a:cubicBezTo>
                  <a:cubicBezTo>
                    <a:pt x="10566" y="4848"/>
                    <a:pt x="1" y="9751"/>
                    <a:pt x="643" y="12903"/>
                  </a:cubicBezTo>
                  <a:cubicBezTo>
                    <a:pt x="986" y="14601"/>
                    <a:pt x="4469" y="15467"/>
                    <a:pt x="9733" y="15467"/>
                  </a:cubicBezTo>
                  <a:cubicBezTo>
                    <a:pt x="14334" y="15467"/>
                    <a:pt x="20294" y="14805"/>
                    <a:pt x="26705" y="13458"/>
                  </a:cubicBezTo>
                  <a:cubicBezTo>
                    <a:pt x="40422" y="10597"/>
                    <a:pt x="51016" y="5724"/>
                    <a:pt x="50374" y="2542"/>
                  </a:cubicBezTo>
                  <a:cubicBezTo>
                    <a:pt x="50016" y="859"/>
                    <a:pt x="46521" y="0"/>
                    <a:pt x="4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3247800" y="1826150"/>
              <a:ext cx="699750" cy="651200"/>
            </a:xfrm>
            <a:custGeom>
              <a:rect b="b" l="l" r="r" t="t"/>
              <a:pathLst>
                <a:path extrusionOk="0" h="26048" w="27990">
                  <a:moveTo>
                    <a:pt x="14234" y="1"/>
                  </a:moveTo>
                  <a:cubicBezTo>
                    <a:pt x="13347" y="1"/>
                    <a:pt x="12451" y="91"/>
                    <a:pt x="11558" y="278"/>
                  </a:cubicBezTo>
                  <a:cubicBezTo>
                    <a:pt x="4525" y="1737"/>
                    <a:pt x="1" y="8625"/>
                    <a:pt x="1460" y="15688"/>
                  </a:cubicBezTo>
                  <a:cubicBezTo>
                    <a:pt x="2540" y="20824"/>
                    <a:pt x="6626" y="24823"/>
                    <a:pt x="11792" y="25815"/>
                  </a:cubicBezTo>
                  <a:cubicBezTo>
                    <a:pt x="12604" y="25971"/>
                    <a:pt x="13419" y="26047"/>
                    <a:pt x="14228" y="26047"/>
                  </a:cubicBezTo>
                  <a:cubicBezTo>
                    <a:pt x="18559" y="26047"/>
                    <a:pt x="22690" y="23867"/>
                    <a:pt x="25100" y="20153"/>
                  </a:cubicBezTo>
                  <a:cubicBezTo>
                    <a:pt x="27989" y="15746"/>
                    <a:pt x="27931" y="10026"/>
                    <a:pt x="24983" y="5677"/>
                  </a:cubicBezTo>
                  <a:cubicBezTo>
                    <a:pt x="22521" y="2080"/>
                    <a:pt x="18481" y="1"/>
                    <a:pt x="14234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3381325" y="246875"/>
              <a:ext cx="215275" cy="1937925"/>
            </a:xfrm>
            <a:custGeom>
              <a:rect b="b" l="l" r="r" t="t"/>
              <a:pathLst>
                <a:path extrusionOk="0" h="77517" w="8611">
                  <a:moveTo>
                    <a:pt x="8610" y="0"/>
                  </a:moveTo>
                  <a:lnTo>
                    <a:pt x="1" y="65258"/>
                  </a:lnTo>
                  <a:lnTo>
                    <a:pt x="8610" y="77516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3596575" y="238125"/>
              <a:ext cx="216000" cy="1937900"/>
            </a:xfrm>
            <a:custGeom>
              <a:rect b="b" l="l" r="r" t="t"/>
              <a:pathLst>
                <a:path extrusionOk="0" h="77516" w="8640">
                  <a:moveTo>
                    <a:pt x="0" y="0"/>
                  </a:moveTo>
                  <a:lnTo>
                    <a:pt x="0" y="77516"/>
                  </a:lnTo>
                  <a:lnTo>
                    <a:pt x="8639" y="65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802425" y="2130050"/>
              <a:ext cx="1794175" cy="313025"/>
            </a:xfrm>
            <a:custGeom>
              <a:rect b="b" l="l" r="r" t="t"/>
              <a:pathLst>
                <a:path extrusionOk="0" h="12521" w="71767">
                  <a:moveTo>
                    <a:pt x="0" y="0"/>
                  </a:moveTo>
                  <a:lnTo>
                    <a:pt x="63157" y="12521"/>
                  </a:lnTo>
                  <a:lnTo>
                    <a:pt x="71766" y="0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1793675" y="1878325"/>
              <a:ext cx="1794900" cy="251750"/>
            </a:xfrm>
            <a:custGeom>
              <a:rect b="b" l="l" r="r" t="t"/>
              <a:pathLst>
                <a:path extrusionOk="0" h="10070" w="71796">
                  <a:moveTo>
                    <a:pt x="63507" y="0"/>
                  </a:moveTo>
                  <a:lnTo>
                    <a:pt x="0" y="10069"/>
                  </a:lnTo>
                  <a:lnTo>
                    <a:pt x="71795" y="10069"/>
                  </a:lnTo>
                  <a:lnTo>
                    <a:pt x="63507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3602400" y="1822875"/>
              <a:ext cx="1794925" cy="313025"/>
            </a:xfrm>
            <a:custGeom>
              <a:rect b="b" l="l" r="r" t="t"/>
              <a:pathLst>
                <a:path extrusionOk="0" h="12521" w="71797">
                  <a:moveTo>
                    <a:pt x="8640" y="0"/>
                  </a:moveTo>
                  <a:lnTo>
                    <a:pt x="1" y="12521"/>
                  </a:lnTo>
                  <a:lnTo>
                    <a:pt x="71796" y="12521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3611175" y="2135875"/>
              <a:ext cx="1794900" cy="251025"/>
            </a:xfrm>
            <a:custGeom>
              <a:rect b="b" l="l" r="r" t="t"/>
              <a:pathLst>
                <a:path extrusionOk="0" h="10041" w="71796">
                  <a:moveTo>
                    <a:pt x="0" y="1"/>
                  </a:moveTo>
                  <a:lnTo>
                    <a:pt x="8289" y="10041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3596575" y="2127125"/>
              <a:ext cx="221825" cy="1937925"/>
            </a:xfrm>
            <a:custGeom>
              <a:rect b="b" l="l" r="r" t="t"/>
              <a:pathLst>
                <a:path extrusionOk="0" h="77517" w="8873">
                  <a:moveTo>
                    <a:pt x="0" y="1"/>
                  </a:moveTo>
                  <a:lnTo>
                    <a:pt x="0" y="77517"/>
                  </a:lnTo>
                  <a:lnTo>
                    <a:pt x="8873" y="103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3381325" y="2136600"/>
              <a:ext cx="216000" cy="1937200"/>
            </a:xfrm>
            <a:custGeom>
              <a:rect b="b" l="l" r="r" t="t"/>
              <a:pathLst>
                <a:path extrusionOk="0" h="77488" w="8640">
                  <a:moveTo>
                    <a:pt x="8640" y="1"/>
                  </a:moveTo>
                  <a:lnTo>
                    <a:pt x="1" y="12259"/>
                  </a:lnTo>
                  <a:lnTo>
                    <a:pt x="8640" y="77488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1"/>
          <p:cNvSpPr txBox="1"/>
          <p:nvPr>
            <p:ph idx="1" type="subTitle"/>
          </p:nvPr>
        </p:nvSpPr>
        <p:spPr>
          <a:xfrm flipH="1">
            <a:off x="601603" y="2142754"/>
            <a:ext cx="3569100" cy="20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nos </a:t>
            </a:r>
            <a:r>
              <a:rPr lang="en"/>
              <a:t>pidió</a:t>
            </a:r>
            <a:r>
              <a:rPr lang="en"/>
              <a:t> implementar distintos modelos para asociar un conjunto de datos de los </a:t>
            </a:r>
            <a:r>
              <a:rPr lang="en"/>
              <a:t>países</a:t>
            </a:r>
            <a:r>
              <a:rPr lang="en"/>
              <a:t> de Europa y de las letras del abecedario</a:t>
            </a:r>
            <a:endParaRPr/>
          </a:p>
        </p:txBody>
      </p:sp>
      <p:sp>
        <p:nvSpPr>
          <p:cNvPr id="978" name="Google Shape;978;p31"/>
          <p:cNvSpPr txBox="1"/>
          <p:nvPr>
            <p:ph type="title"/>
          </p:nvPr>
        </p:nvSpPr>
        <p:spPr>
          <a:xfrm>
            <a:off x="867553" y="1489556"/>
            <a:ext cx="30372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Introducción</a:t>
            </a:r>
            <a:endParaRPr sz="3200"/>
          </a:p>
        </p:txBody>
      </p:sp>
      <p:grpSp>
        <p:nvGrpSpPr>
          <p:cNvPr id="979" name="Google Shape;979;p31"/>
          <p:cNvGrpSpPr/>
          <p:nvPr/>
        </p:nvGrpSpPr>
        <p:grpSpPr>
          <a:xfrm>
            <a:off x="3972862" y="-432803"/>
            <a:ext cx="4605501" cy="5457865"/>
            <a:chOff x="236400" y="1136675"/>
            <a:chExt cx="2902200" cy="3439325"/>
          </a:xfrm>
        </p:grpSpPr>
        <p:sp>
          <p:nvSpPr>
            <p:cNvPr id="980" name="Google Shape;980;p31"/>
            <p:cNvSpPr/>
            <p:nvPr/>
          </p:nvSpPr>
          <p:spPr>
            <a:xfrm>
              <a:off x="236400" y="1136675"/>
              <a:ext cx="2902200" cy="3047000"/>
            </a:xfrm>
            <a:custGeom>
              <a:rect b="b" l="l" r="r" t="t"/>
              <a:pathLst>
                <a:path extrusionOk="0" h="121880" w="116088">
                  <a:moveTo>
                    <a:pt x="54308" y="1"/>
                  </a:moveTo>
                  <a:cubicBezTo>
                    <a:pt x="54231" y="1"/>
                    <a:pt x="54157" y="9"/>
                    <a:pt x="54088" y="33"/>
                  </a:cubicBezTo>
                  <a:cubicBezTo>
                    <a:pt x="53558" y="206"/>
                    <a:pt x="53066" y="484"/>
                    <a:pt x="52543" y="672"/>
                  </a:cubicBezTo>
                  <a:cubicBezTo>
                    <a:pt x="51523" y="1029"/>
                    <a:pt x="50492" y="1318"/>
                    <a:pt x="49419" y="1318"/>
                  </a:cubicBezTo>
                  <a:cubicBezTo>
                    <a:pt x="49158" y="1318"/>
                    <a:pt x="48895" y="1301"/>
                    <a:pt x="48629" y="1264"/>
                  </a:cubicBezTo>
                  <a:cubicBezTo>
                    <a:pt x="48470" y="1241"/>
                    <a:pt x="48307" y="1218"/>
                    <a:pt x="48146" y="1218"/>
                  </a:cubicBezTo>
                  <a:cubicBezTo>
                    <a:pt x="48080" y="1218"/>
                    <a:pt x="48014" y="1222"/>
                    <a:pt x="47950" y="1231"/>
                  </a:cubicBezTo>
                  <a:cubicBezTo>
                    <a:pt x="46773" y="1397"/>
                    <a:pt x="45588" y="1538"/>
                    <a:pt x="44429" y="1791"/>
                  </a:cubicBezTo>
                  <a:cubicBezTo>
                    <a:pt x="44108" y="1860"/>
                    <a:pt x="43783" y="2224"/>
                    <a:pt x="43595" y="2535"/>
                  </a:cubicBezTo>
                  <a:cubicBezTo>
                    <a:pt x="43386" y="2885"/>
                    <a:pt x="43346" y="3333"/>
                    <a:pt x="43212" y="3730"/>
                  </a:cubicBezTo>
                  <a:cubicBezTo>
                    <a:pt x="43008" y="4326"/>
                    <a:pt x="42707" y="4606"/>
                    <a:pt x="42171" y="4606"/>
                  </a:cubicBezTo>
                  <a:cubicBezTo>
                    <a:pt x="42074" y="4606"/>
                    <a:pt x="41968" y="4597"/>
                    <a:pt x="41855" y="4579"/>
                  </a:cubicBezTo>
                  <a:cubicBezTo>
                    <a:pt x="41468" y="4517"/>
                    <a:pt x="41038" y="4391"/>
                    <a:pt x="40746" y="4149"/>
                  </a:cubicBezTo>
                  <a:cubicBezTo>
                    <a:pt x="40028" y="3555"/>
                    <a:pt x="39244" y="3306"/>
                    <a:pt x="38378" y="3306"/>
                  </a:cubicBezTo>
                  <a:cubicBezTo>
                    <a:pt x="38190" y="3306"/>
                    <a:pt x="37999" y="3318"/>
                    <a:pt x="37803" y="3340"/>
                  </a:cubicBezTo>
                  <a:cubicBezTo>
                    <a:pt x="37283" y="3398"/>
                    <a:pt x="37023" y="3625"/>
                    <a:pt x="36962" y="4156"/>
                  </a:cubicBezTo>
                  <a:cubicBezTo>
                    <a:pt x="36926" y="4485"/>
                    <a:pt x="36940" y="4839"/>
                    <a:pt x="36825" y="5138"/>
                  </a:cubicBezTo>
                  <a:cubicBezTo>
                    <a:pt x="36554" y="5832"/>
                    <a:pt x="36492" y="6417"/>
                    <a:pt x="37254" y="6850"/>
                  </a:cubicBezTo>
                  <a:cubicBezTo>
                    <a:pt x="37388" y="6929"/>
                    <a:pt x="37525" y="7265"/>
                    <a:pt x="37464" y="7370"/>
                  </a:cubicBezTo>
                  <a:cubicBezTo>
                    <a:pt x="37359" y="7550"/>
                    <a:pt x="37121" y="7709"/>
                    <a:pt x="36908" y="7763"/>
                  </a:cubicBezTo>
                  <a:cubicBezTo>
                    <a:pt x="36841" y="7780"/>
                    <a:pt x="36778" y="7788"/>
                    <a:pt x="36718" y="7788"/>
                  </a:cubicBezTo>
                  <a:cubicBezTo>
                    <a:pt x="36370" y="7788"/>
                    <a:pt x="36113" y="7536"/>
                    <a:pt x="35864" y="7287"/>
                  </a:cubicBezTo>
                  <a:cubicBezTo>
                    <a:pt x="35430" y="6854"/>
                    <a:pt x="35222" y="6649"/>
                    <a:pt x="34983" y="6649"/>
                  </a:cubicBezTo>
                  <a:cubicBezTo>
                    <a:pt x="34767" y="6649"/>
                    <a:pt x="34525" y="6816"/>
                    <a:pt x="34066" y="7135"/>
                  </a:cubicBezTo>
                  <a:cubicBezTo>
                    <a:pt x="33907" y="7243"/>
                    <a:pt x="33762" y="7373"/>
                    <a:pt x="33640" y="7518"/>
                  </a:cubicBezTo>
                  <a:cubicBezTo>
                    <a:pt x="33008" y="8273"/>
                    <a:pt x="33109" y="9081"/>
                    <a:pt x="33871" y="9674"/>
                  </a:cubicBezTo>
                  <a:cubicBezTo>
                    <a:pt x="33990" y="9775"/>
                    <a:pt x="34069" y="9912"/>
                    <a:pt x="34091" y="10064"/>
                  </a:cubicBezTo>
                  <a:cubicBezTo>
                    <a:pt x="34145" y="10482"/>
                    <a:pt x="34167" y="10901"/>
                    <a:pt x="34156" y="11324"/>
                  </a:cubicBezTo>
                  <a:cubicBezTo>
                    <a:pt x="34149" y="11526"/>
                    <a:pt x="34012" y="11721"/>
                    <a:pt x="33936" y="11920"/>
                  </a:cubicBezTo>
                  <a:cubicBezTo>
                    <a:pt x="33723" y="11800"/>
                    <a:pt x="33495" y="11703"/>
                    <a:pt x="33304" y="11559"/>
                  </a:cubicBezTo>
                  <a:cubicBezTo>
                    <a:pt x="33199" y="11465"/>
                    <a:pt x="33131" y="11338"/>
                    <a:pt x="33116" y="11197"/>
                  </a:cubicBezTo>
                  <a:cubicBezTo>
                    <a:pt x="33058" y="10656"/>
                    <a:pt x="32694" y="10493"/>
                    <a:pt x="32239" y="10479"/>
                  </a:cubicBezTo>
                  <a:cubicBezTo>
                    <a:pt x="32180" y="10477"/>
                    <a:pt x="32122" y="10476"/>
                    <a:pt x="32065" y="10476"/>
                  </a:cubicBezTo>
                  <a:cubicBezTo>
                    <a:pt x="31324" y="10476"/>
                    <a:pt x="30627" y="10651"/>
                    <a:pt x="30007" y="11104"/>
                  </a:cubicBezTo>
                  <a:cubicBezTo>
                    <a:pt x="29800" y="11256"/>
                    <a:pt x="29566" y="11353"/>
                    <a:pt x="29342" y="11353"/>
                  </a:cubicBezTo>
                  <a:cubicBezTo>
                    <a:pt x="29163" y="11353"/>
                    <a:pt x="28990" y="11291"/>
                    <a:pt x="28844" y="11147"/>
                  </a:cubicBezTo>
                  <a:cubicBezTo>
                    <a:pt x="28516" y="10826"/>
                    <a:pt x="28122" y="10367"/>
                    <a:pt x="28090" y="9941"/>
                  </a:cubicBezTo>
                  <a:cubicBezTo>
                    <a:pt x="28010" y="8998"/>
                    <a:pt x="27642" y="8515"/>
                    <a:pt x="26689" y="8515"/>
                  </a:cubicBezTo>
                  <a:cubicBezTo>
                    <a:pt x="26606" y="8515"/>
                    <a:pt x="26519" y="8471"/>
                    <a:pt x="26432" y="8457"/>
                  </a:cubicBezTo>
                  <a:cubicBezTo>
                    <a:pt x="26369" y="8445"/>
                    <a:pt x="26308" y="8439"/>
                    <a:pt x="26249" y="8439"/>
                  </a:cubicBezTo>
                  <a:cubicBezTo>
                    <a:pt x="25857" y="8439"/>
                    <a:pt x="25574" y="8694"/>
                    <a:pt x="25584" y="9121"/>
                  </a:cubicBezTo>
                  <a:cubicBezTo>
                    <a:pt x="25595" y="9609"/>
                    <a:pt x="25660" y="10092"/>
                    <a:pt x="25775" y="10566"/>
                  </a:cubicBezTo>
                  <a:cubicBezTo>
                    <a:pt x="25974" y="11324"/>
                    <a:pt x="25873" y="11963"/>
                    <a:pt x="25306" y="12541"/>
                  </a:cubicBezTo>
                  <a:cubicBezTo>
                    <a:pt x="24706" y="13151"/>
                    <a:pt x="24143" y="13797"/>
                    <a:pt x="23583" y="14444"/>
                  </a:cubicBezTo>
                  <a:cubicBezTo>
                    <a:pt x="22811" y="15332"/>
                    <a:pt x="22825" y="15957"/>
                    <a:pt x="23554" y="16892"/>
                  </a:cubicBezTo>
                  <a:cubicBezTo>
                    <a:pt x="23666" y="17033"/>
                    <a:pt x="23724" y="17358"/>
                    <a:pt x="23637" y="17484"/>
                  </a:cubicBezTo>
                  <a:cubicBezTo>
                    <a:pt x="23560" y="17598"/>
                    <a:pt x="23374" y="17650"/>
                    <a:pt x="23168" y="17650"/>
                  </a:cubicBezTo>
                  <a:cubicBezTo>
                    <a:pt x="22846" y="17650"/>
                    <a:pt x="22475" y="17524"/>
                    <a:pt x="22395" y="17314"/>
                  </a:cubicBezTo>
                  <a:cubicBezTo>
                    <a:pt x="22143" y="16628"/>
                    <a:pt x="21901" y="15935"/>
                    <a:pt x="21771" y="15224"/>
                  </a:cubicBezTo>
                  <a:cubicBezTo>
                    <a:pt x="21698" y="14816"/>
                    <a:pt x="21583" y="14519"/>
                    <a:pt x="21204" y="14371"/>
                  </a:cubicBezTo>
                  <a:cubicBezTo>
                    <a:pt x="20882" y="14249"/>
                    <a:pt x="20554" y="14126"/>
                    <a:pt x="20218" y="14068"/>
                  </a:cubicBezTo>
                  <a:cubicBezTo>
                    <a:pt x="19492" y="13945"/>
                    <a:pt x="19048" y="13469"/>
                    <a:pt x="18658" y="12938"/>
                  </a:cubicBezTo>
                  <a:cubicBezTo>
                    <a:pt x="18658" y="12934"/>
                    <a:pt x="18658" y="12934"/>
                    <a:pt x="18658" y="12931"/>
                  </a:cubicBezTo>
                  <a:cubicBezTo>
                    <a:pt x="18546" y="12635"/>
                    <a:pt x="18402" y="12353"/>
                    <a:pt x="18286" y="12057"/>
                  </a:cubicBezTo>
                  <a:cubicBezTo>
                    <a:pt x="18120" y="11638"/>
                    <a:pt x="18015" y="11194"/>
                    <a:pt x="17911" y="10753"/>
                  </a:cubicBezTo>
                  <a:cubicBezTo>
                    <a:pt x="17882" y="10620"/>
                    <a:pt x="17849" y="10486"/>
                    <a:pt x="17817" y="10352"/>
                  </a:cubicBezTo>
                  <a:cubicBezTo>
                    <a:pt x="17874" y="10313"/>
                    <a:pt x="17773" y="9749"/>
                    <a:pt x="17661" y="9497"/>
                  </a:cubicBezTo>
                  <a:cubicBezTo>
                    <a:pt x="17618" y="9197"/>
                    <a:pt x="17607" y="8894"/>
                    <a:pt x="17629" y="8594"/>
                  </a:cubicBezTo>
                  <a:lnTo>
                    <a:pt x="17629" y="8594"/>
                  </a:lnTo>
                  <a:cubicBezTo>
                    <a:pt x="16936" y="8681"/>
                    <a:pt x="16203" y="8944"/>
                    <a:pt x="15856" y="9547"/>
                  </a:cubicBezTo>
                  <a:cubicBezTo>
                    <a:pt x="15711" y="9793"/>
                    <a:pt x="15647" y="10074"/>
                    <a:pt x="15535" y="10334"/>
                  </a:cubicBezTo>
                  <a:cubicBezTo>
                    <a:pt x="15347" y="10764"/>
                    <a:pt x="15033" y="11122"/>
                    <a:pt x="14700" y="11457"/>
                  </a:cubicBezTo>
                  <a:cubicBezTo>
                    <a:pt x="14545" y="11562"/>
                    <a:pt x="14238" y="11923"/>
                    <a:pt x="14206" y="12010"/>
                  </a:cubicBezTo>
                  <a:cubicBezTo>
                    <a:pt x="14144" y="12154"/>
                    <a:pt x="14180" y="12320"/>
                    <a:pt x="14217" y="12476"/>
                  </a:cubicBezTo>
                  <a:cubicBezTo>
                    <a:pt x="14285" y="12779"/>
                    <a:pt x="14347" y="13126"/>
                    <a:pt x="14170" y="13386"/>
                  </a:cubicBezTo>
                  <a:cubicBezTo>
                    <a:pt x="14043" y="13566"/>
                    <a:pt x="13823" y="13660"/>
                    <a:pt x="13664" y="13815"/>
                  </a:cubicBezTo>
                  <a:cubicBezTo>
                    <a:pt x="13292" y="14180"/>
                    <a:pt x="13332" y="14794"/>
                    <a:pt x="13079" y="15249"/>
                  </a:cubicBezTo>
                  <a:cubicBezTo>
                    <a:pt x="13050" y="15296"/>
                    <a:pt x="13021" y="15343"/>
                    <a:pt x="12989" y="15386"/>
                  </a:cubicBezTo>
                  <a:cubicBezTo>
                    <a:pt x="12682" y="15487"/>
                    <a:pt x="12397" y="15621"/>
                    <a:pt x="12187" y="15823"/>
                  </a:cubicBezTo>
                  <a:cubicBezTo>
                    <a:pt x="11880" y="16121"/>
                    <a:pt x="11603" y="16234"/>
                    <a:pt x="11301" y="16234"/>
                  </a:cubicBezTo>
                  <a:cubicBezTo>
                    <a:pt x="11109" y="16234"/>
                    <a:pt x="10907" y="16188"/>
                    <a:pt x="10681" y="16115"/>
                  </a:cubicBezTo>
                  <a:cubicBezTo>
                    <a:pt x="10211" y="15965"/>
                    <a:pt x="9746" y="15834"/>
                    <a:pt x="9279" y="15834"/>
                  </a:cubicBezTo>
                  <a:cubicBezTo>
                    <a:pt x="8849" y="15834"/>
                    <a:pt x="8418" y="15945"/>
                    <a:pt x="7981" y="16253"/>
                  </a:cubicBezTo>
                  <a:cubicBezTo>
                    <a:pt x="7500" y="16589"/>
                    <a:pt x="6858" y="16747"/>
                    <a:pt x="6265" y="16856"/>
                  </a:cubicBezTo>
                  <a:cubicBezTo>
                    <a:pt x="5975" y="16908"/>
                    <a:pt x="5678" y="16959"/>
                    <a:pt x="5380" y="16959"/>
                  </a:cubicBezTo>
                  <a:cubicBezTo>
                    <a:pt x="5040" y="16959"/>
                    <a:pt x="4701" y="16892"/>
                    <a:pt x="4373" y="16682"/>
                  </a:cubicBezTo>
                  <a:cubicBezTo>
                    <a:pt x="4337" y="16659"/>
                    <a:pt x="4287" y="16649"/>
                    <a:pt x="4230" y="16649"/>
                  </a:cubicBezTo>
                  <a:cubicBezTo>
                    <a:pt x="4074" y="16649"/>
                    <a:pt x="3864" y="16723"/>
                    <a:pt x="3734" y="16805"/>
                  </a:cubicBezTo>
                  <a:cubicBezTo>
                    <a:pt x="3283" y="17094"/>
                    <a:pt x="2889" y="17484"/>
                    <a:pt x="2427" y="17748"/>
                  </a:cubicBezTo>
                  <a:cubicBezTo>
                    <a:pt x="1741" y="18145"/>
                    <a:pt x="1661" y="18289"/>
                    <a:pt x="1752" y="19095"/>
                  </a:cubicBezTo>
                  <a:cubicBezTo>
                    <a:pt x="1820" y="19708"/>
                    <a:pt x="2171" y="20069"/>
                    <a:pt x="2662" y="20347"/>
                  </a:cubicBezTo>
                  <a:cubicBezTo>
                    <a:pt x="3142" y="20626"/>
                    <a:pt x="3442" y="20965"/>
                    <a:pt x="3485" y="21582"/>
                  </a:cubicBezTo>
                  <a:cubicBezTo>
                    <a:pt x="3517" y="22030"/>
                    <a:pt x="3676" y="22597"/>
                    <a:pt x="3987" y="22868"/>
                  </a:cubicBezTo>
                  <a:cubicBezTo>
                    <a:pt x="4853" y="23615"/>
                    <a:pt x="4994" y="24482"/>
                    <a:pt x="4709" y="25493"/>
                  </a:cubicBezTo>
                  <a:cubicBezTo>
                    <a:pt x="4630" y="25778"/>
                    <a:pt x="4528" y="26129"/>
                    <a:pt x="4312" y="26295"/>
                  </a:cubicBezTo>
                  <a:cubicBezTo>
                    <a:pt x="3897" y="26609"/>
                    <a:pt x="3438" y="26862"/>
                    <a:pt x="2947" y="27039"/>
                  </a:cubicBezTo>
                  <a:cubicBezTo>
                    <a:pt x="2243" y="27284"/>
                    <a:pt x="1513" y="27465"/>
                    <a:pt x="784" y="27623"/>
                  </a:cubicBezTo>
                  <a:cubicBezTo>
                    <a:pt x="221" y="27750"/>
                    <a:pt x="170" y="28194"/>
                    <a:pt x="83" y="28616"/>
                  </a:cubicBezTo>
                  <a:cubicBezTo>
                    <a:pt x="0" y="29039"/>
                    <a:pt x="289" y="29219"/>
                    <a:pt x="621" y="29411"/>
                  </a:cubicBezTo>
                  <a:cubicBezTo>
                    <a:pt x="849" y="29548"/>
                    <a:pt x="1105" y="29794"/>
                    <a:pt x="1167" y="30039"/>
                  </a:cubicBezTo>
                  <a:cubicBezTo>
                    <a:pt x="1474" y="31267"/>
                    <a:pt x="1665" y="31473"/>
                    <a:pt x="2918" y="31704"/>
                  </a:cubicBezTo>
                  <a:cubicBezTo>
                    <a:pt x="3099" y="31736"/>
                    <a:pt x="3308" y="31794"/>
                    <a:pt x="3427" y="31913"/>
                  </a:cubicBezTo>
                  <a:cubicBezTo>
                    <a:pt x="3882" y="32390"/>
                    <a:pt x="3832" y="33455"/>
                    <a:pt x="3377" y="33925"/>
                  </a:cubicBezTo>
                  <a:cubicBezTo>
                    <a:pt x="2813" y="34513"/>
                    <a:pt x="2412" y="35178"/>
                    <a:pt x="2506" y="36030"/>
                  </a:cubicBezTo>
                  <a:cubicBezTo>
                    <a:pt x="2607" y="36932"/>
                    <a:pt x="2734" y="37835"/>
                    <a:pt x="2853" y="38738"/>
                  </a:cubicBezTo>
                  <a:cubicBezTo>
                    <a:pt x="2871" y="38825"/>
                    <a:pt x="2904" y="38904"/>
                    <a:pt x="2951" y="38980"/>
                  </a:cubicBezTo>
                  <a:cubicBezTo>
                    <a:pt x="3600" y="40316"/>
                    <a:pt x="4720" y="40987"/>
                    <a:pt x="6143" y="41247"/>
                  </a:cubicBezTo>
                  <a:cubicBezTo>
                    <a:pt x="6656" y="41339"/>
                    <a:pt x="7168" y="41398"/>
                    <a:pt x="7679" y="41398"/>
                  </a:cubicBezTo>
                  <a:cubicBezTo>
                    <a:pt x="8174" y="41398"/>
                    <a:pt x="8669" y="41343"/>
                    <a:pt x="9165" y="41208"/>
                  </a:cubicBezTo>
                  <a:cubicBezTo>
                    <a:pt x="9254" y="41184"/>
                    <a:pt x="9341" y="41172"/>
                    <a:pt x="9425" y="41172"/>
                  </a:cubicBezTo>
                  <a:cubicBezTo>
                    <a:pt x="9695" y="41172"/>
                    <a:pt x="9933" y="41299"/>
                    <a:pt x="10129" y="41572"/>
                  </a:cubicBezTo>
                  <a:cubicBezTo>
                    <a:pt x="10385" y="41930"/>
                    <a:pt x="10378" y="42244"/>
                    <a:pt x="10143" y="42587"/>
                  </a:cubicBezTo>
                  <a:cubicBezTo>
                    <a:pt x="9948" y="42876"/>
                    <a:pt x="9768" y="43176"/>
                    <a:pt x="9562" y="43454"/>
                  </a:cubicBezTo>
                  <a:cubicBezTo>
                    <a:pt x="9179" y="43970"/>
                    <a:pt x="8739" y="44454"/>
                    <a:pt x="8403" y="44999"/>
                  </a:cubicBezTo>
                  <a:cubicBezTo>
                    <a:pt x="8060" y="45559"/>
                    <a:pt x="8461" y="46216"/>
                    <a:pt x="9107" y="46292"/>
                  </a:cubicBezTo>
                  <a:cubicBezTo>
                    <a:pt x="9287" y="46313"/>
                    <a:pt x="9464" y="46323"/>
                    <a:pt x="9639" y="46323"/>
                  </a:cubicBezTo>
                  <a:cubicBezTo>
                    <a:pt x="10567" y="46323"/>
                    <a:pt x="11432" y="46044"/>
                    <a:pt x="12310" y="45689"/>
                  </a:cubicBezTo>
                  <a:cubicBezTo>
                    <a:pt x="13985" y="45010"/>
                    <a:pt x="15007" y="43735"/>
                    <a:pt x="15831" y="42215"/>
                  </a:cubicBezTo>
                  <a:cubicBezTo>
                    <a:pt x="16018" y="41865"/>
                    <a:pt x="16340" y="41580"/>
                    <a:pt x="16621" y="41284"/>
                  </a:cubicBezTo>
                  <a:cubicBezTo>
                    <a:pt x="16961" y="40926"/>
                    <a:pt x="17380" y="40630"/>
                    <a:pt x="17658" y="40233"/>
                  </a:cubicBezTo>
                  <a:cubicBezTo>
                    <a:pt x="18055" y="39677"/>
                    <a:pt x="18236" y="38998"/>
                    <a:pt x="18817" y="38525"/>
                  </a:cubicBezTo>
                  <a:cubicBezTo>
                    <a:pt x="19537" y="37936"/>
                    <a:pt x="20280" y="37622"/>
                    <a:pt x="21073" y="37622"/>
                  </a:cubicBezTo>
                  <a:cubicBezTo>
                    <a:pt x="21521" y="37622"/>
                    <a:pt x="21985" y="37722"/>
                    <a:pt x="22471" y="37929"/>
                  </a:cubicBezTo>
                  <a:cubicBezTo>
                    <a:pt x="22590" y="37980"/>
                    <a:pt x="23717" y="38258"/>
                    <a:pt x="23876" y="38344"/>
                  </a:cubicBezTo>
                  <a:cubicBezTo>
                    <a:pt x="24035" y="38431"/>
                    <a:pt x="24237" y="38442"/>
                    <a:pt x="24446" y="38492"/>
                  </a:cubicBezTo>
                  <a:cubicBezTo>
                    <a:pt x="24449" y="38479"/>
                    <a:pt x="24454" y="38473"/>
                    <a:pt x="24462" y="38473"/>
                  </a:cubicBezTo>
                  <a:cubicBezTo>
                    <a:pt x="24561" y="38473"/>
                    <a:pt x="25057" y="39328"/>
                    <a:pt x="25690" y="39328"/>
                  </a:cubicBezTo>
                  <a:cubicBezTo>
                    <a:pt x="25707" y="39328"/>
                    <a:pt x="25725" y="39328"/>
                    <a:pt x="25743" y="39326"/>
                  </a:cubicBezTo>
                  <a:cubicBezTo>
                    <a:pt x="25786" y="39323"/>
                    <a:pt x="25828" y="39322"/>
                    <a:pt x="25870" y="39322"/>
                  </a:cubicBezTo>
                  <a:cubicBezTo>
                    <a:pt x="26370" y="39322"/>
                    <a:pt x="26738" y="39555"/>
                    <a:pt x="27122" y="39836"/>
                  </a:cubicBezTo>
                  <a:cubicBezTo>
                    <a:pt x="27967" y="40453"/>
                    <a:pt x="28797" y="41092"/>
                    <a:pt x="29686" y="41637"/>
                  </a:cubicBezTo>
                  <a:cubicBezTo>
                    <a:pt x="30668" y="42240"/>
                    <a:pt x="31690" y="42789"/>
                    <a:pt x="32892" y="42822"/>
                  </a:cubicBezTo>
                  <a:cubicBezTo>
                    <a:pt x="33026" y="42825"/>
                    <a:pt x="33167" y="42887"/>
                    <a:pt x="33289" y="42948"/>
                  </a:cubicBezTo>
                  <a:cubicBezTo>
                    <a:pt x="34239" y="43403"/>
                    <a:pt x="34784" y="44216"/>
                    <a:pt x="35034" y="45187"/>
                  </a:cubicBezTo>
                  <a:cubicBezTo>
                    <a:pt x="35398" y="46620"/>
                    <a:pt x="35626" y="48094"/>
                    <a:pt x="36001" y="49527"/>
                  </a:cubicBezTo>
                  <a:cubicBezTo>
                    <a:pt x="36294" y="50654"/>
                    <a:pt x="36756" y="51726"/>
                    <a:pt x="37471" y="52683"/>
                  </a:cubicBezTo>
                  <a:cubicBezTo>
                    <a:pt x="37702" y="53005"/>
                    <a:pt x="37836" y="53387"/>
                    <a:pt x="37854" y="53785"/>
                  </a:cubicBezTo>
                  <a:cubicBezTo>
                    <a:pt x="37875" y="54590"/>
                    <a:pt x="37781" y="55395"/>
                    <a:pt x="37734" y="56200"/>
                  </a:cubicBezTo>
                  <a:cubicBezTo>
                    <a:pt x="37720" y="56478"/>
                    <a:pt x="37673" y="56760"/>
                    <a:pt x="37688" y="57038"/>
                  </a:cubicBezTo>
                  <a:cubicBezTo>
                    <a:pt x="37705" y="57450"/>
                    <a:pt x="37859" y="57632"/>
                    <a:pt x="38183" y="57632"/>
                  </a:cubicBezTo>
                  <a:cubicBezTo>
                    <a:pt x="38251" y="57632"/>
                    <a:pt x="38326" y="57624"/>
                    <a:pt x="38410" y="57608"/>
                  </a:cubicBezTo>
                  <a:cubicBezTo>
                    <a:pt x="38543" y="57580"/>
                    <a:pt x="38681" y="57533"/>
                    <a:pt x="38818" y="57507"/>
                  </a:cubicBezTo>
                  <a:cubicBezTo>
                    <a:pt x="38916" y="57490"/>
                    <a:pt x="39010" y="57482"/>
                    <a:pt x="39099" y="57482"/>
                  </a:cubicBezTo>
                  <a:cubicBezTo>
                    <a:pt x="39768" y="57482"/>
                    <a:pt x="40183" y="57945"/>
                    <a:pt x="40132" y="58681"/>
                  </a:cubicBezTo>
                  <a:cubicBezTo>
                    <a:pt x="40074" y="59497"/>
                    <a:pt x="40132" y="59529"/>
                    <a:pt x="40894" y="59894"/>
                  </a:cubicBezTo>
                  <a:cubicBezTo>
                    <a:pt x="42349" y="60598"/>
                    <a:pt x="43646" y="61490"/>
                    <a:pt x="44324" y="63050"/>
                  </a:cubicBezTo>
                  <a:cubicBezTo>
                    <a:pt x="44559" y="63592"/>
                    <a:pt x="44512" y="63772"/>
                    <a:pt x="43963" y="63960"/>
                  </a:cubicBezTo>
                  <a:cubicBezTo>
                    <a:pt x="43674" y="64061"/>
                    <a:pt x="43422" y="64213"/>
                    <a:pt x="43552" y="64498"/>
                  </a:cubicBezTo>
                  <a:cubicBezTo>
                    <a:pt x="43638" y="64697"/>
                    <a:pt x="43942" y="64899"/>
                    <a:pt x="44162" y="64913"/>
                  </a:cubicBezTo>
                  <a:cubicBezTo>
                    <a:pt x="44445" y="64935"/>
                    <a:pt x="44729" y="64943"/>
                    <a:pt x="45014" y="64943"/>
                  </a:cubicBezTo>
                  <a:cubicBezTo>
                    <a:pt x="45396" y="64943"/>
                    <a:pt x="45779" y="64928"/>
                    <a:pt x="46159" y="64910"/>
                  </a:cubicBezTo>
                  <a:cubicBezTo>
                    <a:pt x="46213" y="64907"/>
                    <a:pt x="46267" y="64906"/>
                    <a:pt x="46321" y="64906"/>
                  </a:cubicBezTo>
                  <a:cubicBezTo>
                    <a:pt x="47305" y="64906"/>
                    <a:pt x="48080" y="65346"/>
                    <a:pt x="48625" y="66141"/>
                  </a:cubicBezTo>
                  <a:cubicBezTo>
                    <a:pt x="49206" y="66986"/>
                    <a:pt x="49651" y="67925"/>
                    <a:pt x="50228" y="68773"/>
                  </a:cubicBezTo>
                  <a:cubicBezTo>
                    <a:pt x="50532" y="69221"/>
                    <a:pt x="50925" y="69752"/>
                    <a:pt x="51391" y="69911"/>
                  </a:cubicBezTo>
                  <a:cubicBezTo>
                    <a:pt x="52200" y="70185"/>
                    <a:pt x="52825" y="70647"/>
                    <a:pt x="53341" y="71258"/>
                  </a:cubicBezTo>
                  <a:cubicBezTo>
                    <a:pt x="53727" y="71713"/>
                    <a:pt x="53987" y="72276"/>
                    <a:pt x="54309" y="72789"/>
                  </a:cubicBezTo>
                  <a:cubicBezTo>
                    <a:pt x="54496" y="73088"/>
                    <a:pt x="54626" y="73515"/>
                    <a:pt x="54897" y="73655"/>
                  </a:cubicBezTo>
                  <a:cubicBezTo>
                    <a:pt x="56147" y="74298"/>
                    <a:pt x="56981" y="75334"/>
                    <a:pt x="57732" y="76454"/>
                  </a:cubicBezTo>
                  <a:cubicBezTo>
                    <a:pt x="58237" y="77208"/>
                    <a:pt x="58895" y="77567"/>
                    <a:pt x="59777" y="77567"/>
                  </a:cubicBezTo>
                  <a:cubicBezTo>
                    <a:pt x="59803" y="77567"/>
                    <a:pt x="59829" y="77567"/>
                    <a:pt x="59855" y="77566"/>
                  </a:cubicBezTo>
                  <a:cubicBezTo>
                    <a:pt x="59904" y="77565"/>
                    <a:pt x="59955" y="77564"/>
                    <a:pt x="60006" y="77564"/>
                  </a:cubicBezTo>
                  <a:cubicBezTo>
                    <a:pt x="60224" y="77564"/>
                    <a:pt x="60455" y="77584"/>
                    <a:pt x="60613" y="77689"/>
                  </a:cubicBezTo>
                  <a:cubicBezTo>
                    <a:pt x="61462" y="78245"/>
                    <a:pt x="62289" y="78826"/>
                    <a:pt x="62596" y="79891"/>
                  </a:cubicBezTo>
                  <a:cubicBezTo>
                    <a:pt x="62693" y="80225"/>
                    <a:pt x="62852" y="80387"/>
                    <a:pt x="63065" y="80387"/>
                  </a:cubicBezTo>
                  <a:cubicBezTo>
                    <a:pt x="63214" y="80387"/>
                    <a:pt x="63389" y="80308"/>
                    <a:pt x="63589" y="80151"/>
                  </a:cubicBezTo>
                  <a:cubicBezTo>
                    <a:pt x="63863" y="79938"/>
                    <a:pt x="64105" y="79682"/>
                    <a:pt x="64365" y="79451"/>
                  </a:cubicBezTo>
                  <a:cubicBezTo>
                    <a:pt x="64604" y="79238"/>
                    <a:pt x="64880" y="79136"/>
                    <a:pt x="65150" y="79136"/>
                  </a:cubicBezTo>
                  <a:cubicBezTo>
                    <a:pt x="65513" y="79136"/>
                    <a:pt x="65867" y="79320"/>
                    <a:pt x="66109" y="79668"/>
                  </a:cubicBezTo>
                  <a:cubicBezTo>
                    <a:pt x="66214" y="79819"/>
                    <a:pt x="66380" y="80025"/>
                    <a:pt x="66528" y="80036"/>
                  </a:cubicBezTo>
                  <a:cubicBezTo>
                    <a:pt x="66856" y="80057"/>
                    <a:pt x="67196" y="80092"/>
                    <a:pt x="67528" y="80092"/>
                  </a:cubicBezTo>
                  <a:cubicBezTo>
                    <a:pt x="67773" y="80092"/>
                    <a:pt x="68014" y="80073"/>
                    <a:pt x="68243" y="80014"/>
                  </a:cubicBezTo>
                  <a:cubicBezTo>
                    <a:pt x="68513" y="79944"/>
                    <a:pt x="68749" y="79904"/>
                    <a:pt x="68959" y="79904"/>
                  </a:cubicBezTo>
                  <a:cubicBezTo>
                    <a:pt x="69455" y="79904"/>
                    <a:pt x="69811" y="80128"/>
                    <a:pt x="70153" y="80718"/>
                  </a:cubicBezTo>
                  <a:cubicBezTo>
                    <a:pt x="70702" y="81672"/>
                    <a:pt x="71132" y="82693"/>
                    <a:pt x="71724" y="83611"/>
                  </a:cubicBezTo>
                  <a:cubicBezTo>
                    <a:pt x="72186" y="84326"/>
                    <a:pt x="72641" y="84950"/>
                    <a:pt x="72042" y="85784"/>
                  </a:cubicBezTo>
                  <a:cubicBezTo>
                    <a:pt x="72013" y="85828"/>
                    <a:pt x="72002" y="85882"/>
                    <a:pt x="72017" y="85936"/>
                  </a:cubicBezTo>
                  <a:cubicBezTo>
                    <a:pt x="72071" y="86102"/>
                    <a:pt x="72139" y="86261"/>
                    <a:pt x="72204" y="86424"/>
                  </a:cubicBezTo>
                  <a:cubicBezTo>
                    <a:pt x="72352" y="86330"/>
                    <a:pt x="72504" y="86243"/>
                    <a:pt x="72645" y="86142"/>
                  </a:cubicBezTo>
                  <a:cubicBezTo>
                    <a:pt x="72955" y="85914"/>
                    <a:pt x="73251" y="85669"/>
                    <a:pt x="73566" y="85452"/>
                  </a:cubicBezTo>
                  <a:cubicBezTo>
                    <a:pt x="73681" y="85369"/>
                    <a:pt x="73836" y="85340"/>
                    <a:pt x="73970" y="85286"/>
                  </a:cubicBezTo>
                  <a:cubicBezTo>
                    <a:pt x="73750" y="84748"/>
                    <a:pt x="73862" y="84488"/>
                    <a:pt x="74403" y="84210"/>
                  </a:cubicBezTo>
                  <a:cubicBezTo>
                    <a:pt x="74513" y="84153"/>
                    <a:pt x="74606" y="84128"/>
                    <a:pt x="74689" y="84128"/>
                  </a:cubicBezTo>
                  <a:cubicBezTo>
                    <a:pt x="74908" y="84128"/>
                    <a:pt x="75056" y="84303"/>
                    <a:pt x="75245" y="84539"/>
                  </a:cubicBezTo>
                  <a:cubicBezTo>
                    <a:pt x="75562" y="84929"/>
                    <a:pt x="75978" y="85210"/>
                    <a:pt x="75786" y="85802"/>
                  </a:cubicBezTo>
                  <a:cubicBezTo>
                    <a:pt x="75776" y="85835"/>
                    <a:pt x="75830" y="85893"/>
                    <a:pt x="75862" y="85936"/>
                  </a:cubicBezTo>
                  <a:cubicBezTo>
                    <a:pt x="76415" y="86795"/>
                    <a:pt x="76332" y="87189"/>
                    <a:pt x="75537" y="87756"/>
                  </a:cubicBezTo>
                  <a:cubicBezTo>
                    <a:pt x="75386" y="87864"/>
                    <a:pt x="75331" y="88117"/>
                    <a:pt x="75234" y="88298"/>
                  </a:cubicBezTo>
                  <a:cubicBezTo>
                    <a:pt x="75416" y="88338"/>
                    <a:pt x="75611" y="88433"/>
                    <a:pt x="75781" y="88433"/>
                  </a:cubicBezTo>
                  <a:cubicBezTo>
                    <a:pt x="75810" y="88433"/>
                    <a:pt x="75838" y="88430"/>
                    <a:pt x="75866" y="88424"/>
                  </a:cubicBezTo>
                  <a:cubicBezTo>
                    <a:pt x="76389" y="88301"/>
                    <a:pt x="76888" y="88077"/>
                    <a:pt x="77411" y="87955"/>
                  </a:cubicBezTo>
                  <a:cubicBezTo>
                    <a:pt x="78032" y="87814"/>
                    <a:pt x="78664" y="87709"/>
                    <a:pt x="79300" y="87644"/>
                  </a:cubicBezTo>
                  <a:cubicBezTo>
                    <a:pt x="79318" y="87642"/>
                    <a:pt x="79338" y="87641"/>
                    <a:pt x="79357" y="87641"/>
                  </a:cubicBezTo>
                  <a:cubicBezTo>
                    <a:pt x="79544" y="87641"/>
                    <a:pt x="79784" y="87730"/>
                    <a:pt x="79892" y="87857"/>
                  </a:cubicBezTo>
                  <a:cubicBezTo>
                    <a:pt x="80228" y="88262"/>
                    <a:pt x="80527" y="88688"/>
                    <a:pt x="80795" y="89139"/>
                  </a:cubicBezTo>
                  <a:cubicBezTo>
                    <a:pt x="81354" y="90056"/>
                    <a:pt x="81625" y="91017"/>
                    <a:pt x="81138" y="92064"/>
                  </a:cubicBezTo>
                  <a:cubicBezTo>
                    <a:pt x="80867" y="92638"/>
                    <a:pt x="81123" y="93050"/>
                    <a:pt x="81578" y="93367"/>
                  </a:cubicBezTo>
                  <a:cubicBezTo>
                    <a:pt x="81878" y="93577"/>
                    <a:pt x="82189" y="93840"/>
                    <a:pt x="82528" y="93902"/>
                  </a:cubicBezTo>
                  <a:cubicBezTo>
                    <a:pt x="83178" y="94021"/>
                    <a:pt x="83557" y="94461"/>
                    <a:pt x="83976" y="94877"/>
                  </a:cubicBezTo>
                  <a:cubicBezTo>
                    <a:pt x="84250" y="95148"/>
                    <a:pt x="84507" y="95440"/>
                    <a:pt x="84796" y="95696"/>
                  </a:cubicBezTo>
                  <a:cubicBezTo>
                    <a:pt x="84989" y="95870"/>
                    <a:pt x="85184" y="95955"/>
                    <a:pt x="85380" y="95955"/>
                  </a:cubicBezTo>
                  <a:cubicBezTo>
                    <a:pt x="85575" y="95955"/>
                    <a:pt x="85771" y="95871"/>
                    <a:pt x="85969" y="95707"/>
                  </a:cubicBezTo>
                  <a:cubicBezTo>
                    <a:pt x="86197" y="95516"/>
                    <a:pt x="86420" y="95317"/>
                    <a:pt x="86659" y="95144"/>
                  </a:cubicBezTo>
                  <a:cubicBezTo>
                    <a:pt x="86860" y="94998"/>
                    <a:pt x="87041" y="94927"/>
                    <a:pt x="87219" y="94927"/>
                  </a:cubicBezTo>
                  <a:cubicBezTo>
                    <a:pt x="87433" y="94927"/>
                    <a:pt x="87643" y="95031"/>
                    <a:pt x="87876" y="95234"/>
                  </a:cubicBezTo>
                  <a:cubicBezTo>
                    <a:pt x="88811" y="96050"/>
                    <a:pt x="89161" y="97148"/>
                    <a:pt x="89418" y="98311"/>
                  </a:cubicBezTo>
                  <a:cubicBezTo>
                    <a:pt x="89605" y="99170"/>
                    <a:pt x="89858" y="100015"/>
                    <a:pt x="90093" y="100896"/>
                  </a:cubicBezTo>
                  <a:cubicBezTo>
                    <a:pt x="90097" y="100895"/>
                    <a:pt x="90101" y="100894"/>
                    <a:pt x="90105" y="100894"/>
                  </a:cubicBezTo>
                  <a:cubicBezTo>
                    <a:pt x="90399" y="100894"/>
                    <a:pt x="91647" y="103851"/>
                    <a:pt x="91772" y="104160"/>
                  </a:cubicBezTo>
                  <a:cubicBezTo>
                    <a:pt x="91837" y="104345"/>
                    <a:pt x="91880" y="104532"/>
                    <a:pt x="91902" y="104724"/>
                  </a:cubicBezTo>
                  <a:cubicBezTo>
                    <a:pt x="92028" y="105590"/>
                    <a:pt x="92064" y="106479"/>
                    <a:pt x="92295" y="107316"/>
                  </a:cubicBezTo>
                  <a:cubicBezTo>
                    <a:pt x="92483" y="108002"/>
                    <a:pt x="92787" y="108725"/>
                    <a:pt x="93242" y="109259"/>
                  </a:cubicBezTo>
                  <a:cubicBezTo>
                    <a:pt x="93808" y="109923"/>
                    <a:pt x="93798" y="110530"/>
                    <a:pt x="93270" y="111346"/>
                  </a:cubicBezTo>
                  <a:cubicBezTo>
                    <a:pt x="93144" y="111545"/>
                    <a:pt x="92844" y="111685"/>
                    <a:pt x="92599" y="111747"/>
                  </a:cubicBezTo>
                  <a:cubicBezTo>
                    <a:pt x="91992" y="111899"/>
                    <a:pt x="91353" y="111935"/>
                    <a:pt x="90754" y="112115"/>
                  </a:cubicBezTo>
                  <a:cubicBezTo>
                    <a:pt x="89789" y="112404"/>
                    <a:pt x="89551" y="113108"/>
                    <a:pt x="90248" y="113791"/>
                  </a:cubicBezTo>
                  <a:cubicBezTo>
                    <a:pt x="90559" y="114098"/>
                    <a:pt x="90609" y="114495"/>
                    <a:pt x="90504" y="114921"/>
                  </a:cubicBezTo>
                  <a:cubicBezTo>
                    <a:pt x="90447" y="115156"/>
                    <a:pt x="90403" y="115398"/>
                    <a:pt x="90356" y="115639"/>
                  </a:cubicBezTo>
                  <a:cubicBezTo>
                    <a:pt x="90205" y="116401"/>
                    <a:pt x="89930" y="117080"/>
                    <a:pt x="89161" y="117438"/>
                  </a:cubicBezTo>
                  <a:cubicBezTo>
                    <a:pt x="89035" y="117499"/>
                    <a:pt x="88926" y="117593"/>
                    <a:pt x="88847" y="117709"/>
                  </a:cubicBezTo>
                  <a:cubicBezTo>
                    <a:pt x="88237" y="118694"/>
                    <a:pt x="87966" y="119763"/>
                    <a:pt x="88147" y="120919"/>
                  </a:cubicBezTo>
                  <a:cubicBezTo>
                    <a:pt x="88229" y="121454"/>
                    <a:pt x="88666" y="121879"/>
                    <a:pt x="89157" y="121879"/>
                  </a:cubicBezTo>
                  <a:cubicBezTo>
                    <a:pt x="89163" y="121879"/>
                    <a:pt x="89169" y="121879"/>
                    <a:pt x="89176" y="121879"/>
                  </a:cubicBezTo>
                  <a:cubicBezTo>
                    <a:pt x="90104" y="121861"/>
                    <a:pt x="91035" y="121825"/>
                    <a:pt x="91960" y="121749"/>
                  </a:cubicBezTo>
                  <a:cubicBezTo>
                    <a:pt x="92682" y="121688"/>
                    <a:pt x="92985" y="121337"/>
                    <a:pt x="93191" y="120662"/>
                  </a:cubicBezTo>
                  <a:cubicBezTo>
                    <a:pt x="93411" y="119951"/>
                    <a:pt x="93646" y="119229"/>
                    <a:pt x="93982" y="118568"/>
                  </a:cubicBezTo>
                  <a:cubicBezTo>
                    <a:pt x="94372" y="117795"/>
                    <a:pt x="95199" y="117492"/>
                    <a:pt x="95899" y="117073"/>
                  </a:cubicBezTo>
                  <a:cubicBezTo>
                    <a:pt x="96755" y="116564"/>
                    <a:pt x="97401" y="115954"/>
                    <a:pt x="97333" y="114834"/>
                  </a:cubicBezTo>
                  <a:cubicBezTo>
                    <a:pt x="97279" y="113960"/>
                    <a:pt x="97297" y="113083"/>
                    <a:pt x="97297" y="112205"/>
                  </a:cubicBezTo>
                  <a:cubicBezTo>
                    <a:pt x="97297" y="111375"/>
                    <a:pt x="97650" y="110761"/>
                    <a:pt x="98430" y="110414"/>
                  </a:cubicBezTo>
                  <a:cubicBezTo>
                    <a:pt x="98846" y="110234"/>
                    <a:pt x="99243" y="109992"/>
                    <a:pt x="99676" y="109880"/>
                  </a:cubicBezTo>
                  <a:cubicBezTo>
                    <a:pt x="100112" y="109769"/>
                    <a:pt x="100530" y="109534"/>
                    <a:pt x="100989" y="109534"/>
                  </a:cubicBezTo>
                  <a:cubicBezTo>
                    <a:pt x="101154" y="109534"/>
                    <a:pt x="101325" y="109564"/>
                    <a:pt x="101503" y="109642"/>
                  </a:cubicBezTo>
                  <a:cubicBezTo>
                    <a:pt x="101844" y="109789"/>
                    <a:pt x="102096" y="109869"/>
                    <a:pt x="102303" y="109869"/>
                  </a:cubicBezTo>
                  <a:cubicBezTo>
                    <a:pt x="102654" y="109869"/>
                    <a:pt x="102875" y="109637"/>
                    <a:pt x="103182" y="109107"/>
                  </a:cubicBezTo>
                  <a:cubicBezTo>
                    <a:pt x="103428" y="108681"/>
                    <a:pt x="103735" y="108226"/>
                    <a:pt x="103255" y="107732"/>
                  </a:cubicBezTo>
                  <a:cubicBezTo>
                    <a:pt x="102789" y="107251"/>
                    <a:pt x="102742" y="106656"/>
                    <a:pt x="102807" y="106020"/>
                  </a:cubicBezTo>
                  <a:cubicBezTo>
                    <a:pt x="102872" y="105410"/>
                    <a:pt x="102948" y="104792"/>
                    <a:pt x="102919" y="104186"/>
                  </a:cubicBezTo>
                  <a:cubicBezTo>
                    <a:pt x="102901" y="103828"/>
                    <a:pt x="102785" y="103366"/>
                    <a:pt x="102540" y="103146"/>
                  </a:cubicBezTo>
                  <a:cubicBezTo>
                    <a:pt x="101265" y="101994"/>
                    <a:pt x="100023" y="100744"/>
                    <a:pt x="98149" y="100611"/>
                  </a:cubicBezTo>
                  <a:lnTo>
                    <a:pt x="98142" y="100611"/>
                  </a:lnTo>
                  <a:cubicBezTo>
                    <a:pt x="98228" y="100315"/>
                    <a:pt x="97474" y="100224"/>
                    <a:pt x="97195" y="99997"/>
                  </a:cubicBezTo>
                  <a:cubicBezTo>
                    <a:pt x="97080" y="99903"/>
                    <a:pt x="96957" y="99788"/>
                    <a:pt x="96957" y="99636"/>
                  </a:cubicBezTo>
                  <a:cubicBezTo>
                    <a:pt x="96957" y="99441"/>
                    <a:pt x="97170" y="99311"/>
                    <a:pt x="97224" y="99123"/>
                  </a:cubicBezTo>
                  <a:cubicBezTo>
                    <a:pt x="97268" y="98961"/>
                    <a:pt x="97192" y="98798"/>
                    <a:pt x="97149" y="98639"/>
                  </a:cubicBezTo>
                  <a:cubicBezTo>
                    <a:pt x="97033" y="98238"/>
                    <a:pt x="97109" y="97802"/>
                    <a:pt x="97271" y="97415"/>
                  </a:cubicBezTo>
                  <a:cubicBezTo>
                    <a:pt x="97434" y="97032"/>
                    <a:pt x="97676" y="96686"/>
                    <a:pt x="97907" y="96339"/>
                  </a:cubicBezTo>
                  <a:cubicBezTo>
                    <a:pt x="97983" y="96234"/>
                    <a:pt x="98044" y="96119"/>
                    <a:pt x="98087" y="95996"/>
                  </a:cubicBezTo>
                  <a:cubicBezTo>
                    <a:pt x="98113" y="95895"/>
                    <a:pt x="98127" y="95790"/>
                    <a:pt x="98127" y="95682"/>
                  </a:cubicBezTo>
                  <a:cubicBezTo>
                    <a:pt x="98134" y="95379"/>
                    <a:pt x="98116" y="94577"/>
                    <a:pt x="98051" y="94064"/>
                  </a:cubicBezTo>
                  <a:cubicBezTo>
                    <a:pt x="98113" y="94021"/>
                    <a:pt x="98181" y="93978"/>
                    <a:pt x="98257" y="93927"/>
                  </a:cubicBezTo>
                  <a:cubicBezTo>
                    <a:pt x="98597" y="93718"/>
                    <a:pt x="98824" y="93468"/>
                    <a:pt x="98875" y="93017"/>
                  </a:cubicBezTo>
                  <a:cubicBezTo>
                    <a:pt x="98911" y="92714"/>
                    <a:pt x="99127" y="92410"/>
                    <a:pt x="99315" y="92147"/>
                  </a:cubicBezTo>
                  <a:cubicBezTo>
                    <a:pt x="99803" y="91475"/>
                    <a:pt x="100315" y="90822"/>
                    <a:pt x="100828" y="90161"/>
                  </a:cubicBezTo>
                  <a:cubicBezTo>
                    <a:pt x="101198" y="89687"/>
                    <a:pt x="101624" y="89274"/>
                    <a:pt x="102261" y="89274"/>
                  </a:cubicBezTo>
                  <a:cubicBezTo>
                    <a:pt x="102290" y="89274"/>
                    <a:pt x="102319" y="89274"/>
                    <a:pt x="102348" y="89276"/>
                  </a:cubicBezTo>
                  <a:cubicBezTo>
                    <a:pt x="102926" y="89309"/>
                    <a:pt x="103146" y="89778"/>
                    <a:pt x="103352" y="90233"/>
                  </a:cubicBezTo>
                  <a:cubicBezTo>
                    <a:pt x="103363" y="90258"/>
                    <a:pt x="103406" y="90269"/>
                    <a:pt x="103450" y="90294"/>
                  </a:cubicBezTo>
                  <a:lnTo>
                    <a:pt x="103796" y="90164"/>
                  </a:lnTo>
                  <a:cubicBezTo>
                    <a:pt x="103933" y="90536"/>
                    <a:pt x="103955" y="90981"/>
                    <a:pt x="104179" y="91132"/>
                  </a:cubicBezTo>
                  <a:cubicBezTo>
                    <a:pt x="105037" y="91723"/>
                    <a:pt x="105974" y="92147"/>
                    <a:pt x="107045" y="92147"/>
                  </a:cubicBezTo>
                  <a:cubicBezTo>
                    <a:pt x="107100" y="92147"/>
                    <a:pt x="107156" y="92146"/>
                    <a:pt x="107212" y="92143"/>
                  </a:cubicBezTo>
                  <a:cubicBezTo>
                    <a:pt x="107772" y="92118"/>
                    <a:pt x="108335" y="92118"/>
                    <a:pt x="108895" y="92118"/>
                  </a:cubicBezTo>
                  <a:cubicBezTo>
                    <a:pt x="109444" y="92118"/>
                    <a:pt x="109935" y="92353"/>
                    <a:pt x="110188" y="92804"/>
                  </a:cubicBezTo>
                  <a:cubicBezTo>
                    <a:pt x="110639" y="93620"/>
                    <a:pt x="111098" y="94447"/>
                    <a:pt x="111090" y="95440"/>
                  </a:cubicBezTo>
                  <a:cubicBezTo>
                    <a:pt x="111083" y="96079"/>
                    <a:pt x="111184" y="96736"/>
                    <a:pt x="111791" y="97112"/>
                  </a:cubicBezTo>
                  <a:cubicBezTo>
                    <a:pt x="112502" y="97549"/>
                    <a:pt x="113239" y="97946"/>
                    <a:pt x="113986" y="98318"/>
                  </a:cubicBezTo>
                  <a:cubicBezTo>
                    <a:pt x="114106" y="98378"/>
                    <a:pt x="114223" y="98406"/>
                    <a:pt x="114332" y="98406"/>
                  </a:cubicBezTo>
                  <a:cubicBezTo>
                    <a:pt x="114639" y="98406"/>
                    <a:pt x="114887" y="98183"/>
                    <a:pt x="114994" y="97812"/>
                  </a:cubicBezTo>
                  <a:cubicBezTo>
                    <a:pt x="115337" y="96606"/>
                    <a:pt x="115698" y="95404"/>
                    <a:pt x="116012" y="94191"/>
                  </a:cubicBezTo>
                  <a:cubicBezTo>
                    <a:pt x="116088" y="93855"/>
                    <a:pt x="116088" y="93505"/>
                    <a:pt x="116005" y="93169"/>
                  </a:cubicBezTo>
                  <a:cubicBezTo>
                    <a:pt x="115770" y="92215"/>
                    <a:pt x="115116" y="91522"/>
                    <a:pt x="114430" y="90865"/>
                  </a:cubicBezTo>
                  <a:cubicBezTo>
                    <a:pt x="113347" y="89829"/>
                    <a:pt x="112148" y="88908"/>
                    <a:pt x="111376" y="87565"/>
                  </a:cubicBezTo>
                  <a:cubicBezTo>
                    <a:pt x="111173" y="87214"/>
                    <a:pt x="110675" y="87016"/>
                    <a:pt x="110285" y="86803"/>
                  </a:cubicBezTo>
                  <a:cubicBezTo>
                    <a:pt x="109722" y="86499"/>
                    <a:pt x="109133" y="86247"/>
                    <a:pt x="108555" y="85972"/>
                  </a:cubicBezTo>
                  <a:cubicBezTo>
                    <a:pt x="108169" y="85788"/>
                    <a:pt x="107794" y="85557"/>
                    <a:pt x="107385" y="85423"/>
                  </a:cubicBezTo>
                  <a:cubicBezTo>
                    <a:pt x="106714" y="85199"/>
                    <a:pt x="106021" y="85080"/>
                    <a:pt x="105526" y="84459"/>
                  </a:cubicBezTo>
                  <a:cubicBezTo>
                    <a:pt x="105165" y="84004"/>
                    <a:pt x="104699" y="83618"/>
                    <a:pt x="104237" y="83257"/>
                  </a:cubicBezTo>
                  <a:cubicBezTo>
                    <a:pt x="103045" y="82329"/>
                    <a:pt x="101698" y="81675"/>
                    <a:pt x="100301" y="81112"/>
                  </a:cubicBezTo>
                  <a:cubicBezTo>
                    <a:pt x="99431" y="80762"/>
                    <a:pt x="98593" y="80325"/>
                    <a:pt x="97726" y="79960"/>
                  </a:cubicBezTo>
                  <a:cubicBezTo>
                    <a:pt x="97004" y="79657"/>
                    <a:pt x="96253" y="79426"/>
                    <a:pt x="95534" y="79119"/>
                  </a:cubicBezTo>
                  <a:cubicBezTo>
                    <a:pt x="94852" y="78830"/>
                    <a:pt x="94213" y="78422"/>
                    <a:pt x="93520" y="78165"/>
                  </a:cubicBezTo>
                  <a:cubicBezTo>
                    <a:pt x="92516" y="77797"/>
                    <a:pt x="91689" y="77234"/>
                    <a:pt x="91053" y="76378"/>
                  </a:cubicBezTo>
                  <a:cubicBezTo>
                    <a:pt x="90490" y="75616"/>
                    <a:pt x="90584" y="75165"/>
                    <a:pt x="91371" y="74659"/>
                  </a:cubicBezTo>
                  <a:cubicBezTo>
                    <a:pt x="91970" y="74276"/>
                    <a:pt x="92570" y="73883"/>
                    <a:pt x="93122" y="73435"/>
                  </a:cubicBezTo>
                  <a:cubicBezTo>
                    <a:pt x="93769" y="72908"/>
                    <a:pt x="93826" y="72503"/>
                    <a:pt x="93494" y="71745"/>
                  </a:cubicBezTo>
                  <a:cubicBezTo>
                    <a:pt x="93379" y="71489"/>
                    <a:pt x="93303" y="71204"/>
                    <a:pt x="93140" y="70987"/>
                  </a:cubicBezTo>
                  <a:cubicBezTo>
                    <a:pt x="92971" y="70759"/>
                    <a:pt x="92722" y="70438"/>
                    <a:pt x="92494" y="70427"/>
                  </a:cubicBezTo>
                  <a:cubicBezTo>
                    <a:pt x="92375" y="70422"/>
                    <a:pt x="92255" y="70420"/>
                    <a:pt x="92134" y="70420"/>
                  </a:cubicBezTo>
                  <a:cubicBezTo>
                    <a:pt x="91564" y="70420"/>
                    <a:pt x="90989" y="70474"/>
                    <a:pt x="90425" y="70557"/>
                  </a:cubicBezTo>
                  <a:cubicBezTo>
                    <a:pt x="90003" y="70619"/>
                    <a:pt x="89605" y="70933"/>
                    <a:pt x="89190" y="70944"/>
                  </a:cubicBezTo>
                  <a:cubicBezTo>
                    <a:pt x="88314" y="70966"/>
                    <a:pt x="87438" y="70974"/>
                    <a:pt x="86561" y="70974"/>
                  </a:cubicBezTo>
                  <a:cubicBezTo>
                    <a:pt x="85735" y="70974"/>
                    <a:pt x="84909" y="70967"/>
                    <a:pt x="84084" y="70958"/>
                  </a:cubicBezTo>
                  <a:cubicBezTo>
                    <a:pt x="83806" y="70947"/>
                    <a:pt x="83532" y="70875"/>
                    <a:pt x="83286" y="70741"/>
                  </a:cubicBezTo>
                  <a:cubicBezTo>
                    <a:pt x="82351" y="70250"/>
                    <a:pt x="81441" y="69705"/>
                    <a:pt x="80499" y="69225"/>
                  </a:cubicBezTo>
                  <a:cubicBezTo>
                    <a:pt x="79993" y="68968"/>
                    <a:pt x="79603" y="68654"/>
                    <a:pt x="79376" y="68123"/>
                  </a:cubicBezTo>
                  <a:cubicBezTo>
                    <a:pt x="79293" y="67921"/>
                    <a:pt x="79126" y="67741"/>
                    <a:pt x="78960" y="67596"/>
                  </a:cubicBezTo>
                  <a:cubicBezTo>
                    <a:pt x="78047" y="66816"/>
                    <a:pt x="77122" y="66047"/>
                    <a:pt x="76194" y="65278"/>
                  </a:cubicBezTo>
                  <a:cubicBezTo>
                    <a:pt x="75523" y="64722"/>
                    <a:pt x="74775" y="64238"/>
                    <a:pt x="74183" y="63610"/>
                  </a:cubicBezTo>
                  <a:cubicBezTo>
                    <a:pt x="72688" y="62032"/>
                    <a:pt x="72038" y="60003"/>
                    <a:pt x="71367" y="58002"/>
                  </a:cubicBezTo>
                  <a:cubicBezTo>
                    <a:pt x="70995" y="56894"/>
                    <a:pt x="70673" y="55771"/>
                    <a:pt x="70301" y="54662"/>
                  </a:cubicBezTo>
                  <a:cubicBezTo>
                    <a:pt x="69720" y="52929"/>
                    <a:pt x="69117" y="51203"/>
                    <a:pt x="68521" y="49473"/>
                  </a:cubicBezTo>
                  <a:cubicBezTo>
                    <a:pt x="68243" y="48671"/>
                    <a:pt x="67738" y="48130"/>
                    <a:pt x="66943" y="48079"/>
                  </a:cubicBezTo>
                  <a:cubicBezTo>
                    <a:pt x="65972" y="48022"/>
                    <a:pt x="65138" y="47639"/>
                    <a:pt x="64452" y="46902"/>
                  </a:cubicBezTo>
                  <a:cubicBezTo>
                    <a:pt x="63867" y="46281"/>
                    <a:pt x="63238" y="45700"/>
                    <a:pt x="62574" y="45162"/>
                  </a:cubicBezTo>
                  <a:cubicBezTo>
                    <a:pt x="61780" y="44515"/>
                    <a:pt x="61010" y="43822"/>
                    <a:pt x="59981" y="43519"/>
                  </a:cubicBezTo>
                  <a:cubicBezTo>
                    <a:pt x="59624" y="43410"/>
                    <a:pt x="59299" y="43215"/>
                    <a:pt x="59032" y="42948"/>
                  </a:cubicBezTo>
                  <a:cubicBezTo>
                    <a:pt x="58504" y="42417"/>
                    <a:pt x="58082" y="41775"/>
                    <a:pt x="57540" y="41266"/>
                  </a:cubicBezTo>
                  <a:cubicBezTo>
                    <a:pt x="56663" y="40439"/>
                    <a:pt x="55926" y="39637"/>
                    <a:pt x="55753" y="38312"/>
                  </a:cubicBezTo>
                  <a:cubicBezTo>
                    <a:pt x="55515" y="36521"/>
                    <a:pt x="55200" y="34748"/>
                    <a:pt x="55211" y="32935"/>
                  </a:cubicBezTo>
                  <a:cubicBezTo>
                    <a:pt x="55211" y="32448"/>
                    <a:pt x="55482" y="32238"/>
                    <a:pt x="55879" y="32134"/>
                  </a:cubicBezTo>
                  <a:cubicBezTo>
                    <a:pt x="56011" y="32101"/>
                    <a:pt x="56145" y="32086"/>
                    <a:pt x="56280" y="32086"/>
                  </a:cubicBezTo>
                  <a:cubicBezTo>
                    <a:pt x="56338" y="32086"/>
                    <a:pt x="56396" y="32088"/>
                    <a:pt x="56453" y="32094"/>
                  </a:cubicBezTo>
                  <a:cubicBezTo>
                    <a:pt x="56486" y="32096"/>
                    <a:pt x="56517" y="32097"/>
                    <a:pt x="56548" y="32097"/>
                  </a:cubicBezTo>
                  <a:cubicBezTo>
                    <a:pt x="57029" y="32097"/>
                    <a:pt x="57316" y="31834"/>
                    <a:pt x="57483" y="31382"/>
                  </a:cubicBezTo>
                  <a:cubicBezTo>
                    <a:pt x="57855" y="30389"/>
                    <a:pt x="57678" y="29786"/>
                    <a:pt x="56807" y="28960"/>
                  </a:cubicBezTo>
                  <a:cubicBezTo>
                    <a:pt x="56150" y="28335"/>
                    <a:pt x="55627" y="27638"/>
                    <a:pt x="55558" y="26674"/>
                  </a:cubicBezTo>
                  <a:cubicBezTo>
                    <a:pt x="55421" y="24753"/>
                    <a:pt x="57349" y="23059"/>
                    <a:pt x="58707" y="22568"/>
                  </a:cubicBezTo>
                  <a:cubicBezTo>
                    <a:pt x="59472" y="22294"/>
                    <a:pt x="60212" y="21951"/>
                    <a:pt x="60953" y="21611"/>
                  </a:cubicBezTo>
                  <a:cubicBezTo>
                    <a:pt x="61397" y="21413"/>
                    <a:pt x="61816" y="21156"/>
                    <a:pt x="62245" y="20932"/>
                  </a:cubicBezTo>
                  <a:cubicBezTo>
                    <a:pt x="62643" y="20727"/>
                    <a:pt x="63130" y="20607"/>
                    <a:pt x="63426" y="20304"/>
                  </a:cubicBezTo>
                  <a:cubicBezTo>
                    <a:pt x="63858" y="19868"/>
                    <a:pt x="64334" y="19678"/>
                    <a:pt x="64832" y="19678"/>
                  </a:cubicBezTo>
                  <a:cubicBezTo>
                    <a:pt x="65085" y="19678"/>
                    <a:pt x="65343" y="19727"/>
                    <a:pt x="65604" y="19817"/>
                  </a:cubicBezTo>
                  <a:cubicBezTo>
                    <a:pt x="65936" y="19931"/>
                    <a:pt x="66241" y="20009"/>
                    <a:pt x="66530" y="20009"/>
                  </a:cubicBezTo>
                  <a:cubicBezTo>
                    <a:pt x="66925" y="20009"/>
                    <a:pt x="67289" y="19862"/>
                    <a:pt x="67644" y="19459"/>
                  </a:cubicBezTo>
                  <a:cubicBezTo>
                    <a:pt x="67787" y="19298"/>
                    <a:pt x="68007" y="19115"/>
                    <a:pt x="68250" y="19115"/>
                  </a:cubicBezTo>
                  <a:cubicBezTo>
                    <a:pt x="68381" y="19115"/>
                    <a:pt x="68519" y="19168"/>
                    <a:pt x="68655" y="19308"/>
                  </a:cubicBezTo>
                  <a:cubicBezTo>
                    <a:pt x="69131" y="19799"/>
                    <a:pt x="69619" y="20290"/>
                    <a:pt x="69507" y="21077"/>
                  </a:cubicBezTo>
                  <a:cubicBezTo>
                    <a:pt x="69485" y="21221"/>
                    <a:pt x="69550" y="21452"/>
                    <a:pt x="69662" y="21535"/>
                  </a:cubicBezTo>
                  <a:cubicBezTo>
                    <a:pt x="69789" y="21629"/>
                    <a:pt x="69939" y="21670"/>
                    <a:pt x="70093" y="21670"/>
                  </a:cubicBezTo>
                  <a:cubicBezTo>
                    <a:pt x="70546" y="21670"/>
                    <a:pt x="71035" y="21309"/>
                    <a:pt x="71060" y="20846"/>
                  </a:cubicBezTo>
                  <a:cubicBezTo>
                    <a:pt x="71096" y="20077"/>
                    <a:pt x="70673" y="19553"/>
                    <a:pt x="70085" y="19156"/>
                  </a:cubicBezTo>
                  <a:cubicBezTo>
                    <a:pt x="69550" y="18795"/>
                    <a:pt x="68973" y="18502"/>
                    <a:pt x="68431" y="18148"/>
                  </a:cubicBezTo>
                  <a:cubicBezTo>
                    <a:pt x="68037" y="17892"/>
                    <a:pt x="67998" y="17531"/>
                    <a:pt x="68279" y="17217"/>
                  </a:cubicBezTo>
                  <a:cubicBezTo>
                    <a:pt x="68871" y="16552"/>
                    <a:pt x="68774" y="16162"/>
                    <a:pt x="67943" y="15870"/>
                  </a:cubicBezTo>
                  <a:cubicBezTo>
                    <a:pt x="67366" y="15668"/>
                    <a:pt x="67265" y="15375"/>
                    <a:pt x="67665" y="14895"/>
                  </a:cubicBezTo>
                  <a:cubicBezTo>
                    <a:pt x="67922" y="14584"/>
                    <a:pt x="68214" y="14306"/>
                    <a:pt x="68536" y="14065"/>
                  </a:cubicBezTo>
                  <a:cubicBezTo>
                    <a:pt x="68875" y="13823"/>
                    <a:pt x="68915" y="13494"/>
                    <a:pt x="68806" y="13183"/>
                  </a:cubicBezTo>
                  <a:cubicBezTo>
                    <a:pt x="68738" y="12978"/>
                    <a:pt x="68507" y="12765"/>
                    <a:pt x="68297" y="12685"/>
                  </a:cubicBezTo>
                  <a:cubicBezTo>
                    <a:pt x="67777" y="12483"/>
                    <a:pt x="67228" y="12367"/>
                    <a:pt x="66698" y="12190"/>
                  </a:cubicBezTo>
                  <a:cubicBezTo>
                    <a:pt x="66290" y="12053"/>
                    <a:pt x="66131" y="11663"/>
                    <a:pt x="66373" y="11317"/>
                  </a:cubicBezTo>
                  <a:cubicBezTo>
                    <a:pt x="66914" y="10547"/>
                    <a:pt x="67615" y="9944"/>
                    <a:pt x="68503" y="9609"/>
                  </a:cubicBezTo>
                  <a:cubicBezTo>
                    <a:pt x="69103" y="9385"/>
                    <a:pt x="69326" y="9128"/>
                    <a:pt x="69272" y="8540"/>
                  </a:cubicBezTo>
                  <a:cubicBezTo>
                    <a:pt x="69214" y="7883"/>
                    <a:pt x="69074" y="7749"/>
                    <a:pt x="68341" y="7666"/>
                  </a:cubicBezTo>
                  <a:cubicBezTo>
                    <a:pt x="68149" y="7644"/>
                    <a:pt x="67954" y="7641"/>
                    <a:pt x="67763" y="7630"/>
                  </a:cubicBezTo>
                  <a:cubicBezTo>
                    <a:pt x="65398" y="7493"/>
                    <a:pt x="63058" y="7200"/>
                    <a:pt x="60769" y="6568"/>
                  </a:cubicBezTo>
                  <a:cubicBezTo>
                    <a:pt x="60382" y="6464"/>
                    <a:pt x="59555" y="6377"/>
                    <a:pt x="59378" y="6312"/>
                  </a:cubicBezTo>
                  <a:cubicBezTo>
                    <a:pt x="59288" y="6278"/>
                    <a:pt x="59188" y="6269"/>
                    <a:pt x="59085" y="6269"/>
                  </a:cubicBezTo>
                  <a:cubicBezTo>
                    <a:pt x="58941" y="6269"/>
                    <a:pt x="58789" y="6288"/>
                    <a:pt x="58643" y="6288"/>
                  </a:cubicBezTo>
                  <a:cubicBezTo>
                    <a:pt x="58623" y="6288"/>
                    <a:pt x="58603" y="6287"/>
                    <a:pt x="58584" y="6287"/>
                  </a:cubicBezTo>
                  <a:cubicBezTo>
                    <a:pt x="58443" y="6279"/>
                    <a:pt x="58291" y="6276"/>
                    <a:pt x="58165" y="6222"/>
                  </a:cubicBezTo>
                  <a:cubicBezTo>
                    <a:pt x="57948" y="6128"/>
                    <a:pt x="57750" y="5893"/>
                    <a:pt x="57544" y="5893"/>
                  </a:cubicBezTo>
                  <a:cubicBezTo>
                    <a:pt x="57541" y="5893"/>
                    <a:pt x="57538" y="5893"/>
                    <a:pt x="57535" y="5893"/>
                  </a:cubicBezTo>
                  <a:cubicBezTo>
                    <a:pt x="56877" y="5893"/>
                    <a:pt x="56532" y="5490"/>
                    <a:pt x="56240" y="4994"/>
                  </a:cubicBezTo>
                  <a:cubicBezTo>
                    <a:pt x="56085" y="4723"/>
                    <a:pt x="55995" y="4413"/>
                    <a:pt x="55825" y="4153"/>
                  </a:cubicBezTo>
                  <a:cubicBezTo>
                    <a:pt x="55522" y="3680"/>
                    <a:pt x="55305" y="3174"/>
                    <a:pt x="54717" y="2889"/>
                  </a:cubicBezTo>
                  <a:cubicBezTo>
                    <a:pt x="54114" y="2593"/>
                    <a:pt x="53828" y="1766"/>
                    <a:pt x="54543" y="1202"/>
                  </a:cubicBezTo>
                  <a:cubicBezTo>
                    <a:pt x="54637" y="1127"/>
                    <a:pt x="54774" y="1036"/>
                    <a:pt x="54789" y="939"/>
                  </a:cubicBezTo>
                  <a:cubicBezTo>
                    <a:pt x="54836" y="646"/>
                    <a:pt x="54829" y="347"/>
                    <a:pt x="54847" y="51"/>
                  </a:cubicBezTo>
                  <a:cubicBezTo>
                    <a:pt x="54669" y="43"/>
                    <a:pt x="54481" y="1"/>
                    <a:pt x="54308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658025" y="4067575"/>
              <a:ext cx="766525" cy="508425"/>
            </a:xfrm>
            <a:custGeom>
              <a:rect b="b" l="l" r="r" t="t"/>
              <a:pathLst>
                <a:path extrusionOk="0" h="20337" w="30661">
                  <a:moveTo>
                    <a:pt x="30092" y="0"/>
                  </a:moveTo>
                  <a:cubicBezTo>
                    <a:pt x="30009" y="0"/>
                    <a:pt x="29916" y="18"/>
                    <a:pt x="29815" y="54"/>
                  </a:cubicBezTo>
                  <a:cubicBezTo>
                    <a:pt x="29653" y="111"/>
                    <a:pt x="29480" y="169"/>
                    <a:pt x="29335" y="259"/>
                  </a:cubicBezTo>
                  <a:cubicBezTo>
                    <a:pt x="28961" y="498"/>
                    <a:pt x="28589" y="780"/>
                    <a:pt x="28220" y="780"/>
                  </a:cubicBezTo>
                  <a:cubicBezTo>
                    <a:pt x="27941" y="780"/>
                    <a:pt x="27665" y="618"/>
                    <a:pt x="27393" y="151"/>
                  </a:cubicBezTo>
                  <a:cubicBezTo>
                    <a:pt x="27198" y="436"/>
                    <a:pt x="27046" y="646"/>
                    <a:pt x="26905" y="859"/>
                  </a:cubicBezTo>
                  <a:cubicBezTo>
                    <a:pt x="26486" y="1504"/>
                    <a:pt x="26271" y="1744"/>
                    <a:pt x="25851" y="1744"/>
                  </a:cubicBezTo>
                  <a:cubicBezTo>
                    <a:pt x="25649" y="1744"/>
                    <a:pt x="25399" y="1688"/>
                    <a:pt x="25056" y="1595"/>
                  </a:cubicBezTo>
                  <a:cubicBezTo>
                    <a:pt x="24673" y="1494"/>
                    <a:pt x="24290" y="1442"/>
                    <a:pt x="23915" y="1442"/>
                  </a:cubicBezTo>
                  <a:cubicBezTo>
                    <a:pt x="23212" y="1442"/>
                    <a:pt x="22532" y="1622"/>
                    <a:pt x="21904" y="1989"/>
                  </a:cubicBezTo>
                  <a:cubicBezTo>
                    <a:pt x="20871" y="2590"/>
                    <a:pt x="19856" y="3123"/>
                    <a:pt x="18605" y="3123"/>
                  </a:cubicBezTo>
                  <a:cubicBezTo>
                    <a:pt x="18601" y="3123"/>
                    <a:pt x="18597" y="3123"/>
                    <a:pt x="18593" y="3123"/>
                  </a:cubicBezTo>
                  <a:cubicBezTo>
                    <a:pt x="18573" y="3123"/>
                    <a:pt x="18553" y="3123"/>
                    <a:pt x="18533" y="3123"/>
                  </a:cubicBezTo>
                  <a:cubicBezTo>
                    <a:pt x="17416" y="3123"/>
                    <a:pt x="16295" y="3222"/>
                    <a:pt x="15180" y="3336"/>
                  </a:cubicBezTo>
                  <a:cubicBezTo>
                    <a:pt x="14527" y="3405"/>
                    <a:pt x="13888" y="3618"/>
                    <a:pt x="13238" y="3726"/>
                  </a:cubicBezTo>
                  <a:cubicBezTo>
                    <a:pt x="13066" y="3754"/>
                    <a:pt x="12904" y="3768"/>
                    <a:pt x="12749" y="3768"/>
                  </a:cubicBezTo>
                  <a:cubicBezTo>
                    <a:pt x="11929" y="3768"/>
                    <a:pt x="11337" y="3372"/>
                    <a:pt x="10909" y="2570"/>
                  </a:cubicBezTo>
                  <a:cubicBezTo>
                    <a:pt x="10801" y="2363"/>
                    <a:pt x="10665" y="2261"/>
                    <a:pt x="10464" y="2261"/>
                  </a:cubicBezTo>
                  <a:cubicBezTo>
                    <a:pt x="10403" y="2261"/>
                    <a:pt x="10336" y="2270"/>
                    <a:pt x="10262" y="2289"/>
                  </a:cubicBezTo>
                  <a:cubicBezTo>
                    <a:pt x="10058" y="2342"/>
                    <a:pt x="9908" y="2373"/>
                    <a:pt x="9793" y="2373"/>
                  </a:cubicBezTo>
                  <a:cubicBezTo>
                    <a:pt x="9532" y="2373"/>
                    <a:pt x="9453" y="2209"/>
                    <a:pt x="9338" y="1758"/>
                  </a:cubicBezTo>
                  <a:cubicBezTo>
                    <a:pt x="9227" y="1325"/>
                    <a:pt x="8987" y="1081"/>
                    <a:pt x="8540" y="1081"/>
                  </a:cubicBezTo>
                  <a:cubicBezTo>
                    <a:pt x="8521" y="1081"/>
                    <a:pt x="8502" y="1082"/>
                    <a:pt x="8482" y="1083"/>
                  </a:cubicBezTo>
                  <a:cubicBezTo>
                    <a:pt x="8096" y="1101"/>
                    <a:pt x="7709" y="1108"/>
                    <a:pt x="7323" y="1137"/>
                  </a:cubicBezTo>
                  <a:cubicBezTo>
                    <a:pt x="6540" y="1195"/>
                    <a:pt x="6182" y="1494"/>
                    <a:pt x="5969" y="2242"/>
                  </a:cubicBezTo>
                  <a:cubicBezTo>
                    <a:pt x="5936" y="2343"/>
                    <a:pt x="5890" y="2437"/>
                    <a:pt x="5835" y="2527"/>
                  </a:cubicBezTo>
                  <a:cubicBezTo>
                    <a:pt x="5617" y="2901"/>
                    <a:pt x="5299" y="3055"/>
                    <a:pt x="4927" y="3055"/>
                  </a:cubicBezTo>
                  <a:cubicBezTo>
                    <a:pt x="4826" y="3055"/>
                    <a:pt x="4720" y="3044"/>
                    <a:pt x="4611" y="3022"/>
                  </a:cubicBezTo>
                  <a:cubicBezTo>
                    <a:pt x="3997" y="2903"/>
                    <a:pt x="3680" y="2462"/>
                    <a:pt x="3452" y="1920"/>
                  </a:cubicBezTo>
                  <a:cubicBezTo>
                    <a:pt x="3373" y="1733"/>
                    <a:pt x="3225" y="1437"/>
                    <a:pt x="3113" y="1437"/>
                  </a:cubicBezTo>
                  <a:cubicBezTo>
                    <a:pt x="2889" y="1437"/>
                    <a:pt x="2636" y="1574"/>
                    <a:pt x="2452" y="1725"/>
                  </a:cubicBezTo>
                  <a:cubicBezTo>
                    <a:pt x="1986" y="2108"/>
                    <a:pt x="1596" y="2596"/>
                    <a:pt x="1091" y="2921"/>
                  </a:cubicBezTo>
                  <a:cubicBezTo>
                    <a:pt x="639" y="3220"/>
                    <a:pt x="238" y="3542"/>
                    <a:pt x="181" y="4069"/>
                  </a:cubicBezTo>
                  <a:cubicBezTo>
                    <a:pt x="76" y="5015"/>
                    <a:pt x="0" y="5983"/>
                    <a:pt x="47" y="6932"/>
                  </a:cubicBezTo>
                  <a:cubicBezTo>
                    <a:pt x="62" y="7203"/>
                    <a:pt x="520" y="7474"/>
                    <a:pt x="805" y="7705"/>
                  </a:cubicBezTo>
                  <a:cubicBezTo>
                    <a:pt x="1051" y="7907"/>
                    <a:pt x="1437" y="7990"/>
                    <a:pt x="1600" y="8232"/>
                  </a:cubicBezTo>
                  <a:cubicBezTo>
                    <a:pt x="1957" y="8750"/>
                    <a:pt x="2365" y="8992"/>
                    <a:pt x="2866" y="8992"/>
                  </a:cubicBezTo>
                  <a:cubicBezTo>
                    <a:pt x="3075" y="8992"/>
                    <a:pt x="3299" y="8950"/>
                    <a:pt x="3542" y="8868"/>
                  </a:cubicBezTo>
                  <a:cubicBezTo>
                    <a:pt x="3656" y="8830"/>
                    <a:pt x="3765" y="8812"/>
                    <a:pt x="3871" y="8812"/>
                  </a:cubicBezTo>
                  <a:cubicBezTo>
                    <a:pt x="4196" y="8812"/>
                    <a:pt x="4490" y="8978"/>
                    <a:pt x="4781" y="9229"/>
                  </a:cubicBezTo>
                  <a:cubicBezTo>
                    <a:pt x="5149" y="9547"/>
                    <a:pt x="5630" y="9745"/>
                    <a:pt x="6074" y="9973"/>
                  </a:cubicBezTo>
                  <a:cubicBezTo>
                    <a:pt x="6597" y="10244"/>
                    <a:pt x="7168" y="10439"/>
                    <a:pt x="7659" y="10756"/>
                  </a:cubicBezTo>
                  <a:cubicBezTo>
                    <a:pt x="8417" y="11251"/>
                    <a:pt x="9060" y="11980"/>
                    <a:pt x="9876" y="12309"/>
                  </a:cubicBezTo>
                  <a:cubicBezTo>
                    <a:pt x="10652" y="12623"/>
                    <a:pt x="11198" y="13096"/>
                    <a:pt x="11714" y="13681"/>
                  </a:cubicBezTo>
                  <a:cubicBezTo>
                    <a:pt x="11779" y="13764"/>
                    <a:pt x="11862" y="13833"/>
                    <a:pt x="11956" y="13880"/>
                  </a:cubicBezTo>
                  <a:cubicBezTo>
                    <a:pt x="12714" y="14198"/>
                    <a:pt x="13462" y="14544"/>
                    <a:pt x="14245" y="14786"/>
                  </a:cubicBezTo>
                  <a:cubicBezTo>
                    <a:pt x="14337" y="14814"/>
                    <a:pt x="14433" y="14824"/>
                    <a:pt x="14533" y="14824"/>
                  </a:cubicBezTo>
                  <a:cubicBezTo>
                    <a:pt x="14797" y="14824"/>
                    <a:pt x="15082" y="14753"/>
                    <a:pt x="15352" y="14753"/>
                  </a:cubicBezTo>
                  <a:cubicBezTo>
                    <a:pt x="15366" y="14753"/>
                    <a:pt x="15380" y="14753"/>
                    <a:pt x="15393" y="14754"/>
                  </a:cubicBezTo>
                  <a:cubicBezTo>
                    <a:pt x="16567" y="14775"/>
                    <a:pt x="17737" y="14873"/>
                    <a:pt x="18459" y="15985"/>
                  </a:cubicBezTo>
                  <a:cubicBezTo>
                    <a:pt x="18781" y="16476"/>
                    <a:pt x="18990" y="17043"/>
                    <a:pt x="19275" y="17559"/>
                  </a:cubicBezTo>
                  <a:cubicBezTo>
                    <a:pt x="19694" y="18314"/>
                    <a:pt x="20091" y="19098"/>
                    <a:pt x="21138" y="19119"/>
                  </a:cubicBezTo>
                  <a:cubicBezTo>
                    <a:pt x="21272" y="19123"/>
                    <a:pt x="21431" y="19235"/>
                    <a:pt x="21543" y="19336"/>
                  </a:cubicBezTo>
                  <a:cubicBezTo>
                    <a:pt x="21862" y="19622"/>
                    <a:pt x="22217" y="19746"/>
                    <a:pt x="22620" y="19746"/>
                  </a:cubicBezTo>
                  <a:cubicBezTo>
                    <a:pt x="22696" y="19746"/>
                    <a:pt x="22774" y="19742"/>
                    <a:pt x="22854" y="19733"/>
                  </a:cubicBezTo>
                  <a:cubicBezTo>
                    <a:pt x="23068" y="19710"/>
                    <a:pt x="23280" y="19698"/>
                    <a:pt x="23490" y="19698"/>
                  </a:cubicBezTo>
                  <a:cubicBezTo>
                    <a:pt x="24256" y="19698"/>
                    <a:pt x="24992" y="19861"/>
                    <a:pt x="25695" y="20249"/>
                  </a:cubicBezTo>
                  <a:cubicBezTo>
                    <a:pt x="25804" y="20309"/>
                    <a:pt x="25908" y="20336"/>
                    <a:pt x="26002" y="20336"/>
                  </a:cubicBezTo>
                  <a:cubicBezTo>
                    <a:pt x="26274" y="20336"/>
                    <a:pt x="26464" y="20104"/>
                    <a:pt x="26461" y="19744"/>
                  </a:cubicBezTo>
                  <a:cubicBezTo>
                    <a:pt x="26450" y="19585"/>
                    <a:pt x="26428" y="19430"/>
                    <a:pt x="26392" y="19275"/>
                  </a:cubicBezTo>
                  <a:cubicBezTo>
                    <a:pt x="26150" y="18007"/>
                    <a:pt x="26880" y="16725"/>
                    <a:pt x="28086" y="16256"/>
                  </a:cubicBezTo>
                  <a:cubicBezTo>
                    <a:pt x="28216" y="16205"/>
                    <a:pt x="28371" y="16014"/>
                    <a:pt x="28368" y="15887"/>
                  </a:cubicBezTo>
                  <a:cubicBezTo>
                    <a:pt x="28364" y="15656"/>
                    <a:pt x="28281" y="15414"/>
                    <a:pt x="28183" y="15198"/>
                  </a:cubicBezTo>
                  <a:cubicBezTo>
                    <a:pt x="27902" y="14573"/>
                    <a:pt x="27389" y="14017"/>
                    <a:pt x="27533" y="13259"/>
                  </a:cubicBezTo>
                  <a:cubicBezTo>
                    <a:pt x="27616" y="12822"/>
                    <a:pt x="27465" y="12587"/>
                    <a:pt x="27075" y="12385"/>
                  </a:cubicBezTo>
                  <a:cubicBezTo>
                    <a:pt x="26750" y="12215"/>
                    <a:pt x="26306" y="11959"/>
                    <a:pt x="26241" y="11670"/>
                  </a:cubicBezTo>
                  <a:cubicBezTo>
                    <a:pt x="26082" y="10951"/>
                    <a:pt x="26046" y="10215"/>
                    <a:pt x="26490" y="9496"/>
                  </a:cubicBezTo>
                  <a:cubicBezTo>
                    <a:pt x="26815" y="8976"/>
                    <a:pt x="27021" y="8323"/>
                    <a:pt x="27086" y="7705"/>
                  </a:cubicBezTo>
                  <a:cubicBezTo>
                    <a:pt x="27154" y="7091"/>
                    <a:pt x="27302" y="6546"/>
                    <a:pt x="27627" y="6037"/>
                  </a:cubicBezTo>
                  <a:cubicBezTo>
                    <a:pt x="28461" y="4748"/>
                    <a:pt x="29299" y="3462"/>
                    <a:pt x="30137" y="2173"/>
                  </a:cubicBezTo>
                  <a:cubicBezTo>
                    <a:pt x="30458" y="1679"/>
                    <a:pt x="30660" y="1148"/>
                    <a:pt x="30588" y="541"/>
                  </a:cubicBezTo>
                  <a:cubicBezTo>
                    <a:pt x="30544" y="192"/>
                    <a:pt x="30368" y="0"/>
                    <a:pt x="30092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600975" y="3119475"/>
              <a:ext cx="419375" cy="762475"/>
            </a:xfrm>
            <a:custGeom>
              <a:rect b="b" l="l" r="r" t="t"/>
              <a:pathLst>
                <a:path extrusionOk="0" h="30499" w="16775">
                  <a:moveTo>
                    <a:pt x="12838" y="1"/>
                  </a:moveTo>
                  <a:cubicBezTo>
                    <a:pt x="12710" y="1"/>
                    <a:pt x="12457" y="178"/>
                    <a:pt x="12286" y="272"/>
                  </a:cubicBezTo>
                  <a:cubicBezTo>
                    <a:pt x="12200" y="323"/>
                    <a:pt x="12138" y="421"/>
                    <a:pt x="12080" y="507"/>
                  </a:cubicBezTo>
                  <a:cubicBezTo>
                    <a:pt x="11965" y="673"/>
                    <a:pt x="11857" y="752"/>
                    <a:pt x="11743" y="752"/>
                  </a:cubicBezTo>
                  <a:cubicBezTo>
                    <a:pt x="11632" y="752"/>
                    <a:pt x="11515" y="678"/>
                    <a:pt x="11376" y="536"/>
                  </a:cubicBezTo>
                  <a:cubicBezTo>
                    <a:pt x="11195" y="352"/>
                    <a:pt x="10988" y="268"/>
                    <a:pt x="10786" y="268"/>
                  </a:cubicBezTo>
                  <a:cubicBezTo>
                    <a:pt x="10453" y="268"/>
                    <a:pt x="10138" y="499"/>
                    <a:pt x="9990" y="897"/>
                  </a:cubicBezTo>
                  <a:cubicBezTo>
                    <a:pt x="9910" y="1110"/>
                    <a:pt x="9748" y="1367"/>
                    <a:pt x="9556" y="1450"/>
                  </a:cubicBezTo>
                  <a:cubicBezTo>
                    <a:pt x="8758" y="1800"/>
                    <a:pt x="8231" y="2435"/>
                    <a:pt x="7632" y="3020"/>
                  </a:cubicBezTo>
                  <a:cubicBezTo>
                    <a:pt x="6783" y="3844"/>
                    <a:pt x="5837" y="4569"/>
                    <a:pt x="4877" y="5263"/>
                  </a:cubicBezTo>
                  <a:cubicBezTo>
                    <a:pt x="4537" y="5508"/>
                    <a:pt x="4046" y="5588"/>
                    <a:pt x="3613" y="5649"/>
                  </a:cubicBezTo>
                  <a:cubicBezTo>
                    <a:pt x="3541" y="5658"/>
                    <a:pt x="3468" y="5663"/>
                    <a:pt x="3394" y="5663"/>
                  </a:cubicBezTo>
                  <a:cubicBezTo>
                    <a:pt x="3121" y="5663"/>
                    <a:pt x="2836" y="5606"/>
                    <a:pt x="2569" y="5541"/>
                  </a:cubicBezTo>
                  <a:cubicBezTo>
                    <a:pt x="1912" y="5371"/>
                    <a:pt x="1417" y="4909"/>
                    <a:pt x="1298" y="4284"/>
                  </a:cubicBezTo>
                  <a:cubicBezTo>
                    <a:pt x="1233" y="3963"/>
                    <a:pt x="1623" y="3555"/>
                    <a:pt x="1815" y="3186"/>
                  </a:cubicBezTo>
                  <a:cubicBezTo>
                    <a:pt x="1847" y="3125"/>
                    <a:pt x="1937" y="3093"/>
                    <a:pt x="1952" y="3031"/>
                  </a:cubicBezTo>
                  <a:cubicBezTo>
                    <a:pt x="2017" y="2775"/>
                    <a:pt x="2085" y="2515"/>
                    <a:pt x="2093" y="2255"/>
                  </a:cubicBezTo>
                  <a:cubicBezTo>
                    <a:pt x="2093" y="2217"/>
                    <a:pt x="1856" y="2105"/>
                    <a:pt x="1747" y="2105"/>
                  </a:cubicBezTo>
                  <a:cubicBezTo>
                    <a:pt x="1730" y="2105"/>
                    <a:pt x="1716" y="2108"/>
                    <a:pt x="1706" y="2114"/>
                  </a:cubicBezTo>
                  <a:cubicBezTo>
                    <a:pt x="1511" y="2258"/>
                    <a:pt x="1320" y="2450"/>
                    <a:pt x="1219" y="2667"/>
                  </a:cubicBezTo>
                  <a:cubicBezTo>
                    <a:pt x="1024" y="3075"/>
                    <a:pt x="894" y="3504"/>
                    <a:pt x="742" y="3930"/>
                  </a:cubicBezTo>
                  <a:cubicBezTo>
                    <a:pt x="666" y="4140"/>
                    <a:pt x="565" y="4349"/>
                    <a:pt x="536" y="4566"/>
                  </a:cubicBezTo>
                  <a:cubicBezTo>
                    <a:pt x="377" y="5819"/>
                    <a:pt x="240" y="7075"/>
                    <a:pt x="85" y="8325"/>
                  </a:cubicBezTo>
                  <a:cubicBezTo>
                    <a:pt x="0" y="9017"/>
                    <a:pt x="148" y="9345"/>
                    <a:pt x="608" y="9345"/>
                  </a:cubicBezTo>
                  <a:cubicBezTo>
                    <a:pt x="754" y="9345"/>
                    <a:pt x="933" y="9311"/>
                    <a:pt x="1147" y="9246"/>
                  </a:cubicBezTo>
                  <a:cubicBezTo>
                    <a:pt x="1261" y="9210"/>
                    <a:pt x="1368" y="9192"/>
                    <a:pt x="1465" y="9192"/>
                  </a:cubicBezTo>
                  <a:cubicBezTo>
                    <a:pt x="1701" y="9192"/>
                    <a:pt x="1884" y="9300"/>
                    <a:pt x="1999" y="9527"/>
                  </a:cubicBezTo>
                  <a:cubicBezTo>
                    <a:pt x="2205" y="9928"/>
                    <a:pt x="2349" y="10354"/>
                    <a:pt x="2436" y="10798"/>
                  </a:cubicBezTo>
                  <a:cubicBezTo>
                    <a:pt x="2504" y="11188"/>
                    <a:pt x="2414" y="11607"/>
                    <a:pt x="2465" y="12004"/>
                  </a:cubicBezTo>
                  <a:cubicBezTo>
                    <a:pt x="2486" y="12174"/>
                    <a:pt x="2674" y="12423"/>
                    <a:pt x="2822" y="12452"/>
                  </a:cubicBezTo>
                  <a:cubicBezTo>
                    <a:pt x="3259" y="12535"/>
                    <a:pt x="3418" y="12777"/>
                    <a:pt x="3414" y="13182"/>
                  </a:cubicBezTo>
                  <a:cubicBezTo>
                    <a:pt x="3411" y="13673"/>
                    <a:pt x="3414" y="14164"/>
                    <a:pt x="3396" y="14655"/>
                  </a:cubicBezTo>
                  <a:cubicBezTo>
                    <a:pt x="3378" y="15121"/>
                    <a:pt x="3194" y="15489"/>
                    <a:pt x="2768" y="15727"/>
                  </a:cubicBezTo>
                  <a:cubicBezTo>
                    <a:pt x="2327" y="15980"/>
                    <a:pt x="2374" y="16410"/>
                    <a:pt x="2465" y="16807"/>
                  </a:cubicBezTo>
                  <a:cubicBezTo>
                    <a:pt x="2562" y="17226"/>
                    <a:pt x="2670" y="17702"/>
                    <a:pt x="3165" y="17825"/>
                  </a:cubicBezTo>
                  <a:cubicBezTo>
                    <a:pt x="3533" y="17919"/>
                    <a:pt x="3920" y="17952"/>
                    <a:pt x="4006" y="18396"/>
                  </a:cubicBezTo>
                  <a:cubicBezTo>
                    <a:pt x="4097" y="18869"/>
                    <a:pt x="4021" y="19396"/>
                    <a:pt x="3609" y="19631"/>
                  </a:cubicBezTo>
                  <a:cubicBezTo>
                    <a:pt x="3447" y="19714"/>
                    <a:pt x="3309" y="19844"/>
                    <a:pt x="3212" y="19999"/>
                  </a:cubicBezTo>
                  <a:lnTo>
                    <a:pt x="3169" y="20010"/>
                  </a:lnTo>
                  <a:cubicBezTo>
                    <a:pt x="2912" y="20551"/>
                    <a:pt x="3053" y="21191"/>
                    <a:pt x="2952" y="21783"/>
                  </a:cubicBezTo>
                  <a:cubicBezTo>
                    <a:pt x="2945" y="21812"/>
                    <a:pt x="2938" y="21844"/>
                    <a:pt x="2934" y="21877"/>
                  </a:cubicBezTo>
                  <a:cubicBezTo>
                    <a:pt x="2927" y="21905"/>
                    <a:pt x="2920" y="21938"/>
                    <a:pt x="2912" y="21970"/>
                  </a:cubicBezTo>
                  <a:cubicBezTo>
                    <a:pt x="2818" y="22303"/>
                    <a:pt x="2504" y="22602"/>
                    <a:pt x="2432" y="22942"/>
                  </a:cubicBezTo>
                  <a:cubicBezTo>
                    <a:pt x="2381" y="23184"/>
                    <a:pt x="2407" y="23422"/>
                    <a:pt x="2465" y="23664"/>
                  </a:cubicBezTo>
                  <a:cubicBezTo>
                    <a:pt x="2475" y="23725"/>
                    <a:pt x="2493" y="23783"/>
                    <a:pt x="2511" y="23845"/>
                  </a:cubicBezTo>
                  <a:cubicBezTo>
                    <a:pt x="2634" y="24253"/>
                    <a:pt x="2818" y="24664"/>
                    <a:pt x="2847" y="25079"/>
                  </a:cubicBezTo>
                  <a:cubicBezTo>
                    <a:pt x="2898" y="25888"/>
                    <a:pt x="2508" y="26701"/>
                    <a:pt x="2667" y="27495"/>
                  </a:cubicBezTo>
                  <a:cubicBezTo>
                    <a:pt x="2678" y="27567"/>
                    <a:pt x="2703" y="27640"/>
                    <a:pt x="2743" y="27705"/>
                  </a:cubicBezTo>
                  <a:lnTo>
                    <a:pt x="2732" y="27712"/>
                  </a:lnTo>
                  <a:cubicBezTo>
                    <a:pt x="2786" y="27965"/>
                    <a:pt x="2674" y="28517"/>
                    <a:pt x="3266" y="28600"/>
                  </a:cubicBezTo>
                  <a:cubicBezTo>
                    <a:pt x="3967" y="28694"/>
                    <a:pt x="4288" y="29012"/>
                    <a:pt x="4400" y="29727"/>
                  </a:cubicBezTo>
                  <a:cubicBezTo>
                    <a:pt x="4482" y="30254"/>
                    <a:pt x="4627" y="30476"/>
                    <a:pt x="4923" y="30476"/>
                  </a:cubicBezTo>
                  <a:cubicBezTo>
                    <a:pt x="5095" y="30476"/>
                    <a:pt x="5318" y="30401"/>
                    <a:pt x="5610" y="30268"/>
                  </a:cubicBezTo>
                  <a:cubicBezTo>
                    <a:pt x="5729" y="30215"/>
                    <a:pt x="5898" y="30177"/>
                    <a:pt x="6047" y="30177"/>
                  </a:cubicBezTo>
                  <a:cubicBezTo>
                    <a:pt x="6150" y="30177"/>
                    <a:pt x="6244" y="30195"/>
                    <a:pt x="6307" y="30239"/>
                  </a:cubicBezTo>
                  <a:cubicBezTo>
                    <a:pt x="6560" y="30423"/>
                    <a:pt x="6789" y="30499"/>
                    <a:pt x="7002" y="30499"/>
                  </a:cubicBezTo>
                  <a:cubicBezTo>
                    <a:pt x="7398" y="30499"/>
                    <a:pt x="7737" y="30238"/>
                    <a:pt x="8065" y="29922"/>
                  </a:cubicBezTo>
                  <a:cubicBezTo>
                    <a:pt x="8596" y="29409"/>
                    <a:pt x="9101" y="28864"/>
                    <a:pt x="9015" y="28030"/>
                  </a:cubicBezTo>
                  <a:cubicBezTo>
                    <a:pt x="8968" y="27571"/>
                    <a:pt x="8863" y="27022"/>
                    <a:pt x="9383" y="26827"/>
                  </a:cubicBezTo>
                  <a:cubicBezTo>
                    <a:pt x="9793" y="26675"/>
                    <a:pt x="10221" y="26417"/>
                    <a:pt x="10669" y="26417"/>
                  </a:cubicBezTo>
                  <a:cubicBezTo>
                    <a:pt x="10868" y="26417"/>
                    <a:pt x="11072" y="26468"/>
                    <a:pt x="11279" y="26603"/>
                  </a:cubicBezTo>
                  <a:cubicBezTo>
                    <a:pt x="11687" y="26867"/>
                    <a:pt x="12048" y="27206"/>
                    <a:pt x="12434" y="27502"/>
                  </a:cubicBezTo>
                  <a:cubicBezTo>
                    <a:pt x="12669" y="27680"/>
                    <a:pt x="12944" y="27767"/>
                    <a:pt x="13202" y="27767"/>
                  </a:cubicBezTo>
                  <a:cubicBezTo>
                    <a:pt x="13585" y="27767"/>
                    <a:pt x="13928" y="27576"/>
                    <a:pt x="14038" y="27210"/>
                  </a:cubicBezTo>
                  <a:cubicBezTo>
                    <a:pt x="14312" y="26300"/>
                    <a:pt x="14771" y="25451"/>
                    <a:pt x="14792" y="24448"/>
                  </a:cubicBezTo>
                  <a:cubicBezTo>
                    <a:pt x="14817" y="23346"/>
                    <a:pt x="15038" y="22252"/>
                    <a:pt x="15164" y="21158"/>
                  </a:cubicBezTo>
                  <a:cubicBezTo>
                    <a:pt x="15305" y="19956"/>
                    <a:pt x="15431" y="18753"/>
                    <a:pt x="15565" y="17551"/>
                  </a:cubicBezTo>
                  <a:cubicBezTo>
                    <a:pt x="15572" y="17482"/>
                    <a:pt x="15579" y="17399"/>
                    <a:pt x="15551" y="17345"/>
                  </a:cubicBezTo>
                  <a:cubicBezTo>
                    <a:pt x="15341" y="16980"/>
                    <a:pt x="15384" y="16695"/>
                    <a:pt x="15551" y="16272"/>
                  </a:cubicBezTo>
                  <a:cubicBezTo>
                    <a:pt x="15713" y="15864"/>
                    <a:pt x="15572" y="15186"/>
                    <a:pt x="15305" y="14810"/>
                  </a:cubicBezTo>
                  <a:cubicBezTo>
                    <a:pt x="14904" y="14240"/>
                    <a:pt x="14933" y="13683"/>
                    <a:pt x="15150" y="13178"/>
                  </a:cubicBezTo>
                  <a:cubicBezTo>
                    <a:pt x="15478" y="12412"/>
                    <a:pt x="15922" y="11690"/>
                    <a:pt x="16395" y="11004"/>
                  </a:cubicBezTo>
                  <a:cubicBezTo>
                    <a:pt x="16775" y="10455"/>
                    <a:pt x="16771" y="9957"/>
                    <a:pt x="16551" y="9379"/>
                  </a:cubicBezTo>
                  <a:cubicBezTo>
                    <a:pt x="16345" y="8841"/>
                    <a:pt x="16193" y="8285"/>
                    <a:pt x="16031" y="7736"/>
                  </a:cubicBezTo>
                  <a:cubicBezTo>
                    <a:pt x="15980" y="7574"/>
                    <a:pt x="16013" y="7346"/>
                    <a:pt x="15912" y="7238"/>
                  </a:cubicBezTo>
                  <a:cubicBezTo>
                    <a:pt x="15421" y="6700"/>
                    <a:pt x="15579" y="6108"/>
                    <a:pt x="15771" y="5552"/>
                  </a:cubicBezTo>
                  <a:cubicBezTo>
                    <a:pt x="16063" y="4692"/>
                    <a:pt x="16092" y="4718"/>
                    <a:pt x="15240" y="4624"/>
                  </a:cubicBezTo>
                  <a:cubicBezTo>
                    <a:pt x="15067" y="4606"/>
                    <a:pt x="14915" y="4432"/>
                    <a:pt x="14752" y="4331"/>
                  </a:cubicBezTo>
                  <a:cubicBezTo>
                    <a:pt x="14843" y="4190"/>
                    <a:pt x="14929" y="4046"/>
                    <a:pt x="15027" y="3909"/>
                  </a:cubicBezTo>
                  <a:cubicBezTo>
                    <a:pt x="15103" y="3797"/>
                    <a:pt x="15193" y="3696"/>
                    <a:pt x="15276" y="3591"/>
                  </a:cubicBezTo>
                  <a:cubicBezTo>
                    <a:pt x="15175" y="3511"/>
                    <a:pt x="15077" y="3378"/>
                    <a:pt x="14966" y="3360"/>
                  </a:cubicBezTo>
                  <a:cubicBezTo>
                    <a:pt x="14341" y="3255"/>
                    <a:pt x="14157" y="2840"/>
                    <a:pt x="14095" y="2280"/>
                  </a:cubicBezTo>
                  <a:cubicBezTo>
                    <a:pt x="14070" y="2056"/>
                    <a:pt x="13929" y="1840"/>
                    <a:pt x="13843" y="1619"/>
                  </a:cubicBezTo>
                  <a:cubicBezTo>
                    <a:pt x="13727" y="1320"/>
                    <a:pt x="13648" y="1002"/>
                    <a:pt x="13489" y="731"/>
                  </a:cubicBezTo>
                  <a:cubicBezTo>
                    <a:pt x="13333" y="457"/>
                    <a:pt x="13135" y="179"/>
                    <a:pt x="12886" y="13"/>
                  </a:cubicBezTo>
                  <a:cubicBezTo>
                    <a:pt x="12873" y="4"/>
                    <a:pt x="12857" y="1"/>
                    <a:pt x="12838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31"/>
          <p:cNvGrpSpPr/>
          <p:nvPr/>
        </p:nvGrpSpPr>
        <p:grpSpPr>
          <a:xfrm>
            <a:off x="6026252" y="692199"/>
            <a:ext cx="498726" cy="1142988"/>
            <a:chOff x="1256025" y="1789375"/>
            <a:chExt cx="328975" cy="753950"/>
          </a:xfrm>
        </p:grpSpPr>
        <p:sp>
          <p:nvSpPr>
            <p:cNvPr id="984" name="Google Shape;984;p31"/>
            <p:cNvSpPr/>
            <p:nvPr/>
          </p:nvSpPr>
          <p:spPr>
            <a:xfrm>
              <a:off x="1390900" y="2242525"/>
              <a:ext cx="38850" cy="94250"/>
            </a:xfrm>
            <a:custGeom>
              <a:rect b="b" l="l" r="r" t="t"/>
              <a:pathLst>
                <a:path extrusionOk="0" h="3770" w="1554">
                  <a:moveTo>
                    <a:pt x="961" y="0"/>
                  </a:moveTo>
                  <a:cubicBezTo>
                    <a:pt x="684" y="0"/>
                    <a:pt x="442" y="169"/>
                    <a:pt x="412" y="404"/>
                  </a:cubicBezTo>
                  <a:lnTo>
                    <a:pt x="354" y="848"/>
                  </a:lnTo>
                  <a:lnTo>
                    <a:pt x="362" y="848"/>
                  </a:lnTo>
                  <a:cubicBezTo>
                    <a:pt x="437" y="848"/>
                    <a:pt x="499" y="913"/>
                    <a:pt x="499" y="989"/>
                  </a:cubicBezTo>
                  <a:lnTo>
                    <a:pt x="499" y="1000"/>
                  </a:lnTo>
                  <a:cubicBezTo>
                    <a:pt x="483" y="1067"/>
                    <a:pt x="422" y="1114"/>
                    <a:pt x="355" y="1114"/>
                  </a:cubicBezTo>
                  <a:cubicBezTo>
                    <a:pt x="346" y="1114"/>
                    <a:pt x="338" y="1113"/>
                    <a:pt x="329" y="1112"/>
                  </a:cubicBezTo>
                  <a:lnTo>
                    <a:pt x="322" y="1112"/>
                  </a:lnTo>
                  <a:lnTo>
                    <a:pt x="0" y="3665"/>
                  </a:lnTo>
                  <a:lnTo>
                    <a:pt x="1066" y="3769"/>
                  </a:lnTo>
                  <a:lnTo>
                    <a:pt x="1416" y="1227"/>
                  </a:lnTo>
                  <a:lnTo>
                    <a:pt x="1420" y="1227"/>
                  </a:lnTo>
                  <a:cubicBezTo>
                    <a:pt x="1333" y="1217"/>
                    <a:pt x="1271" y="1152"/>
                    <a:pt x="1282" y="1083"/>
                  </a:cubicBezTo>
                  <a:lnTo>
                    <a:pt x="1282" y="1072"/>
                  </a:lnTo>
                  <a:cubicBezTo>
                    <a:pt x="1298" y="1005"/>
                    <a:pt x="1359" y="958"/>
                    <a:pt x="1428" y="958"/>
                  </a:cubicBezTo>
                  <a:cubicBezTo>
                    <a:pt x="1437" y="958"/>
                    <a:pt x="1446" y="959"/>
                    <a:pt x="1456" y="960"/>
                  </a:cubicBezTo>
                  <a:lnTo>
                    <a:pt x="1517" y="516"/>
                  </a:lnTo>
                  <a:cubicBezTo>
                    <a:pt x="1553" y="267"/>
                    <a:pt x="1333" y="36"/>
                    <a:pt x="1026" y="3"/>
                  </a:cubicBezTo>
                  <a:cubicBezTo>
                    <a:pt x="1004" y="1"/>
                    <a:pt x="982" y="0"/>
                    <a:pt x="961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1275000" y="2205850"/>
              <a:ext cx="230400" cy="137775"/>
            </a:xfrm>
            <a:custGeom>
              <a:rect b="b" l="l" r="r" t="t"/>
              <a:pathLst>
                <a:path extrusionOk="0" h="5511" w="9216">
                  <a:moveTo>
                    <a:pt x="339" y="1"/>
                  </a:moveTo>
                  <a:lnTo>
                    <a:pt x="202" y="1817"/>
                  </a:lnTo>
                  <a:lnTo>
                    <a:pt x="181" y="2088"/>
                  </a:lnTo>
                  <a:lnTo>
                    <a:pt x="0" y="4666"/>
                  </a:lnTo>
                  <a:lnTo>
                    <a:pt x="838" y="4753"/>
                  </a:lnTo>
                  <a:lnTo>
                    <a:pt x="1044" y="2178"/>
                  </a:lnTo>
                  <a:cubicBezTo>
                    <a:pt x="1052" y="2180"/>
                    <a:pt x="1061" y="2180"/>
                    <a:pt x="1070" y="2180"/>
                  </a:cubicBezTo>
                  <a:cubicBezTo>
                    <a:pt x="1136" y="2180"/>
                    <a:pt x="1197" y="2133"/>
                    <a:pt x="1210" y="2066"/>
                  </a:cubicBezTo>
                  <a:lnTo>
                    <a:pt x="1210" y="2055"/>
                  </a:lnTo>
                  <a:cubicBezTo>
                    <a:pt x="1217" y="1983"/>
                    <a:pt x="1152" y="1918"/>
                    <a:pt x="1065" y="1911"/>
                  </a:cubicBezTo>
                  <a:lnTo>
                    <a:pt x="1062" y="1911"/>
                  </a:lnTo>
                  <a:lnTo>
                    <a:pt x="1101" y="1463"/>
                  </a:lnTo>
                  <a:cubicBezTo>
                    <a:pt x="1121" y="1230"/>
                    <a:pt x="1350" y="1058"/>
                    <a:pt x="1629" y="1058"/>
                  </a:cubicBezTo>
                  <a:cubicBezTo>
                    <a:pt x="1652" y="1058"/>
                    <a:pt x="1676" y="1060"/>
                    <a:pt x="1701" y="1062"/>
                  </a:cubicBezTo>
                  <a:cubicBezTo>
                    <a:pt x="2008" y="1095"/>
                    <a:pt x="2239" y="1326"/>
                    <a:pt x="2213" y="1579"/>
                  </a:cubicBezTo>
                  <a:lnTo>
                    <a:pt x="2167" y="2026"/>
                  </a:lnTo>
                  <a:lnTo>
                    <a:pt x="2159" y="2026"/>
                  </a:lnTo>
                  <a:cubicBezTo>
                    <a:pt x="2151" y="2025"/>
                    <a:pt x="2142" y="2024"/>
                    <a:pt x="2133" y="2024"/>
                  </a:cubicBezTo>
                  <a:cubicBezTo>
                    <a:pt x="2068" y="2024"/>
                    <a:pt x="2009" y="2071"/>
                    <a:pt x="1993" y="2138"/>
                  </a:cubicBezTo>
                  <a:lnTo>
                    <a:pt x="1993" y="2149"/>
                  </a:lnTo>
                  <a:cubicBezTo>
                    <a:pt x="1997" y="2229"/>
                    <a:pt x="2058" y="2290"/>
                    <a:pt x="2138" y="2294"/>
                  </a:cubicBezTo>
                  <a:lnTo>
                    <a:pt x="2145" y="2294"/>
                  </a:lnTo>
                  <a:lnTo>
                    <a:pt x="1903" y="4861"/>
                  </a:lnTo>
                  <a:lnTo>
                    <a:pt x="2737" y="4948"/>
                  </a:lnTo>
                  <a:lnTo>
                    <a:pt x="3004" y="2384"/>
                  </a:lnTo>
                  <a:lnTo>
                    <a:pt x="3008" y="2384"/>
                  </a:lnTo>
                  <a:cubicBezTo>
                    <a:pt x="3017" y="2386"/>
                    <a:pt x="3025" y="2386"/>
                    <a:pt x="3034" y="2386"/>
                  </a:cubicBezTo>
                  <a:cubicBezTo>
                    <a:pt x="3100" y="2386"/>
                    <a:pt x="3161" y="2339"/>
                    <a:pt x="3174" y="2272"/>
                  </a:cubicBezTo>
                  <a:lnTo>
                    <a:pt x="3174" y="2257"/>
                  </a:lnTo>
                  <a:cubicBezTo>
                    <a:pt x="3181" y="2189"/>
                    <a:pt x="3120" y="2124"/>
                    <a:pt x="3033" y="2113"/>
                  </a:cubicBezTo>
                  <a:lnTo>
                    <a:pt x="3030" y="2113"/>
                  </a:lnTo>
                  <a:lnTo>
                    <a:pt x="3077" y="1669"/>
                  </a:lnTo>
                  <a:cubicBezTo>
                    <a:pt x="3103" y="1434"/>
                    <a:pt x="3339" y="1265"/>
                    <a:pt x="3618" y="1265"/>
                  </a:cubicBezTo>
                  <a:cubicBezTo>
                    <a:pt x="3639" y="1265"/>
                    <a:pt x="3661" y="1266"/>
                    <a:pt x="3683" y="1268"/>
                  </a:cubicBezTo>
                  <a:cubicBezTo>
                    <a:pt x="3990" y="1301"/>
                    <a:pt x="4218" y="1532"/>
                    <a:pt x="4185" y="1784"/>
                  </a:cubicBezTo>
                  <a:lnTo>
                    <a:pt x="4135" y="2229"/>
                  </a:lnTo>
                  <a:lnTo>
                    <a:pt x="4127" y="2229"/>
                  </a:lnTo>
                  <a:cubicBezTo>
                    <a:pt x="4119" y="2227"/>
                    <a:pt x="4110" y="2226"/>
                    <a:pt x="4101" y="2226"/>
                  </a:cubicBezTo>
                  <a:cubicBezTo>
                    <a:pt x="4035" y="2226"/>
                    <a:pt x="3974" y="2273"/>
                    <a:pt x="3961" y="2341"/>
                  </a:cubicBezTo>
                  <a:lnTo>
                    <a:pt x="3961" y="2351"/>
                  </a:lnTo>
                  <a:cubicBezTo>
                    <a:pt x="3950" y="2424"/>
                    <a:pt x="4015" y="2489"/>
                    <a:pt x="4098" y="2496"/>
                  </a:cubicBezTo>
                  <a:lnTo>
                    <a:pt x="4102" y="2496"/>
                  </a:lnTo>
                  <a:lnTo>
                    <a:pt x="3806" y="5052"/>
                  </a:lnTo>
                  <a:lnTo>
                    <a:pt x="4640" y="5135"/>
                  </a:lnTo>
                  <a:lnTo>
                    <a:pt x="4958" y="2586"/>
                  </a:lnTo>
                  <a:lnTo>
                    <a:pt x="4965" y="2586"/>
                  </a:lnTo>
                  <a:cubicBezTo>
                    <a:pt x="4973" y="2587"/>
                    <a:pt x="4980" y="2588"/>
                    <a:pt x="4988" y="2588"/>
                  </a:cubicBezTo>
                  <a:cubicBezTo>
                    <a:pt x="5058" y="2588"/>
                    <a:pt x="5118" y="2543"/>
                    <a:pt x="5135" y="2474"/>
                  </a:cubicBezTo>
                  <a:lnTo>
                    <a:pt x="5135" y="2460"/>
                  </a:lnTo>
                  <a:cubicBezTo>
                    <a:pt x="5138" y="2384"/>
                    <a:pt x="5077" y="2319"/>
                    <a:pt x="5001" y="2319"/>
                  </a:cubicBezTo>
                  <a:lnTo>
                    <a:pt x="4994" y="2319"/>
                  </a:lnTo>
                  <a:lnTo>
                    <a:pt x="5052" y="1875"/>
                  </a:lnTo>
                  <a:cubicBezTo>
                    <a:pt x="5082" y="1642"/>
                    <a:pt x="5320" y="1474"/>
                    <a:pt x="5594" y="1474"/>
                  </a:cubicBezTo>
                  <a:cubicBezTo>
                    <a:pt x="5617" y="1474"/>
                    <a:pt x="5641" y="1475"/>
                    <a:pt x="5666" y="1478"/>
                  </a:cubicBezTo>
                  <a:cubicBezTo>
                    <a:pt x="5972" y="1506"/>
                    <a:pt x="6193" y="1737"/>
                    <a:pt x="6157" y="1990"/>
                  </a:cubicBezTo>
                  <a:lnTo>
                    <a:pt x="6092" y="2431"/>
                  </a:lnTo>
                  <a:cubicBezTo>
                    <a:pt x="6083" y="2429"/>
                    <a:pt x="6074" y="2428"/>
                    <a:pt x="6066" y="2428"/>
                  </a:cubicBezTo>
                  <a:cubicBezTo>
                    <a:pt x="5999" y="2428"/>
                    <a:pt x="5938" y="2476"/>
                    <a:pt x="5922" y="2543"/>
                  </a:cubicBezTo>
                  <a:lnTo>
                    <a:pt x="5922" y="2554"/>
                  </a:lnTo>
                  <a:cubicBezTo>
                    <a:pt x="5911" y="2626"/>
                    <a:pt x="5972" y="2691"/>
                    <a:pt x="6056" y="2698"/>
                  </a:cubicBezTo>
                  <a:lnTo>
                    <a:pt x="5705" y="5244"/>
                  </a:lnTo>
                  <a:lnTo>
                    <a:pt x="6532" y="5323"/>
                  </a:lnTo>
                  <a:lnTo>
                    <a:pt x="6908" y="2785"/>
                  </a:lnTo>
                  <a:lnTo>
                    <a:pt x="6919" y="2785"/>
                  </a:lnTo>
                  <a:cubicBezTo>
                    <a:pt x="6928" y="2786"/>
                    <a:pt x="6937" y="2787"/>
                    <a:pt x="6946" y="2787"/>
                  </a:cubicBezTo>
                  <a:cubicBezTo>
                    <a:pt x="7014" y="2787"/>
                    <a:pt x="7073" y="2740"/>
                    <a:pt x="7092" y="2673"/>
                  </a:cubicBezTo>
                  <a:lnTo>
                    <a:pt x="7092" y="2662"/>
                  </a:lnTo>
                  <a:cubicBezTo>
                    <a:pt x="7103" y="2593"/>
                    <a:pt x="7041" y="2528"/>
                    <a:pt x="6955" y="2521"/>
                  </a:cubicBezTo>
                  <a:lnTo>
                    <a:pt x="6947" y="2521"/>
                  </a:lnTo>
                  <a:lnTo>
                    <a:pt x="7012" y="2077"/>
                  </a:lnTo>
                  <a:cubicBezTo>
                    <a:pt x="7049" y="1848"/>
                    <a:pt x="7290" y="1679"/>
                    <a:pt x="7565" y="1679"/>
                  </a:cubicBezTo>
                  <a:cubicBezTo>
                    <a:pt x="7589" y="1679"/>
                    <a:pt x="7613" y="1681"/>
                    <a:pt x="7637" y="1683"/>
                  </a:cubicBezTo>
                  <a:cubicBezTo>
                    <a:pt x="7940" y="1716"/>
                    <a:pt x="8157" y="1943"/>
                    <a:pt x="8114" y="2192"/>
                  </a:cubicBezTo>
                  <a:lnTo>
                    <a:pt x="8042" y="2633"/>
                  </a:lnTo>
                  <a:cubicBezTo>
                    <a:pt x="8033" y="2631"/>
                    <a:pt x="8024" y="2631"/>
                    <a:pt x="8015" y="2631"/>
                  </a:cubicBezTo>
                  <a:cubicBezTo>
                    <a:pt x="7949" y="2631"/>
                    <a:pt x="7887" y="2678"/>
                    <a:pt x="7868" y="2745"/>
                  </a:cubicBezTo>
                  <a:lnTo>
                    <a:pt x="7868" y="2756"/>
                  </a:lnTo>
                  <a:cubicBezTo>
                    <a:pt x="7857" y="2824"/>
                    <a:pt x="7915" y="2889"/>
                    <a:pt x="8002" y="2897"/>
                  </a:cubicBezTo>
                  <a:lnTo>
                    <a:pt x="7590" y="5431"/>
                  </a:lnTo>
                  <a:lnTo>
                    <a:pt x="8413" y="5511"/>
                  </a:lnTo>
                  <a:lnTo>
                    <a:pt x="9215" y="93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1285275" y="2095250"/>
              <a:ext cx="224000" cy="113525"/>
            </a:xfrm>
            <a:custGeom>
              <a:rect b="b" l="l" r="r" t="t"/>
              <a:pathLst>
                <a:path extrusionOk="0" h="4541" w="8960">
                  <a:moveTo>
                    <a:pt x="1751" y="0"/>
                  </a:moveTo>
                  <a:cubicBezTo>
                    <a:pt x="1462" y="0"/>
                    <a:pt x="1219" y="168"/>
                    <a:pt x="1196" y="398"/>
                  </a:cubicBezTo>
                  <a:lnTo>
                    <a:pt x="1153" y="846"/>
                  </a:lnTo>
                  <a:cubicBezTo>
                    <a:pt x="1243" y="853"/>
                    <a:pt x="1311" y="922"/>
                    <a:pt x="1304" y="991"/>
                  </a:cubicBezTo>
                  <a:lnTo>
                    <a:pt x="1304" y="1001"/>
                  </a:lnTo>
                  <a:cubicBezTo>
                    <a:pt x="1298" y="1067"/>
                    <a:pt x="1231" y="1115"/>
                    <a:pt x="1152" y="1115"/>
                  </a:cubicBezTo>
                  <a:cubicBezTo>
                    <a:pt x="1144" y="1115"/>
                    <a:pt x="1135" y="1114"/>
                    <a:pt x="1127" y="1113"/>
                  </a:cubicBezTo>
                  <a:lnTo>
                    <a:pt x="889" y="3681"/>
                  </a:lnTo>
                  <a:lnTo>
                    <a:pt x="1" y="3587"/>
                  </a:lnTo>
                  <a:lnTo>
                    <a:pt x="1" y="3587"/>
                  </a:lnTo>
                  <a:lnTo>
                    <a:pt x="2030" y="3803"/>
                  </a:lnTo>
                  <a:lnTo>
                    <a:pt x="2030" y="3803"/>
                  </a:lnTo>
                  <a:lnTo>
                    <a:pt x="2301" y="1243"/>
                  </a:lnTo>
                  <a:lnTo>
                    <a:pt x="2294" y="1243"/>
                  </a:lnTo>
                  <a:cubicBezTo>
                    <a:pt x="2203" y="1233"/>
                    <a:pt x="2135" y="1168"/>
                    <a:pt x="2142" y="1095"/>
                  </a:cubicBezTo>
                  <a:lnTo>
                    <a:pt x="2142" y="1085"/>
                  </a:lnTo>
                  <a:cubicBezTo>
                    <a:pt x="2149" y="1017"/>
                    <a:pt x="2218" y="972"/>
                    <a:pt x="2301" y="972"/>
                  </a:cubicBezTo>
                  <a:cubicBezTo>
                    <a:pt x="2307" y="972"/>
                    <a:pt x="2313" y="972"/>
                    <a:pt x="2319" y="973"/>
                  </a:cubicBezTo>
                  <a:lnTo>
                    <a:pt x="2326" y="973"/>
                  </a:lnTo>
                  <a:lnTo>
                    <a:pt x="2377" y="528"/>
                  </a:lnTo>
                  <a:cubicBezTo>
                    <a:pt x="2402" y="276"/>
                    <a:pt x="2160" y="41"/>
                    <a:pt x="1835" y="5"/>
                  </a:cubicBezTo>
                  <a:cubicBezTo>
                    <a:pt x="1807" y="2"/>
                    <a:pt x="1779" y="0"/>
                    <a:pt x="1751" y="0"/>
                  </a:cubicBezTo>
                  <a:close/>
                  <a:moveTo>
                    <a:pt x="2030" y="3803"/>
                  </a:moveTo>
                  <a:lnTo>
                    <a:pt x="2030" y="3804"/>
                  </a:lnTo>
                  <a:lnTo>
                    <a:pt x="2915" y="3897"/>
                  </a:lnTo>
                  <a:lnTo>
                    <a:pt x="2915" y="3897"/>
                  </a:lnTo>
                  <a:lnTo>
                    <a:pt x="2915" y="3897"/>
                  </a:lnTo>
                  <a:lnTo>
                    <a:pt x="2030" y="3803"/>
                  </a:lnTo>
                  <a:close/>
                  <a:moveTo>
                    <a:pt x="3860" y="235"/>
                  </a:moveTo>
                  <a:cubicBezTo>
                    <a:pt x="3570" y="235"/>
                    <a:pt x="3324" y="402"/>
                    <a:pt x="3297" y="630"/>
                  </a:cubicBezTo>
                  <a:lnTo>
                    <a:pt x="3243" y="1074"/>
                  </a:lnTo>
                  <a:lnTo>
                    <a:pt x="3247" y="1074"/>
                  </a:lnTo>
                  <a:cubicBezTo>
                    <a:pt x="3337" y="1085"/>
                    <a:pt x="3406" y="1150"/>
                    <a:pt x="3399" y="1222"/>
                  </a:cubicBezTo>
                  <a:lnTo>
                    <a:pt x="3399" y="1233"/>
                  </a:lnTo>
                  <a:cubicBezTo>
                    <a:pt x="3389" y="1295"/>
                    <a:pt x="3322" y="1342"/>
                    <a:pt x="3242" y="1342"/>
                  </a:cubicBezTo>
                  <a:cubicBezTo>
                    <a:pt x="3234" y="1342"/>
                    <a:pt x="3226" y="1342"/>
                    <a:pt x="3218" y="1341"/>
                  </a:cubicBezTo>
                  <a:lnTo>
                    <a:pt x="3211" y="1341"/>
                  </a:lnTo>
                  <a:lnTo>
                    <a:pt x="2915" y="3897"/>
                  </a:lnTo>
                  <a:lnTo>
                    <a:pt x="2915" y="3897"/>
                  </a:lnTo>
                  <a:lnTo>
                    <a:pt x="4056" y="4018"/>
                  </a:lnTo>
                  <a:lnTo>
                    <a:pt x="4056" y="4018"/>
                  </a:lnTo>
                  <a:lnTo>
                    <a:pt x="4381" y="1471"/>
                  </a:lnTo>
                  <a:lnTo>
                    <a:pt x="4377" y="1471"/>
                  </a:lnTo>
                  <a:cubicBezTo>
                    <a:pt x="4287" y="1460"/>
                    <a:pt x="4222" y="1395"/>
                    <a:pt x="4229" y="1323"/>
                  </a:cubicBezTo>
                  <a:lnTo>
                    <a:pt x="4229" y="1312"/>
                  </a:lnTo>
                  <a:cubicBezTo>
                    <a:pt x="4239" y="1250"/>
                    <a:pt x="4305" y="1202"/>
                    <a:pt x="4385" y="1202"/>
                  </a:cubicBezTo>
                  <a:cubicBezTo>
                    <a:pt x="4393" y="1202"/>
                    <a:pt x="4401" y="1203"/>
                    <a:pt x="4410" y="1204"/>
                  </a:cubicBezTo>
                  <a:lnTo>
                    <a:pt x="4417" y="1204"/>
                  </a:lnTo>
                  <a:lnTo>
                    <a:pt x="4475" y="760"/>
                  </a:lnTo>
                  <a:cubicBezTo>
                    <a:pt x="4507" y="510"/>
                    <a:pt x="4269" y="276"/>
                    <a:pt x="3944" y="240"/>
                  </a:cubicBezTo>
                  <a:cubicBezTo>
                    <a:pt x="3915" y="236"/>
                    <a:pt x="3887" y="235"/>
                    <a:pt x="3860" y="235"/>
                  </a:cubicBezTo>
                  <a:close/>
                  <a:moveTo>
                    <a:pt x="4056" y="4018"/>
                  </a:moveTo>
                  <a:lnTo>
                    <a:pt x="4056" y="4020"/>
                  </a:lnTo>
                  <a:lnTo>
                    <a:pt x="4940" y="4114"/>
                  </a:lnTo>
                  <a:lnTo>
                    <a:pt x="4941" y="4113"/>
                  </a:lnTo>
                  <a:lnTo>
                    <a:pt x="4941" y="4113"/>
                  </a:lnTo>
                  <a:lnTo>
                    <a:pt x="4056" y="4018"/>
                  </a:lnTo>
                  <a:close/>
                  <a:moveTo>
                    <a:pt x="5961" y="466"/>
                  </a:moveTo>
                  <a:cubicBezTo>
                    <a:pt x="5671" y="466"/>
                    <a:pt x="5421" y="633"/>
                    <a:pt x="5388" y="861"/>
                  </a:cubicBezTo>
                  <a:lnTo>
                    <a:pt x="5327" y="1305"/>
                  </a:lnTo>
                  <a:lnTo>
                    <a:pt x="5334" y="1305"/>
                  </a:lnTo>
                  <a:cubicBezTo>
                    <a:pt x="5424" y="1312"/>
                    <a:pt x="5489" y="1377"/>
                    <a:pt x="5478" y="1449"/>
                  </a:cubicBezTo>
                  <a:lnTo>
                    <a:pt x="5478" y="1460"/>
                  </a:lnTo>
                  <a:cubicBezTo>
                    <a:pt x="5472" y="1522"/>
                    <a:pt x="5403" y="1570"/>
                    <a:pt x="5322" y="1570"/>
                  </a:cubicBezTo>
                  <a:cubicBezTo>
                    <a:pt x="5314" y="1570"/>
                    <a:pt x="5306" y="1569"/>
                    <a:pt x="5298" y="1568"/>
                  </a:cubicBezTo>
                  <a:lnTo>
                    <a:pt x="5291" y="1568"/>
                  </a:lnTo>
                  <a:lnTo>
                    <a:pt x="4941" y="4113"/>
                  </a:lnTo>
                  <a:lnTo>
                    <a:pt x="4941" y="4113"/>
                  </a:lnTo>
                  <a:lnTo>
                    <a:pt x="6074" y="4233"/>
                  </a:lnTo>
                  <a:lnTo>
                    <a:pt x="6074" y="4233"/>
                  </a:lnTo>
                  <a:lnTo>
                    <a:pt x="6457" y="1695"/>
                  </a:lnTo>
                  <a:cubicBezTo>
                    <a:pt x="6367" y="1688"/>
                    <a:pt x="6302" y="1623"/>
                    <a:pt x="6313" y="1550"/>
                  </a:cubicBezTo>
                  <a:lnTo>
                    <a:pt x="6313" y="1540"/>
                  </a:lnTo>
                  <a:cubicBezTo>
                    <a:pt x="6322" y="1477"/>
                    <a:pt x="6389" y="1430"/>
                    <a:pt x="6469" y="1430"/>
                  </a:cubicBezTo>
                  <a:cubicBezTo>
                    <a:pt x="6477" y="1430"/>
                    <a:pt x="6485" y="1430"/>
                    <a:pt x="6493" y="1431"/>
                  </a:cubicBezTo>
                  <a:lnTo>
                    <a:pt x="6562" y="991"/>
                  </a:lnTo>
                  <a:cubicBezTo>
                    <a:pt x="6601" y="742"/>
                    <a:pt x="6370" y="507"/>
                    <a:pt x="6045" y="471"/>
                  </a:cubicBezTo>
                  <a:cubicBezTo>
                    <a:pt x="6017" y="468"/>
                    <a:pt x="5989" y="466"/>
                    <a:pt x="5961" y="466"/>
                  </a:cubicBezTo>
                  <a:close/>
                  <a:moveTo>
                    <a:pt x="6074" y="4233"/>
                  </a:moveTo>
                  <a:lnTo>
                    <a:pt x="6074" y="4233"/>
                  </a:lnTo>
                  <a:lnTo>
                    <a:pt x="6955" y="4327"/>
                  </a:lnTo>
                  <a:lnTo>
                    <a:pt x="6955" y="4327"/>
                  </a:lnTo>
                  <a:lnTo>
                    <a:pt x="6955" y="4327"/>
                  </a:lnTo>
                  <a:lnTo>
                    <a:pt x="6074" y="4233"/>
                  </a:lnTo>
                  <a:close/>
                  <a:moveTo>
                    <a:pt x="8055" y="697"/>
                  </a:moveTo>
                  <a:cubicBezTo>
                    <a:pt x="7765" y="697"/>
                    <a:pt x="7515" y="864"/>
                    <a:pt x="7475" y="1088"/>
                  </a:cubicBezTo>
                  <a:lnTo>
                    <a:pt x="7403" y="1532"/>
                  </a:lnTo>
                  <a:lnTo>
                    <a:pt x="7414" y="1532"/>
                  </a:lnTo>
                  <a:cubicBezTo>
                    <a:pt x="7504" y="1540"/>
                    <a:pt x="7566" y="1605"/>
                    <a:pt x="7555" y="1677"/>
                  </a:cubicBezTo>
                  <a:lnTo>
                    <a:pt x="7555" y="1688"/>
                  </a:lnTo>
                  <a:cubicBezTo>
                    <a:pt x="7545" y="1750"/>
                    <a:pt x="7475" y="1797"/>
                    <a:pt x="7395" y="1797"/>
                  </a:cubicBezTo>
                  <a:cubicBezTo>
                    <a:pt x="7387" y="1797"/>
                    <a:pt x="7379" y="1797"/>
                    <a:pt x="7371" y="1796"/>
                  </a:cubicBezTo>
                  <a:lnTo>
                    <a:pt x="7360" y="1796"/>
                  </a:lnTo>
                  <a:lnTo>
                    <a:pt x="6955" y="4327"/>
                  </a:lnTo>
                  <a:lnTo>
                    <a:pt x="6955" y="4327"/>
                  </a:lnTo>
                  <a:lnTo>
                    <a:pt x="8959" y="4540"/>
                  </a:lnTo>
                  <a:lnTo>
                    <a:pt x="8082" y="4446"/>
                  </a:lnTo>
                  <a:lnTo>
                    <a:pt x="8522" y="1922"/>
                  </a:lnTo>
                  <a:cubicBezTo>
                    <a:pt x="8432" y="1911"/>
                    <a:pt x="8371" y="1846"/>
                    <a:pt x="8382" y="1778"/>
                  </a:cubicBezTo>
                  <a:lnTo>
                    <a:pt x="8382" y="1767"/>
                  </a:lnTo>
                  <a:cubicBezTo>
                    <a:pt x="8395" y="1705"/>
                    <a:pt x="8465" y="1657"/>
                    <a:pt x="8542" y="1657"/>
                  </a:cubicBezTo>
                  <a:cubicBezTo>
                    <a:pt x="8550" y="1657"/>
                    <a:pt x="8558" y="1658"/>
                    <a:pt x="8566" y="1659"/>
                  </a:cubicBezTo>
                  <a:lnTo>
                    <a:pt x="8645" y="1218"/>
                  </a:lnTo>
                  <a:cubicBezTo>
                    <a:pt x="8692" y="969"/>
                    <a:pt x="8461" y="738"/>
                    <a:pt x="8140" y="702"/>
                  </a:cubicBezTo>
                  <a:cubicBezTo>
                    <a:pt x="8111" y="699"/>
                    <a:pt x="8083" y="697"/>
                    <a:pt x="8055" y="697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1285275" y="2068650"/>
              <a:ext cx="245200" cy="140125"/>
            </a:xfrm>
            <a:custGeom>
              <a:rect b="b" l="l" r="r" t="t"/>
              <a:pathLst>
                <a:path extrusionOk="0" h="5605" w="9808">
                  <a:moveTo>
                    <a:pt x="398" y="0"/>
                  </a:moveTo>
                  <a:lnTo>
                    <a:pt x="235" y="1809"/>
                  </a:lnTo>
                  <a:lnTo>
                    <a:pt x="225" y="1809"/>
                  </a:lnTo>
                  <a:cubicBezTo>
                    <a:pt x="216" y="1808"/>
                    <a:pt x="208" y="1808"/>
                    <a:pt x="200" y="1808"/>
                  </a:cubicBezTo>
                  <a:cubicBezTo>
                    <a:pt x="120" y="1808"/>
                    <a:pt x="54" y="1855"/>
                    <a:pt x="48" y="1921"/>
                  </a:cubicBezTo>
                  <a:lnTo>
                    <a:pt x="48" y="1932"/>
                  </a:lnTo>
                  <a:cubicBezTo>
                    <a:pt x="44" y="2000"/>
                    <a:pt x="113" y="2065"/>
                    <a:pt x="203" y="2076"/>
                  </a:cubicBezTo>
                  <a:lnTo>
                    <a:pt x="214" y="2076"/>
                  </a:lnTo>
                  <a:lnTo>
                    <a:pt x="1" y="4651"/>
                  </a:lnTo>
                  <a:lnTo>
                    <a:pt x="889" y="4745"/>
                  </a:lnTo>
                  <a:lnTo>
                    <a:pt x="1127" y="2177"/>
                  </a:lnTo>
                  <a:lnTo>
                    <a:pt x="1131" y="2177"/>
                  </a:lnTo>
                  <a:cubicBezTo>
                    <a:pt x="1139" y="2178"/>
                    <a:pt x="1147" y="2179"/>
                    <a:pt x="1155" y="2179"/>
                  </a:cubicBezTo>
                  <a:cubicBezTo>
                    <a:pt x="1235" y="2179"/>
                    <a:pt x="1301" y="2131"/>
                    <a:pt x="1304" y="2065"/>
                  </a:cubicBezTo>
                  <a:lnTo>
                    <a:pt x="1304" y="2055"/>
                  </a:lnTo>
                  <a:cubicBezTo>
                    <a:pt x="1311" y="1986"/>
                    <a:pt x="1243" y="1921"/>
                    <a:pt x="1153" y="1910"/>
                  </a:cubicBezTo>
                  <a:lnTo>
                    <a:pt x="1199" y="1462"/>
                  </a:lnTo>
                  <a:cubicBezTo>
                    <a:pt x="1223" y="1232"/>
                    <a:pt x="1462" y="1064"/>
                    <a:pt x="1754" y="1064"/>
                  </a:cubicBezTo>
                  <a:cubicBezTo>
                    <a:pt x="1782" y="1064"/>
                    <a:pt x="1810" y="1066"/>
                    <a:pt x="1839" y="1069"/>
                  </a:cubicBezTo>
                  <a:cubicBezTo>
                    <a:pt x="2164" y="1105"/>
                    <a:pt x="2409" y="1340"/>
                    <a:pt x="2380" y="1592"/>
                  </a:cubicBezTo>
                  <a:lnTo>
                    <a:pt x="2330" y="2040"/>
                  </a:lnTo>
                  <a:lnTo>
                    <a:pt x="2322" y="2040"/>
                  </a:lnTo>
                  <a:cubicBezTo>
                    <a:pt x="2314" y="2039"/>
                    <a:pt x="2306" y="2039"/>
                    <a:pt x="2298" y="2039"/>
                  </a:cubicBezTo>
                  <a:cubicBezTo>
                    <a:pt x="2218" y="2039"/>
                    <a:pt x="2152" y="2086"/>
                    <a:pt x="2146" y="2149"/>
                  </a:cubicBezTo>
                  <a:lnTo>
                    <a:pt x="2146" y="2159"/>
                  </a:lnTo>
                  <a:cubicBezTo>
                    <a:pt x="2138" y="2232"/>
                    <a:pt x="2203" y="2297"/>
                    <a:pt x="2294" y="2307"/>
                  </a:cubicBezTo>
                  <a:lnTo>
                    <a:pt x="2301" y="2307"/>
                  </a:lnTo>
                  <a:lnTo>
                    <a:pt x="2030" y="4868"/>
                  </a:lnTo>
                  <a:lnTo>
                    <a:pt x="2918" y="4961"/>
                  </a:lnTo>
                  <a:lnTo>
                    <a:pt x="3214" y="2405"/>
                  </a:lnTo>
                  <a:lnTo>
                    <a:pt x="3218" y="2405"/>
                  </a:lnTo>
                  <a:cubicBezTo>
                    <a:pt x="3227" y="2406"/>
                    <a:pt x="3235" y="2406"/>
                    <a:pt x="3244" y="2406"/>
                  </a:cubicBezTo>
                  <a:cubicBezTo>
                    <a:pt x="3324" y="2406"/>
                    <a:pt x="3392" y="2362"/>
                    <a:pt x="3399" y="2297"/>
                  </a:cubicBezTo>
                  <a:lnTo>
                    <a:pt x="3399" y="2286"/>
                  </a:lnTo>
                  <a:cubicBezTo>
                    <a:pt x="3409" y="2214"/>
                    <a:pt x="3341" y="2149"/>
                    <a:pt x="3250" y="2141"/>
                  </a:cubicBezTo>
                  <a:lnTo>
                    <a:pt x="3247" y="2141"/>
                  </a:lnTo>
                  <a:lnTo>
                    <a:pt x="3301" y="1694"/>
                  </a:lnTo>
                  <a:cubicBezTo>
                    <a:pt x="3327" y="1466"/>
                    <a:pt x="3573" y="1299"/>
                    <a:pt x="3863" y="1299"/>
                  </a:cubicBezTo>
                  <a:cubicBezTo>
                    <a:pt x="3891" y="1299"/>
                    <a:pt x="3919" y="1300"/>
                    <a:pt x="3947" y="1304"/>
                  </a:cubicBezTo>
                  <a:cubicBezTo>
                    <a:pt x="4272" y="1340"/>
                    <a:pt x="4511" y="1574"/>
                    <a:pt x="4478" y="1824"/>
                  </a:cubicBezTo>
                  <a:lnTo>
                    <a:pt x="4417" y="2268"/>
                  </a:lnTo>
                  <a:lnTo>
                    <a:pt x="4413" y="2268"/>
                  </a:lnTo>
                  <a:cubicBezTo>
                    <a:pt x="4407" y="2267"/>
                    <a:pt x="4401" y="2267"/>
                    <a:pt x="4395" y="2267"/>
                  </a:cubicBezTo>
                  <a:cubicBezTo>
                    <a:pt x="4312" y="2267"/>
                    <a:pt x="4243" y="2312"/>
                    <a:pt x="4233" y="2380"/>
                  </a:cubicBezTo>
                  <a:lnTo>
                    <a:pt x="4233" y="2390"/>
                  </a:lnTo>
                  <a:cubicBezTo>
                    <a:pt x="4225" y="2459"/>
                    <a:pt x="4290" y="2524"/>
                    <a:pt x="4381" y="2535"/>
                  </a:cubicBezTo>
                  <a:lnTo>
                    <a:pt x="4384" y="2535"/>
                  </a:lnTo>
                  <a:lnTo>
                    <a:pt x="4056" y="5084"/>
                  </a:lnTo>
                  <a:lnTo>
                    <a:pt x="4940" y="5178"/>
                  </a:lnTo>
                  <a:lnTo>
                    <a:pt x="5294" y="2632"/>
                  </a:lnTo>
                  <a:lnTo>
                    <a:pt x="5301" y="2632"/>
                  </a:lnTo>
                  <a:cubicBezTo>
                    <a:pt x="5310" y="2633"/>
                    <a:pt x="5318" y="2634"/>
                    <a:pt x="5326" y="2634"/>
                  </a:cubicBezTo>
                  <a:cubicBezTo>
                    <a:pt x="5406" y="2634"/>
                    <a:pt x="5472" y="2586"/>
                    <a:pt x="5482" y="2524"/>
                  </a:cubicBezTo>
                  <a:lnTo>
                    <a:pt x="5482" y="2513"/>
                  </a:lnTo>
                  <a:cubicBezTo>
                    <a:pt x="5493" y="2445"/>
                    <a:pt x="5428" y="2376"/>
                    <a:pt x="5338" y="2369"/>
                  </a:cubicBezTo>
                  <a:lnTo>
                    <a:pt x="5330" y="2369"/>
                  </a:lnTo>
                  <a:lnTo>
                    <a:pt x="5392" y="1925"/>
                  </a:lnTo>
                  <a:cubicBezTo>
                    <a:pt x="5425" y="1697"/>
                    <a:pt x="5674" y="1530"/>
                    <a:pt x="5962" y="1530"/>
                  </a:cubicBezTo>
                  <a:cubicBezTo>
                    <a:pt x="5989" y="1530"/>
                    <a:pt x="6017" y="1532"/>
                    <a:pt x="6045" y="1535"/>
                  </a:cubicBezTo>
                  <a:cubicBezTo>
                    <a:pt x="6370" y="1571"/>
                    <a:pt x="6605" y="1806"/>
                    <a:pt x="6565" y="2055"/>
                  </a:cubicBezTo>
                  <a:lnTo>
                    <a:pt x="6497" y="2495"/>
                  </a:lnTo>
                  <a:cubicBezTo>
                    <a:pt x="6488" y="2494"/>
                    <a:pt x="6480" y="2494"/>
                    <a:pt x="6472" y="2494"/>
                  </a:cubicBezTo>
                  <a:cubicBezTo>
                    <a:pt x="6392" y="2494"/>
                    <a:pt x="6323" y="2541"/>
                    <a:pt x="6316" y="2604"/>
                  </a:cubicBezTo>
                  <a:lnTo>
                    <a:pt x="6316" y="2618"/>
                  </a:lnTo>
                  <a:cubicBezTo>
                    <a:pt x="6305" y="2687"/>
                    <a:pt x="6370" y="2752"/>
                    <a:pt x="6461" y="2762"/>
                  </a:cubicBezTo>
                  <a:lnTo>
                    <a:pt x="6074" y="5297"/>
                  </a:lnTo>
                  <a:lnTo>
                    <a:pt x="6959" y="5391"/>
                  </a:lnTo>
                  <a:lnTo>
                    <a:pt x="7363" y="2860"/>
                  </a:lnTo>
                  <a:lnTo>
                    <a:pt x="7374" y="2860"/>
                  </a:lnTo>
                  <a:cubicBezTo>
                    <a:pt x="7382" y="2861"/>
                    <a:pt x="7391" y="2861"/>
                    <a:pt x="7399" y="2861"/>
                  </a:cubicBezTo>
                  <a:cubicBezTo>
                    <a:pt x="7479" y="2861"/>
                    <a:pt x="7548" y="2814"/>
                    <a:pt x="7558" y="2752"/>
                  </a:cubicBezTo>
                  <a:lnTo>
                    <a:pt x="7558" y="2741"/>
                  </a:lnTo>
                  <a:cubicBezTo>
                    <a:pt x="7573" y="2669"/>
                    <a:pt x="7508" y="2604"/>
                    <a:pt x="7417" y="2596"/>
                  </a:cubicBezTo>
                  <a:lnTo>
                    <a:pt x="7407" y="2596"/>
                  </a:lnTo>
                  <a:lnTo>
                    <a:pt x="7482" y="2156"/>
                  </a:lnTo>
                  <a:cubicBezTo>
                    <a:pt x="7519" y="1928"/>
                    <a:pt x="7772" y="1761"/>
                    <a:pt x="8060" y="1761"/>
                  </a:cubicBezTo>
                  <a:cubicBezTo>
                    <a:pt x="8087" y="1761"/>
                    <a:pt x="8115" y="1763"/>
                    <a:pt x="8143" y="1766"/>
                  </a:cubicBezTo>
                  <a:cubicBezTo>
                    <a:pt x="8468" y="1802"/>
                    <a:pt x="8696" y="2033"/>
                    <a:pt x="8649" y="2282"/>
                  </a:cubicBezTo>
                  <a:lnTo>
                    <a:pt x="8573" y="2723"/>
                  </a:lnTo>
                  <a:cubicBezTo>
                    <a:pt x="8565" y="2722"/>
                    <a:pt x="8557" y="2721"/>
                    <a:pt x="8549" y="2721"/>
                  </a:cubicBezTo>
                  <a:cubicBezTo>
                    <a:pt x="8468" y="2721"/>
                    <a:pt x="8399" y="2769"/>
                    <a:pt x="8389" y="2831"/>
                  </a:cubicBezTo>
                  <a:lnTo>
                    <a:pt x="8389" y="2842"/>
                  </a:lnTo>
                  <a:cubicBezTo>
                    <a:pt x="8374" y="2910"/>
                    <a:pt x="8439" y="2979"/>
                    <a:pt x="8526" y="2986"/>
                  </a:cubicBezTo>
                  <a:lnTo>
                    <a:pt x="8082" y="5510"/>
                  </a:lnTo>
                  <a:lnTo>
                    <a:pt x="8956" y="5604"/>
                  </a:lnTo>
                  <a:lnTo>
                    <a:pt x="9422" y="3084"/>
                  </a:lnTo>
                  <a:lnTo>
                    <a:pt x="9436" y="3084"/>
                  </a:lnTo>
                  <a:cubicBezTo>
                    <a:pt x="9442" y="3084"/>
                    <a:pt x="9448" y="3085"/>
                    <a:pt x="9454" y="3085"/>
                  </a:cubicBezTo>
                  <a:cubicBezTo>
                    <a:pt x="9537" y="3085"/>
                    <a:pt x="9610" y="3039"/>
                    <a:pt x="9624" y="2975"/>
                  </a:cubicBezTo>
                  <a:lnTo>
                    <a:pt x="9624" y="2961"/>
                  </a:lnTo>
                  <a:cubicBezTo>
                    <a:pt x="9638" y="2896"/>
                    <a:pt x="9577" y="2831"/>
                    <a:pt x="9487" y="2820"/>
                  </a:cubicBezTo>
                  <a:lnTo>
                    <a:pt x="9472" y="2820"/>
                  </a:lnTo>
                  <a:lnTo>
                    <a:pt x="9808" y="1051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1297200" y="1958100"/>
              <a:ext cx="237450" cy="115700"/>
            </a:xfrm>
            <a:custGeom>
              <a:rect b="b" l="l" r="r" t="t"/>
              <a:pathLst>
                <a:path extrusionOk="0" h="4628" w="9498">
                  <a:moveTo>
                    <a:pt x="0" y="3559"/>
                  </a:moveTo>
                  <a:lnTo>
                    <a:pt x="939" y="3667"/>
                  </a:lnTo>
                  <a:lnTo>
                    <a:pt x="939" y="3665"/>
                  </a:lnTo>
                  <a:lnTo>
                    <a:pt x="939" y="3665"/>
                  </a:lnTo>
                  <a:lnTo>
                    <a:pt x="0" y="3559"/>
                  </a:lnTo>
                  <a:close/>
                  <a:moveTo>
                    <a:pt x="1866" y="0"/>
                  </a:moveTo>
                  <a:cubicBezTo>
                    <a:pt x="1562" y="0"/>
                    <a:pt x="1312" y="164"/>
                    <a:pt x="1286" y="392"/>
                  </a:cubicBezTo>
                  <a:lnTo>
                    <a:pt x="1239" y="836"/>
                  </a:lnTo>
                  <a:lnTo>
                    <a:pt x="1242" y="836"/>
                  </a:lnTo>
                  <a:cubicBezTo>
                    <a:pt x="1336" y="847"/>
                    <a:pt x="1409" y="916"/>
                    <a:pt x="1401" y="984"/>
                  </a:cubicBezTo>
                  <a:lnTo>
                    <a:pt x="1401" y="995"/>
                  </a:lnTo>
                  <a:cubicBezTo>
                    <a:pt x="1395" y="1061"/>
                    <a:pt x="1326" y="1105"/>
                    <a:pt x="1241" y="1105"/>
                  </a:cubicBezTo>
                  <a:cubicBezTo>
                    <a:pt x="1232" y="1105"/>
                    <a:pt x="1223" y="1105"/>
                    <a:pt x="1214" y="1104"/>
                  </a:cubicBezTo>
                  <a:lnTo>
                    <a:pt x="1210" y="1104"/>
                  </a:lnTo>
                  <a:lnTo>
                    <a:pt x="939" y="3665"/>
                  </a:lnTo>
                  <a:lnTo>
                    <a:pt x="939" y="3665"/>
                  </a:lnTo>
                  <a:lnTo>
                    <a:pt x="2149" y="3801"/>
                  </a:lnTo>
                  <a:lnTo>
                    <a:pt x="2149" y="3801"/>
                  </a:lnTo>
                  <a:lnTo>
                    <a:pt x="2448" y="1248"/>
                  </a:lnTo>
                  <a:lnTo>
                    <a:pt x="2441" y="1248"/>
                  </a:lnTo>
                  <a:cubicBezTo>
                    <a:pt x="2347" y="1237"/>
                    <a:pt x="2275" y="1169"/>
                    <a:pt x="2286" y="1100"/>
                  </a:cubicBezTo>
                  <a:lnTo>
                    <a:pt x="2286" y="1089"/>
                  </a:lnTo>
                  <a:cubicBezTo>
                    <a:pt x="2293" y="1024"/>
                    <a:pt x="2361" y="979"/>
                    <a:pt x="2446" y="979"/>
                  </a:cubicBezTo>
                  <a:cubicBezTo>
                    <a:pt x="2455" y="979"/>
                    <a:pt x="2464" y="980"/>
                    <a:pt x="2474" y="981"/>
                  </a:cubicBezTo>
                  <a:lnTo>
                    <a:pt x="2481" y="981"/>
                  </a:lnTo>
                  <a:lnTo>
                    <a:pt x="2535" y="537"/>
                  </a:lnTo>
                  <a:cubicBezTo>
                    <a:pt x="2568" y="284"/>
                    <a:pt x="2308" y="46"/>
                    <a:pt x="1965" y="6"/>
                  </a:cubicBezTo>
                  <a:cubicBezTo>
                    <a:pt x="1931" y="2"/>
                    <a:pt x="1898" y="0"/>
                    <a:pt x="1866" y="0"/>
                  </a:cubicBezTo>
                  <a:close/>
                  <a:moveTo>
                    <a:pt x="2149" y="3801"/>
                  </a:moveTo>
                  <a:lnTo>
                    <a:pt x="2149" y="3805"/>
                  </a:lnTo>
                  <a:lnTo>
                    <a:pt x="3091" y="3909"/>
                  </a:lnTo>
                  <a:lnTo>
                    <a:pt x="3092" y="3907"/>
                  </a:lnTo>
                  <a:lnTo>
                    <a:pt x="3092" y="3907"/>
                  </a:lnTo>
                  <a:lnTo>
                    <a:pt x="2149" y="3801"/>
                  </a:lnTo>
                  <a:close/>
                  <a:moveTo>
                    <a:pt x="4093" y="264"/>
                  </a:moveTo>
                  <a:cubicBezTo>
                    <a:pt x="3792" y="264"/>
                    <a:pt x="3536" y="424"/>
                    <a:pt x="3506" y="652"/>
                  </a:cubicBezTo>
                  <a:lnTo>
                    <a:pt x="3449" y="1096"/>
                  </a:lnTo>
                  <a:lnTo>
                    <a:pt x="3452" y="1096"/>
                  </a:lnTo>
                  <a:cubicBezTo>
                    <a:pt x="3550" y="1107"/>
                    <a:pt x="3618" y="1172"/>
                    <a:pt x="3611" y="1241"/>
                  </a:cubicBezTo>
                  <a:lnTo>
                    <a:pt x="3611" y="1255"/>
                  </a:lnTo>
                  <a:cubicBezTo>
                    <a:pt x="3601" y="1317"/>
                    <a:pt x="3533" y="1362"/>
                    <a:pt x="3448" y="1362"/>
                  </a:cubicBezTo>
                  <a:cubicBezTo>
                    <a:pt x="3439" y="1362"/>
                    <a:pt x="3429" y="1361"/>
                    <a:pt x="3420" y="1360"/>
                  </a:cubicBezTo>
                  <a:lnTo>
                    <a:pt x="3416" y="1360"/>
                  </a:lnTo>
                  <a:lnTo>
                    <a:pt x="3092" y="3907"/>
                  </a:lnTo>
                  <a:lnTo>
                    <a:pt x="3092" y="3907"/>
                  </a:lnTo>
                  <a:lnTo>
                    <a:pt x="4294" y="4042"/>
                  </a:lnTo>
                  <a:lnTo>
                    <a:pt x="4294" y="4042"/>
                  </a:lnTo>
                  <a:lnTo>
                    <a:pt x="4651" y="1501"/>
                  </a:lnTo>
                  <a:lnTo>
                    <a:pt x="4648" y="1501"/>
                  </a:lnTo>
                  <a:cubicBezTo>
                    <a:pt x="4550" y="1490"/>
                    <a:pt x="4481" y="1425"/>
                    <a:pt x="4492" y="1356"/>
                  </a:cubicBezTo>
                  <a:lnTo>
                    <a:pt x="4492" y="1346"/>
                  </a:lnTo>
                  <a:cubicBezTo>
                    <a:pt x="4502" y="1280"/>
                    <a:pt x="4574" y="1236"/>
                    <a:pt x="4657" y="1236"/>
                  </a:cubicBezTo>
                  <a:cubicBezTo>
                    <a:pt x="4666" y="1236"/>
                    <a:pt x="4675" y="1236"/>
                    <a:pt x="4684" y="1237"/>
                  </a:cubicBezTo>
                  <a:lnTo>
                    <a:pt x="4687" y="1237"/>
                  </a:lnTo>
                  <a:lnTo>
                    <a:pt x="4752" y="797"/>
                  </a:lnTo>
                  <a:cubicBezTo>
                    <a:pt x="4788" y="544"/>
                    <a:pt x="4536" y="309"/>
                    <a:pt x="4193" y="270"/>
                  </a:cubicBezTo>
                  <a:cubicBezTo>
                    <a:pt x="4159" y="266"/>
                    <a:pt x="4126" y="264"/>
                    <a:pt x="4093" y="264"/>
                  </a:cubicBezTo>
                  <a:close/>
                  <a:moveTo>
                    <a:pt x="4294" y="4042"/>
                  </a:moveTo>
                  <a:lnTo>
                    <a:pt x="4294" y="4047"/>
                  </a:lnTo>
                  <a:lnTo>
                    <a:pt x="5233" y="4151"/>
                  </a:lnTo>
                  <a:lnTo>
                    <a:pt x="5233" y="4148"/>
                  </a:lnTo>
                  <a:lnTo>
                    <a:pt x="5233" y="4148"/>
                  </a:lnTo>
                  <a:lnTo>
                    <a:pt x="4294" y="4042"/>
                  </a:lnTo>
                  <a:close/>
                  <a:moveTo>
                    <a:pt x="6317" y="520"/>
                  </a:moveTo>
                  <a:cubicBezTo>
                    <a:pt x="6015" y="520"/>
                    <a:pt x="5756" y="680"/>
                    <a:pt x="5724" y="905"/>
                  </a:cubicBezTo>
                  <a:lnTo>
                    <a:pt x="5655" y="1349"/>
                  </a:lnTo>
                  <a:lnTo>
                    <a:pt x="5662" y="1349"/>
                  </a:lnTo>
                  <a:cubicBezTo>
                    <a:pt x="5756" y="1360"/>
                    <a:pt x="5825" y="1425"/>
                    <a:pt x="5814" y="1494"/>
                  </a:cubicBezTo>
                  <a:lnTo>
                    <a:pt x="5814" y="1508"/>
                  </a:lnTo>
                  <a:cubicBezTo>
                    <a:pt x="5804" y="1570"/>
                    <a:pt x="5732" y="1614"/>
                    <a:pt x="5649" y="1614"/>
                  </a:cubicBezTo>
                  <a:cubicBezTo>
                    <a:pt x="5641" y="1614"/>
                    <a:pt x="5632" y="1614"/>
                    <a:pt x="5622" y="1613"/>
                  </a:cubicBezTo>
                  <a:lnTo>
                    <a:pt x="5615" y="1613"/>
                  </a:lnTo>
                  <a:lnTo>
                    <a:pt x="5233" y="4148"/>
                  </a:lnTo>
                  <a:lnTo>
                    <a:pt x="5233" y="4148"/>
                  </a:lnTo>
                  <a:lnTo>
                    <a:pt x="6432" y="4283"/>
                  </a:lnTo>
                  <a:lnTo>
                    <a:pt x="6432" y="4283"/>
                  </a:lnTo>
                  <a:lnTo>
                    <a:pt x="6847" y="1754"/>
                  </a:lnTo>
                  <a:cubicBezTo>
                    <a:pt x="6753" y="1743"/>
                    <a:pt x="6684" y="1678"/>
                    <a:pt x="6695" y="1609"/>
                  </a:cubicBezTo>
                  <a:lnTo>
                    <a:pt x="6695" y="1598"/>
                  </a:lnTo>
                  <a:cubicBezTo>
                    <a:pt x="6705" y="1533"/>
                    <a:pt x="6779" y="1488"/>
                    <a:pt x="6863" y="1488"/>
                  </a:cubicBezTo>
                  <a:cubicBezTo>
                    <a:pt x="6872" y="1488"/>
                    <a:pt x="6881" y="1489"/>
                    <a:pt x="6890" y="1490"/>
                  </a:cubicBezTo>
                  <a:lnTo>
                    <a:pt x="6962" y="1049"/>
                  </a:lnTo>
                  <a:cubicBezTo>
                    <a:pt x="7005" y="800"/>
                    <a:pt x="6760" y="566"/>
                    <a:pt x="6417" y="526"/>
                  </a:cubicBezTo>
                  <a:cubicBezTo>
                    <a:pt x="6383" y="522"/>
                    <a:pt x="6350" y="520"/>
                    <a:pt x="6317" y="520"/>
                  </a:cubicBezTo>
                  <a:close/>
                  <a:moveTo>
                    <a:pt x="6432" y="4283"/>
                  </a:moveTo>
                  <a:lnTo>
                    <a:pt x="6431" y="4285"/>
                  </a:lnTo>
                  <a:lnTo>
                    <a:pt x="7367" y="4390"/>
                  </a:lnTo>
                  <a:lnTo>
                    <a:pt x="7367" y="4388"/>
                  </a:lnTo>
                  <a:lnTo>
                    <a:pt x="7367" y="4388"/>
                  </a:lnTo>
                  <a:lnTo>
                    <a:pt x="6432" y="4283"/>
                  </a:lnTo>
                  <a:close/>
                  <a:moveTo>
                    <a:pt x="8535" y="776"/>
                  </a:moveTo>
                  <a:cubicBezTo>
                    <a:pt x="8235" y="776"/>
                    <a:pt x="7973" y="937"/>
                    <a:pt x="7933" y="1161"/>
                  </a:cubicBezTo>
                  <a:lnTo>
                    <a:pt x="7854" y="1598"/>
                  </a:lnTo>
                  <a:lnTo>
                    <a:pt x="7865" y="1598"/>
                  </a:lnTo>
                  <a:cubicBezTo>
                    <a:pt x="7959" y="1609"/>
                    <a:pt x="8027" y="1674"/>
                    <a:pt x="8013" y="1746"/>
                  </a:cubicBezTo>
                  <a:lnTo>
                    <a:pt x="8013" y="1757"/>
                  </a:lnTo>
                  <a:cubicBezTo>
                    <a:pt x="8000" y="1819"/>
                    <a:pt x="7928" y="1863"/>
                    <a:pt x="7845" y="1863"/>
                  </a:cubicBezTo>
                  <a:cubicBezTo>
                    <a:pt x="7836" y="1863"/>
                    <a:pt x="7827" y="1863"/>
                    <a:pt x="7818" y="1862"/>
                  </a:cubicBezTo>
                  <a:lnTo>
                    <a:pt x="7807" y="1862"/>
                  </a:lnTo>
                  <a:lnTo>
                    <a:pt x="7367" y="4388"/>
                  </a:lnTo>
                  <a:lnTo>
                    <a:pt x="7367" y="4388"/>
                  </a:lnTo>
                  <a:lnTo>
                    <a:pt x="8565" y="4523"/>
                  </a:lnTo>
                  <a:lnTo>
                    <a:pt x="8565" y="4523"/>
                  </a:lnTo>
                  <a:lnTo>
                    <a:pt x="9038" y="2003"/>
                  </a:lnTo>
                  <a:cubicBezTo>
                    <a:pt x="8945" y="1992"/>
                    <a:pt x="8876" y="1927"/>
                    <a:pt x="8890" y="1858"/>
                  </a:cubicBezTo>
                  <a:lnTo>
                    <a:pt x="8890" y="1847"/>
                  </a:lnTo>
                  <a:cubicBezTo>
                    <a:pt x="8904" y="1784"/>
                    <a:pt x="8980" y="1738"/>
                    <a:pt x="9066" y="1738"/>
                  </a:cubicBezTo>
                  <a:cubicBezTo>
                    <a:pt x="9073" y="1738"/>
                    <a:pt x="9079" y="1739"/>
                    <a:pt x="9085" y="1739"/>
                  </a:cubicBezTo>
                  <a:lnTo>
                    <a:pt x="9168" y="1302"/>
                  </a:lnTo>
                  <a:cubicBezTo>
                    <a:pt x="9215" y="1053"/>
                    <a:pt x="8977" y="818"/>
                    <a:pt x="8634" y="782"/>
                  </a:cubicBezTo>
                  <a:cubicBezTo>
                    <a:pt x="8601" y="778"/>
                    <a:pt x="8568" y="776"/>
                    <a:pt x="8535" y="776"/>
                  </a:cubicBezTo>
                  <a:close/>
                  <a:moveTo>
                    <a:pt x="8565" y="4523"/>
                  </a:moveTo>
                  <a:lnTo>
                    <a:pt x="8565" y="4523"/>
                  </a:lnTo>
                  <a:lnTo>
                    <a:pt x="9497" y="4628"/>
                  </a:lnTo>
                  <a:lnTo>
                    <a:pt x="9497" y="4628"/>
                  </a:lnTo>
                  <a:lnTo>
                    <a:pt x="8565" y="4523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1297200" y="1931075"/>
              <a:ext cx="260100" cy="142650"/>
            </a:xfrm>
            <a:custGeom>
              <a:rect b="b" l="l" r="r" t="t"/>
              <a:pathLst>
                <a:path extrusionOk="0" h="5706" w="10404">
                  <a:moveTo>
                    <a:pt x="452" y="0"/>
                  </a:moveTo>
                  <a:lnTo>
                    <a:pt x="271" y="1805"/>
                  </a:lnTo>
                  <a:lnTo>
                    <a:pt x="260" y="1805"/>
                  </a:lnTo>
                  <a:cubicBezTo>
                    <a:pt x="251" y="1804"/>
                    <a:pt x="242" y="1804"/>
                    <a:pt x="233" y="1804"/>
                  </a:cubicBezTo>
                  <a:cubicBezTo>
                    <a:pt x="147" y="1804"/>
                    <a:pt x="79" y="1849"/>
                    <a:pt x="73" y="1914"/>
                  </a:cubicBezTo>
                  <a:lnTo>
                    <a:pt x="73" y="1925"/>
                  </a:lnTo>
                  <a:cubicBezTo>
                    <a:pt x="65" y="1997"/>
                    <a:pt x="138" y="2062"/>
                    <a:pt x="231" y="2073"/>
                  </a:cubicBezTo>
                  <a:lnTo>
                    <a:pt x="246" y="2073"/>
                  </a:lnTo>
                  <a:lnTo>
                    <a:pt x="0" y="4640"/>
                  </a:lnTo>
                  <a:lnTo>
                    <a:pt x="943" y="4748"/>
                  </a:lnTo>
                  <a:lnTo>
                    <a:pt x="1214" y="2185"/>
                  </a:lnTo>
                  <a:lnTo>
                    <a:pt x="1217" y="2185"/>
                  </a:lnTo>
                  <a:cubicBezTo>
                    <a:pt x="1226" y="2186"/>
                    <a:pt x="1235" y="2186"/>
                    <a:pt x="1244" y="2186"/>
                  </a:cubicBezTo>
                  <a:cubicBezTo>
                    <a:pt x="1327" y="2186"/>
                    <a:pt x="1398" y="2142"/>
                    <a:pt x="1405" y="2076"/>
                  </a:cubicBezTo>
                  <a:lnTo>
                    <a:pt x="1405" y="2065"/>
                  </a:lnTo>
                  <a:cubicBezTo>
                    <a:pt x="1412" y="1997"/>
                    <a:pt x="1340" y="1932"/>
                    <a:pt x="1242" y="1917"/>
                  </a:cubicBezTo>
                  <a:lnTo>
                    <a:pt x="1239" y="1917"/>
                  </a:lnTo>
                  <a:lnTo>
                    <a:pt x="1289" y="1473"/>
                  </a:lnTo>
                  <a:cubicBezTo>
                    <a:pt x="1312" y="1245"/>
                    <a:pt x="1565" y="1081"/>
                    <a:pt x="1867" y="1081"/>
                  </a:cubicBezTo>
                  <a:cubicBezTo>
                    <a:pt x="1899" y="1081"/>
                    <a:pt x="1932" y="1083"/>
                    <a:pt x="1965" y="1087"/>
                  </a:cubicBezTo>
                  <a:cubicBezTo>
                    <a:pt x="2308" y="1127"/>
                    <a:pt x="2568" y="1365"/>
                    <a:pt x="2535" y="1618"/>
                  </a:cubicBezTo>
                  <a:lnTo>
                    <a:pt x="2481" y="2062"/>
                  </a:lnTo>
                  <a:lnTo>
                    <a:pt x="2474" y="2062"/>
                  </a:lnTo>
                  <a:cubicBezTo>
                    <a:pt x="2465" y="2061"/>
                    <a:pt x="2456" y="2060"/>
                    <a:pt x="2447" y="2060"/>
                  </a:cubicBezTo>
                  <a:cubicBezTo>
                    <a:pt x="2364" y="2060"/>
                    <a:pt x="2293" y="2105"/>
                    <a:pt x="2286" y="2170"/>
                  </a:cubicBezTo>
                  <a:lnTo>
                    <a:pt x="2286" y="2181"/>
                  </a:lnTo>
                  <a:cubicBezTo>
                    <a:pt x="2275" y="2250"/>
                    <a:pt x="2347" y="2315"/>
                    <a:pt x="2441" y="2329"/>
                  </a:cubicBezTo>
                  <a:lnTo>
                    <a:pt x="2448" y="2329"/>
                  </a:lnTo>
                  <a:lnTo>
                    <a:pt x="2149" y="4882"/>
                  </a:lnTo>
                  <a:lnTo>
                    <a:pt x="3091" y="4990"/>
                  </a:lnTo>
                  <a:lnTo>
                    <a:pt x="3416" y="2441"/>
                  </a:lnTo>
                  <a:lnTo>
                    <a:pt x="3423" y="2441"/>
                  </a:lnTo>
                  <a:cubicBezTo>
                    <a:pt x="3432" y="2442"/>
                    <a:pt x="3441" y="2442"/>
                    <a:pt x="3449" y="2442"/>
                  </a:cubicBezTo>
                  <a:cubicBezTo>
                    <a:pt x="3532" y="2442"/>
                    <a:pt x="3605" y="2395"/>
                    <a:pt x="3611" y="2333"/>
                  </a:cubicBezTo>
                  <a:lnTo>
                    <a:pt x="3611" y="2322"/>
                  </a:lnTo>
                  <a:cubicBezTo>
                    <a:pt x="3622" y="2250"/>
                    <a:pt x="3550" y="2185"/>
                    <a:pt x="3456" y="2174"/>
                  </a:cubicBezTo>
                  <a:lnTo>
                    <a:pt x="3449" y="2174"/>
                  </a:lnTo>
                  <a:lnTo>
                    <a:pt x="3510" y="1730"/>
                  </a:lnTo>
                  <a:cubicBezTo>
                    <a:pt x="3539" y="1504"/>
                    <a:pt x="3793" y="1341"/>
                    <a:pt x="4097" y="1341"/>
                  </a:cubicBezTo>
                  <a:cubicBezTo>
                    <a:pt x="4130" y="1341"/>
                    <a:pt x="4163" y="1343"/>
                    <a:pt x="4196" y="1347"/>
                  </a:cubicBezTo>
                  <a:cubicBezTo>
                    <a:pt x="4539" y="1387"/>
                    <a:pt x="4788" y="1625"/>
                    <a:pt x="4752" y="1874"/>
                  </a:cubicBezTo>
                  <a:lnTo>
                    <a:pt x="4691" y="2315"/>
                  </a:lnTo>
                  <a:lnTo>
                    <a:pt x="4684" y="2315"/>
                  </a:lnTo>
                  <a:cubicBezTo>
                    <a:pt x="4675" y="2314"/>
                    <a:pt x="4667" y="2313"/>
                    <a:pt x="4658" y="2313"/>
                  </a:cubicBezTo>
                  <a:cubicBezTo>
                    <a:pt x="4575" y="2313"/>
                    <a:pt x="4502" y="2361"/>
                    <a:pt x="4492" y="2423"/>
                  </a:cubicBezTo>
                  <a:lnTo>
                    <a:pt x="4492" y="2434"/>
                  </a:lnTo>
                  <a:cubicBezTo>
                    <a:pt x="4485" y="2502"/>
                    <a:pt x="4554" y="2571"/>
                    <a:pt x="4648" y="2582"/>
                  </a:cubicBezTo>
                  <a:lnTo>
                    <a:pt x="4651" y="2582"/>
                  </a:lnTo>
                  <a:lnTo>
                    <a:pt x="4294" y="5124"/>
                  </a:lnTo>
                  <a:lnTo>
                    <a:pt x="5233" y="5232"/>
                  </a:lnTo>
                  <a:lnTo>
                    <a:pt x="5615" y="2694"/>
                  </a:lnTo>
                  <a:lnTo>
                    <a:pt x="5622" y="2694"/>
                  </a:lnTo>
                  <a:cubicBezTo>
                    <a:pt x="5631" y="2695"/>
                    <a:pt x="5640" y="2695"/>
                    <a:pt x="5649" y="2695"/>
                  </a:cubicBezTo>
                  <a:cubicBezTo>
                    <a:pt x="5735" y="2695"/>
                    <a:pt x="5804" y="2648"/>
                    <a:pt x="5817" y="2585"/>
                  </a:cubicBezTo>
                  <a:lnTo>
                    <a:pt x="5817" y="2575"/>
                  </a:lnTo>
                  <a:cubicBezTo>
                    <a:pt x="5828" y="2502"/>
                    <a:pt x="5760" y="2437"/>
                    <a:pt x="5662" y="2427"/>
                  </a:cubicBezTo>
                  <a:lnTo>
                    <a:pt x="5655" y="2427"/>
                  </a:lnTo>
                  <a:lnTo>
                    <a:pt x="5724" y="1986"/>
                  </a:lnTo>
                  <a:cubicBezTo>
                    <a:pt x="5759" y="1761"/>
                    <a:pt x="6017" y="1598"/>
                    <a:pt x="6319" y="1598"/>
                  </a:cubicBezTo>
                  <a:cubicBezTo>
                    <a:pt x="6351" y="1598"/>
                    <a:pt x="6384" y="1599"/>
                    <a:pt x="6417" y="1603"/>
                  </a:cubicBezTo>
                  <a:cubicBezTo>
                    <a:pt x="6760" y="1643"/>
                    <a:pt x="7005" y="1881"/>
                    <a:pt x="6966" y="2130"/>
                  </a:cubicBezTo>
                  <a:lnTo>
                    <a:pt x="6890" y="2571"/>
                  </a:lnTo>
                  <a:cubicBezTo>
                    <a:pt x="6881" y="2570"/>
                    <a:pt x="6872" y="2569"/>
                    <a:pt x="6863" y="2569"/>
                  </a:cubicBezTo>
                  <a:cubicBezTo>
                    <a:pt x="6780" y="2569"/>
                    <a:pt x="6708" y="2614"/>
                    <a:pt x="6695" y="2676"/>
                  </a:cubicBezTo>
                  <a:lnTo>
                    <a:pt x="6695" y="2687"/>
                  </a:lnTo>
                  <a:cubicBezTo>
                    <a:pt x="6684" y="2759"/>
                    <a:pt x="6753" y="2824"/>
                    <a:pt x="6847" y="2835"/>
                  </a:cubicBezTo>
                  <a:lnTo>
                    <a:pt x="6431" y="5366"/>
                  </a:lnTo>
                  <a:lnTo>
                    <a:pt x="7370" y="5471"/>
                  </a:lnTo>
                  <a:lnTo>
                    <a:pt x="7807" y="2943"/>
                  </a:lnTo>
                  <a:lnTo>
                    <a:pt x="7818" y="2943"/>
                  </a:lnTo>
                  <a:cubicBezTo>
                    <a:pt x="7827" y="2944"/>
                    <a:pt x="7836" y="2944"/>
                    <a:pt x="7845" y="2944"/>
                  </a:cubicBezTo>
                  <a:cubicBezTo>
                    <a:pt x="7928" y="2944"/>
                    <a:pt x="8000" y="2900"/>
                    <a:pt x="8013" y="2835"/>
                  </a:cubicBezTo>
                  <a:lnTo>
                    <a:pt x="8013" y="2824"/>
                  </a:lnTo>
                  <a:cubicBezTo>
                    <a:pt x="8024" y="2755"/>
                    <a:pt x="7959" y="2690"/>
                    <a:pt x="7865" y="2679"/>
                  </a:cubicBezTo>
                  <a:lnTo>
                    <a:pt x="7854" y="2679"/>
                  </a:lnTo>
                  <a:lnTo>
                    <a:pt x="7930" y="2239"/>
                  </a:lnTo>
                  <a:cubicBezTo>
                    <a:pt x="7972" y="2014"/>
                    <a:pt x="8232" y="1854"/>
                    <a:pt x="8534" y="1854"/>
                  </a:cubicBezTo>
                  <a:cubicBezTo>
                    <a:pt x="8567" y="1854"/>
                    <a:pt x="8600" y="1856"/>
                    <a:pt x="8634" y="1860"/>
                  </a:cubicBezTo>
                  <a:cubicBezTo>
                    <a:pt x="8973" y="1899"/>
                    <a:pt x="9215" y="2134"/>
                    <a:pt x="9168" y="2380"/>
                  </a:cubicBezTo>
                  <a:lnTo>
                    <a:pt x="9085" y="2820"/>
                  </a:lnTo>
                  <a:cubicBezTo>
                    <a:pt x="9076" y="2819"/>
                    <a:pt x="9067" y="2819"/>
                    <a:pt x="9058" y="2819"/>
                  </a:cubicBezTo>
                  <a:cubicBezTo>
                    <a:pt x="8975" y="2819"/>
                    <a:pt x="8903" y="2863"/>
                    <a:pt x="8890" y="2925"/>
                  </a:cubicBezTo>
                  <a:lnTo>
                    <a:pt x="8890" y="2936"/>
                  </a:lnTo>
                  <a:cubicBezTo>
                    <a:pt x="8876" y="3008"/>
                    <a:pt x="8941" y="3073"/>
                    <a:pt x="9038" y="3084"/>
                  </a:cubicBezTo>
                  <a:lnTo>
                    <a:pt x="8565" y="5604"/>
                  </a:lnTo>
                  <a:lnTo>
                    <a:pt x="9493" y="5705"/>
                  </a:lnTo>
                  <a:lnTo>
                    <a:pt x="9992" y="3192"/>
                  </a:lnTo>
                  <a:lnTo>
                    <a:pt x="10006" y="3192"/>
                  </a:lnTo>
                  <a:cubicBezTo>
                    <a:pt x="10015" y="3193"/>
                    <a:pt x="10024" y="3194"/>
                    <a:pt x="10033" y="3194"/>
                  </a:cubicBezTo>
                  <a:cubicBezTo>
                    <a:pt x="10116" y="3194"/>
                    <a:pt x="10188" y="3149"/>
                    <a:pt x="10205" y="3087"/>
                  </a:cubicBezTo>
                  <a:lnTo>
                    <a:pt x="10205" y="3073"/>
                  </a:lnTo>
                  <a:cubicBezTo>
                    <a:pt x="10223" y="3008"/>
                    <a:pt x="10154" y="2943"/>
                    <a:pt x="10060" y="2936"/>
                  </a:cubicBezTo>
                  <a:lnTo>
                    <a:pt x="10042" y="2936"/>
                  </a:lnTo>
                  <a:lnTo>
                    <a:pt x="10403" y="116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1325175" y="1831000"/>
              <a:ext cx="220575" cy="106325"/>
            </a:xfrm>
            <a:custGeom>
              <a:rect b="b" l="l" r="r" t="t"/>
              <a:pathLst>
                <a:path extrusionOk="0" h="4253" w="8823">
                  <a:moveTo>
                    <a:pt x="1" y="3212"/>
                  </a:moveTo>
                  <a:lnTo>
                    <a:pt x="1131" y="3346"/>
                  </a:lnTo>
                  <a:lnTo>
                    <a:pt x="1131" y="3345"/>
                  </a:lnTo>
                  <a:lnTo>
                    <a:pt x="1131" y="3345"/>
                  </a:lnTo>
                  <a:lnTo>
                    <a:pt x="1" y="3212"/>
                  </a:lnTo>
                  <a:close/>
                  <a:moveTo>
                    <a:pt x="2168" y="1"/>
                  </a:moveTo>
                  <a:cubicBezTo>
                    <a:pt x="1962" y="1"/>
                    <a:pt x="1779" y="60"/>
                    <a:pt x="1654" y="161"/>
                  </a:cubicBezTo>
                  <a:cubicBezTo>
                    <a:pt x="1564" y="226"/>
                    <a:pt x="1506" y="324"/>
                    <a:pt x="1488" y="432"/>
                  </a:cubicBezTo>
                  <a:lnTo>
                    <a:pt x="1431" y="934"/>
                  </a:lnTo>
                  <a:lnTo>
                    <a:pt x="1434" y="934"/>
                  </a:lnTo>
                  <a:cubicBezTo>
                    <a:pt x="1546" y="948"/>
                    <a:pt x="1633" y="1024"/>
                    <a:pt x="1622" y="1103"/>
                  </a:cubicBezTo>
                  <a:lnTo>
                    <a:pt x="1622" y="1118"/>
                  </a:lnTo>
                  <a:cubicBezTo>
                    <a:pt x="1612" y="1189"/>
                    <a:pt x="1531" y="1239"/>
                    <a:pt x="1432" y="1239"/>
                  </a:cubicBezTo>
                  <a:cubicBezTo>
                    <a:pt x="1420" y="1239"/>
                    <a:pt x="1407" y="1239"/>
                    <a:pt x="1394" y="1237"/>
                  </a:cubicBezTo>
                  <a:lnTo>
                    <a:pt x="1391" y="1237"/>
                  </a:lnTo>
                  <a:lnTo>
                    <a:pt x="1131" y="3345"/>
                  </a:lnTo>
                  <a:lnTo>
                    <a:pt x="1131" y="3345"/>
                  </a:lnTo>
                  <a:lnTo>
                    <a:pt x="2572" y="3515"/>
                  </a:lnTo>
                  <a:lnTo>
                    <a:pt x="2572" y="3515"/>
                  </a:lnTo>
                  <a:lnTo>
                    <a:pt x="2864" y="1418"/>
                  </a:lnTo>
                  <a:lnTo>
                    <a:pt x="2857" y="1418"/>
                  </a:lnTo>
                  <a:cubicBezTo>
                    <a:pt x="2741" y="1403"/>
                    <a:pt x="2658" y="1327"/>
                    <a:pt x="2669" y="1248"/>
                  </a:cubicBezTo>
                  <a:lnTo>
                    <a:pt x="2669" y="1237"/>
                  </a:lnTo>
                  <a:cubicBezTo>
                    <a:pt x="2679" y="1166"/>
                    <a:pt x="2764" y="1112"/>
                    <a:pt x="2862" y="1112"/>
                  </a:cubicBezTo>
                  <a:cubicBezTo>
                    <a:pt x="2873" y="1112"/>
                    <a:pt x="2885" y="1113"/>
                    <a:pt x="2897" y="1114"/>
                  </a:cubicBezTo>
                  <a:lnTo>
                    <a:pt x="2904" y="1114"/>
                  </a:lnTo>
                  <a:lnTo>
                    <a:pt x="2976" y="612"/>
                  </a:lnTo>
                  <a:cubicBezTo>
                    <a:pt x="2991" y="504"/>
                    <a:pt x="2958" y="396"/>
                    <a:pt x="2889" y="309"/>
                  </a:cubicBezTo>
                  <a:cubicBezTo>
                    <a:pt x="2868" y="280"/>
                    <a:pt x="2839" y="251"/>
                    <a:pt x="2810" y="222"/>
                  </a:cubicBezTo>
                  <a:cubicBezTo>
                    <a:pt x="2666" y="103"/>
                    <a:pt x="2489" y="27"/>
                    <a:pt x="2304" y="9"/>
                  </a:cubicBezTo>
                  <a:cubicBezTo>
                    <a:pt x="2258" y="4"/>
                    <a:pt x="2212" y="1"/>
                    <a:pt x="2168" y="1"/>
                  </a:cubicBezTo>
                  <a:close/>
                  <a:moveTo>
                    <a:pt x="2572" y="3515"/>
                  </a:moveTo>
                  <a:lnTo>
                    <a:pt x="2572" y="3519"/>
                  </a:lnTo>
                  <a:lnTo>
                    <a:pt x="3702" y="3653"/>
                  </a:lnTo>
                  <a:lnTo>
                    <a:pt x="3702" y="3649"/>
                  </a:lnTo>
                  <a:lnTo>
                    <a:pt x="3702" y="3649"/>
                  </a:lnTo>
                  <a:lnTo>
                    <a:pt x="2572" y="3515"/>
                  </a:lnTo>
                  <a:close/>
                  <a:moveTo>
                    <a:pt x="4842" y="320"/>
                  </a:moveTo>
                  <a:cubicBezTo>
                    <a:pt x="4482" y="320"/>
                    <a:pt x="4178" y="500"/>
                    <a:pt x="4139" y="753"/>
                  </a:cubicBezTo>
                  <a:lnTo>
                    <a:pt x="4063" y="1255"/>
                  </a:lnTo>
                  <a:lnTo>
                    <a:pt x="4067" y="1255"/>
                  </a:lnTo>
                  <a:cubicBezTo>
                    <a:pt x="4182" y="1266"/>
                    <a:pt x="4265" y="1345"/>
                    <a:pt x="4251" y="1421"/>
                  </a:cubicBezTo>
                  <a:lnTo>
                    <a:pt x="4251" y="1436"/>
                  </a:lnTo>
                  <a:cubicBezTo>
                    <a:pt x="4241" y="1506"/>
                    <a:pt x="4160" y="1557"/>
                    <a:pt x="4060" y="1557"/>
                  </a:cubicBezTo>
                  <a:cubicBezTo>
                    <a:pt x="4048" y="1557"/>
                    <a:pt x="4036" y="1556"/>
                    <a:pt x="4023" y="1555"/>
                  </a:cubicBezTo>
                  <a:lnTo>
                    <a:pt x="4016" y="1555"/>
                  </a:lnTo>
                  <a:lnTo>
                    <a:pt x="3702" y="3649"/>
                  </a:lnTo>
                  <a:lnTo>
                    <a:pt x="3702" y="3649"/>
                  </a:lnTo>
                  <a:lnTo>
                    <a:pt x="5143" y="3818"/>
                  </a:lnTo>
                  <a:lnTo>
                    <a:pt x="5143" y="3818"/>
                  </a:lnTo>
                  <a:lnTo>
                    <a:pt x="5489" y="1732"/>
                  </a:lnTo>
                  <a:lnTo>
                    <a:pt x="5482" y="1732"/>
                  </a:lnTo>
                  <a:cubicBezTo>
                    <a:pt x="5370" y="1717"/>
                    <a:pt x="5287" y="1641"/>
                    <a:pt x="5302" y="1562"/>
                  </a:cubicBezTo>
                  <a:lnTo>
                    <a:pt x="5302" y="1551"/>
                  </a:lnTo>
                  <a:cubicBezTo>
                    <a:pt x="5314" y="1480"/>
                    <a:pt x="5396" y="1430"/>
                    <a:pt x="5495" y="1430"/>
                  </a:cubicBezTo>
                  <a:cubicBezTo>
                    <a:pt x="5508" y="1430"/>
                    <a:pt x="5520" y="1430"/>
                    <a:pt x="5533" y="1432"/>
                  </a:cubicBezTo>
                  <a:lnTo>
                    <a:pt x="5536" y="1432"/>
                  </a:lnTo>
                  <a:lnTo>
                    <a:pt x="5623" y="930"/>
                  </a:lnTo>
                  <a:cubicBezTo>
                    <a:pt x="5670" y="648"/>
                    <a:pt x="5374" y="378"/>
                    <a:pt x="4966" y="327"/>
                  </a:cubicBezTo>
                  <a:cubicBezTo>
                    <a:pt x="4924" y="322"/>
                    <a:pt x="4882" y="320"/>
                    <a:pt x="4842" y="320"/>
                  </a:cubicBezTo>
                  <a:close/>
                  <a:moveTo>
                    <a:pt x="5143" y="3818"/>
                  </a:moveTo>
                  <a:lnTo>
                    <a:pt x="5143" y="3822"/>
                  </a:lnTo>
                  <a:lnTo>
                    <a:pt x="6266" y="3952"/>
                  </a:lnTo>
                  <a:lnTo>
                    <a:pt x="6266" y="3951"/>
                  </a:lnTo>
                  <a:lnTo>
                    <a:pt x="6266" y="3951"/>
                  </a:lnTo>
                  <a:lnTo>
                    <a:pt x="5143" y="3818"/>
                  </a:lnTo>
                  <a:close/>
                  <a:moveTo>
                    <a:pt x="7461" y="638"/>
                  </a:moveTo>
                  <a:cubicBezTo>
                    <a:pt x="7410" y="638"/>
                    <a:pt x="7363" y="641"/>
                    <a:pt x="7316" y="652"/>
                  </a:cubicBezTo>
                  <a:cubicBezTo>
                    <a:pt x="7269" y="659"/>
                    <a:pt x="7226" y="670"/>
                    <a:pt x="7179" y="685"/>
                  </a:cubicBezTo>
                  <a:cubicBezTo>
                    <a:pt x="6966" y="753"/>
                    <a:pt x="6807" y="890"/>
                    <a:pt x="6775" y="1067"/>
                  </a:cubicBezTo>
                  <a:lnTo>
                    <a:pt x="6684" y="1566"/>
                  </a:lnTo>
                  <a:lnTo>
                    <a:pt x="6695" y="1566"/>
                  </a:lnTo>
                  <a:cubicBezTo>
                    <a:pt x="6807" y="1576"/>
                    <a:pt x="6887" y="1656"/>
                    <a:pt x="6876" y="1732"/>
                  </a:cubicBezTo>
                  <a:lnTo>
                    <a:pt x="6876" y="1746"/>
                  </a:lnTo>
                  <a:cubicBezTo>
                    <a:pt x="6863" y="1814"/>
                    <a:pt x="6779" y="1864"/>
                    <a:pt x="6681" y="1864"/>
                  </a:cubicBezTo>
                  <a:cubicBezTo>
                    <a:pt x="6669" y="1864"/>
                    <a:pt x="6657" y="1863"/>
                    <a:pt x="6645" y="1862"/>
                  </a:cubicBezTo>
                  <a:lnTo>
                    <a:pt x="6634" y="1862"/>
                  </a:lnTo>
                  <a:lnTo>
                    <a:pt x="6266" y="3951"/>
                  </a:lnTo>
                  <a:lnTo>
                    <a:pt x="6266" y="3951"/>
                  </a:lnTo>
                  <a:lnTo>
                    <a:pt x="7703" y="4120"/>
                  </a:lnTo>
                  <a:lnTo>
                    <a:pt x="7703" y="4120"/>
                  </a:lnTo>
                  <a:lnTo>
                    <a:pt x="8100" y="2039"/>
                  </a:lnTo>
                  <a:cubicBezTo>
                    <a:pt x="7984" y="2024"/>
                    <a:pt x="7905" y="1948"/>
                    <a:pt x="7919" y="1873"/>
                  </a:cubicBezTo>
                  <a:lnTo>
                    <a:pt x="7923" y="1858"/>
                  </a:lnTo>
                  <a:cubicBezTo>
                    <a:pt x="7936" y="1791"/>
                    <a:pt x="8020" y="1740"/>
                    <a:pt x="8120" y="1740"/>
                  </a:cubicBezTo>
                  <a:cubicBezTo>
                    <a:pt x="8133" y="1740"/>
                    <a:pt x="8145" y="1741"/>
                    <a:pt x="8158" y="1743"/>
                  </a:cubicBezTo>
                  <a:lnTo>
                    <a:pt x="8255" y="1244"/>
                  </a:lnTo>
                  <a:cubicBezTo>
                    <a:pt x="8309" y="963"/>
                    <a:pt x="8021" y="695"/>
                    <a:pt x="7612" y="645"/>
                  </a:cubicBezTo>
                  <a:cubicBezTo>
                    <a:pt x="7562" y="638"/>
                    <a:pt x="7511" y="638"/>
                    <a:pt x="7461" y="638"/>
                  </a:cubicBezTo>
                  <a:close/>
                  <a:moveTo>
                    <a:pt x="7703" y="4120"/>
                  </a:moveTo>
                  <a:lnTo>
                    <a:pt x="7703" y="4122"/>
                  </a:lnTo>
                  <a:lnTo>
                    <a:pt x="8822" y="4252"/>
                  </a:lnTo>
                  <a:lnTo>
                    <a:pt x="7703" y="412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325175" y="1809650"/>
              <a:ext cx="241150" cy="127675"/>
            </a:xfrm>
            <a:custGeom>
              <a:rect b="b" l="l" r="r" t="t"/>
              <a:pathLst>
                <a:path extrusionOk="0" h="5107" w="9646">
                  <a:moveTo>
                    <a:pt x="470" y="0"/>
                  </a:moveTo>
                  <a:lnTo>
                    <a:pt x="275" y="1654"/>
                  </a:lnTo>
                  <a:lnTo>
                    <a:pt x="261" y="1654"/>
                  </a:lnTo>
                  <a:cubicBezTo>
                    <a:pt x="248" y="1653"/>
                    <a:pt x="236" y="1652"/>
                    <a:pt x="223" y="1652"/>
                  </a:cubicBezTo>
                  <a:cubicBezTo>
                    <a:pt x="124" y="1652"/>
                    <a:pt x="43" y="1703"/>
                    <a:pt x="33" y="1773"/>
                  </a:cubicBezTo>
                  <a:lnTo>
                    <a:pt x="33" y="1784"/>
                  </a:lnTo>
                  <a:cubicBezTo>
                    <a:pt x="26" y="1864"/>
                    <a:pt x="109" y="1943"/>
                    <a:pt x="225" y="1954"/>
                  </a:cubicBezTo>
                  <a:lnTo>
                    <a:pt x="239" y="1954"/>
                  </a:lnTo>
                  <a:lnTo>
                    <a:pt x="1" y="4070"/>
                  </a:lnTo>
                  <a:lnTo>
                    <a:pt x="1127" y="4203"/>
                  </a:lnTo>
                  <a:lnTo>
                    <a:pt x="1391" y="2095"/>
                  </a:lnTo>
                  <a:lnTo>
                    <a:pt x="1394" y="2095"/>
                  </a:lnTo>
                  <a:cubicBezTo>
                    <a:pt x="1405" y="2096"/>
                    <a:pt x="1415" y="2096"/>
                    <a:pt x="1425" y="2096"/>
                  </a:cubicBezTo>
                  <a:cubicBezTo>
                    <a:pt x="1525" y="2096"/>
                    <a:pt x="1612" y="2047"/>
                    <a:pt x="1618" y="1972"/>
                  </a:cubicBezTo>
                  <a:lnTo>
                    <a:pt x="1618" y="1961"/>
                  </a:lnTo>
                  <a:cubicBezTo>
                    <a:pt x="1629" y="1882"/>
                    <a:pt x="1546" y="1806"/>
                    <a:pt x="1431" y="1791"/>
                  </a:cubicBezTo>
                  <a:lnTo>
                    <a:pt x="1492" y="1286"/>
                  </a:lnTo>
                  <a:cubicBezTo>
                    <a:pt x="1510" y="1178"/>
                    <a:pt x="1571" y="1080"/>
                    <a:pt x="1658" y="1015"/>
                  </a:cubicBezTo>
                  <a:cubicBezTo>
                    <a:pt x="1783" y="917"/>
                    <a:pt x="1971" y="855"/>
                    <a:pt x="2176" y="855"/>
                  </a:cubicBezTo>
                  <a:cubicBezTo>
                    <a:pt x="2220" y="855"/>
                    <a:pt x="2264" y="858"/>
                    <a:pt x="2308" y="863"/>
                  </a:cubicBezTo>
                  <a:cubicBezTo>
                    <a:pt x="2496" y="881"/>
                    <a:pt x="2673" y="957"/>
                    <a:pt x="2814" y="1080"/>
                  </a:cubicBezTo>
                  <a:cubicBezTo>
                    <a:pt x="2842" y="1105"/>
                    <a:pt x="2871" y="1134"/>
                    <a:pt x="2893" y="1167"/>
                  </a:cubicBezTo>
                  <a:cubicBezTo>
                    <a:pt x="2962" y="1250"/>
                    <a:pt x="2994" y="1362"/>
                    <a:pt x="2980" y="1470"/>
                  </a:cubicBezTo>
                  <a:lnTo>
                    <a:pt x="2911" y="1968"/>
                  </a:lnTo>
                  <a:lnTo>
                    <a:pt x="2900" y="1968"/>
                  </a:lnTo>
                  <a:cubicBezTo>
                    <a:pt x="2888" y="1967"/>
                    <a:pt x="2876" y="1966"/>
                    <a:pt x="2864" y="1966"/>
                  </a:cubicBezTo>
                  <a:cubicBezTo>
                    <a:pt x="2767" y="1966"/>
                    <a:pt x="2682" y="2017"/>
                    <a:pt x="2673" y="2087"/>
                  </a:cubicBezTo>
                  <a:lnTo>
                    <a:pt x="2673" y="2102"/>
                  </a:lnTo>
                  <a:cubicBezTo>
                    <a:pt x="2662" y="2181"/>
                    <a:pt x="2749" y="2257"/>
                    <a:pt x="2861" y="2268"/>
                  </a:cubicBezTo>
                  <a:lnTo>
                    <a:pt x="2868" y="2268"/>
                  </a:lnTo>
                  <a:lnTo>
                    <a:pt x="2579" y="4373"/>
                  </a:lnTo>
                  <a:lnTo>
                    <a:pt x="3705" y="4507"/>
                  </a:lnTo>
                  <a:lnTo>
                    <a:pt x="4023" y="2409"/>
                  </a:lnTo>
                  <a:lnTo>
                    <a:pt x="4027" y="2409"/>
                  </a:lnTo>
                  <a:cubicBezTo>
                    <a:pt x="4037" y="2410"/>
                    <a:pt x="4047" y="2410"/>
                    <a:pt x="4056" y="2410"/>
                  </a:cubicBezTo>
                  <a:cubicBezTo>
                    <a:pt x="4159" y="2410"/>
                    <a:pt x="4245" y="2359"/>
                    <a:pt x="4258" y="2290"/>
                  </a:cubicBezTo>
                  <a:lnTo>
                    <a:pt x="4258" y="2275"/>
                  </a:lnTo>
                  <a:cubicBezTo>
                    <a:pt x="4269" y="2196"/>
                    <a:pt x="4186" y="2120"/>
                    <a:pt x="4074" y="2106"/>
                  </a:cubicBezTo>
                  <a:lnTo>
                    <a:pt x="4067" y="2106"/>
                  </a:lnTo>
                  <a:lnTo>
                    <a:pt x="4142" y="1607"/>
                  </a:lnTo>
                  <a:cubicBezTo>
                    <a:pt x="4184" y="1353"/>
                    <a:pt x="4482" y="1173"/>
                    <a:pt x="4838" y="1173"/>
                  </a:cubicBezTo>
                  <a:cubicBezTo>
                    <a:pt x="4881" y="1173"/>
                    <a:pt x="4925" y="1176"/>
                    <a:pt x="4969" y="1181"/>
                  </a:cubicBezTo>
                  <a:cubicBezTo>
                    <a:pt x="5377" y="1232"/>
                    <a:pt x="5673" y="1502"/>
                    <a:pt x="5626" y="1784"/>
                  </a:cubicBezTo>
                  <a:lnTo>
                    <a:pt x="5540" y="2286"/>
                  </a:lnTo>
                  <a:lnTo>
                    <a:pt x="5533" y="2286"/>
                  </a:lnTo>
                  <a:cubicBezTo>
                    <a:pt x="5520" y="2284"/>
                    <a:pt x="5508" y="2284"/>
                    <a:pt x="5496" y="2284"/>
                  </a:cubicBezTo>
                  <a:cubicBezTo>
                    <a:pt x="5399" y="2284"/>
                    <a:pt x="5314" y="2334"/>
                    <a:pt x="5302" y="2402"/>
                  </a:cubicBezTo>
                  <a:lnTo>
                    <a:pt x="5302" y="2416"/>
                  </a:lnTo>
                  <a:cubicBezTo>
                    <a:pt x="5291" y="2495"/>
                    <a:pt x="5370" y="2571"/>
                    <a:pt x="5482" y="2586"/>
                  </a:cubicBezTo>
                  <a:lnTo>
                    <a:pt x="5489" y="2586"/>
                  </a:lnTo>
                  <a:lnTo>
                    <a:pt x="5143" y="4676"/>
                  </a:lnTo>
                  <a:lnTo>
                    <a:pt x="6266" y="4810"/>
                  </a:lnTo>
                  <a:lnTo>
                    <a:pt x="6634" y="2719"/>
                  </a:lnTo>
                  <a:lnTo>
                    <a:pt x="6645" y="2719"/>
                  </a:lnTo>
                  <a:cubicBezTo>
                    <a:pt x="6657" y="2721"/>
                    <a:pt x="6669" y="2722"/>
                    <a:pt x="6681" y="2722"/>
                  </a:cubicBezTo>
                  <a:cubicBezTo>
                    <a:pt x="6779" y="2722"/>
                    <a:pt x="6863" y="2671"/>
                    <a:pt x="6876" y="2604"/>
                  </a:cubicBezTo>
                  <a:lnTo>
                    <a:pt x="6876" y="2589"/>
                  </a:lnTo>
                  <a:cubicBezTo>
                    <a:pt x="6890" y="2510"/>
                    <a:pt x="6807" y="2434"/>
                    <a:pt x="6695" y="2423"/>
                  </a:cubicBezTo>
                  <a:lnTo>
                    <a:pt x="6684" y="2423"/>
                  </a:lnTo>
                  <a:lnTo>
                    <a:pt x="6775" y="1925"/>
                  </a:lnTo>
                  <a:cubicBezTo>
                    <a:pt x="6807" y="1748"/>
                    <a:pt x="6966" y="1611"/>
                    <a:pt x="7183" y="1542"/>
                  </a:cubicBezTo>
                  <a:cubicBezTo>
                    <a:pt x="7226" y="1528"/>
                    <a:pt x="7269" y="1517"/>
                    <a:pt x="7316" y="1510"/>
                  </a:cubicBezTo>
                  <a:cubicBezTo>
                    <a:pt x="7363" y="1499"/>
                    <a:pt x="7414" y="1495"/>
                    <a:pt x="7461" y="1495"/>
                  </a:cubicBezTo>
                  <a:cubicBezTo>
                    <a:pt x="7511" y="1495"/>
                    <a:pt x="7562" y="1495"/>
                    <a:pt x="7612" y="1502"/>
                  </a:cubicBezTo>
                  <a:cubicBezTo>
                    <a:pt x="8017" y="1553"/>
                    <a:pt x="8309" y="1820"/>
                    <a:pt x="8255" y="2102"/>
                  </a:cubicBezTo>
                  <a:lnTo>
                    <a:pt x="8158" y="2597"/>
                  </a:lnTo>
                  <a:cubicBezTo>
                    <a:pt x="8148" y="2596"/>
                    <a:pt x="8138" y="2595"/>
                    <a:pt x="8128" y="2595"/>
                  </a:cubicBezTo>
                  <a:cubicBezTo>
                    <a:pt x="8028" y="2595"/>
                    <a:pt x="7939" y="2643"/>
                    <a:pt x="7923" y="2716"/>
                  </a:cubicBezTo>
                  <a:lnTo>
                    <a:pt x="7923" y="2730"/>
                  </a:lnTo>
                  <a:cubicBezTo>
                    <a:pt x="7909" y="2806"/>
                    <a:pt x="7988" y="2882"/>
                    <a:pt x="8100" y="2896"/>
                  </a:cubicBezTo>
                  <a:lnTo>
                    <a:pt x="7703" y="4976"/>
                  </a:lnTo>
                  <a:lnTo>
                    <a:pt x="8822" y="5106"/>
                  </a:lnTo>
                  <a:lnTo>
                    <a:pt x="9245" y="3030"/>
                  </a:lnTo>
                  <a:lnTo>
                    <a:pt x="9255" y="3030"/>
                  </a:lnTo>
                  <a:cubicBezTo>
                    <a:pt x="9268" y="3031"/>
                    <a:pt x="9280" y="3032"/>
                    <a:pt x="9292" y="3032"/>
                  </a:cubicBezTo>
                  <a:cubicBezTo>
                    <a:pt x="9389" y="3032"/>
                    <a:pt x="9474" y="2982"/>
                    <a:pt x="9490" y="2911"/>
                  </a:cubicBezTo>
                  <a:lnTo>
                    <a:pt x="9494" y="2900"/>
                  </a:lnTo>
                  <a:cubicBezTo>
                    <a:pt x="9508" y="2820"/>
                    <a:pt x="9429" y="2748"/>
                    <a:pt x="9317" y="2737"/>
                  </a:cubicBezTo>
                  <a:lnTo>
                    <a:pt x="9306" y="2737"/>
                  </a:lnTo>
                  <a:lnTo>
                    <a:pt x="9645" y="1113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256025" y="2344700"/>
              <a:ext cx="231500" cy="198625"/>
            </a:xfrm>
            <a:custGeom>
              <a:rect b="b" l="l" r="r" t="t"/>
              <a:pathLst>
                <a:path extrusionOk="0" h="7945" w="9260">
                  <a:moveTo>
                    <a:pt x="427" y="0"/>
                  </a:moveTo>
                  <a:lnTo>
                    <a:pt x="311" y="1928"/>
                  </a:lnTo>
                  <a:lnTo>
                    <a:pt x="1" y="7876"/>
                  </a:lnTo>
                  <a:lnTo>
                    <a:pt x="781" y="7944"/>
                  </a:lnTo>
                  <a:lnTo>
                    <a:pt x="8118" y="7944"/>
                  </a:lnTo>
                  <a:lnTo>
                    <a:pt x="8898" y="3041"/>
                  </a:lnTo>
                  <a:lnTo>
                    <a:pt x="8941" y="2759"/>
                  </a:lnTo>
                  <a:lnTo>
                    <a:pt x="9259" y="874"/>
                  </a:lnTo>
                  <a:lnTo>
                    <a:pt x="9234" y="870"/>
                  </a:lnTo>
                  <a:lnTo>
                    <a:pt x="6977" y="65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347475" y="2402375"/>
              <a:ext cx="35325" cy="140950"/>
            </a:xfrm>
            <a:custGeom>
              <a:rect b="b" l="l" r="r" t="t"/>
              <a:pathLst>
                <a:path extrusionOk="0" h="5638" w="1413">
                  <a:moveTo>
                    <a:pt x="560" y="1"/>
                  </a:moveTo>
                  <a:lnTo>
                    <a:pt x="1" y="5637"/>
                  </a:lnTo>
                  <a:lnTo>
                    <a:pt x="802" y="5637"/>
                  </a:lnTo>
                  <a:lnTo>
                    <a:pt x="1412" y="84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301700" y="2397675"/>
              <a:ext cx="32450" cy="145650"/>
            </a:xfrm>
            <a:custGeom>
              <a:rect b="b" l="l" r="r" t="t"/>
              <a:pathLst>
                <a:path extrusionOk="0" h="5826" w="1298">
                  <a:moveTo>
                    <a:pt x="441" y="1"/>
                  </a:moveTo>
                  <a:lnTo>
                    <a:pt x="1" y="5825"/>
                  </a:lnTo>
                  <a:lnTo>
                    <a:pt x="802" y="5825"/>
                  </a:lnTo>
                  <a:lnTo>
                    <a:pt x="1297" y="84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393150" y="2407075"/>
              <a:ext cx="38125" cy="136250"/>
            </a:xfrm>
            <a:custGeom>
              <a:rect b="b" l="l" r="r" t="t"/>
              <a:pathLst>
                <a:path extrusionOk="0" h="5450" w="1525">
                  <a:moveTo>
                    <a:pt x="676" y="0"/>
                  </a:moveTo>
                  <a:lnTo>
                    <a:pt x="1" y="5449"/>
                  </a:lnTo>
                  <a:lnTo>
                    <a:pt x="806" y="5449"/>
                  </a:lnTo>
                  <a:lnTo>
                    <a:pt x="1525" y="80"/>
                  </a:lnTo>
                  <a:lnTo>
                    <a:pt x="1228" y="55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439025" y="2411675"/>
              <a:ext cx="40550" cy="131650"/>
            </a:xfrm>
            <a:custGeom>
              <a:rect b="b" l="l" r="r" t="t"/>
              <a:pathLst>
                <a:path extrusionOk="0" h="5266" w="1622">
                  <a:moveTo>
                    <a:pt x="776" y="1"/>
                  </a:moveTo>
                  <a:lnTo>
                    <a:pt x="0" y="5265"/>
                  </a:lnTo>
                  <a:lnTo>
                    <a:pt x="798" y="5265"/>
                  </a:lnTo>
                  <a:lnTo>
                    <a:pt x="1578" y="362"/>
                  </a:lnTo>
                  <a:lnTo>
                    <a:pt x="1621" y="80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256125" y="2392900"/>
              <a:ext cx="29100" cy="150425"/>
            </a:xfrm>
            <a:custGeom>
              <a:rect b="b" l="l" r="r" t="t"/>
              <a:pathLst>
                <a:path extrusionOk="0" h="6017" w="1164">
                  <a:moveTo>
                    <a:pt x="307" y="0"/>
                  </a:moveTo>
                  <a:lnTo>
                    <a:pt x="0" y="5944"/>
                  </a:lnTo>
                  <a:lnTo>
                    <a:pt x="795" y="6016"/>
                  </a:lnTo>
                  <a:lnTo>
                    <a:pt x="1163" y="87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263875" y="2344700"/>
              <a:ext cx="223650" cy="69075"/>
            </a:xfrm>
            <a:custGeom>
              <a:rect b="b" l="l" r="r" t="t"/>
              <a:pathLst>
                <a:path extrusionOk="0" h="2763" w="8946">
                  <a:moveTo>
                    <a:pt x="116" y="0"/>
                  </a:moveTo>
                  <a:lnTo>
                    <a:pt x="1" y="1928"/>
                  </a:lnTo>
                  <a:lnTo>
                    <a:pt x="857" y="2011"/>
                  </a:lnTo>
                  <a:lnTo>
                    <a:pt x="889" y="1535"/>
                  </a:lnTo>
                  <a:cubicBezTo>
                    <a:pt x="906" y="1282"/>
                    <a:pt x="1140" y="1099"/>
                    <a:pt x="1420" y="1099"/>
                  </a:cubicBezTo>
                  <a:cubicBezTo>
                    <a:pt x="1440" y="1099"/>
                    <a:pt x="1461" y="1100"/>
                    <a:pt x="1481" y="1102"/>
                  </a:cubicBezTo>
                  <a:cubicBezTo>
                    <a:pt x="1788" y="1134"/>
                    <a:pt x="2019" y="1376"/>
                    <a:pt x="1994" y="1643"/>
                  </a:cubicBezTo>
                  <a:lnTo>
                    <a:pt x="1958" y="2120"/>
                  </a:lnTo>
                  <a:lnTo>
                    <a:pt x="2814" y="2203"/>
                  </a:lnTo>
                  <a:lnTo>
                    <a:pt x="2861" y="1726"/>
                  </a:lnTo>
                  <a:cubicBezTo>
                    <a:pt x="2881" y="1479"/>
                    <a:pt x="3115" y="1293"/>
                    <a:pt x="3393" y="1293"/>
                  </a:cubicBezTo>
                  <a:cubicBezTo>
                    <a:pt x="3415" y="1293"/>
                    <a:pt x="3438" y="1294"/>
                    <a:pt x="3460" y="1297"/>
                  </a:cubicBezTo>
                  <a:cubicBezTo>
                    <a:pt x="3763" y="1325"/>
                    <a:pt x="3987" y="1567"/>
                    <a:pt x="3958" y="1838"/>
                  </a:cubicBezTo>
                  <a:lnTo>
                    <a:pt x="3911" y="2311"/>
                  </a:lnTo>
                  <a:lnTo>
                    <a:pt x="4764" y="2391"/>
                  </a:lnTo>
                  <a:lnTo>
                    <a:pt x="4818" y="1921"/>
                  </a:lnTo>
                  <a:cubicBezTo>
                    <a:pt x="4848" y="1672"/>
                    <a:pt x="5090" y="1485"/>
                    <a:pt x="5368" y="1485"/>
                  </a:cubicBezTo>
                  <a:cubicBezTo>
                    <a:pt x="5388" y="1485"/>
                    <a:pt x="5408" y="1486"/>
                    <a:pt x="5428" y="1488"/>
                  </a:cubicBezTo>
                  <a:cubicBezTo>
                    <a:pt x="5731" y="1520"/>
                    <a:pt x="5948" y="1759"/>
                    <a:pt x="5916" y="2026"/>
                  </a:cubicBezTo>
                  <a:lnTo>
                    <a:pt x="5854" y="2495"/>
                  </a:lnTo>
                  <a:lnTo>
                    <a:pt x="6703" y="2578"/>
                  </a:lnTo>
                  <a:lnTo>
                    <a:pt x="6768" y="2109"/>
                  </a:lnTo>
                  <a:cubicBezTo>
                    <a:pt x="6805" y="1860"/>
                    <a:pt x="7049" y="1676"/>
                    <a:pt x="7328" y="1676"/>
                  </a:cubicBezTo>
                  <a:cubicBezTo>
                    <a:pt x="7348" y="1676"/>
                    <a:pt x="7368" y="1677"/>
                    <a:pt x="7389" y="1679"/>
                  </a:cubicBezTo>
                  <a:cubicBezTo>
                    <a:pt x="7689" y="1708"/>
                    <a:pt x="7902" y="1950"/>
                    <a:pt x="7862" y="2214"/>
                  </a:cubicBezTo>
                  <a:lnTo>
                    <a:pt x="7790" y="2683"/>
                  </a:lnTo>
                  <a:lnTo>
                    <a:pt x="8635" y="2763"/>
                  </a:lnTo>
                  <a:lnTo>
                    <a:pt x="8945" y="87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259450" y="2392875"/>
              <a:ext cx="29550" cy="9375"/>
            </a:xfrm>
            <a:custGeom>
              <a:rect b="b" l="l" r="r" t="t"/>
              <a:pathLst>
                <a:path extrusionOk="0" h="375" w="1182">
                  <a:moveTo>
                    <a:pt x="141" y="0"/>
                  </a:moveTo>
                  <a:cubicBezTo>
                    <a:pt x="69" y="0"/>
                    <a:pt x="8" y="55"/>
                    <a:pt x="1" y="131"/>
                  </a:cubicBezTo>
                  <a:cubicBezTo>
                    <a:pt x="1" y="211"/>
                    <a:pt x="62" y="279"/>
                    <a:pt x="142" y="287"/>
                  </a:cubicBezTo>
                  <a:lnTo>
                    <a:pt x="1019" y="373"/>
                  </a:lnTo>
                  <a:cubicBezTo>
                    <a:pt x="1025" y="374"/>
                    <a:pt x="1031" y="375"/>
                    <a:pt x="1037" y="375"/>
                  </a:cubicBezTo>
                  <a:cubicBezTo>
                    <a:pt x="1109" y="375"/>
                    <a:pt x="1171" y="317"/>
                    <a:pt x="1178" y="243"/>
                  </a:cubicBezTo>
                  <a:cubicBezTo>
                    <a:pt x="1182" y="164"/>
                    <a:pt x="1120" y="92"/>
                    <a:pt x="1037" y="88"/>
                  </a:cubicBezTo>
                  <a:lnTo>
                    <a:pt x="160" y="1"/>
                  </a:lnTo>
                  <a:cubicBezTo>
                    <a:pt x="153" y="1"/>
                    <a:pt x="147" y="0"/>
                    <a:pt x="141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308400" y="2397625"/>
              <a:ext cx="29450" cy="9325"/>
            </a:xfrm>
            <a:custGeom>
              <a:rect b="b" l="l" r="r" t="t"/>
              <a:pathLst>
                <a:path extrusionOk="0" h="373" w="1178">
                  <a:moveTo>
                    <a:pt x="142" y="1"/>
                  </a:moveTo>
                  <a:cubicBezTo>
                    <a:pt x="72" y="1"/>
                    <a:pt x="13" y="54"/>
                    <a:pt x="0" y="126"/>
                  </a:cubicBezTo>
                  <a:lnTo>
                    <a:pt x="0" y="136"/>
                  </a:lnTo>
                  <a:cubicBezTo>
                    <a:pt x="0" y="216"/>
                    <a:pt x="65" y="284"/>
                    <a:pt x="144" y="288"/>
                  </a:cubicBezTo>
                  <a:lnTo>
                    <a:pt x="1007" y="371"/>
                  </a:lnTo>
                  <a:cubicBezTo>
                    <a:pt x="1014" y="372"/>
                    <a:pt x="1021" y="373"/>
                    <a:pt x="1028" y="373"/>
                  </a:cubicBezTo>
                  <a:cubicBezTo>
                    <a:pt x="1099" y="373"/>
                    <a:pt x="1160" y="321"/>
                    <a:pt x="1174" y="248"/>
                  </a:cubicBezTo>
                  <a:lnTo>
                    <a:pt x="1174" y="238"/>
                  </a:lnTo>
                  <a:cubicBezTo>
                    <a:pt x="1177" y="158"/>
                    <a:pt x="1112" y="89"/>
                    <a:pt x="1033" y="86"/>
                  </a:cubicBezTo>
                  <a:lnTo>
                    <a:pt x="166" y="3"/>
                  </a:lnTo>
                  <a:cubicBezTo>
                    <a:pt x="158" y="1"/>
                    <a:pt x="150" y="1"/>
                    <a:pt x="142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357125" y="2402350"/>
              <a:ext cx="29375" cy="9225"/>
            </a:xfrm>
            <a:custGeom>
              <a:rect b="b" l="l" r="r" t="t"/>
              <a:pathLst>
                <a:path extrusionOk="0" h="369" w="1175">
                  <a:moveTo>
                    <a:pt x="150" y="0"/>
                  </a:moveTo>
                  <a:cubicBezTo>
                    <a:pt x="79" y="0"/>
                    <a:pt x="14" y="52"/>
                    <a:pt x="5" y="124"/>
                  </a:cubicBezTo>
                  <a:lnTo>
                    <a:pt x="5" y="135"/>
                  </a:lnTo>
                  <a:cubicBezTo>
                    <a:pt x="1" y="215"/>
                    <a:pt x="62" y="283"/>
                    <a:pt x="142" y="287"/>
                  </a:cubicBezTo>
                  <a:lnTo>
                    <a:pt x="1005" y="366"/>
                  </a:lnTo>
                  <a:cubicBezTo>
                    <a:pt x="1013" y="368"/>
                    <a:pt x="1021" y="369"/>
                    <a:pt x="1029" y="369"/>
                  </a:cubicBezTo>
                  <a:cubicBezTo>
                    <a:pt x="1096" y="369"/>
                    <a:pt x="1158" y="318"/>
                    <a:pt x="1171" y="247"/>
                  </a:cubicBezTo>
                  <a:lnTo>
                    <a:pt x="1171" y="236"/>
                  </a:lnTo>
                  <a:cubicBezTo>
                    <a:pt x="1174" y="157"/>
                    <a:pt x="1113" y="88"/>
                    <a:pt x="1034" y="85"/>
                  </a:cubicBezTo>
                  <a:lnTo>
                    <a:pt x="171" y="2"/>
                  </a:lnTo>
                  <a:cubicBezTo>
                    <a:pt x="164" y="1"/>
                    <a:pt x="157" y="0"/>
                    <a:pt x="150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1405625" y="2407025"/>
              <a:ext cx="29450" cy="9225"/>
            </a:xfrm>
            <a:custGeom>
              <a:rect b="b" l="l" r="r" t="t"/>
              <a:pathLst>
                <a:path extrusionOk="0" h="369" w="1178">
                  <a:moveTo>
                    <a:pt x="156" y="1"/>
                  </a:moveTo>
                  <a:cubicBezTo>
                    <a:pt x="84" y="1"/>
                    <a:pt x="20" y="49"/>
                    <a:pt x="7" y="122"/>
                  </a:cubicBezTo>
                  <a:lnTo>
                    <a:pt x="7" y="136"/>
                  </a:lnTo>
                  <a:cubicBezTo>
                    <a:pt x="0" y="212"/>
                    <a:pt x="61" y="280"/>
                    <a:pt x="141" y="284"/>
                  </a:cubicBezTo>
                  <a:lnTo>
                    <a:pt x="1000" y="367"/>
                  </a:lnTo>
                  <a:cubicBezTo>
                    <a:pt x="1007" y="368"/>
                    <a:pt x="1014" y="368"/>
                    <a:pt x="1020" y="368"/>
                  </a:cubicBezTo>
                  <a:cubicBezTo>
                    <a:pt x="1092" y="368"/>
                    <a:pt x="1153" y="317"/>
                    <a:pt x="1170" y="244"/>
                  </a:cubicBezTo>
                  <a:lnTo>
                    <a:pt x="1170" y="233"/>
                  </a:lnTo>
                  <a:cubicBezTo>
                    <a:pt x="1177" y="154"/>
                    <a:pt x="1116" y="85"/>
                    <a:pt x="1036" y="85"/>
                  </a:cubicBezTo>
                  <a:lnTo>
                    <a:pt x="177" y="2"/>
                  </a:lnTo>
                  <a:cubicBezTo>
                    <a:pt x="170" y="1"/>
                    <a:pt x="163" y="1"/>
                    <a:pt x="156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453900" y="2411650"/>
              <a:ext cx="29550" cy="9175"/>
            </a:xfrm>
            <a:custGeom>
              <a:rect b="b" l="l" r="r" t="t"/>
              <a:pathLst>
                <a:path extrusionOk="0" h="367" w="1182">
                  <a:moveTo>
                    <a:pt x="164" y="1"/>
                  </a:moveTo>
                  <a:cubicBezTo>
                    <a:pt x="90" y="1"/>
                    <a:pt x="25" y="53"/>
                    <a:pt x="12" y="128"/>
                  </a:cubicBezTo>
                  <a:lnTo>
                    <a:pt x="12" y="132"/>
                  </a:lnTo>
                  <a:cubicBezTo>
                    <a:pt x="1" y="207"/>
                    <a:pt x="59" y="276"/>
                    <a:pt x="134" y="283"/>
                  </a:cubicBezTo>
                  <a:lnTo>
                    <a:pt x="1001" y="366"/>
                  </a:lnTo>
                  <a:cubicBezTo>
                    <a:pt x="1006" y="367"/>
                    <a:pt x="1011" y="367"/>
                    <a:pt x="1015" y="367"/>
                  </a:cubicBezTo>
                  <a:cubicBezTo>
                    <a:pt x="1089" y="367"/>
                    <a:pt x="1154" y="315"/>
                    <a:pt x="1171" y="240"/>
                  </a:cubicBezTo>
                  <a:lnTo>
                    <a:pt x="1171" y="236"/>
                  </a:lnTo>
                  <a:cubicBezTo>
                    <a:pt x="1182" y="160"/>
                    <a:pt x="1124" y="88"/>
                    <a:pt x="1044" y="85"/>
                  </a:cubicBezTo>
                  <a:lnTo>
                    <a:pt x="178" y="2"/>
                  </a:lnTo>
                  <a:cubicBezTo>
                    <a:pt x="173" y="1"/>
                    <a:pt x="168" y="1"/>
                    <a:pt x="164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295925" y="2232125"/>
              <a:ext cx="35050" cy="95075"/>
            </a:xfrm>
            <a:custGeom>
              <a:rect b="b" l="l" r="r" t="t"/>
              <a:pathLst>
                <a:path extrusionOk="0" h="3803" w="1402">
                  <a:moveTo>
                    <a:pt x="792" y="0"/>
                  </a:moveTo>
                  <a:cubicBezTo>
                    <a:pt x="516" y="0"/>
                    <a:pt x="288" y="172"/>
                    <a:pt x="268" y="405"/>
                  </a:cubicBezTo>
                  <a:lnTo>
                    <a:pt x="228" y="853"/>
                  </a:lnTo>
                  <a:lnTo>
                    <a:pt x="232" y="853"/>
                  </a:lnTo>
                  <a:cubicBezTo>
                    <a:pt x="315" y="863"/>
                    <a:pt x="380" y="928"/>
                    <a:pt x="373" y="997"/>
                  </a:cubicBezTo>
                  <a:lnTo>
                    <a:pt x="373" y="1011"/>
                  </a:lnTo>
                  <a:cubicBezTo>
                    <a:pt x="363" y="1079"/>
                    <a:pt x="303" y="1126"/>
                    <a:pt x="236" y="1126"/>
                  </a:cubicBezTo>
                  <a:cubicBezTo>
                    <a:pt x="228" y="1126"/>
                    <a:pt x="219" y="1125"/>
                    <a:pt x="210" y="1123"/>
                  </a:cubicBezTo>
                  <a:lnTo>
                    <a:pt x="207" y="1123"/>
                  </a:lnTo>
                  <a:lnTo>
                    <a:pt x="1" y="3694"/>
                  </a:lnTo>
                  <a:lnTo>
                    <a:pt x="1070" y="3803"/>
                  </a:lnTo>
                  <a:lnTo>
                    <a:pt x="1312" y="1235"/>
                  </a:lnTo>
                  <a:lnTo>
                    <a:pt x="1312" y="1235"/>
                  </a:lnTo>
                  <a:lnTo>
                    <a:pt x="1301" y="1239"/>
                  </a:lnTo>
                  <a:cubicBezTo>
                    <a:pt x="1225" y="1235"/>
                    <a:pt x="1160" y="1170"/>
                    <a:pt x="1160" y="1095"/>
                  </a:cubicBezTo>
                  <a:lnTo>
                    <a:pt x="1160" y="1080"/>
                  </a:lnTo>
                  <a:cubicBezTo>
                    <a:pt x="1173" y="1013"/>
                    <a:pt x="1233" y="966"/>
                    <a:pt x="1300" y="966"/>
                  </a:cubicBezTo>
                  <a:cubicBezTo>
                    <a:pt x="1308" y="966"/>
                    <a:pt x="1317" y="966"/>
                    <a:pt x="1326" y="968"/>
                  </a:cubicBezTo>
                  <a:lnTo>
                    <a:pt x="1333" y="968"/>
                  </a:lnTo>
                  <a:lnTo>
                    <a:pt x="1380" y="524"/>
                  </a:lnTo>
                  <a:cubicBezTo>
                    <a:pt x="1402" y="271"/>
                    <a:pt x="1171" y="37"/>
                    <a:pt x="864" y="4"/>
                  </a:cubicBezTo>
                  <a:cubicBezTo>
                    <a:pt x="840" y="1"/>
                    <a:pt x="816" y="0"/>
                    <a:pt x="79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343500" y="2237350"/>
              <a:ext cx="36950" cy="94725"/>
            </a:xfrm>
            <a:custGeom>
              <a:rect b="b" l="l" r="r" t="t"/>
              <a:pathLst>
                <a:path extrusionOk="0" h="3789" w="1478">
                  <a:moveTo>
                    <a:pt x="875" y="1"/>
                  </a:moveTo>
                  <a:cubicBezTo>
                    <a:pt x="598" y="1"/>
                    <a:pt x="363" y="172"/>
                    <a:pt x="340" y="405"/>
                  </a:cubicBezTo>
                  <a:lnTo>
                    <a:pt x="293" y="849"/>
                  </a:lnTo>
                  <a:lnTo>
                    <a:pt x="297" y="849"/>
                  </a:lnTo>
                  <a:cubicBezTo>
                    <a:pt x="383" y="860"/>
                    <a:pt x="445" y="925"/>
                    <a:pt x="438" y="994"/>
                  </a:cubicBezTo>
                  <a:lnTo>
                    <a:pt x="438" y="1005"/>
                  </a:lnTo>
                  <a:cubicBezTo>
                    <a:pt x="422" y="1072"/>
                    <a:pt x="363" y="1119"/>
                    <a:pt x="297" y="1119"/>
                  </a:cubicBezTo>
                  <a:cubicBezTo>
                    <a:pt x="289" y="1119"/>
                    <a:pt x="280" y="1118"/>
                    <a:pt x="272" y="1117"/>
                  </a:cubicBezTo>
                  <a:lnTo>
                    <a:pt x="264" y="1117"/>
                  </a:lnTo>
                  <a:lnTo>
                    <a:pt x="1" y="3684"/>
                  </a:lnTo>
                  <a:lnTo>
                    <a:pt x="1070" y="3789"/>
                  </a:lnTo>
                  <a:lnTo>
                    <a:pt x="1366" y="1232"/>
                  </a:lnTo>
                  <a:lnTo>
                    <a:pt x="1362" y="1232"/>
                  </a:lnTo>
                  <a:cubicBezTo>
                    <a:pt x="1275" y="1221"/>
                    <a:pt x="1214" y="1156"/>
                    <a:pt x="1221" y="1088"/>
                  </a:cubicBezTo>
                  <a:lnTo>
                    <a:pt x="1221" y="1077"/>
                  </a:lnTo>
                  <a:cubicBezTo>
                    <a:pt x="1237" y="1010"/>
                    <a:pt x="1298" y="962"/>
                    <a:pt x="1365" y="962"/>
                  </a:cubicBezTo>
                  <a:cubicBezTo>
                    <a:pt x="1373" y="962"/>
                    <a:pt x="1382" y="963"/>
                    <a:pt x="1391" y="965"/>
                  </a:cubicBezTo>
                  <a:lnTo>
                    <a:pt x="1395" y="965"/>
                  </a:lnTo>
                  <a:lnTo>
                    <a:pt x="1449" y="521"/>
                  </a:lnTo>
                  <a:cubicBezTo>
                    <a:pt x="1478" y="268"/>
                    <a:pt x="1254" y="37"/>
                    <a:pt x="947" y="4"/>
                  </a:cubicBezTo>
                  <a:cubicBezTo>
                    <a:pt x="923" y="2"/>
                    <a:pt x="899" y="1"/>
                    <a:pt x="875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1438375" y="2247675"/>
              <a:ext cx="40650" cy="93800"/>
            </a:xfrm>
            <a:custGeom>
              <a:rect b="b" l="l" r="r" t="t"/>
              <a:pathLst>
                <a:path extrusionOk="0" h="3752" w="1626">
                  <a:moveTo>
                    <a:pt x="1040" y="0"/>
                  </a:moveTo>
                  <a:cubicBezTo>
                    <a:pt x="760" y="0"/>
                    <a:pt x="515" y="169"/>
                    <a:pt x="481" y="400"/>
                  </a:cubicBezTo>
                  <a:lnTo>
                    <a:pt x="412" y="841"/>
                  </a:lnTo>
                  <a:lnTo>
                    <a:pt x="423" y="841"/>
                  </a:lnTo>
                  <a:cubicBezTo>
                    <a:pt x="506" y="852"/>
                    <a:pt x="568" y="913"/>
                    <a:pt x="560" y="985"/>
                  </a:cubicBezTo>
                  <a:lnTo>
                    <a:pt x="560" y="996"/>
                  </a:lnTo>
                  <a:cubicBezTo>
                    <a:pt x="541" y="1065"/>
                    <a:pt x="477" y="1110"/>
                    <a:pt x="409" y="1110"/>
                  </a:cubicBezTo>
                  <a:cubicBezTo>
                    <a:pt x="402" y="1110"/>
                    <a:pt x="394" y="1109"/>
                    <a:pt x="387" y="1108"/>
                  </a:cubicBezTo>
                  <a:lnTo>
                    <a:pt x="376" y="1108"/>
                  </a:lnTo>
                  <a:lnTo>
                    <a:pt x="1" y="3647"/>
                  </a:lnTo>
                  <a:lnTo>
                    <a:pt x="1059" y="3751"/>
                  </a:lnTo>
                  <a:lnTo>
                    <a:pt x="1470" y="1220"/>
                  </a:lnTo>
                  <a:cubicBezTo>
                    <a:pt x="1384" y="1209"/>
                    <a:pt x="1326" y="1148"/>
                    <a:pt x="1337" y="1076"/>
                  </a:cubicBezTo>
                  <a:lnTo>
                    <a:pt x="1337" y="1065"/>
                  </a:lnTo>
                  <a:cubicBezTo>
                    <a:pt x="1356" y="996"/>
                    <a:pt x="1417" y="951"/>
                    <a:pt x="1487" y="951"/>
                  </a:cubicBezTo>
                  <a:cubicBezTo>
                    <a:pt x="1495" y="951"/>
                    <a:pt x="1503" y="952"/>
                    <a:pt x="1510" y="953"/>
                  </a:cubicBezTo>
                  <a:lnTo>
                    <a:pt x="1582" y="512"/>
                  </a:lnTo>
                  <a:cubicBezTo>
                    <a:pt x="1626" y="267"/>
                    <a:pt x="1409" y="36"/>
                    <a:pt x="1106" y="3"/>
                  </a:cubicBezTo>
                  <a:cubicBezTo>
                    <a:pt x="1084" y="1"/>
                    <a:pt x="1062" y="0"/>
                    <a:pt x="1040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00375" y="2242525"/>
              <a:ext cx="29450" cy="20125"/>
            </a:xfrm>
            <a:custGeom>
              <a:rect b="b" l="l" r="r" t="t"/>
              <a:pathLst>
                <a:path extrusionOk="0" h="805" w="1178">
                  <a:moveTo>
                    <a:pt x="1" y="686"/>
                  </a:moveTo>
                  <a:cubicBezTo>
                    <a:pt x="1" y="689"/>
                    <a:pt x="1" y="691"/>
                    <a:pt x="1" y="693"/>
                  </a:cubicBezTo>
                  <a:lnTo>
                    <a:pt x="1" y="686"/>
                  </a:lnTo>
                  <a:close/>
                  <a:moveTo>
                    <a:pt x="589" y="0"/>
                  </a:moveTo>
                  <a:cubicBezTo>
                    <a:pt x="309" y="0"/>
                    <a:pt x="70" y="169"/>
                    <a:pt x="40" y="404"/>
                  </a:cubicBezTo>
                  <a:lnTo>
                    <a:pt x="1" y="686"/>
                  </a:lnTo>
                  <a:lnTo>
                    <a:pt x="1" y="686"/>
                  </a:lnTo>
                  <a:cubicBezTo>
                    <a:pt x="35" y="455"/>
                    <a:pt x="275" y="289"/>
                    <a:pt x="550" y="289"/>
                  </a:cubicBezTo>
                  <a:cubicBezTo>
                    <a:pt x="571" y="289"/>
                    <a:pt x="593" y="290"/>
                    <a:pt x="614" y="292"/>
                  </a:cubicBezTo>
                  <a:cubicBezTo>
                    <a:pt x="916" y="324"/>
                    <a:pt x="1135" y="552"/>
                    <a:pt x="1103" y="799"/>
                  </a:cubicBezTo>
                  <a:lnTo>
                    <a:pt x="1103" y="799"/>
                  </a:lnTo>
                  <a:lnTo>
                    <a:pt x="1142" y="516"/>
                  </a:lnTo>
                  <a:cubicBezTo>
                    <a:pt x="1178" y="267"/>
                    <a:pt x="957" y="36"/>
                    <a:pt x="654" y="3"/>
                  </a:cubicBezTo>
                  <a:cubicBezTo>
                    <a:pt x="632" y="1"/>
                    <a:pt x="610" y="0"/>
                    <a:pt x="589" y="0"/>
                  </a:cubicBezTo>
                  <a:close/>
                  <a:moveTo>
                    <a:pt x="1103" y="799"/>
                  </a:moveTo>
                  <a:lnTo>
                    <a:pt x="1102" y="805"/>
                  </a:lnTo>
                  <a:cubicBezTo>
                    <a:pt x="1102" y="803"/>
                    <a:pt x="1102" y="801"/>
                    <a:pt x="1103" y="799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398125" y="2270950"/>
              <a:ext cx="4450" cy="6675"/>
            </a:xfrm>
            <a:custGeom>
              <a:rect b="b" l="l" r="r" t="t"/>
              <a:pathLst>
                <a:path extrusionOk="0" h="267" w="178">
                  <a:moveTo>
                    <a:pt x="33" y="0"/>
                  </a:moveTo>
                  <a:lnTo>
                    <a:pt x="0" y="264"/>
                  </a:lnTo>
                  <a:lnTo>
                    <a:pt x="8" y="264"/>
                  </a:lnTo>
                  <a:cubicBezTo>
                    <a:pt x="17" y="265"/>
                    <a:pt x="26" y="266"/>
                    <a:pt x="35" y="266"/>
                  </a:cubicBezTo>
                  <a:cubicBezTo>
                    <a:pt x="101" y="266"/>
                    <a:pt x="161" y="222"/>
                    <a:pt x="177" y="155"/>
                  </a:cubicBezTo>
                  <a:lnTo>
                    <a:pt x="177" y="141"/>
                  </a:lnTo>
                  <a:cubicBezTo>
                    <a:pt x="177" y="65"/>
                    <a:pt x="116" y="0"/>
                    <a:pt x="40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421950" y="2273675"/>
              <a:ext cx="4450" cy="6675"/>
            </a:xfrm>
            <a:custGeom>
              <a:rect b="b" l="l" r="r" t="t"/>
              <a:pathLst>
                <a:path extrusionOk="0" h="267" w="178">
                  <a:moveTo>
                    <a:pt x="149" y="0"/>
                  </a:moveTo>
                  <a:cubicBezTo>
                    <a:pt x="81" y="0"/>
                    <a:pt x="20" y="45"/>
                    <a:pt x="4" y="115"/>
                  </a:cubicBezTo>
                  <a:lnTo>
                    <a:pt x="4" y="126"/>
                  </a:lnTo>
                  <a:cubicBezTo>
                    <a:pt x="1" y="202"/>
                    <a:pt x="62" y="267"/>
                    <a:pt x="138" y="267"/>
                  </a:cubicBezTo>
                  <a:lnTo>
                    <a:pt x="178" y="3"/>
                  </a:lnTo>
                  <a:cubicBezTo>
                    <a:pt x="168" y="1"/>
                    <a:pt x="158" y="0"/>
                    <a:pt x="149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324275" y="2263575"/>
              <a:ext cx="4350" cy="6750"/>
            </a:xfrm>
            <a:custGeom>
              <a:rect b="b" l="l" r="r" t="t"/>
              <a:pathLst>
                <a:path extrusionOk="0" h="270" w="174">
                  <a:moveTo>
                    <a:pt x="141" y="0"/>
                  </a:moveTo>
                  <a:cubicBezTo>
                    <a:pt x="74" y="0"/>
                    <a:pt x="13" y="47"/>
                    <a:pt x="1" y="115"/>
                  </a:cubicBezTo>
                  <a:lnTo>
                    <a:pt x="1" y="125"/>
                  </a:lnTo>
                  <a:cubicBezTo>
                    <a:pt x="1" y="205"/>
                    <a:pt x="62" y="270"/>
                    <a:pt x="141" y="270"/>
                  </a:cubicBezTo>
                  <a:lnTo>
                    <a:pt x="149" y="270"/>
                  </a:lnTo>
                  <a:lnTo>
                    <a:pt x="174" y="3"/>
                  </a:lnTo>
                  <a:lnTo>
                    <a:pt x="167" y="3"/>
                  </a:lnTo>
                  <a:cubicBezTo>
                    <a:pt x="158" y="1"/>
                    <a:pt x="149" y="0"/>
                    <a:pt x="141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1300450" y="2260750"/>
              <a:ext cx="4350" cy="6875"/>
            </a:xfrm>
            <a:custGeom>
              <a:rect b="b" l="l" r="r" t="t"/>
              <a:pathLst>
                <a:path extrusionOk="0" h="275" w="174">
                  <a:moveTo>
                    <a:pt x="22" y="0"/>
                  </a:moveTo>
                  <a:lnTo>
                    <a:pt x="0" y="271"/>
                  </a:lnTo>
                  <a:cubicBezTo>
                    <a:pt x="11" y="273"/>
                    <a:pt x="21" y="275"/>
                    <a:pt x="31" y="275"/>
                  </a:cubicBezTo>
                  <a:cubicBezTo>
                    <a:pt x="97" y="275"/>
                    <a:pt x="157" y="228"/>
                    <a:pt x="166" y="159"/>
                  </a:cubicBezTo>
                  <a:lnTo>
                    <a:pt x="166" y="148"/>
                  </a:lnTo>
                  <a:cubicBezTo>
                    <a:pt x="174" y="76"/>
                    <a:pt x="109" y="11"/>
                    <a:pt x="26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301975" y="2232200"/>
              <a:ext cx="29000" cy="20250"/>
            </a:xfrm>
            <a:custGeom>
              <a:rect b="b" l="l" r="r" t="t"/>
              <a:pathLst>
                <a:path extrusionOk="0" h="810" w="1160">
                  <a:moveTo>
                    <a:pt x="550" y="1"/>
                  </a:moveTo>
                  <a:cubicBezTo>
                    <a:pt x="274" y="1"/>
                    <a:pt x="42" y="172"/>
                    <a:pt x="22" y="405"/>
                  </a:cubicBezTo>
                  <a:lnTo>
                    <a:pt x="1" y="694"/>
                  </a:lnTo>
                  <a:cubicBezTo>
                    <a:pt x="21" y="461"/>
                    <a:pt x="249" y="290"/>
                    <a:pt x="525" y="290"/>
                  </a:cubicBezTo>
                  <a:cubicBezTo>
                    <a:pt x="549" y="290"/>
                    <a:pt x="572" y="291"/>
                    <a:pt x="596" y="294"/>
                  </a:cubicBezTo>
                  <a:cubicBezTo>
                    <a:pt x="903" y="326"/>
                    <a:pt x="1131" y="557"/>
                    <a:pt x="1109" y="810"/>
                  </a:cubicBezTo>
                  <a:lnTo>
                    <a:pt x="1134" y="521"/>
                  </a:lnTo>
                  <a:cubicBezTo>
                    <a:pt x="1160" y="268"/>
                    <a:pt x="929" y="34"/>
                    <a:pt x="622" y="5"/>
                  </a:cubicBezTo>
                  <a:cubicBezTo>
                    <a:pt x="598" y="2"/>
                    <a:pt x="574" y="1"/>
                    <a:pt x="550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349275" y="2265875"/>
              <a:ext cx="4450" cy="6775"/>
            </a:xfrm>
            <a:custGeom>
              <a:rect b="b" l="l" r="r" t="t"/>
              <a:pathLst>
                <a:path extrusionOk="0" h="271" w="178">
                  <a:moveTo>
                    <a:pt x="30" y="1"/>
                  </a:moveTo>
                  <a:lnTo>
                    <a:pt x="1" y="268"/>
                  </a:lnTo>
                  <a:lnTo>
                    <a:pt x="8" y="268"/>
                  </a:lnTo>
                  <a:cubicBezTo>
                    <a:pt x="17" y="270"/>
                    <a:pt x="25" y="271"/>
                    <a:pt x="34" y="271"/>
                  </a:cubicBezTo>
                  <a:cubicBezTo>
                    <a:pt x="100" y="271"/>
                    <a:pt x="161" y="223"/>
                    <a:pt x="174" y="156"/>
                  </a:cubicBezTo>
                  <a:lnTo>
                    <a:pt x="174" y="145"/>
                  </a:lnTo>
                  <a:cubicBezTo>
                    <a:pt x="178" y="66"/>
                    <a:pt x="113" y="1"/>
                    <a:pt x="37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351275" y="2237350"/>
              <a:ext cx="29275" cy="20250"/>
            </a:xfrm>
            <a:custGeom>
              <a:rect b="b" l="l" r="r" t="t"/>
              <a:pathLst>
                <a:path extrusionOk="0" h="810" w="1171">
                  <a:moveTo>
                    <a:pt x="565" y="1"/>
                  </a:moveTo>
                  <a:cubicBezTo>
                    <a:pt x="291" y="1"/>
                    <a:pt x="56" y="172"/>
                    <a:pt x="29" y="405"/>
                  </a:cubicBezTo>
                  <a:lnTo>
                    <a:pt x="0" y="694"/>
                  </a:lnTo>
                  <a:cubicBezTo>
                    <a:pt x="24" y="461"/>
                    <a:pt x="258" y="290"/>
                    <a:pt x="533" y="290"/>
                  </a:cubicBezTo>
                  <a:cubicBezTo>
                    <a:pt x="556" y="290"/>
                    <a:pt x="580" y="291"/>
                    <a:pt x="603" y="293"/>
                  </a:cubicBezTo>
                  <a:cubicBezTo>
                    <a:pt x="910" y="326"/>
                    <a:pt x="1133" y="556"/>
                    <a:pt x="1105" y="808"/>
                  </a:cubicBezTo>
                  <a:lnTo>
                    <a:pt x="1105" y="808"/>
                  </a:lnTo>
                  <a:lnTo>
                    <a:pt x="1138" y="521"/>
                  </a:lnTo>
                  <a:cubicBezTo>
                    <a:pt x="1170" y="268"/>
                    <a:pt x="943" y="37"/>
                    <a:pt x="636" y="4"/>
                  </a:cubicBezTo>
                  <a:cubicBezTo>
                    <a:pt x="612" y="2"/>
                    <a:pt x="588" y="1"/>
                    <a:pt x="565" y="1"/>
                  </a:cubicBezTo>
                  <a:close/>
                  <a:moveTo>
                    <a:pt x="1105" y="808"/>
                  </a:moveTo>
                  <a:lnTo>
                    <a:pt x="1105" y="810"/>
                  </a:lnTo>
                  <a:cubicBezTo>
                    <a:pt x="1105" y="809"/>
                    <a:pt x="1105" y="809"/>
                    <a:pt x="1105" y="808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373200" y="2268625"/>
              <a:ext cx="4375" cy="6775"/>
            </a:xfrm>
            <a:custGeom>
              <a:rect b="b" l="l" r="r" t="t"/>
              <a:pathLst>
                <a:path extrusionOk="0" h="271" w="175">
                  <a:moveTo>
                    <a:pt x="144" y="0"/>
                  </a:moveTo>
                  <a:cubicBezTo>
                    <a:pt x="78" y="0"/>
                    <a:pt x="17" y="48"/>
                    <a:pt x="1" y="115"/>
                  </a:cubicBezTo>
                  <a:lnTo>
                    <a:pt x="1" y="126"/>
                  </a:lnTo>
                  <a:cubicBezTo>
                    <a:pt x="1" y="205"/>
                    <a:pt x="62" y="266"/>
                    <a:pt x="142" y="270"/>
                  </a:cubicBezTo>
                  <a:lnTo>
                    <a:pt x="145" y="270"/>
                  </a:lnTo>
                  <a:lnTo>
                    <a:pt x="174" y="3"/>
                  </a:lnTo>
                  <a:lnTo>
                    <a:pt x="170" y="3"/>
                  </a:lnTo>
                  <a:cubicBezTo>
                    <a:pt x="162" y="1"/>
                    <a:pt x="153" y="0"/>
                    <a:pt x="14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1449300" y="2247650"/>
              <a:ext cx="29725" cy="20075"/>
            </a:xfrm>
            <a:custGeom>
              <a:rect b="b" l="l" r="r" t="t"/>
              <a:pathLst>
                <a:path extrusionOk="0" h="803" w="1189">
                  <a:moveTo>
                    <a:pt x="1" y="688"/>
                  </a:moveTo>
                  <a:cubicBezTo>
                    <a:pt x="1" y="689"/>
                    <a:pt x="1" y="689"/>
                    <a:pt x="1" y="690"/>
                  </a:cubicBezTo>
                  <a:lnTo>
                    <a:pt x="1" y="688"/>
                  </a:lnTo>
                  <a:close/>
                  <a:moveTo>
                    <a:pt x="598" y="0"/>
                  </a:moveTo>
                  <a:cubicBezTo>
                    <a:pt x="323" y="0"/>
                    <a:pt x="81" y="172"/>
                    <a:pt x="48" y="401"/>
                  </a:cubicBezTo>
                  <a:lnTo>
                    <a:pt x="1" y="688"/>
                  </a:lnTo>
                  <a:lnTo>
                    <a:pt x="1" y="688"/>
                  </a:lnTo>
                  <a:cubicBezTo>
                    <a:pt x="39" y="459"/>
                    <a:pt x="277" y="289"/>
                    <a:pt x="551" y="289"/>
                  </a:cubicBezTo>
                  <a:cubicBezTo>
                    <a:pt x="574" y="289"/>
                    <a:pt x="598" y="290"/>
                    <a:pt x="622" y="293"/>
                  </a:cubicBezTo>
                  <a:cubicBezTo>
                    <a:pt x="925" y="322"/>
                    <a:pt x="1137" y="548"/>
                    <a:pt x="1100" y="794"/>
                  </a:cubicBezTo>
                  <a:lnTo>
                    <a:pt x="1100" y="794"/>
                  </a:lnTo>
                  <a:lnTo>
                    <a:pt x="1145" y="513"/>
                  </a:lnTo>
                  <a:cubicBezTo>
                    <a:pt x="1189" y="268"/>
                    <a:pt x="976" y="37"/>
                    <a:pt x="669" y="4"/>
                  </a:cubicBezTo>
                  <a:cubicBezTo>
                    <a:pt x="645" y="2"/>
                    <a:pt x="621" y="0"/>
                    <a:pt x="598" y="0"/>
                  </a:cubicBezTo>
                  <a:close/>
                  <a:moveTo>
                    <a:pt x="1100" y="794"/>
                  </a:moveTo>
                  <a:lnTo>
                    <a:pt x="1098" y="802"/>
                  </a:lnTo>
                  <a:cubicBezTo>
                    <a:pt x="1099" y="799"/>
                    <a:pt x="1099" y="797"/>
                    <a:pt x="1100" y="794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446500" y="2275900"/>
              <a:ext cx="5000" cy="6675"/>
            </a:xfrm>
            <a:custGeom>
              <a:rect b="b" l="l" r="r" t="t"/>
              <a:pathLst>
                <a:path extrusionOk="0" h="267" w="200">
                  <a:moveTo>
                    <a:pt x="40" y="1"/>
                  </a:moveTo>
                  <a:lnTo>
                    <a:pt x="1" y="264"/>
                  </a:lnTo>
                  <a:lnTo>
                    <a:pt x="12" y="264"/>
                  </a:lnTo>
                  <a:cubicBezTo>
                    <a:pt x="21" y="266"/>
                    <a:pt x="31" y="267"/>
                    <a:pt x="40" y="267"/>
                  </a:cubicBezTo>
                  <a:cubicBezTo>
                    <a:pt x="109" y="267"/>
                    <a:pt x="169" y="223"/>
                    <a:pt x="189" y="156"/>
                  </a:cubicBezTo>
                  <a:lnTo>
                    <a:pt x="189" y="142"/>
                  </a:lnTo>
                  <a:cubicBezTo>
                    <a:pt x="199" y="73"/>
                    <a:pt x="138" y="8"/>
                    <a:pt x="51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470350" y="2278650"/>
              <a:ext cx="4700" cy="6675"/>
            </a:xfrm>
            <a:custGeom>
              <a:rect b="b" l="l" r="r" t="t"/>
              <a:pathLst>
                <a:path extrusionOk="0" h="267" w="188">
                  <a:moveTo>
                    <a:pt x="159" y="0"/>
                  </a:moveTo>
                  <a:cubicBezTo>
                    <a:pt x="91" y="0"/>
                    <a:pt x="30" y="45"/>
                    <a:pt x="14" y="115"/>
                  </a:cubicBezTo>
                  <a:lnTo>
                    <a:pt x="14" y="125"/>
                  </a:lnTo>
                  <a:cubicBezTo>
                    <a:pt x="0" y="194"/>
                    <a:pt x="61" y="259"/>
                    <a:pt x="144" y="266"/>
                  </a:cubicBezTo>
                  <a:lnTo>
                    <a:pt x="188" y="3"/>
                  </a:lnTo>
                  <a:cubicBezTo>
                    <a:pt x="178" y="1"/>
                    <a:pt x="169" y="0"/>
                    <a:pt x="159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399025" y="2263725"/>
              <a:ext cx="4525" cy="6725"/>
            </a:xfrm>
            <a:custGeom>
              <a:rect b="b" l="l" r="r" t="t"/>
              <a:pathLst>
                <a:path extrusionOk="0" h="269" w="181">
                  <a:moveTo>
                    <a:pt x="37" y="0"/>
                  </a:moveTo>
                  <a:lnTo>
                    <a:pt x="0" y="267"/>
                  </a:lnTo>
                  <a:lnTo>
                    <a:pt x="8" y="267"/>
                  </a:lnTo>
                  <a:cubicBezTo>
                    <a:pt x="15" y="268"/>
                    <a:pt x="22" y="269"/>
                    <a:pt x="29" y="269"/>
                  </a:cubicBezTo>
                  <a:cubicBezTo>
                    <a:pt x="97" y="269"/>
                    <a:pt x="161" y="224"/>
                    <a:pt x="177" y="156"/>
                  </a:cubicBezTo>
                  <a:lnTo>
                    <a:pt x="177" y="141"/>
                  </a:lnTo>
                  <a:cubicBezTo>
                    <a:pt x="181" y="65"/>
                    <a:pt x="120" y="0"/>
                    <a:pt x="4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422775" y="2266450"/>
              <a:ext cx="4625" cy="6775"/>
            </a:xfrm>
            <a:custGeom>
              <a:rect b="b" l="l" r="r" t="t"/>
              <a:pathLst>
                <a:path extrusionOk="0" h="271" w="185">
                  <a:moveTo>
                    <a:pt x="156" y="1"/>
                  </a:moveTo>
                  <a:cubicBezTo>
                    <a:pt x="87" y="1"/>
                    <a:pt x="27" y="45"/>
                    <a:pt x="11" y="115"/>
                  </a:cubicBezTo>
                  <a:lnTo>
                    <a:pt x="11" y="126"/>
                  </a:lnTo>
                  <a:cubicBezTo>
                    <a:pt x="0" y="195"/>
                    <a:pt x="61" y="260"/>
                    <a:pt x="145" y="270"/>
                  </a:cubicBezTo>
                  <a:lnTo>
                    <a:pt x="184" y="3"/>
                  </a:lnTo>
                  <a:cubicBezTo>
                    <a:pt x="175" y="1"/>
                    <a:pt x="165" y="1"/>
                    <a:pt x="156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300975" y="2253525"/>
              <a:ext cx="4450" cy="6850"/>
            </a:xfrm>
            <a:custGeom>
              <a:rect b="b" l="l" r="r" t="t"/>
              <a:pathLst>
                <a:path extrusionOk="0" h="274" w="178">
                  <a:moveTo>
                    <a:pt x="26" y="0"/>
                  </a:moveTo>
                  <a:lnTo>
                    <a:pt x="1" y="271"/>
                  </a:lnTo>
                  <a:lnTo>
                    <a:pt x="5" y="271"/>
                  </a:lnTo>
                  <a:cubicBezTo>
                    <a:pt x="14" y="273"/>
                    <a:pt x="23" y="273"/>
                    <a:pt x="32" y="273"/>
                  </a:cubicBezTo>
                  <a:cubicBezTo>
                    <a:pt x="100" y="273"/>
                    <a:pt x="158" y="226"/>
                    <a:pt x="171" y="155"/>
                  </a:cubicBezTo>
                  <a:lnTo>
                    <a:pt x="171" y="145"/>
                  </a:lnTo>
                  <a:cubicBezTo>
                    <a:pt x="178" y="72"/>
                    <a:pt x="113" y="7"/>
                    <a:pt x="26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324900" y="2256250"/>
              <a:ext cx="4450" cy="6850"/>
            </a:xfrm>
            <a:custGeom>
              <a:rect b="b" l="l" r="r" t="t"/>
              <a:pathLst>
                <a:path extrusionOk="0" h="274" w="178">
                  <a:moveTo>
                    <a:pt x="143" y="1"/>
                  </a:moveTo>
                  <a:cubicBezTo>
                    <a:pt x="75" y="1"/>
                    <a:pt x="17" y="48"/>
                    <a:pt x="1" y="115"/>
                  </a:cubicBezTo>
                  <a:lnTo>
                    <a:pt x="1" y="130"/>
                  </a:lnTo>
                  <a:cubicBezTo>
                    <a:pt x="4" y="205"/>
                    <a:pt x="66" y="270"/>
                    <a:pt x="145" y="274"/>
                  </a:cubicBezTo>
                  <a:lnTo>
                    <a:pt x="153" y="274"/>
                  </a:lnTo>
                  <a:lnTo>
                    <a:pt x="178" y="3"/>
                  </a:lnTo>
                  <a:lnTo>
                    <a:pt x="171" y="3"/>
                  </a:lnTo>
                  <a:cubicBezTo>
                    <a:pt x="161" y="1"/>
                    <a:pt x="152" y="1"/>
                    <a:pt x="143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350100" y="2258575"/>
              <a:ext cx="4525" cy="6850"/>
            </a:xfrm>
            <a:custGeom>
              <a:rect b="b" l="l" r="r" t="t"/>
              <a:pathLst>
                <a:path extrusionOk="0" h="274" w="181">
                  <a:moveTo>
                    <a:pt x="29" y="0"/>
                  </a:moveTo>
                  <a:lnTo>
                    <a:pt x="0" y="271"/>
                  </a:lnTo>
                  <a:lnTo>
                    <a:pt x="4" y="271"/>
                  </a:lnTo>
                  <a:cubicBezTo>
                    <a:pt x="13" y="273"/>
                    <a:pt x="22" y="274"/>
                    <a:pt x="31" y="274"/>
                  </a:cubicBezTo>
                  <a:cubicBezTo>
                    <a:pt x="99" y="274"/>
                    <a:pt x="158" y="226"/>
                    <a:pt x="174" y="159"/>
                  </a:cubicBezTo>
                  <a:lnTo>
                    <a:pt x="174" y="145"/>
                  </a:lnTo>
                  <a:cubicBezTo>
                    <a:pt x="181" y="76"/>
                    <a:pt x="119" y="11"/>
                    <a:pt x="3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373825" y="2261400"/>
              <a:ext cx="4650" cy="6775"/>
            </a:xfrm>
            <a:custGeom>
              <a:rect b="b" l="l" r="r" t="t"/>
              <a:pathLst>
                <a:path extrusionOk="0" h="271" w="186">
                  <a:moveTo>
                    <a:pt x="153" y="0"/>
                  </a:moveTo>
                  <a:cubicBezTo>
                    <a:pt x="85" y="0"/>
                    <a:pt x="24" y="45"/>
                    <a:pt x="12" y="115"/>
                  </a:cubicBezTo>
                  <a:lnTo>
                    <a:pt x="12" y="126"/>
                  </a:lnTo>
                  <a:cubicBezTo>
                    <a:pt x="1" y="194"/>
                    <a:pt x="66" y="259"/>
                    <a:pt x="149" y="270"/>
                  </a:cubicBezTo>
                  <a:lnTo>
                    <a:pt x="153" y="270"/>
                  </a:lnTo>
                  <a:lnTo>
                    <a:pt x="185" y="3"/>
                  </a:lnTo>
                  <a:lnTo>
                    <a:pt x="182" y="3"/>
                  </a:lnTo>
                  <a:cubicBezTo>
                    <a:pt x="172" y="1"/>
                    <a:pt x="162" y="0"/>
                    <a:pt x="15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1471500" y="2271425"/>
              <a:ext cx="4725" cy="6750"/>
            </a:xfrm>
            <a:custGeom>
              <a:rect b="b" l="l" r="r" t="t"/>
              <a:pathLst>
                <a:path extrusionOk="0" h="270" w="189">
                  <a:moveTo>
                    <a:pt x="162" y="0"/>
                  </a:moveTo>
                  <a:cubicBezTo>
                    <a:pt x="95" y="0"/>
                    <a:pt x="31" y="48"/>
                    <a:pt x="12" y="115"/>
                  </a:cubicBezTo>
                  <a:lnTo>
                    <a:pt x="12" y="126"/>
                  </a:lnTo>
                  <a:cubicBezTo>
                    <a:pt x="1" y="198"/>
                    <a:pt x="62" y="263"/>
                    <a:pt x="145" y="270"/>
                  </a:cubicBezTo>
                  <a:lnTo>
                    <a:pt x="189" y="3"/>
                  </a:lnTo>
                  <a:cubicBezTo>
                    <a:pt x="180" y="1"/>
                    <a:pt x="171" y="0"/>
                    <a:pt x="16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1447675" y="2268775"/>
              <a:ext cx="4900" cy="6675"/>
            </a:xfrm>
            <a:custGeom>
              <a:rect b="b" l="l" r="r" t="t"/>
              <a:pathLst>
                <a:path extrusionOk="0" h="267" w="196">
                  <a:moveTo>
                    <a:pt x="40" y="0"/>
                  </a:moveTo>
                  <a:lnTo>
                    <a:pt x="1" y="264"/>
                  </a:lnTo>
                  <a:lnTo>
                    <a:pt x="8" y="264"/>
                  </a:lnTo>
                  <a:cubicBezTo>
                    <a:pt x="18" y="266"/>
                    <a:pt x="27" y="267"/>
                    <a:pt x="37" y="267"/>
                  </a:cubicBezTo>
                  <a:cubicBezTo>
                    <a:pt x="105" y="267"/>
                    <a:pt x="166" y="222"/>
                    <a:pt x="185" y="152"/>
                  </a:cubicBezTo>
                  <a:lnTo>
                    <a:pt x="185" y="141"/>
                  </a:lnTo>
                  <a:cubicBezTo>
                    <a:pt x="196" y="73"/>
                    <a:pt x="134" y="8"/>
                    <a:pt x="51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275625" y="2251150"/>
              <a:ext cx="4450" cy="6825"/>
            </a:xfrm>
            <a:custGeom>
              <a:rect b="b" l="l" r="r" t="t"/>
              <a:pathLst>
                <a:path extrusionOk="0" h="273" w="178">
                  <a:moveTo>
                    <a:pt x="150" y="1"/>
                  </a:moveTo>
                  <a:cubicBezTo>
                    <a:pt x="71" y="1"/>
                    <a:pt x="7" y="49"/>
                    <a:pt x="0" y="117"/>
                  </a:cubicBezTo>
                  <a:lnTo>
                    <a:pt x="0" y="128"/>
                  </a:lnTo>
                  <a:cubicBezTo>
                    <a:pt x="4" y="207"/>
                    <a:pt x="69" y="269"/>
                    <a:pt x="148" y="272"/>
                  </a:cubicBezTo>
                  <a:lnTo>
                    <a:pt x="159" y="272"/>
                  </a:lnTo>
                  <a:lnTo>
                    <a:pt x="177" y="1"/>
                  </a:lnTo>
                  <a:lnTo>
                    <a:pt x="166" y="1"/>
                  </a:lnTo>
                  <a:cubicBezTo>
                    <a:pt x="161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485425" y="2229325"/>
              <a:ext cx="19975" cy="114225"/>
            </a:xfrm>
            <a:custGeom>
              <a:rect b="b" l="l" r="r" t="t"/>
              <a:pathLst>
                <a:path extrusionOk="0" h="4569" w="799">
                  <a:moveTo>
                    <a:pt x="798" y="0"/>
                  </a:moveTo>
                  <a:lnTo>
                    <a:pt x="480" y="1777"/>
                  </a:lnTo>
                  <a:lnTo>
                    <a:pt x="488" y="1777"/>
                  </a:lnTo>
                  <a:lnTo>
                    <a:pt x="798" y="0"/>
                  </a:lnTo>
                  <a:close/>
                  <a:moveTo>
                    <a:pt x="488" y="1777"/>
                  </a:moveTo>
                  <a:lnTo>
                    <a:pt x="442" y="2041"/>
                  </a:lnTo>
                  <a:lnTo>
                    <a:pt x="448" y="2041"/>
                  </a:lnTo>
                  <a:cubicBezTo>
                    <a:pt x="457" y="2042"/>
                    <a:pt x="467" y="2043"/>
                    <a:pt x="477" y="2043"/>
                  </a:cubicBezTo>
                  <a:cubicBezTo>
                    <a:pt x="545" y="2043"/>
                    <a:pt x="606" y="1999"/>
                    <a:pt x="625" y="1932"/>
                  </a:cubicBezTo>
                  <a:lnTo>
                    <a:pt x="625" y="1918"/>
                  </a:lnTo>
                  <a:cubicBezTo>
                    <a:pt x="639" y="1849"/>
                    <a:pt x="578" y="1788"/>
                    <a:pt x="495" y="1777"/>
                  </a:cubicBezTo>
                  <a:close/>
                  <a:moveTo>
                    <a:pt x="437" y="2041"/>
                  </a:moveTo>
                  <a:lnTo>
                    <a:pt x="0" y="4568"/>
                  </a:lnTo>
                  <a:lnTo>
                    <a:pt x="442" y="204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471250" y="2112675"/>
              <a:ext cx="31350" cy="18825"/>
            </a:xfrm>
            <a:custGeom>
              <a:rect b="b" l="l" r="r" t="t"/>
              <a:pathLst>
                <a:path extrusionOk="0" h="753" w="1254">
                  <a:moveTo>
                    <a:pt x="617" y="0"/>
                  </a:moveTo>
                  <a:cubicBezTo>
                    <a:pt x="329" y="0"/>
                    <a:pt x="76" y="167"/>
                    <a:pt x="40" y="391"/>
                  </a:cubicBezTo>
                  <a:lnTo>
                    <a:pt x="0" y="626"/>
                  </a:lnTo>
                  <a:cubicBezTo>
                    <a:pt x="40" y="399"/>
                    <a:pt x="289" y="235"/>
                    <a:pt x="576" y="235"/>
                  </a:cubicBezTo>
                  <a:cubicBezTo>
                    <a:pt x="604" y="235"/>
                    <a:pt x="632" y="236"/>
                    <a:pt x="661" y="239"/>
                  </a:cubicBezTo>
                  <a:cubicBezTo>
                    <a:pt x="986" y="272"/>
                    <a:pt x="1210" y="507"/>
                    <a:pt x="1166" y="752"/>
                  </a:cubicBezTo>
                  <a:lnTo>
                    <a:pt x="1210" y="521"/>
                  </a:lnTo>
                  <a:cubicBezTo>
                    <a:pt x="1253" y="272"/>
                    <a:pt x="1026" y="41"/>
                    <a:pt x="701" y="5"/>
                  </a:cubicBezTo>
                  <a:cubicBezTo>
                    <a:pt x="673" y="2"/>
                    <a:pt x="645" y="0"/>
                    <a:pt x="617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314625" y="2095250"/>
              <a:ext cx="30800" cy="19100"/>
            </a:xfrm>
            <a:custGeom>
              <a:rect b="b" l="l" r="r" t="t"/>
              <a:pathLst>
                <a:path extrusionOk="0" h="764" w="1232">
                  <a:moveTo>
                    <a:pt x="1" y="629"/>
                  </a:moveTo>
                  <a:lnTo>
                    <a:pt x="1" y="629"/>
                  </a:lnTo>
                  <a:cubicBezTo>
                    <a:pt x="1" y="630"/>
                    <a:pt x="0" y="632"/>
                    <a:pt x="0" y="633"/>
                  </a:cubicBezTo>
                  <a:lnTo>
                    <a:pt x="1" y="629"/>
                  </a:lnTo>
                  <a:close/>
                  <a:moveTo>
                    <a:pt x="580" y="0"/>
                  </a:moveTo>
                  <a:cubicBezTo>
                    <a:pt x="288" y="0"/>
                    <a:pt x="49" y="168"/>
                    <a:pt x="25" y="398"/>
                  </a:cubicBezTo>
                  <a:lnTo>
                    <a:pt x="1" y="629"/>
                  </a:lnTo>
                  <a:lnTo>
                    <a:pt x="1" y="629"/>
                  </a:lnTo>
                  <a:cubicBezTo>
                    <a:pt x="26" y="403"/>
                    <a:pt x="266" y="235"/>
                    <a:pt x="553" y="235"/>
                  </a:cubicBezTo>
                  <a:cubicBezTo>
                    <a:pt x="580" y="235"/>
                    <a:pt x="608" y="236"/>
                    <a:pt x="636" y="240"/>
                  </a:cubicBezTo>
                  <a:cubicBezTo>
                    <a:pt x="961" y="276"/>
                    <a:pt x="1206" y="510"/>
                    <a:pt x="1177" y="763"/>
                  </a:cubicBezTo>
                  <a:lnTo>
                    <a:pt x="1206" y="528"/>
                  </a:lnTo>
                  <a:cubicBezTo>
                    <a:pt x="1232" y="276"/>
                    <a:pt x="990" y="41"/>
                    <a:pt x="665" y="5"/>
                  </a:cubicBezTo>
                  <a:cubicBezTo>
                    <a:pt x="636" y="2"/>
                    <a:pt x="608" y="0"/>
                    <a:pt x="580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419250" y="2106900"/>
              <a:ext cx="31175" cy="18900"/>
            </a:xfrm>
            <a:custGeom>
              <a:rect b="b" l="l" r="r" t="t"/>
              <a:pathLst>
                <a:path extrusionOk="0" h="756" w="1247">
                  <a:moveTo>
                    <a:pt x="1" y="624"/>
                  </a:moveTo>
                  <a:cubicBezTo>
                    <a:pt x="1" y="626"/>
                    <a:pt x="0" y="628"/>
                    <a:pt x="0" y="629"/>
                  </a:cubicBezTo>
                  <a:lnTo>
                    <a:pt x="1" y="624"/>
                  </a:lnTo>
                  <a:close/>
                  <a:moveTo>
                    <a:pt x="602" y="0"/>
                  </a:moveTo>
                  <a:cubicBezTo>
                    <a:pt x="312" y="0"/>
                    <a:pt x="66" y="167"/>
                    <a:pt x="33" y="395"/>
                  </a:cubicBezTo>
                  <a:lnTo>
                    <a:pt x="1" y="624"/>
                  </a:lnTo>
                  <a:lnTo>
                    <a:pt x="1" y="624"/>
                  </a:lnTo>
                  <a:cubicBezTo>
                    <a:pt x="34" y="399"/>
                    <a:pt x="281" y="235"/>
                    <a:pt x="567" y="235"/>
                  </a:cubicBezTo>
                  <a:cubicBezTo>
                    <a:pt x="594" y="235"/>
                    <a:pt x="622" y="236"/>
                    <a:pt x="650" y="239"/>
                  </a:cubicBezTo>
                  <a:cubicBezTo>
                    <a:pt x="975" y="276"/>
                    <a:pt x="1206" y="507"/>
                    <a:pt x="1170" y="756"/>
                  </a:cubicBezTo>
                  <a:lnTo>
                    <a:pt x="1206" y="525"/>
                  </a:lnTo>
                  <a:cubicBezTo>
                    <a:pt x="1246" y="276"/>
                    <a:pt x="1011" y="41"/>
                    <a:pt x="686" y="5"/>
                  </a:cubicBezTo>
                  <a:cubicBezTo>
                    <a:pt x="658" y="2"/>
                    <a:pt x="630" y="0"/>
                    <a:pt x="60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366975" y="2101100"/>
              <a:ext cx="31000" cy="19025"/>
            </a:xfrm>
            <a:custGeom>
              <a:rect b="b" l="l" r="r" t="t"/>
              <a:pathLst>
                <a:path extrusionOk="0" h="761" w="1240">
                  <a:moveTo>
                    <a:pt x="592" y="1"/>
                  </a:moveTo>
                  <a:cubicBezTo>
                    <a:pt x="302" y="1"/>
                    <a:pt x="56" y="168"/>
                    <a:pt x="29" y="396"/>
                  </a:cubicBezTo>
                  <a:lnTo>
                    <a:pt x="1" y="634"/>
                  </a:lnTo>
                  <a:cubicBezTo>
                    <a:pt x="30" y="403"/>
                    <a:pt x="273" y="236"/>
                    <a:pt x="563" y="236"/>
                  </a:cubicBezTo>
                  <a:cubicBezTo>
                    <a:pt x="590" y="236"/>
                    <a:pt x="619" y="237"/>
                    <a:pt x="647" y="240"/>
                  </a:cubicBezTo>
                  <a:cubicBezTo>
                    <a:pt x="970" y="276"/>
                    <a:pt x="1207" y="508"/>
                    <a:pt x="1175" y="756"/>
                  </a:cubicBezTo>
                  <a:lnTo>
                    <a:pt x="1175" y="756"/>
                  </a:lnTo>
                  <a:lnTo>
                    <a:pt x="1207" y="526"/>
                  </a:lnTo>
                  <a:cubicBezTo>
                    <a:pt x="1239" y="276"/>
                    <a:pt x="1001" y="42"/>
                    <a:pt x="676" y="6"/>
                  </a:cubicBezTo>
                  <a:cubicBezTo>
                    <a:pt x="647" y="2"/>
                    <a:pt x="619" y="1"/>
                    <a:pt x="592" y="1"/>
                  </a:cubicBezTo>
                  <a:close/>
                  <a:moveTo>
                    <a:pt x="1175" y="756"/>
                  </a:moveTo>
                  <a:lnTo>
                    <a:pt x="1174" y="760"/>
                  </a:lnTo>
                  <a:cubicBezTo>
                    <a:pt x="1174" y="759"/>
                    <a:pt x="1174" y="757"/>
                    <a:pt x="1175" y="756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439375" y="1971100"/>
              <a:ext cx="33075" cy="19375"/>
            </a:xfrm>
            <a:custGeom>
              <a:rect b="b" l="l" r="r" t="t"/>
              <a:pathLst>
                <a:path extrusionOk="0" h="775" w="1323">
                  <a:moveTo>
                    <a:pt x="634" y="0"/>
                  </a:moveTo>
                  <a:cubicBezTo>
                    <a:pt x="332" y="0"/>
                    <a:pt x="73" y="160"/>
                    <a:pt x="40" y="385"/>
                  </a:cubicBezTo>
                  <a:lnTo>
                    <a:pt x="0" y="634"/>
                  </a:lnTo>
                  <a:cubicBezTo>
                    <a:pt x="36" y="409"/>
                    <a:pt x="294" y="246"/>
                    <a:pt x="596" y="246"/>
                  </a:cubicBezTo>
                  <a:cubicBezTo>
                    <a:pt x="628" y="246"/>
                    <a:pt x="661" y="248"/>
                    <a:pt x="694" y="251"/>
                  </a:cubicBezTo>
                  <a:cubicBezTo>
                    <a:pt x="1033" y="291"/>
                    <a:pt x="1279" y="529"/>
                    <a:pt x="1239" y="775"/>
                  </a:cubicBezTo>
                  <a:lnTo>
                    <a:pt x="1279" y="529"/>
                  </a:lnTo>
                  <a:cubicBezTo>
                    <a:pt x="1322" y="280"/>
                    <a:pt x="1077" y="46"/>
                    <a:pt x="734" y="6"/>
                  </a:cubicBezTo>
                  <a:cubicBezTo>
                    <a:pt x="700" y="2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1458050" y="2065200"/>
              <a:ext cx="23425" cy="2650"/>
            </a:xfrm>
            <a:custGeom>
              <a:rect b="b" l="l" r="r" t="t"/>
              <a:pathLst>
                <a:path extrusionOk="0" h="106" w="937">
                  <a:moveTo>
                    <a:pt x="1" y="1"/>
                  </a:moveTo>
                  <a:lnTo>
                    <a:pt x="936" y="106"/>
                  </a:lnTo>
                  <a:lnTo>
                    <a:pt x="936" y="106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1494350" y="1977500"/>
              <a:ext cx="33250" cy="19300"/>
            </a:xfrm>
            <a:custGeom>
              <a:rect b="b" l="l" r="r" t="t"/>
              <a:pathLst>
                <a:path extrusionOk="0" h="772" w="1330">
                  <a:moveTo>
                    <a:pt x="1" y="629"/>
                  </a:moveTo>
                  <a:lnTo>
                    <a:pt x="1" y="629"/>
                  </a:lnTo>
                  <a:cubicBezTo>
                    <a:pt x="1" y="630"/>
                    <a:pt x="1" y="630"/>
                    <a:pt x="1" y="631"/>
                  </a:cubicBezTo>
                  <a:lnTo>
                    <a:pt x="1" y="629"/>
                  </a:lnTo>
                  <a:close/>
                  <a:moveTo>
                    <a:pt x="649" y="0"/>
                  </a:moveTo>
                  <a:cubicBezTo>
                    <a:pt x="349" y="0"/>
                    <a:pt x="87" y="161"/>
                    <a:pt x="47" y="385"/>
                  </a:cubicBezTo>
                  <a:lnTo>
                    <a:pt x="1" y="629"/>
                  </a:lnTo>
                  <a:lnTo>
                    <a:pt x="1" y="629"/>
                  </a:lnTo>
                  <a:cubicBezTo>
                    <a:pt x="44" y="405"/>
                    <a:pt x="306" y="246"/>
                    <a:pt x="606" y="246"/>
                  </a:cubicBezTo>
                  <a:cubicBezTo>
                    <a:pt x="638" y="246"/>
                    <a:pt x="671" y="248"/>
                    <a:pt x="705" y="252"/>
                  </a:cubicBezTo>
                  <a:cubicBezTo>
                    <a:pt x="1040" y="291"/>
                    <a:pt x="1280" y="520"/>
                    <a:pt x="1241" y="762"/>
                  </a:cubicBezTo>
                  <a:lnTo>
                    <a:pt x="1241" y="762"/>
                  </a:lnTo>
                  <a:lnTo>
                    <a:pt x="1282" y="526"/>
                  </a:lnTo>
                  <a:cubicBezTo>
                    <a:pt x="1329" y="277"/>
                    <a:pt x="1091" y="42"/>
                    <a:pt x="748" y="6"/>
                  </a:cubicBezTo>
                  <a:cubicBezTo>
                    <a:pt x="715" y="2"/>
                    <a:pt x="682" y="0"/>
                    <a:pt x="649" y="0"/>
                  </a:cubicBezTo>
                  <a:close/>
                  <a:moveTo>
                    <a:pt x="1241" y="762"/>
                  </a:moveTo>
                  <a:lnTo>
                    <a:pt x="1239" y="772"/>
                  </a:lnTo>
                  <a:cubicBezTo>
                    <a:pt x="1240" y="769"/>
                    <a:pt x="1240" y="766"/>
                    <a:pt x="1241" y="762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1297200" y="2047075"/>
              <a:ext cx="23575" cy="2725"/>
            </a:xfrm>
            <a:custGeom>
              <a:rect b="b" l="l" r="r" t="t"/>
              <a:pathLst>
                <a:path extrusionOk="0" h="109" w="943">
                  <a:moveTo>
                    <a:pt x="943" y="10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1511325" y="2071175"/>
              <a:ext cx="23325" cy="2625"/>
            </a:xfrm>
            <a:custGeom>
              <a:rect b="b" l="l" r="r" t="t"/>
              <a:pathLst>
                <a:path extrusionOk="0" h="105" w="933">
                  <a:moveTo>
                    <a:pt x="0" y="0"/>
                  </a:moveTo>
                  <a:lnTo>
                    <a:pt x="0" y="0"/>
                  </a:lnTo>
                  <a:lnTo>
                    <a:pt x="932" y="105"/>
                  </a:lnTo>
                  <a:lnTo>
                    <a:pt x="932" y="105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328800" y="1958100"/>
              <a:ext cx="32600" cy="19650"/>
            </a:xfrm>
            <a:custGeom>
              <a:rect b="b" l="l" r="r" t="t"/>
              <a:pathLst>
                <a:path extrusionOk="0" h="786" w="1304">
                  <a:moveTo>
                    <a:pt x="606" y="0"/>
                  </a:moveTo>
                  <a:cubicBezTo>
                    <a:pt x="302" y="0"/>
                    <a:pt x="52" y="164"/>
                    <a:pt x="25" y="392"/>
                  </a:cubicBezTo>
                  <a:lnTo>
                    <a:pt x="0" y="641"/>
                  </a:lnTo>
                  <a:cubicBezTo>
                    <a:pt x="23" y="416"/>
                    <a:pt x="273" y="253"/>
                    <a:pt x="577" y="253"/>
                  </a:cubicBezTo>
                  <a:cubicBezTo>
                    <a:pt x="609" y="253"/>
                    <a:pt x="642" y="255"/>
                    <a:pt x="675" y="259"/>
                  </a:cubicBezTo>
                  <a:cubicBezTo>
                    <a:pt x="1018" y="298"/>
                    <a:pt x="1275" y="537"/>
                    <a:pt x="1242" y="786"/>
                  </a:cubicBezTo>
                  <a:lnTo>
                    <a:pt x="1275" y="537"/>
                  </a:lnTo>
                  <a:cubicBezTo>
                    <a:pt x="1304" y="284"/>
                    <a:pt x="1047" y="46"/>
                    <a:pt x="704" y="6"/>
                  </a:cubicBezTo>
                  <a:cubicBezTo>
                    <a:pt x="671" y="2"/>
                    <a:pt x="638" y="0"/>
                    <a:pt x="606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404525" y="2059250"/>
              <a:ext cx="23500" cy="2650"/>
            </a:xfrm>
            <a:custGeom>
              <a:rect b="b" l="l" r="r" t="t"/>
              <a:pathLst>
                <a:path extrusionOk="0" h="106" w="940">
                  <a:moveTo>
                    <a:pt x="1" y="1"/>
                  </a:moveTo>
                  <a:lnTo>
                    <a:pt x="940" y="105"/>
                  </a:lnTo>
                  <a:lnTo>
                    <a:pt x="940" y="105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1350900" y="2053200"/>
              <a:ext cx="23600" cy="2650"/>
            </a:xfrm>
            <a:custGeom>
              <a:rect b="b" l="l" r="r" t="t"/>
              <a:pathLst>
                <a:path extrusionOk="0" h="106" w="944">
                  <a:moveTo>
                    <a:pt x="1" y="1"/>
                  </a:moveTo>
                  <a:lnTo>
                    <a:pt x="943" y="105"/>
                  </a:lnTo>
                  <a:lnTo>
                    <a:pt x="943" y="105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1384125" y="1964600"/>
              <a:ext cx="32875" cy="19575"/>
            </a:xfrm>
            <a:custGeom>
              <a:rect b="b" l="l" r="r" t="t"/>
              <a:pathLst>
                <a:path extrusionOk="0" h="783" w="1315">
                  <a:moveTo>
                    <a:pt x="621" y="0"/>
                  </a:moveTo>
                  <a:cubicBezTo>
                    <a:pt x="319" y="0"/>
                    <a:pt x="62" y="163"/>
                    <a:pt x="33" y="389"/>
                  </a:cubicBezTo>
                  <a:lnTo>
                    <a:pt x="1" y="638"/>
                  </a:lnTo>
                  <a:cubicBezTo>
                    <a:pt x="30" y="413"/>
                    <a:pt x="286" y="249"/>
                    <a:pt x="589" y="249"/>
                  </a:cubicBezTo>
                  <a:cubicBezTo>
                    <a:pt x="621" y="249"/>
                    <a:pt x="654" y="251"/>
                    <a:pt x="687" y="255"/>
                  </a:cubicBezTo>
                  <a:cubicBezTo>
                    <a:pt x="1026" y="295"/>
                    <a:pt x="1279" y="533"/>
                    <a:pt x="1243" y="782"/>
                  </a:cubicBezTo>
                  <a:lnTo>
                    <a:pt x="1279" y="533"/>
                  </a:lnTo>
                  <a:cubicBezTo>
                    <a:pt x="1315" y="284"/>
                    <a:pt x="1062" y="46"/>
                    <a:pt x="719" y="6"/>
                  </a:cubicBezTo>
                  <a:cubicBezTo>
                    <a:pt x="686" y="2"/>
                    <a:pt x="653" y="0"/>
                    <a:pt x="621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1453725" y="1926450"/>
              <a:ext cx="28100" cy="3375"/>
            </a:xfrm>
            <a:custGeom>
              <a:rect b="b" l="l" r="r" t="t"/>
              <a:pathLst>
                <a:path extrusionOk="0" h="135" w="1124">
                  <a:moveTo>
                    <a:pt x="1" y="1"/>
                  </a:moveTo>
                  <a:lnTo>
                    <a:pt x="1124" y="134"/>
                  </a:lnTo>
                  <a:lnTo>
                    <a:pt x="1124" y="134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1427825" y="1838900"/>
              <a:ext cx="39100" cy="20975"/>
            </a:xfrm>
            <a:custGeom>
              <a:rect b="b" l="l" r="r" t="t"/>
              <a:pathLst>
                <a:path extrusionOk="0" h="839" w="1564">
                  <a:moveTo>
                    <a:pt x="736" y="0"/>
                  </a:moveTo>
                  <a:cubicBezTo>
                    <a:pt x="376" y="0"/>
                    <a:pt x="72" y="181"/>
                    <a:pt x="33" y="434"/>
                  </a:cubicBezTo>
                  <a:lnTo>
                    <a:pt x="0" y="657"/>
                  </a:lnTo>
                  <a:cubicBezTo>
                    <a:pt x="39" y="406"/>
                    <a:pt x="336" y="227"/>
                    <a:pt x="692" y="227"/>
                  </a:cubicBezTo>
                  <a:cubicBezTo>
                    <a:pt x="735" y="227"/>
                    <a:pt x="779" y="230"/>
                    <a:pt x="824" y="235"/>
                  </a:cubicBezTo>
                  <a:cubicBezTo>
                    <a:pt x="1230" y="282"/>
                    <a:pt x="1525" y="554"/>
                    <a:pt x="1478" y="835"/>
                  </a:cubicBezTo>
                  <a:lnTo>
                    <a:pt x="1478" y="835"/>
                  </a:lnTo>
                  <a:lnTo>
                    <a:pt x="1517" y="611"/>
                  </a:lnTo>
                  <a:cubicBezTo>
                    <a:pt x="1564" y="329"/>
                    <a:pt x="1268" y="58"/>
                    <a:pt x="860" y="8"/>
                  </a:cubicBezTo>
                  <a:cubicBezTo>
                    <a:pt x="818" y="3"/>
                    <a:pt x="776" y="0"/>
                    <a:pt x="736" y="0"/>
                  </a:cubicBezTo>
                  <a:close/>
                  <a:moveTo>
                    <a:pt x="1478" y="835"/>
                  </a:moveTo>
                  <a:lnTo>
                    <a:pt x="1477" y="838"/>
                  </a:lnTo>
                  <a:cubicBezTo>
                    <a:pt x="1477" y="837"/>
                    <a:pt x="1478" y="836"/>
                    <a:pt x="1478" y="835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1493625" y="1846925"/>
              <a:ext cx="39400" cy="20800"/>
            </a:xfrm>
            <a:custGeom>
              <a:rect b="b" l="l" r="r" t="t"/>
              <a:pathLst>
                <a:path extrusionOk="0" h="832" w="1576">
                  <a:moveTo>
                    <a:pt x="2" y="644"/>
                  </a:moveTo>
                  <a:lnTo>
                    <a:pt x="2" y="644"/>
                  </a:lnTo>
                  <a:cubicBezTo>
                    <a:pt x="2" y="648"/>
                    <a:pt x="1" y="651"/>
                    <a:pt x="1" y="654"/>
                  </a:cubicBezTo>
                  <a:lnTo>
                    <a:pt x="2" y="644"/>
                  </a:lnTo>
                  <a:close/>
                  <a:moveTo>
                    <a:pt x="726" y="1"/>
                  </a:moveTo>
                  <a:cubicBezTo>
                    <a:pt x="680" y="1"/>
                    <a:pt x="629" y="4"/>
                    <a:pt x="582" y="11"/>
                  </a:cubicBezTo>
                  <a:cubicBezTo>
                    <a:pt x="535" y="22"/>
                    <a:pt x="492" y="33"/>
                    <a:pt x="448" y="44"/>
                  </a:cubicBezTo>
                  <a:cubicBezTo>
                    <a:pt x="232" y="113"/>
                    <a:pt x="73" y="253"/>
                    <a:pt x="40" y="430"/>
                  </a:cubicBezTo>
                  <a:lnTo>
                    <a:pt x="2" y="644"/>
                  </a:lnTo>
                  <a:lnTo>
                    <a:pt x="2" y="644"/>
                  </a:lnTo>
                  <a:cubicBezTo>
                    <a:pt x="35" y="472"/>
                    <a:pt x="192" y="335"/>
                    <a:pt x="405" y="268"/>
                  </a:cubicBezTo>
                  <a:cubicBezTo>
                    <a:pt x="448" y="253"/>
                    <a:pt x="492" y="243"/>
                    <a:pt x="539" y="235"/>
                  </a:cubicBezTo>
                  <a:cubicBezTo>
                    <a:pt x="586" y="228"/>
                    <a:pt x="636" y="225"/>
                    <a:pt x="683" y="225"/>
                  </a:cubicBezTo>
                  <a:cubicBezTo>
                    <a:pt x="697" y="224"/>
                    <a:pt x="710" y="223"/>
                    <a:pt x="724" y="223"/>
                  </a:cubicBezTo>
                  <a:cubicBezTo>
                    <a:pt x="761" y="223"/>
                    <a:pt x="798" y="226"/>
                    <a:pt x="835" y="232"/>
                  </a:cubicBezTo>
                  <a:cubicBezTo>
                    <a:pt x="1239" y="279"/>
                    <a:pt x="1528" y="550"/>
                    <a:pt x="1474" y="831"/>
                  </a:cubicBezTo>
                  <a:lnTo>
                    <a:pt x="1521" y="607"/>
                  </a:lnTo>
                  <a:cubicBezTo>
                    <a:pt x="1575" y="326"/>
                    <a:pt x="1286" y="55"/>
                    <a:pt x="878" y="8"/>
                  </a:cubicBezTo>
                  <a:cubicBezTo>
                    <a:pt x="828" y="1"/>
                    <a:pt x="777" y="1"/>
                    <a:pt x="726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1361750" y="1830925"/>
              <a:ext cx="38300" cy="21000"/>
            </a:xfrm>
            <a:custGeom>
              <a:rect b="b" l="l" r="r" t="t"/>
              <a:pathLst>
                <a:path extrusionOk="0" h="840" w="1532">
                  <a:moveTo>
                    <a:pt x="713" y="0"/>
                  </a:moveTo>
                  <a:cubicBezTo>
                    <a:pt x="508" y="0"/>
                    <a:pt x="320" y="62"/>
                    <a:pt x="195" y="160"/>
                  </a:cubicBezTo>
                  <a:cubicBezTo>
                    <a:pt x="108" y="225"/>
                    <a:pt x="47" y="323"/>
                    <a:pt x="29" y="431"/>
                  </a:cubicBezTo>
                  <a:lnTo>
                    <a:pt x="0" y="659"/>
                  </a:lnTo>
                  <a:cubicBezTo>
                    <a:pt x="18" y="547"/>
                    <a:pt x="76" y="449"/>
                    <a:pt x="166" y="384"/>
                  </a:cubicBezTo>
                  <a:cubicBezTo>
                    <a:pt x="293" y="285"/>
                    <a:pt x="480" y="226"/>
                    <a:pt x="688" y="226"/>
                  </a:cubicBezTo>
                  <a:cubicBezTo>
                    <a:pt x="728" y="226"/>
                    <a:pt x="770" y="228"/>
                    <a:pt x="813" y="233"/>
                  </a:cubicBezTo>
                  <a:cubicBezTo>
                    <a:pt x="1000" y="254"/>
                    <a:pt x="1177" y="327"/>
                    <a:pt x="1318" y="449"/>
                  </a:cubicBezTo>
                  <a:cubicBezTo>
                    <a:pt x="1347" y="475"/>
                    <a:pt x="1376" y="503"/>
                    <a:pt x="1401" y="536"/>
                  </a:cubicBezTo>
                  <a:cubicBezTo>
                    <a:pt x="1466" y="623"/>
                    <a:pt x="1499" y="731"/>
                    <a:pt x="1484" y="839"/>
                  </a:cubicBezTo>
                  <a:lnTo>
                    <a:pt x="1517" y="615"/>
                  </a:lnTo>
                  <a:cubicBezTo>
                    <a:pt x="1531" y="503"/>
                    <a:pt x="1499" y="395"/>
                    <a:pt x="1430" y="312"/>
                  </a:cubicBezTo>
                  <a:cubicBezTo>
                    <a:pt x="1408" y="280"/>
                    <a:pt x="1379" y="251"/>
                    <a:pt x="1351" y="222"/>
                  </a:cubicBezTo>
                  <a:cubicBezTo>
                    <a:pt x="1206" y="103"/>
                    <a:pt x="1033" y="27"/>
                    <a:pt x="845" y="9"/>
                  </a:cubicBezTo>
                  <a:cubicBezTo>
                    <a:pt x="801" y="3"/>
                    <a:pt x="757" y="0"/>
                    <a:pt x="71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1325175" y="1911375"/>
              <a:ext cx="28200" cy="3375"/>
            </a:xfrm>
            <a:custGeom>
              <a:rect b="b" l="l" r="r" t="t"/>
              <a:pathLst>
                <a:path extrusionOk="0" h="135" w="1128">
                  <a:moveTo>
                    <a:pt x="1127" y="13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1517725" y="1934050"/>
              <a:ext cx="28025" cy="3275"/>
            </a:xfrm>
            <a:custGeom>
              <a:rect b="b" l="l" r="r" t="t"/>
              <a:pathLst>
                <a:path extrusionOk="0" h="131" w="1121">
                  <a:moveTo>
                    <a:pt x="1" y="0"/>
                  </a:moveTo>
                  <a:lnTo>
                    <a:pt x="1120" y="130"/>
                  </a:lnTo>
                  <a:lnTo>
                    <a:pt x="1120" y="13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1389550" y="1918975"/>
              <a:ext cx="28175" cy="3350"/>
            </a:xfrm>
            <a:custGeom>
              <a:rect b="b" l="l" r="r" t="t"/>
              <a:pathLst>
                <a:path extrusionOk="0" h="134" w="1127">
                  <a:moveTo>
                    <a:pt x="0" y="0"/>
                  </a:moveTo>
                  <a:lnTo>
                    <a:pt x="1127" y="134"/>
                  </a:lnTo>
                  <a:lnTo>
                    <a:pt x="1127" y="134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1504725" y="1847300"/>
              <a:ext cx="3375" cy="725"/>
            </a:xfrm>
            <a:custGeom>
              <a:rect b="b" l="l" r="r" t="t"/>
              <a:pathLst>
                <a:path extrusionOk="0" h="29" w="135">
                  <a:moveTo>
                    <a:pt x="134" y="0"/>
                  </a:moveTo>
                  <a:cubicBezTo>
                    <a:pt x="91" y="7"/>
                    <a:pt x="44" y="18"/>
                    <a:pt x="1" y="29"/>
                  </a:cubicBezTo>
                  <a:cubicBezTo>
                    <a:pt x="44" y="18"/>
                    <a:pt x="91" y="7"/>
                    <a:pt x="13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1508075" y="1846925"/>
              <a:ext cx="3725" cy="300"/>
            </a:xfrm>
            <a:custGeom>
              <a:rect b="b" l="l" r="r" t="t"/>
              <a:pathLst>
                <a:path extrusionOk="0" h="12" w="149">
                  <a:moveTo>
                    <a:pt x="148" y="1"/>
                  </a:moveTo>
                  <a:cubicBezTo>
                    <a:pt x="98" y="1"/>
                    <a:pt x="51" y="4"/>
                    <a:pt x="0" y="11"/>
                  </a:cubicBezTo>
                  <a:cubicBezTo>
                    <a:pt x="51" y="4"/>
                    <a:pt x="98" y="1"/>
                    <a:pt x="148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1366625" y="1830325"/>
              <a:ext cx="16275" cy="4625"/>
            </a:xfrm>
            <a:custGeom>
              <a:rect b="b" l="l" r="r" t="t"/>
              <a:pathLst>
                <a:path extrusionOk="0" h="185" w="651">
                  <a:moveTo>
                    <a:pt x="0" y="184"/>
                  </a:moveTo>
                  <a:cubicBezTo>
                    <a:pt x="152" y="65"/>
                    <a:pt x="394" y="0"/>
                    <a:pt x="650" y="33"/>
                  </a:cubicBezTo>
                  <a:lnTo>
                    <a:pt x="650" y="33"/>
                  </a:lnTo>
                  <a:cubicBezTo>
                    <a:pt x="394" y="0"/>
                    <a:pt x="152" y="65"/>
                    <a:pt x="0" y="184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1273100" y="2184450"/>
              <a:ext cx="245925" cy="44800"/>
            </a:xfrm>
            <a:custGeom>
              <a:rect b="b" l="l" r="r" t="t"/>
              <a:pathLst>
                <a:path extrusionOk="0" h="1792" w="9837">
                  <a:moveTo>
                    <a:pt x="485" y="0"/>
                  </a:moveTo>
                  <a:cubicBezTo>
                    <a:pt x="237" y="0"/>
                    <a:pt x="35" y="161"/>
                    <a:pt x="18" y="380"/>
                  </a:cubicBezTo>
                  <a:cubicBezTo>
                    <a:pt x="0" y="618"/>
                    <a:pt x="210" y="835"/>
                    <a:pt x="480" y="864"/>
                  </a:cubicBezTo>
                  <a:lnTo>
                    <a:pt x="9230" y="1788"/>
                  </a:lnTo>
                  <a:cubicBezTo>
                    <a:pt x="9250" y="1790"/>
                    <a:pt x="9271" y="1792"/>
                    <a:pt x="9291" y="1792"/>
                  </a:cubicBezTo>
                  <a:cubicBezTo>
                    <a:pt x="9538" y="1792"/>
                    <a:pt x="9756" y="1633"/>
                    <a:pt x="9793" y="1416"/>
                  </a:cubicBezTo>
                  <a:cubicBezTo>
                    <a:pt x="9836" y="1185"/>
                    <a:pt x="9652" y="972"/>
                    <a:pt x="9381" y="943"/>
                  </a:cubicBezTo>
                  <a:lnTo>
                    <a:pt x="553" y="4"/>
                  </a:lnTo>
                  <a:cubicBezTo>
                    <a:pt x="530" y="2"/>
                    <a:pt x="507" y="0"/>
                    <a:pt x="485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1284100" y="2047200"/>
              <a:ext cx="261000" cy="47625"/>
            </a:xfrm>
            <a:custGeom>
              <a:rect b="b" l="l" r="r" t="t"/>
              <a:pathLst>
                <a:path extrusionOk="0" h="1905" w="10440">
                  <a:moveTo>
                    <a:pt x="513" y="1"/>
                  </a:moveTo>
                  <a:cubicBezTo>
                    <a:pt x="255" y="1"/>
                    <a:pt x="42" y="158"/>
                    <a:pt x="22" y="374"/>
                  </a:cubicBezTo>
                  <a:cubicBezTo>
                    <a:pt x="1" y="613"/>
                    <a:pt x="221" y="833"/>
                    <a:pt x="513" y="865"/>
                  </a:cubicBezTo>
                  <a:lnTo>
                    <a:pt x="9790" y="1902"/>
                  </a:lnTo>
                  <a:cubicBezTo>
                    <a:pt x="9812" y="1904"/>
                    <a:pt x="9834" y="1905"/>
                    <a:pt x="9856" y="1905"/>
                  </a:cubicBezTo>
                  <a:cubicBezTo>
                    <a:pt x="10119" y="1905"/>
                    <a:pt x="10350" y="1750"/>
                    <a:pt x="10393" y="1537"/>
                  </a:cubicBezTo>
                  <a:cubicBezTo>
                    <a:pt x="10440" y="1302"/>
                    <a:pt x="10241" y="1089"/>
                    <a:pt x="9952" y="1057"/>
                  </a:cubicBezTo>
                  <a:lnTo>
                    <a:pt x="593" y="6"/>
                  </a:lnTo>
                  <a:cubicBezTo>
                    <a:pt x="566" y="3"/>
                    <a:pt x="539" y="1"/>
                    <a:pt x="513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1296825" y="1909725"/>
              <a:ext cx="275900" cy="50375"/>
            </a:xfrm>
            <a:custGeom>
              <a:rect b="b" l="l" r="r" t="t"/>
              <a:pathLst>
                <a:path extrusionOk="0" h="2015" w="11036">
                  <a:moveTo>
                    <a:pt x="543" y="0"/>
                  </a:moveTo>
                  <a:cubicBezTo>
                    <a:pt x="270" y="0"/>
                    <a:pt x="46" y="154"/>
                    <a:pt x="26" y="367"/>
                  </a:cubicBezTo>
                  <a:cubicBezTo>
                    <a:pt x="1" y="605"/>
                    <a:pt x="232" y="825"/>
                    <a:pt x="539" y="865"/>
                  </a:cubicBezTo>
                  <a:lnTo>
                    <a:pt x="10350" y="2010"/>
                  </a:lnTo>
                  <a:cubicBezTo>
                    <a:pt x="10379" y="2013"/>
                    <a:pt x="10407" y="2015"/>
                    <a:pt x="10436" y="2015"/>
                  </a:cubicBezTo>
                  <a:cubicBezTo>
                    <a:pt x="10705" y="2015"/>
                    <a:pt x="10940" y="1864"/>
                    <a:pt x="10985" y="1652"/>
                  </a:cubicBezTo>
                  <a:cubicBezTo>
                    <a:pt x="11036" y="1421"/>
                    <a:pt x="10826" y="1204"/>
                    <a:pt x="10523" y="1172"/>
                  </a:cubicBezTo>
                  <a:lnTo>
                    <a:pt x="629" y="5"/>
                  </a:lnTo>
                  <a:cubicBezTo>
                    <a:pt x="600" y="2"/>
                    <a:pt x="571" y="0"/>
                    <a:pt x="543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1323550" y="1789475"/>
              <a:ext cx="261375" cy="48950"/>
            </a:xfrm>
            <a:custGeom>
              <a:rect b="b" l="l" r="r" t="t"/>
              <a:pathLst>
                <a:path extrusionOk="0" h="1958" w="10455">
                  <a:moveTo>
                    <a:pt x="553" y="1"/>
                  </a:moveTo>
                  <a:cubicBezTo>
                    <a:pt x="278" y="1"/>
                    <a:pt x="52" y="147"/>
                    <a:pt x="26" y="352"/>
                  </a:cubicBezTo>
                  <a:cubicBezTo>
                    <a:pt x="1" y="580"/>
                    <a:pt x="232" y="797"/>
                    <a:pt x="546" y="836"/>
                  </a:cubicBezTo>
                  <a:lnTo>
                    <a:pt x="9757" y="1952"/>
                  </a:lnTo>
                  <a:cubicBezTo>
                    <a:pt x="9788" y="1956"/>
                    <a:pt x="9819" y="1957"/>
                    <a:pt x="9849" y="1957"/>
                  </a:cubicBezTo>
                  <a:cubicBezTo>
                    <a:pt x="10123" y="1957"/>
                    <a:pt x="10361" y="1814"/>
                    <a:pt x="10404" y="1613"/>
                  </a:cubicBezTo>
                  <a:cubicBezTo>
                    <a:pt x="10454" y="1385"/>
                    <a:pt x="10241" y="1172"/>
                    <a:pt x="9931" y="1136"/>
                  </a:cubicBezTo>
                  <a:lnTo>
                    <a:pt x="643" y="6"/>
                  </a:lnTo>
                  <a:cubicBezTo>
                    <a:pt x="613" y="2"/>
                    <a:pt x="583" y="1"/>
                    <a:pt x="553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1256750" y="2321950"/>
              <a:ext cx="244850" cy="44425"/>
            </a:xfrm>
            <a:custGeom>
              <a:rect b="b" l="l" r="r" t="t"/>
              <a:pathLst>
                <a:path extrusionOk="0" h="1777" w="9794">
                  <a:moveTo>
                    <a:pt x="485" y="1"/>
                  </a:moveTo>
                  <a:cubicBezTo>
                    <a:pt x="233" y="1"/>
                    <a:pt x="28" y="176"/>
                    <a:pt x="15" y="408"/>
                  </a:cubicBezTo>
                  <a:cubicBezTo>
                    <a:pt x="1" y="661"/>
                    <a:pt x="210" y="889"/>
                    <a:pt x="481" y="917"/>
                  </a:cubicBezTo>
                  <a:lnTo>
                    <a:pt x="9183" y="1773"/>
                  </a:lnTo>
                  <a:cubicBezTo>
                    <a:pt x="9202" y="1775"/>
                    <a:pt x="9221" y="1776"/>
                    <a:pt x="9240" y="1776"/>
                  </a:cubicBezTo>
                  <a:cubicBezTo>
                    <a:pt x="9489" y="1776"/>
                    <a:pt x="9710" y="1604"/>
                    <a:pt x="9750" y="1372"/>
                  </a:cubicBezTo>
                  <a:cubicBezTo>
                    <a:pt x="9793" y="1130"/>
                    <a:pt x="9609" y="910"/>
                    <a:pt x="9338" y="881"/>
                  </a:cubicBezTo>
                  <a:lnTo>
                    <a:pt x="542" y="4"/>
                  </a:lnTo>
                  <a:cubicBezTo>
                    <a:pt x="523" y="2"/>
                    <a:pt x="504" y="1"/>
                    <a:pt x="485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1273625" y="2184375"/>
              <a:ext cx="245475" cy="34675"/>
            </a:xfrm>
            <a:custGeom>
              <a:rect b="b" l="l" r="r" t="t"/>
              <a:pathLst>
                <a:path extrusionOk="0" h="1387" w="9819">
                  <a:moveTo>
                    <a:pt x="449" y="0"/>
                  </a:moveTo>
                  <a:cubicBezTo>
                    <a:pt x="210" y="0"/>
                    <a:pt x="14" y="144"/>
                    <a:pt x="1" y="340"/>
                  </a:cubicBezTo>
                  <a:lnTo>
                    <a:pt x="1" y="351"/>
                  </a:lnTo>
                  <a:lnTo>
                    <a:pt x="9779" y="1387"/>
                  </a:lnTo>
                  <a:lnTo>
                    <a:pt x="9779" y="1380"/>
                  </a:lnTo>
                  <a:cubicBezTo>
                    <a:pt x="9819" y="1170"/>
                    <a:pt x="9638" y="975"/>
                    <a:pt x="9375" y="950"/>
                  </a:cubicBezTo>
                  <a:lnTo>
                    <a:pt x="514" y="4"/>
                  </a:lnTo>
                  <a:cubicBezTo>
                    <a:pt x="492" y="1"/>
                    <a:pt x="470" y="0"/>
                    <a:pt x="449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1284650" y="2047225"/>
              <a:ext cx="260550" cy="38325"/>
            </a:xfrm>
            <a:custGeom>
              <a:rect b="b" l="l" r="r" t="t"/>
              <a:pathLst>
                <a:path extrusionOk="0" h="1533" w="10422">
                  <a:moveTo>
                    <a:pt x="472" y="0"/>
                  </a:moveTo>
                  <a:cubicBezTo>
                    <a:pt x="224" y="0"/>
                    <a:pt x="20" y="140"/>
                    <a:pt x="4" y="333"/>
                  </a:cubicBezTo>
                  <a:lnTo>
                    <a:pt x="0" y="373"/>
                  </a:lnTo>
                  <a:lnTo>
                    <a:pt x="10371" y="1532"/>
                  </a:lnTo>
                  <a:lnTo>
                    <a:pt x="10378" y="1493"/>
                  </a:lnTo>
                  <a:cubicBezTo>
                    <a:pt x="10421" y="1283"/>
                    <a:pt x="10230" y="1088"/>
                    <a:pt x="9952" y="1056"/>
                  </a:cubicBezTo>
                  <a:lnTo>
                    <a:pt x="549" y="5"/>
                  </a:lnTo>
                  <a:cubicBezTo>
                    <a:pt x="523" y="2"/>
                    <a:pt x="497" y="0"/>
                    <a:pt x="47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1297475" y="1909700"/>
              <a:ext cx="275350" cy="41525"/>
            </a:xfrm>
            <a:custGeom>
              <a:rect b="b" l="l" r="r" t="t"/>
              <a:pathLst>
                <a:path extrusionOk="0" h="1661" w="11014">
                  <a:moveTo>
                    <a:pt x="491" y="1"/>
                  </a:moveTo>
                  <a:cubicBezTo>
                    <a:pt x="234" y="1"/>
                    <a:pt x="23" y="137"/>
                    <a:pt x="4" y="328"/>
                  </a:cubicBezTo>
                  <a:lnTo>
                    <a:pt x="0" y="375"/>
                  </a:lnTo>
                  <a:lnTo>
                    <a:pt x="10959" y="1660"/>
                  </a:lnTo>
                  <a:lnTo>
                    <a:pt x="10970" y="1613"/>
                  </a:lnTo>
                  <a:cubicBezTo>
                    <a:pt x="11013" y="1404"/>
                    <a:pt x="10811" y="1209"/>
                    <a:pt x="10519" y="1173"/>
                  </a:cubicBezTo>
                  <a:lnTo>
                    <a:pt x="581" y="6"/>
                  </a:lnTo>
                  <a:cubicBezTo>
                    <a:pt x="551" y="3"/>
                    <a:pt x="521" y="1"/>
                    <a:pt x="491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324375" y="1789375"/>
              <a:ext cx="260625" cy="39525"/>
            </a:xfrm>
            <a:custGeom>
              <a:rect b="b" l="l" r="r" t="t"/>
              <a:pathLst>
                <a:path extrusionOk="0" h="1581" w="10425">
                  <a:moveTo>
                    <a:pt x="474" y="0"/>
                  </a:moveTo>
                  <a:cubicBezTo>
                    <a:pt x="224" y="0"/>
                    <a:pt x="23" y="122"/>
                    <a:pt x="0" y="299"/>
                  </a:cubicBezTo>
                  <a:lnTo>
                    <a:pt x="0" y="320"/>
                  </a:lnTo>
                  <a:lnTo>
                    <a:pt x="10378" y="1580"/>
                  </a:lnTo>
                  <a:lnTo>
                    <a:pt x="10382" y="1562"/>
                  </a:lnTo>
                  <a:cubicBezTo>
                    <a:pt x="10425" y="1364"/>
                    <a:pt x="10226" y="1180"/>
                    <a:pt x="9937" y="1144"/>
                  </a:cubicBezTo>
                  <a:lnTo>
                    <a:pt x="571" y="6"/>
                  </a:lnTo>
                  <a:cubicBezTo>
                    <a:pt x="538" y="2"/>
                    <a:pt x="505" y="0"/>
                    <a:pt x="47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257125" y="2321850"/>
              <a:ext cx="244475" cy="33600"/>
            </a:xfrm>
            <a:custGeom>
              <a:rect b="b" l="l" r="r" t="t"/>
              <a:pathLst>
                <a:path extrusionOk="0" h="1344" w="9779">
                  <a:moveTo>
                    <a:pt x="444" y="1"/>
                  </a:moveTo>
                  <a:cubicBezTo>
                    <a:pt x="205" y="1"/>
                    <a:pt x="13" y="156"/>
                    <a:pt x="0" y="369"/>
                  </a:cubicBezTo>
                  <a:lnTo>
                    <a:pt x="0" y="373"/>
                  </a:lnTo>
                  <a:lnTo>
                    <a:pt x="9739" y="1344"/>
                  </a:lnTo>
                  <a:lnTo>
                    <a:pt x="9739" y="1337"/>
                  </a:lnTo>
                  <a:cubicBezTo>
                    <a:pt x="9778" y="1113"/>
                    <a:pt x="9601" y="914"/>
                    <a:pt x="9338" y="885"/>
                  </a:cubicBezTo>
                  <a:lnTo>
                    <a:pt x="506" y="4"/>
                  </a:lnTo>
                  <a:cubicBezTo>
                    <a:pt x="485" y="2"/>
                    <a:pt x="464" y="1"/>
                    <a:pt x="444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31"/>
          <p:cNvGrpSpPr/>
          <p:nvPr/>
        </p:nvGrpSpPr>
        <p:grpSpPr>
          <a:xfrm>
            <a:off x="6670289" y="4039520"/>
            <a:ext cx="805527" cy="455899"/>
            <a:chOff x="1795875" y="3917250"/>
            <a:chExt cx="531350" cy="300725"/>
          </a:xfrm>
        </p:grpSpPr>
        <p:sp>
          <p:nvSpPr>
            <p:cNvPr id="1063" name="Google Shape;1063;p31"/>
            <p:cNvSpPr/>
            <p:nvPr/>
          </p:nvSpPr>
          <p:spPr>
            <a:xfrm>
              <a:off x="1795875" y="3917250"/>
              <a:ext cx="531350" cy="300725"/>
            </a:xfrm>
            <a:custGeom>
              <a:rect b="b" l="l" r="r" t="t"/>
              <a:pathLst>
                <a:path extrusionOk="0" h="12029" w="21254">
                  <a:moveTo>
                    <a:pt x="10038" y="1"/>
                  </a:moveTo>
                  <a:cubicBezTo>
                    <a:pt x="9843" y="1"/>
                    <a:pt x="9649" y="37"/>
                    <a:pt x="9461" y="116"/>
                  </a:cubicBezTo>
                  <a:cubicBezTo>
                    <a:pt x="8208" y="639"/>
                    <a:pt x="6139" y="4344"/>
                    <a:pt x="5276" y="5229"/>
                  </a:cubicBezTo>
                  <a:cubicBezTo>
                    <a:pt x="4683" y="5836"/>
                    <a:pt x="4001" y="6103"/>
                    <a:pt x="3333" y="6388"/>
                  </a:cubicBezTo>
                  <a:cubicBezTo>
                    <a:pt x="1896" y="6998"/>
                    <a:pt x="0" y="12028"/>
                    <a:pt x="0" y="12028"/>
                  </a:cubicBezTo>
                  <a:lnTo>
                    <a:pt x="21254" y="12028"/>
                  </a:lnTo>
                  <a:cubicBezTo>
                    <a:pt x="21254" y="12028"/>
                    <a:pt x="20864" y="9302"/>
                    <a:pt x="20004" y="8706"/>
                  </a:cubicBezTo>
                  <a:cubicBezTo>
                    <a:pt x="19607" y="8428"/>
                    <a:pt x="19179" y="8290"/>
                    <a:pt x="18750" y="8290"/>
                  </a:cubicBezTo>
                  <a:cubicBezTo>
                    <a:pt x="18255" y="8290"/>
                    <a:pt x="17760" y="8474"/>
                    <a:pt x="17311" y="8840"/>
                  </a:cubicBezTo>
                  <a:cubicBezTo>
                    <a:pt x="17234" y="8902"/>
                    <a:pt x="17149" y="8973"/>
                    <a:pt x="17065" y="8973"/>
                  </a:cubicBezTo>
                  <a:cubicBezTo>
                    <a:pt x="17042" y="8973"/>
                    <a:pt x="17019" y="8968"/>
                    <a:pt x="16997" y="8955"/>
                  </a:cubicBezTo>
                  <a:cubicBezTo>
                    <a:pt x="16903" y="8908"/>
                    <a:pt x="16841" y="8757"/>
                    <a:pt x="16780" y="8623"/>
                  </a:cubicBezTo>
                  <a:cubicBezTo>
                    <a:pt x="16004" y="6919"/>
                    <a:pt x="14274" y="7312"/>
                    <a:pt x="13527" y="5572"/>
                  </a:cubicBezTo>
                  <a:cubicBezTo>
                    <a:pt x="13118" y="4629"/>
                    <a:pt x="13126" y="3312"/>
                    <a:pt x="12747" y="2340"/>
                  </a:cubicBezTo>
                  <a:cubicBezTo>
                    <a:pt x="12280" y="1156"/>
                    <a:pt x="11139" y="1"/>
                    <a:pt x="10038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1837400" y="3917250"/>
              <a:ext cx="472225" cy="269775"/>
            </a:xfrm>
            <a:custGeom>
              <a:rect b="b" l="l" r="r" t="t"/>
              <a:pathLst>
                <a:path extrusionOk="0" h="10791" w="18889">
                  <a:moveTo>
                    <a:pt x="8377" y="1"/>
                  </a:moveTo>
                  <a:cubicBezTo>
                    <a:pt x="8182" y="1"/>
                    <a:pt x="7988" y="37"/>
                    <a:pt x="7800" y="116"/>
                  </a:cubicBezTo>
                  <a:cubicBezTo>
                    <a:pt x="6547" y="639"/>
                    <a:pt x="4478" y="4344"/>
                    <a:pt x="3615" y="5229"/>
                  </a:cubicBezTo>
                  <a:cubicBezTo>
                    <a:pt x="3022" y="5836"/>
                    <a:pt x="2340" y="6103"/>
                    <a:pt x="1672" y="6388"/>
                  </a:cubicBezTo>
                  <a:cubicBezTo>
                    <a:pt x="1159" y="6605"/>
                    <a:pt x="585" y="7395"/>
                    <a:pt x="61" y="8313"/>
                  </a:cubicBezTo>
                  <a:cubicBezTo>
                    <a:pt x="18" y="8414"/>
                    <a:pt x="0" y="8526"/>
                    <a:pt x="7" y="8638"/>
                  </a:cubicBezTo>
                  <a:cubicBezTo>
                    <a:pt x="28" y="8806"/>
                    <a:pt x="161" y="8974"/>
                    <a:pt x="331" y="8974"/>
                  </a:cubicBezTo>
                  <a:cubicBezTo>
                    <a:pt x="336" y="8974"/>
                    <a:pt x="341" y="8974"/>
                    <a:pt x="347" y="8973"/>
                  </a:cubicBezTo>
                  <a:cubicBezTo>
                    <a:pt x="480" y="8963"/>
                    <a:pt x="589" y="8854"/>
                    <a:pt x="682" y="8753"/>
                  </a:cubicBezTo>
                  <a:cubicBezTo>
                    <a:pt x="1047" y="8367"/>
                    <a:pt x="1466" y="8035"/>
                    <a:pt x="1925" y="7760"/>
                  </a:cubicBezTo>
                  <a:cubicBezTo>
                    <a:pt x="2041" y="7693"/>
                    <a:pt x="2169" y="7627"/>
                    <a:pt x="2298" y="7627"/>
                  </a:cubicBezTo>
                  <a:cubicBezTo>
                    <a:pt x="2320" y="7627"/>
                    <a:pt x="2343" y="7629"/>
                    <a:pt x="2365" y="7634"/>
                  </a:cubicBezTo>
                  <a:cubicBezTo>
                    <a:pt x="2694" y="7695"/>
                    <a:pt x="2748" y="8147"/>
                    <a:pt x="2679" y="8475"/>
                  </a:cubicBezTo>
                  <a:cubicBezTo>
                    <a:pt x="2614" y="8804"/>
                    <a:pt x="2539" y="9208"/>
                    <a:pt x="2802" y="9414"/>
                  </a:cubicBezTo>
                  <a:cubicBezTo>
                    <a:pt x="2879" y="9474"/>
                    <a:pt x="2966" y="9500"/>
                    <a:pt x="3055" y="9500"/>
                  </a:cubicBezTo>
                  <a:cubicBezTo>
                    <a:pt x="3306" y="9500"/>
                    <a:pt x="3576" y="9295"/>
                    <a:pt x="3701" y="9053"/>
                  </a:cubicBezTo>
                  <a:cubicBezTo>
                    <a:pt x="3871" y="8728"/>
                    <a:pt x="3903" y="8331"/>
                    <a:pt x="4116" y="8031"/>
                  </a:cubicBezTo>
                  <a:cubicBezTo>
                    <a:pt x="4221" y="7880"/>
                    <a:pt x="4408" y="7761"/>
                    <a:pt x="4579" y="7761"/>
                  </a:cubicBezTo>
                  <a:cubicBezTo>
                    <a:pt x="4656" y="7761"/>
                    <a:pt x="4731" y="7786"/>
                    <a:pt x="4792" y="7843"/>
                  </a:cubicBezTo>
                  <a:cubicBezTo>
                    <a:pt x="4875" y="7923"/>
                    <a:pt x="4907" y="8042"/>
                    <a:pt x="4933" y="8154"/>
                  </a:cubicBezTo>
                  <a:cubicBezTo>
                    <a:pt x="5008" y="8472"/>
                    <a:pt x="5084" y="8786"/>
                    <a:pt x="5160" y="9103"/>
                  </a:cubicBezTo>
                  <a:cubicBezTo>
                    <a:pt x="5211" y="9316"/>
                    <a:pt x="5283" y="9562"/>
                    <a:pt x="5485" y="9649"/>
                  </a:cubicBezTo>
                  <a:cubicBezTo>
                    <a:pt x="5534" y="9670"/>
                    <a:pt x="5582" y="9679"/>
                    <a:pt x="5628" y="9679"/>
                  </a:cubicBezTo>
                  <a:cubicBezTo>
                    <a:pt x="5912" y="9679"/>
                    <a:pt x="6154" y="9327"/>
                    <a:pt x="6251" y="9020"/>
                  </a:cubicBezTo>
                  <a:cubicBezTo>
                    <a:pt x="6471" y="8309"/>
                    <a:pt x="6543" y="7562"/>
                    <a:pt x="6724" y="6839"/>
                  </a:cubicBezTo>
                  <a:cubicBezTo>
                    <a:pt x="6900" y="6117"/>
                    <a:pt x="7207" y="5391"/>
                    <a:pt x="7785" y="4922"/>
                  </a:cubicBezTo>
                  <a:cubicBezTo>
                    <a:pt x="7839" y="4881"/>
                    <a:pt x="7905" y="4836"/>
                    <a:pt x="7971" y="4836"/>
                  </a:cubicBezTo>
                  <a:cubicBezTo>
                    <a:pt x="7980" y="4836"/>
                    <a:pt x="7989" y="4837"/>
                    <a:pt x="7998" y="4839"/>
                  </a:cubicBezTo>
                  <a:cubicBezTo>
                    <a:pt x="8096" y="4857"/>
                    <a:pt x="8150" y="4965"/>
                    <a:pt x="8175" y="5063"/>
                  </a:cubicBezTo>
                  <a:cubicBezTo>
                    <a:pt x="8399" y="5882"/>
                    <a:pt x="8038" y="6904"/>
                    <a:pt x="8630" y="7515"/>
                  </a:cubicBezTo>
                  <a:cubicBezTo>
                    <a:pt x="8683" y="7570"/>
                    <a:pt x="8762" y="7618"/>
                    <a:pt x="8832" y="7618"/>
                  </a:cubicBezTo>
                  <a:cubicBezTo>
                    <a:pt x="8862" y="7618"/>
                    <a:pt x="8891" y="7609"/>
                    <a:pt x="8915" y="7587"/>
                  </a:cubicBezTo>
                  <a:cubicBezTo>
                    <a:pt x="8951" y="7547"/>
                    <a:pt x="8970" y="7500"/>
                    <a:pt x="8973" y="7446"/>
                  </a:cubicBezTo>
                  <a:cubicBezTo>
                    <a:pt x="9042" y="7038"/>
                    <a:pt x="9009" y="6572"/>
                    <a:pt x="9280" y="6258"/>
                  </a:cubicBezTo>
                  <a:cubicBezTo>
                    <a:pt x="9331" y="6193"/>
                    <a:pt x="9399" y="6146"/>
                    <a:pt x="9475" y="6128"/>
                  </a:cubicBezTo>
                  <a:cubicBezTo>
                    <a:pt x="9488" y="6126"/>
                    <a:pt x="9501" y="6125"/>
                    <a:pt x="9514" y="6125"/>
                  </a:cubicBezTo>
                  <a:cubicBezTo>
                    <a:pt x="9650" y="6125"/>
                    <a:pt x="9767" y="6241"/>
                    <a:pt x="9833" y="6363"/>
                  </a:cubicBezTo>
                  <a:cubicBezTo>
                    <a:pt x="10161" y="6966"/>
                    <a:pt x="10031" y="8251"/>
                    <a:pt x="10392" y="8305"/>
                  </a:cubicBezTo>
                  <a:cubicBezTo>
                    <a:pt x="10407" y="8308"/>
                    <a:pt x="10421" y="8309"/>
                    <a:pt x="10434" y="8309"/>
                  </a:cubicBezTo>
                  <a:cubicBezTo>
                    <a:pt x="10750" y="8309"/>
                    <a:pt x="10668" y="7712"/>
                    <a:pt x="10797" y="7435"/>
                  </a:cubicBezTo>
                  <a:cubicBezTo>
                    <a:pt x="10893" y="7228"/>
                    <a:pt x="11097" y="6991"/>
                    <a:pt x="11287" y="6991"/>
                  </a:cubicBezTo>
                  <a:cubicBezTo>
                    <a:pt x="11338" y="6991"/>
                    <a:pt x="11389" y="7009"/>
                    <a:pt x="11436" y="7049"/>
                  </a:cubicBezTo>
                  <a:cubicBezTo>
                    <a:pt x="11494" y="7107"/>
                    <a:pt x="11533" y="7182"/>
                    <a:pt x="11551" y="7265"/>
                  </a:cubicBezTo>
                  <a:cubicBezTo>
                    <a:pt x="11725" y="7912"/>
                    <a:pt x="11486" y="8677"/>
                    <a:pt x="11884" y="9215"/>
                  </a:cubicBezTo>
                  <a:cubicBezTo>
                    <a:pt x="11949" y="9307"/>
                    <a:pt x="12063" y="9389"/>
                    <a:pt x="12167" y="9389"/>
                  </a:cubicBezTo>
                  <a:cubicBezTo>
                    <a:pt x="12206" y="9389"/>
                    <a:pt x="12244" y="9377"/>
                    <a:pt x="12277" y="9349"/>
                  </a:cubicBezTo>
                  <a:cubicBezTo>
                    <a:pt x="12349" y="9291"/>
                    <a:pt x="12360" y="9183"/>
                    <a:pt x="12407" y="9103"/>
                  </a:cubicBezTo>
                  <a:cubicBezTo>
                    <a:pt x="12467" y="8997"/>
                    <a:pt x="12570" y="8953"/>
                    <a:pt x="12685" y="8953"/>
                  </a:cubicBezTo>
                  <a:cubicBezTo>
                    <a:pt x="12860" y="8953"/>
                    <a:pt x="13061" y="9056"/>
                    <a:pt x="13176" y="9197"/>
                  </a:cubicBezTo>
                  <a:cubicBezTo>
                    <a:pt x="13407" y="9479"/>
                    <a:pt x="13494" y="9844"/>
                    <a:pt x="13657" y="10169"/>
                  </a:cubicBezTo>
                  <a:cubicBezTo>
                    <a:pt x="13815" y="10485"/>
                    <a:pt x="14095" y="10790"/>
                    <a:pt x="14443" y="10790"/>
                  </a:cubicBezTo>
                  <a:cubicBezTo>
                    <a:pt x="14453" y="10790"/>
                    <a:pt x="14463" y="10790"/>
                    <a:pt x="14473" y="10790"/>
                  </a:cubicBezTo>
                  <a:cubicBezTo>
                    <a:pt x="15194" y="10761"/>
                    <a:pt x="15418" y="9544"/>
                    <a:pt x="16134" y="9544"/>
                  </a:cubicBezTo>
                  <a:cubicBezTo>
                    <a:pt x="16135" y="9544"/>
                    <a:pt x="16136" y="9544"/>
                    <a:pt x="16137" y="9544"/>
                  </a:cubicBezTo>
                  <a:cubicBezTo>
                    <a:pt x="16556" y="9544"/>
                    <a:pt x="16845" y="9981"/>
                    <a:pt x="17246" y="10104"/>
                  </a:cubicBezTo>
                  <a:cubicBezTo>
                    <a:pt x="17329" y="10130"/>
                    <a:pt x="17413" y="10142"/>
                    <a:pt x="17496" y="10142"/>
                  </a:cubicBezTo>
                  <a:cubicBezTo>
                    <a:pt x="17925" y="10142"/>
                    <a:pt x="18343" y="9826"/>
                    <a:pt x="18715" y="9566"/>
                  </a:cubicBezTo>
                  <a:cubicBezTo>
                    <a:pt x="18773" y="9526"/>
                    <a:pt x="18831" y="9493"/>
                    <a:pt x="18889" y="9457"/>
                  </a:cubicBezTo>
                  <a:cubicBezTo>
                    <a:pt x="18733" y="9125"/>
                    <a:pt x="18553" y="8851"/>
                    <a:pt x="18343" y="8706"/>
                  </a:cubicBezTo>
                  <a:cubicBezTo>
                    <a:pt x="17946" y="8428"/>
                    <a:pt x="17518" y="8290"/>
                    <a:pt x="17089" y="8290"/>
                  </a:cubicBezTo>
                  <a:cubicBezTo>
                    <a:pt x="16594" y="8290"/>
                    <a:pt x="16099" y="8474"/>
                    <a:pt x="15650" y="8840"/>
                  </a:cubicBezTo>
                  <a:cubicBezTo>
                    <a:pt x="15573" y="8902"/>
                    <a:pt x="15488" y="8973"/>
                    <a:pt x="15404" y="8973"/>
                  </a:cubicBezTo>
                  <a:cubicBezTo>
                    <a:pt x="15381" y="8973"/>
                    <a:pt x="15358" y="8968"/>
                    <a:pt x="15336" y="8955"/>
                  </a:cubicBezTo>
                  <a:cubicBezTo>
                    <a:pt x="15242" y="8908"/>
                    <a:pt x="15180" y="8757"/>
                    <a:pt x="15119" y="8623"/>
                  </a:cubicBezTo>
                  <a:cubicBezTo>
                    <a:pt x="14343" y="6919"/>
                    <a:pt x="12613" y="7312"/>
                    <a:pt x="11866" y="5572"/>
                  </a:cubicBezTo>
                  <a:cubicBezTo>
                    <a:pt x="11457" y="4629"/>
                    <a:pt x="11465" y="3312"/>
                    <a:pt x="11086" y="2340"/>
                  </a:cubicBezTo>
                  <a:cubicBezTo>
                    <a:pt x="10619" y="1156"/>
                    <a:pt x="9478" y="1"/>
                    <a:pt x="8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31"/>
          <p:cNvGrpSpPr/>
          <p:nvPr/>
        </p:nvGrpSpPr>
        <p:grpSpPr>
          <a:xfrm>
            <a:off x="8138658" y="2647951"/>
            <a:ext cx="285349" cy="594082"/>
            <a:chOff x="2913450" y="3071475"/>
            <a:chExt cx="188225" cy="391875"/>
          </a:xfrm>
        </p:grpSpPr>
        <p:sp>
          <p:nvSpPr>
            <p:cNvPr id="1066" name="Google Shape;1066;p31"/>
            <p:cNvSpPr/>
            <p:nvPr/>
          </p:nvSpPr>
          <p:spPr>
            <a:xfrm>
              <a:off x="2952000" y="3314025"/>
              <a:ext cx="14275" cy="73175"/>
            </a:xfrm>
            <a:custGeom>
              <a:rect b="b" l="l" r="r" t="t"/>
              <a:pathLst>
                <a:path extrusionOk="0" h="2927" w="571">
                  <a:moveTo>
                    <a:pt x="399" y="0"/>
                  </a:moveTo>
                  <a:cubicBezTo>
                    <a:pt x="347" y="0"/>
                    <a:pt x="294" y="30"/>
                    <a:pt x="274" y="95"/>
                  </a:cubicBezTo>
                  <a:lnTo>
                    <a:pt x="274" y="91"/>
                  </a:lnTo>
                  <a:cubicBezTo>
                    <a:pt x="105" y="543"/>
                    <a:pt x="65" y="1052"/>
                    <a:pt x="40" y="1525"/>
                  </a:cubicBezTo>
                  <a:cubicBezTo>
                    <a:pt x="25" y="1767"/>
                    <a:pt x="14" y="2009"/>
                    <a:pt x="18" y="2251"/>
                  </a:cubicBezTo>
                  <a:cubicBezTo>
                    <a:pt x="22" y="2471"/>
                    <a:pt x="0" y="2764"/>
                    <a:pt x="195" y="2904"/>
                  </a:cubicBezTo>
                  <a:cubicBezTo>
                    <a:pt x="216" y="2920"/>
                    <a:pt x="240" y="2927"/>
                    <a:pt x="264" y="2927"/>
                  </a:cubicBezTo>
                  <a:cubicBezTo>
                    <a:pt x="307" y="2927"/>
                    <a:pt x="351" y="2907"/>
                    <a:pt x="383" y="2879"/>
                  </a:cubicBezTo>
                  <a:cubicBezTo>
                    <a:pt x="556" y="2735"/>
                    <a:pt x="506" y="2402"/>
                    <a:pt x="502" y="2204"/>
                  </a:cubicBezTo>
                  <a:cubicBezTo>
                    <a:pt x="502" y="1976"/>
                    <a:pt x="502" y="1752"/>
                    <a:pt x="509" y="1529"/>
                  </a:cubicBezTo>
                  <a:cubicBezTo>
                    <a:pt x="524" y="1066"/>
                    <a:pt x="571" y="593"/>
                    <a:pt x="531" y="128"/>
                  </a:cubicBezTo>
                  <a:cubicBezTo>
                    <a:pt x="529" y="46"/>
                    <a:pt x="464" y="0"/>
                    <a:pt x="399" y="0"/>
                  </a:cubicBezTo>
                  <a:close/>
                </a:path>
              </a:pathLst>
            </a:custGeom>
            <a:solidFill>
              <a:srgbClr val="004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2913450" y="3071475"/>
              <a:ext cx="93725" cy="273100"/>
            </a:xfrm>
            <a:custGeom>
              <a:rect b="b" l="l" r="r" t="t"/>
              <a:pathLst>
                <a:path extrusionOk="0" h="10924" w="3749">
                  <a:moveTo>
                    <a:pt x="1856" y="1"/>
                  </a:moveTo>
                  <a:cubicBezTo>
                    <a:pt x="1621" y="622"/>
                    <a:pt x="1470" y="1272"/>
                    <a:pt x="1325" y="1918"/>
                  </a:cubicBezTo>
                  <a:cubicBezTo>
                    <a:pt x="863" y="3991"/>
                    <a:pt x="473" y="6074"/>
                    <a:pt x="163" y="8176"/>
                  </a:cubicBezTo>
                  <a:cubicBezTo>
                    <a:pt x="80" y="8743"/>
                    <a:pt x="0" y="9331"/>
                    <a:pt x="166" y="9880"/>
                  </a:cubicBezTo>
                  <a:cubicBezTo>
                    <a:pt x="332" y="10427"/>
                    <a:pt x="806" y="10924"/>
                    <a:pt x="1381" y="10924"/>
                  </a:cubicBezTo>
                  <a:cubicBezTo>
                    <a:pt x="1383" y="10924"/>
                    <a:pt x="1385" y="10924"/>
                    <a:pt x="1387" y="10924"/>
                  </a:cubicBezTo>
                  <a:lnTo>
                    <a:pt x="2362" y="10924"/>
                  </a:lnTo>
                  <a:cubicBezTo>
                    <a:pt x="2364" y="10924"/>
                    <a:pt x="2366" y="10924"/>
                    <a:pt x="2368" y="10924"/>
                  </a:cubicBezTo>
                  <a:cubicBezTo>
                    <a:pt x="2939" y="10924"/>
                    <a:pt x="3413" y="10427"/>
                    <a:pt x="3579" y="9880"/>
                  </a:cubicBezTo>
                  <a:cubicBezTo>
                    <a:pt x="3748" y="9335"/>
                    <a:pt x="3665" y="8743"/>
                    <a:pt x="3582" y="8176"/>
                  </a:cubicBezTo>
                  <a:cubicBezTo>
                    <a:pt x="3272" y="6078"/>
                    <a:pt x="2882" y="3991"/>
                    <a:pt x="2419" y="1918"/>
                  </a:cubicBezTo>
                  <a:cubicBezTo>
                    <a:pt x="2275" y="1272"/>
                    <a:pt x="2123" y="622"/>
                    <a:pt x="1889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2913450" y="3130250"/>
              <a:ext cx="93350" cy="214425"/>
            </a:xfrm>
            <a:custGeom>
              <a:rect b="b" l="l" r="r" t="t"/>
              <a:pathLst>
                <a:path extrusionOk="0" h="8577" w="3734">
                  <a:moveTo>
                    <a:pt x="1231" y="0"/>
                  </a:moveTo>
                  <a:lnTo>
                    <a:pt x="1231" y="0"/>
                  </a:lnTo>
                  <a:cubicBezTo>
                    <a:pt x="809" y="1929"/>
                    <a:pt x="455" y="3871"/>
                    <a:pt x="163" y="5825"/>
                  </a:cubicBezTo>
                  <a:cubicBezTo>
                    <a:pt x="76" y="6392"/>
                    <a:pt x="0" y="6984"/>
                    <a:pt x="166" y="7533"/>
                  </a:cubicBezTo>
                  <a:cubicBezTo>
                    <a:pt x="332" y="8082"/>
                    <a:pt x="809" y="8576"/>
                    <a:pt x="1383" y="8576"/>
                  </a:cubicBezTo>
                  <a:lnTo>
                    <a:pt x="2362" y="8576"/>
                  </a:lnTo>
                  <a:cubicBezTo>
                    <a:pt x="2936" y="8576"/>
                    <a:pt x="3412" y="8078"/>
                    <a:pt x="3579" y="7533"/>
                  </a:cubicBezTo>
                  <a:cubicBezTo>
                    <a:pt x="3734" y="7024"/>
                    <a:pt x="3680" y="6486"/>
                    <a:pt x="3604" y="5958"/>
                  </a:cubicBezTo>
                  <a:lnTo>
                    <a:pt x="3604" y="5958"/>
                  </a:lnTo>
                  <a:cubicBezTo>
                    <a:pt x="3537" y="5985"/>
                    <a:pt x="3467" y="5998"/>
                    <a:pt x="3397" y="5998"/>
                  </a:cubicBezTo>
                  <a:cubicBezTo>
                    <a:pt x="3354" y="5998"/>
                    <a:pt x="3311" y="5993"/>
                    <a:pt x="3268" y="5984"/>
                  </a:cubicBezTo>
                  <a:cubicBezTo>
                    <a:pt x="3044" y="5922"/>
                    <a:pt x="2893" y="5702"/>
                    <a:pt x="2846" y="5471"/>
                  </a:cubicBezTo>
                  <a:cubicBezTo>
                    <a:pt x="2799" y="5243"/>
                    <a:pt x="2838" y="5009"/>
                    <a:pt x="2882" y="4778"/>
                  </a:cubicBezTo>
                  <a:lnTo>
                    <a:pt x="2882" y="4778"/>
                  </a:lnTo>
                  <a:cubicBezTo>
                    <a:pt x="2857" y="4783"/>
                    <a:pt x="2832" y="4786"/>
                    <a:pt x="2807" y="4786"/>
                  </a:cubicBezTo>
                  <a:cubicBezTo>
                    <a:pt x="2655" y="4786"/>
                    <a:pt x="2510" y="4688"/>
                    <a:pt x="2423" y="4561"/>
                  </a:cubicBezTo>
                  <a:cubicBezTo>
                    <a:pt x="2326" y="4413"/>
                    <a:pt x="2289" y="4232"/>
                    <a:pt x="2264" y="4055"/>
                  </a:cubicBezTo>
                  <a:cubicBezTo>
                    <a:pt x="2210" y="3619"/>
                    <a:pt x="2214" y="3174"/>
                    <a:pt x="2279" y="2737"/>
                  </a:cubicBezTo>
                  <a:lnTo>
                    <a:pt x="2279" y="2737"/>
                  </a:lnTo>
                  <a:cubicBezTo>
                    <a:pt x="2254" y="2790"/>
                    <a:pt x="2198" y="2816"/>
                    <a:pt x="2139" y="2816"/>
                  </a:cubicBezTo>
                  <a:cubicBezTo>
                    <a:pt x="2094" y="2816"/>
                    <a:pt x="2046" y="2800"/>
                    <a:pt x="2011" y="2770"/>
                  </a:cubicBezTo>
                  <a:cubicBezTo>
                    <a:pt x="1936" y="2705"/>
                    <a:pt x="1903" y="2600"/>
                    <a:pt x="1885" y="2499"/>
                  </a:cubicBezTo>
                  <a:cubicBezTo>
                    <a:pt x="1795" y="2059"/>
                    <a:pt x="1802" y="1607"/>
                    <a:pt x="1813" y="1159"/>
                  </a:cubicBezTo>
                  <a:lnTo>
                    <a:pt x="1813" y="1159"/>
                  </a:lnTo>
                  <a:cubicBezTo>
                    <a:pt x="1777" y="1284"/>
                    <a:pt x="1662" y="1367"/>
                    <a:pt x="1538" y="1367"/>
                  </a:cubicBezTo>
                  <a:cubicBezTo>
                    <a:pt x="1510" y="1367"/>
                    <a:pt x="1483" y="1363"/>
                    <a:pt x="1455" y="1354"/>
                  </a:cubicBezTo>
                  <a:cubicBezTo>
                    <a:pt x="1253" y="1282"/>
                    <a:pt x="1210" y="1022"/>
                    <a:pt x="1206" y="813"/>
                  </a:cubicBezTo>
                  <a:cubicBezTo>
                    <a:pt x="1203" y="542"/>
                    <a:pt x="1213" y="271"/>
                    <a:pt x="1231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3046600" y="3390125"/>
              <a:ext cx="14275" cy="73225"/>
            </a:xfrm>
            <a:custGeom>
              <a:rect b="b" l="l" r="r" t="t"/>
              <a:pathLst>
                <a:path extrusionOk="0" h="2929" w="571">
                  <a:moveTo>
                    <a:pt x="398" y="1"/>
                  </a:moveTo>
                  <a:cubicBezTo>
                    <a:pt x="345" y="1"/>
                    <a:pt x="292" y="31"/>
                    <a:pt x="271" y="95"/>
                  </a:cubicBezTo>
                  <a:cubicBezTo>
                    <a:pt x="105" y="546"/>
                    <a:pt x="65" y="1056"/>
                    <a:pt x="40" y="1529"/>
                  </a:cubicBezTo>
                  <a:cubicBezTo>
                    <a:pt x="26" y="1771"/>
                    <a:pt x="15" y="2012"/>
                    <a:pt x="18" y="2254"/>
                  </a:cubicBezTo>
                  <a:cubicBezTo>
                    <a:pt x="22" y="2475"/>
                    <a:pt x="0" y="2767"/>
                    <a:pt x="195" y="2908"/>
                  </a:cubicBezTo>
                  <a:cubicBezTo>
                    <a:pt x="216" y="2923"/>
                    <a:pt x="241" y="2929"/>
                    <a:pt x="265" y="2929"/>
                  </a:cubicBezTo>
                  <a:cubicBezTo>
                    <a:pt x="307" y="2929"/>
                    <a:pt x="351" y="2910"/>
                    <a:pt x="383" y="2883"/>
                  </a:cubicBezTo>
                  <a:cubicBezTo>
                    <a:pt x="556" y="2738"/>
                    <a:pt x="506" y="2406"/>
                    <a:pt x="502" y="2204"/>
                  </a:cubicBezTo>
                  <a:cubicBezTo>
                    <a:pt x="502" y="1976"/>
                    <a:pt x="502" y="1756"/>
                    <a:pt x="509" y="1529"/>
                  </a:cubicBezTo>
                  <a:cubicBezTo>
                    <a:pt x="524" y="1066"/>
                    <a:pt x="571" y="593"/>
                    <a:pt x="531" y="131"/>
                  </a:cubicBezTo>
                  <a:cubicBezTo>
                    <a:pt x="529" y="47"/>
                    <a:pt x="464" y="1"/>
                    <a:pt x="398" y="1"/>
                  </a:cubicBezTo>
                  <a:close/>
                </a:path>
              </a:pathLst>
            </a:custGeom>
            <a:solidFill>
              <a:srgbClr val="004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3008050" y="3147675"/>
              <a:ext cx="93625" cy="273100"/>
            </a:xfrm>
            <a:custGeom>
              <a:rect b="b" l="l" r="r" t="t"/>
              <a:pathLst>
                <a:path extrusionOk="0" h="10924" w="3745">
                  <a:moveTo>
                    <a:pt x="1856" y="0"/>
                  </a:moveTo>
                  <a:cubicBezTo>
                    <a:pt x="1622" y="621"/>
                    <a:pt x="1470" y="1271"/>
                    <a:pt x="1326" y="1918"/>
                  </a:cubicBezTo>
                  <a:cubicBezTo>
                    <a:pt x="860" y="3990"/>
                    <a:pt x="473" y="6074"/>
                    <a:pt x="163" y="8175"/>
                  </a:cubicBezTo>
                  <a:cubicBezTo>
                    <a:pt x="76" y="8742"/>
                    <a:pt x="0" y="9331"/>
                    <a:pt x="167" y="9880"/>
                  </a:cubicBezTo>
                  <a:cubicBezTo>
                    <a:pt x="332" y="10427"/>
                    <a:pt x="806" y="10923"/>
                    <a:pt x="1377" y="10923"/>
                  </a:cubicBezTo>
                  <a:cubicBezTo>
                    <a:pt x="1379" y="10923"/>
                    <a:pt x="1381" y="10923"/>
                    <a:pt x="1383" y="10923"/>
                  </a:cubicBezTo>
                  <a:lnTo>
                    <a:pt x="2362" y="10923"/>
                  </a:lnTo>
                  <a:cubicBezTo>
                    <a:pt x="2364" y="10923"/>
                    <a:pt x="2366" y="10923"/>
                    <a:pt x="2368" y="10923"/>
                  </a:cubicBezTo>
                  <a:cubicBezTo>
                    <a:pt x="2936" y="10923"/>
                    <a:pt x="3413" y="10427"/>
                    <a:pt x="3579" y="9880"/>
                  </a:cubicBezTo>
                  <a:cubicBezTo>
                    <a:pt x="3745" y="9331"/>
                    <a:pt x="3669" y="8742"/>
                    <a:pt x="3582" y="8175"/>
                  </a:cubicBezTo>
                  <a:cubicBezTo>
                    <a:pt x="3272" y="6077"/>
                    <a:pt x="2882" y="3990"/>
                    <a:pt x="2420" y="1918"/>
                  </a:cubicBezTo>
                  <a:cubicBezTo>
                    <a:pt x="2275" y="1271"/>
                    <a:pt x="2124" y="621"/>
                    <a:pt x="1889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3008050" y="3206350"/>
              <a:ext cx="93275" cy="214425"/>
            </a:xfrm>
            <a:custGeom>
              <a:rect b="b" l="l" r="r" t="t"/>
              <a:pathLst>
                <a:path extrusionOk="0" h="8577" w="3731">
                  <a:moveTo>
                    <a:pt x="1232" y="0"/>
                  </a:moveTo>
                  <a:cubicBezTo>
                    <a:pt x="809" y="1929"/>
                    <a:pt x="455" y="3871"/>
                    <a:pt x="163" y="5825"/>
                  </a:cubicBezTo>
                  <a:cubicBezTo>
                    <a:pt x="76" y="6395"/>
                    <a:pt x="0" y="6984"/>
                    <a:pt x="167" y="7533"/>
                  </a:cubicBezTo>
                  <a:cubicBezTo>
                    <a:pt x="332" y="8080"/>
                    <a:pt x="806" y="8576"/>
                    <a:pt x="1377" y="8576"/>
                  </a:cubicBezTo>
                  <a:cubicBezTo>
                    <a:pt x="1379" y="8576"/>
                    <a:pt x="1381" y="8576"/>
                    <a:pt x="1383" y="8576"/>
                  </a:cubicBezTo>
                  <a:lnTo>
                    <a:pt x="2362" y="8576"/>
                  </a:lnTo>
                  <a:cubicBezTo>
                    <a:pt x="2364" y="8576"/>
                    <a:pt x="2366" y="8576"/>
                    <a:pt x="2368" y="8576"/>
                  </a:cubicBezTo>
                  <a:cubicBezTo>
                    <a:pt x="2936" y="8576"/>
                    <a:pt x="3413" y="8080"/>
                    <a:pt x="3579" y="7533"/>
                  </a:cubicBezTo>
                  <a:cubicBezTo>
                    <a:pt x="3730" y="7027"/>
                    <a:pt x="3676" y="6486"/>
                    <a:pt x="3600" y="5958"/>
                  </a:cubicBezTo>
                  <a:lnTo>
                    <a:pt x="3600" y="5958"/>
                  </a:lnTo>
                  <a:cubicBezTo>
                    <a:pt x="3533" y="5986"/>
                    <a:pt x="3461" y="6001"/>
                    <a:pt x="3389" y="6001"/>
                  </a:cubicBezTo>
                  <a:cubicBezTo>
                    <a:pt x="3349" y="6001"/>
                    <a:pt x="3308" y="5996"/>
                    <a:pt x="3268" y="5987"/>
                  </a:cubicBezTo>
                  <a:cubicBezTo>
                    <a:pt x="3044" y="5929"/>
                    <a:pt x="2889" y="5706"/>
                    <a:pt x="2846" y="5478"/>
                  </a:cubicBezTo>
                  <a:cubicBezTo>
                    <a:pt x="2799" y="5247"/>
                    <a:pt x="2839" y="5012"/>
                    <a:pt x="2882" y="4781"/>
                  </a:cubicBezTo>
                  <a:lnTo>
                    <a:pt x="2882" y="4781"/>
                  </a:lnTo>
                  <a:cubicBezTo>
                    <a:pt x="2857" y="4787"/>
                    <a:pt x="2832" y="4789"/>
                    <a:pt x="2807" y="4789"/>
                  </a:cubicBezTo>
                  <a:cubicBezTo>
                    <a:pt x="2655" y="4789"/>
                    <a:pt x="2510" y="4692"/>
                    <a:pt x="2423" y="4565"/>
                  </a:cubicBezTo>
                  <a:cubicBezTo>
                    <a:pt x="2322" y="4417"/>
                    <a:pt x="2290" y="4236"/>
                    <a:pt x="2264" y="4059"/>
                  </a:cubicBezTo>
                  <a:cubicBezTo>
                    <a:pt x="2210" y="3622"/>
                    <a:pt x="2214" y="3178"/>
                    <a:pt x="2279" y="2741"/>
                  </a:cubicBezTo>
                  <a:lnTo>
                    <a:pt x="2279" y="2741"/>
                  </a:lnTo>
                  <a:cubicBezTo>
                    <a:pt x="2254" y="2794"/>
                    <a:pt x="2197" y="2820"/>
                    <a:pt x="2137" y="2820"/>
                  </a:cubicBezTo>
                  <a:cubicBezTo>
                    <a:pt x="2092" y="2820"/>
                    <a:pt x="2046" y="2805"/>
                    <a:pt x="2012" y="2777"/>
                  </a:cubicBezTo>
                  <a:cubicBezTo>
                    <a:pt x="1932" y="2709"/>
                    <a:pt x="1903" y="2604"/>
                    <a:pt x="1882" y="2503"/>
                  </a:cubicBezTo>
                  <a:cubicBezTo>
                    <a:pt x="1795" y="2062"/>
                    <a:pt x="1802" y="1611"/>
                    <a:pt x="1813" y="1163"/>
                  </a:cubicBezTo>
                  <a:lnTo>
                    <a:pt x="1813" y="1163"/>
                  </a:lnTo>
                  <a:cubicBezTo>
                    <a:pt x="1778" y="1287"/>
                    <a:pt x="1662" y="1371"/>
                    <a:pt x="1538" y="1371"/>
                  </a:cubicBezTo>
                  <a:cubicBezTo>
                    <a:pt x="1511" y="1371"/>
                    <a:pt x="1483" y="1367"/>
                    <a:pt x="1456" y="1358"/>
                  </a:cubicBezTo>
                  <a:cubicBezTo>
                    <a:pt x="1253" y="1286"/>
                    <a:pt x="1210" y="1026"/>
                    <a:pt x="1206" y="813"/>
                  </a:cubicBezTo>
                  <a:cubicBezTo>
                    <a:pt x="1203" y="542"/>
                    <a:pt x="1214" y="271"/>
                    <a:pt x="1232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31"/>
          <p:cNvGrpSpPr/>
          <p:nvPr/>
        </p:nvGrpSpPr>
        <p:grpSpPr>
          <a:xfrm>
            <a:off x="4313251" y="456000"/>
            <a:ext cx="1072684" cy="666396"/>
            <a:chOff x="241100" y="1553450"/>
            <a:chExt cx="707575" cy="439575"/>
          </a:xfrm>
        </p:grpSpPr>
        <p:sp>
          <p:nvSpPr>
            <p:cNvPr id="1073" name="Google Shape;1073;p31"/>
            <p:cNvSpPr/>
            <p:nvPr/>
          </p:nvSpPr>
          <p:spPr>
            <a:xfrm>
              <a:off x="312500" y="1792950"/>
              <a:ext cx="81175" cy="193925"/>
            </a:xfrm>
            <a:custGeom>
              <a:rect b="b" l="l" r="r" t="t"/>
              <a:pathLst>
                <a:path extrusionOk="0" h="7757" w="3247">
                  <a:moveTo>
                    <a:pt x="2741" y="0"/>
                  </a:moveTo>
                  <a:cubicBezTo>
                    <a:pt x="1824" y="62"/>
                    <a:pt x="914" y="130"/>
                    <a:pt x="0" y="213"/>
                  </a:cubicBezTo>
                  <a:cubicBezTo>
                    <a:pt x="224" y="2727"/>
                    <a:pt x="445" y="5243"/>
                    <a:pt x="668" y="7757"/>
                  </a:cubicBezTo>
                  <a:cubicBezTo>
                    <a:pt x="1528" y="7681"/>
                    <a:pt x="2387" y="7612"/>
                    <a:pt x="3247" y="7558"/>
                  </a:cubicBezTo>
                  <a:lnTo>
                    <a:pt x="2741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340200" y="1914200"/>
              <a:ext cx="37325" cy="71325"/>
            </a:xfrm>
            <a:custGeom>
              <a:rect b="b" l="l" r="r" t="t"/>
              <a:pathLst>
                <a:path extrusionOk="0" h="2853" w="1493">
                  <a:moveTo>
                    <a:pt x="724" y="1"/>
                  </a:moveTo>
                  <a:cubicBezTo>
                    <a:pt x="705" y="1"/>
                    <a:pt x="685" y="2"/>
                    <a:pt x="665" y="3"/>
                  </a:cubicBezTo>
                  <a:lnTo>
                    <a:pt x="600" y="7"/>
                  </a:lnTo>
                  <a:cubicBezTo>
                    <a:pt x="261" y="29"/>
                    <a:pt x="1" y="325"/>
                    <a:pt x="26" y="668"/>
                  </a:cubicBezTo>
                  <a:lnTo>
                    <a:pt x="207" y="2852"/>
                  </a:lnTo>
                  <a:cubicBezTo>
                    <a:pt x="636" y="2816"/>
                    <a:pt x="1063" y="2780"/>
                    <a:pt x="1492" y="2751"/>
                  </a:cubicBezTo>
                  <a:cubicBezTo>
                    <a:pt x="1438" y="2022"/>
                    <a:pt x="1388" y="1292"/>
                    <a:pt x="1333" y="563"/>
                  </a:cubicBezTo>
                  <a:cubicBezTo>
                    <a:pt x="1306" y="243"/>
                    <a:pt x="1039" y="1"/>
                    <a:pt x="72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336425" y="1819600"/>
              <a:ext cx="28100" cy="44500"/>
            </a:xfrm>
            <a:custGeom>
              <a:rect b="b" l="l" r="r" t="t"/>
              <a:pathLst>
                <a:path extrusionOk="0" h="1780" w="1124">
                  <a:moveTo>
                    <a:pt x="566" y="0"/>
                  </a:moveTo>
                  <a:cubicBezTo>
                    <a:pt x="548" y="0"/>
                    <a:pt x="531" y="1"/>
                    <a:pt x="513" y="3"/>
                  </a:cubicBezTo>
                  <a:lnTo>
                    <a:pt x="462" y="7"/>
                  </a:lnTo>
                  <a:cubicBezTo>
                    <a:pt x="203" y="21"/>
                    <a:pt x="0" y="241"/>
                    <a:pt x="15" y="505"/>
                  </a:cubicBezTo>
                  <a:cubicBezTo>
                    <a:pt x="51" y="928"/>
                    <a:pt x="87" y="1354"/>
                    <a:pt x="119" y="1780"/>
                  </a:cubicBezTo>
                  <a:cubicBezTo>
                    <a:pt x="455" y="1751"/>
                    <a:pt x="787" y="1726"/>
                    <a:pt x="1123" y="1700"/>
                  </a:cubicBezTo>
                  <a:cubicBezTo>
                    <a:pt x="1094" y="1274"/>
                    <a:pt x="1062" y="848"/>
                    <a:pt x="1033" y="426"/>
                  </a:cubicBezTo>
                  <a:cubicBezTo>
                    <a:pt x="1009" y="180"/>
                    <a:pt x="804" y="0"/>
                    <a:pt x="56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273225" y="1682800"/>
              <a:ext cx="37850" cy="102325"/>
            </a:xfrm>
            <a:custGeom>
              <a:rect b="b" l="l" r="r" t="t"/>
              <a:pathLst>
                <a:path extrusionOk="0" h="4093" w="1514">
                  <a:moveTo>
                    <a:pt x="508" y="1"/>
                  </a:moveTo>
                  <a:cubicBezTo>
                    <a:pt x="507" y="1"/>
                    <a:pt x="507" y="1"/>
                    <a:pt x="506" y="1"/>
                  </a:cubicBezTo>
                  <a:cubicBezTo>
                    <a:pt x="365" y="12"/>
                    <a:pt x="1" y="1583"/>
                    <a:pt x="30" y="1861"/>
                  </a:cubicBezTo>
                  <a:cubicBezTo>
                    <a:pt x="105" y="2604"/>
                    <a:pt x="178" y="3348"/>
                    <a:pt x="250" y="4092"/>
                  </a:cubicBezTo>
                  <a:cubicBezTo>
                    <a:pt x="672" y="4052"/>
                    <a:pt x="1095" y="4013"/>
                    <a:pt x="1514" y="3977"/>
                  </a:cubicBezTo>
                  <a:cubicBezTo>
                    <a:pt x="1449" y="3229"/>
                    <a:pt x="1384" y="2485"/>
                    <a:pt x="1319" y="1741"/>
                  </a:cubicBezTo>
                  <a:cubicBezTo>
                    <a:pt x="1293" y="1464"/>
                    <a:pt x="652" y="1"/>
                    <a:pt x="508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241100" y="1685975"/>
              <a:ext cx="38375" cy="102400"/>
            </a:xfrm>
            <a:custGeom>
              <a:rect b="b" l="l" r="r" t="t"/>
              <a:pathLst>
                <a:path extrusionOk="0" h="4096" w="1535">
                  <a:moveTo>
                    <a:pt x="490" y="0"/>
                  </a:moveTo>
                  <a:cubicBezTo>
                    <a:pt x="489" y="0"/>
                    <a:pt x="488" y="0"/>
                    <a:pt x="488" y="0"/>
                  </a:cubicBezTo>
                  <a:cubicBezTo>
                    <a:pt x="347" y="15"/>
                    <a:pt x="0" y="1589"/>
                    <a:pt x="33" y="1867"/>
                  </a:cubicBezTo>
                  <a:lnTo>
                    <a:pt x="271" y="4095"/>
                  </a:lnTo>
                  <a:cubicBezTo>
                    <a:pt x="693" y="4052"/>
                    <a:pt x="1116" y="4009"/>
                    <a:pt x="1535" y="3965"/>
                  </a:cubicBezTo>
                  <a:cubicBezTo>
                    <a:pt x="1463" y="3221"/>
                    <a:pt x="1390" y="2477"/>
                    <a:pt x="1315" y="1734"/>
                  </a:cubicBezTo>
                  <a:cubicBezTo>
                    <a:pt x="1289" y="1457"/>
                    <a:pt x="635" y="0"/>
                    <a:pt x="490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330375" y="1883500"/>
              <a:ext cx="49050" cy="18525"/>
            </a:xfrm>
            <a:custGeom>
              <a:rect b="b" l="l" r="r" t="t"/>
              <a:pathLst>
                <a:path extrusionOk="0" h="741" w="1962">
                  <a:moveTo>
                    <a:pt x="1020" y="0"/>
                  </a:moveTo>
                  <a:cubicBezTo>
                    <a:pt x="990" y="0"/>
                    <a:pt x="960" y="1"/>
                    <a:pt x="928" y="4"/>
                  </a:cubicBezTo>
                  <a:cubicBezTo>
                    <a:pt x="199" y="58"/>
                    <a:pt x="0" y="740"/>
                    <a:pt x="0" y="740"/>
                  </a:cubicBezTo>
                  <a:cubicBezTo>
                    <a:pt x="654" y="686"/>
                    <a:pt x="1308" y="632"/>
                    <a:pt x="1961" y="589"/>
                  </a:cubicBezTo>
                  <a:cubicBezTo>
                    <a:pt x="1961" y="589"/>
                    <a:pt x="1683" y="0"/>
                    <a:pt x="102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408450" y="1728500"/>
              <a:ext cx="78750" cy="251525"/>
            </a:xfrm>
            <a:custGeom>
              <a:rect b="b" l="l" r="r" t="t"/>
              <a:pathLst>
                <a:path extrusionOk="0" h="10061" w="3150">
                  <a:moveTo>
                    <a:pt x="2792" y="0"/>
                  </a:moveTo>
                  <a:cubicBezTo>
                    <a:pt x="1860" y="36"/>
                    <a:pt x="929" y="80"/>
                    <a:pt x="1" y="130"/>
                  </a:cubicBezTo>
                  <a:cubicBezTo>
                    <a:pt x="189" y="3441"/>
                    <a:pt x="380" y="6753"/>
                    <a:pt x="568" y="10060"/>
                  </a:cubicBezTo>
                  <a:cubicBezTo>
                    <a:pt x="1427" y="10010"/>
                    <a:pt x="2287" y="9970"/>
                    <a:pt x="3150" y="9941"/>
                  </a:cubicBezTo>
                  <a:lnTo>
                    <a:pt x="2792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544500" y="1660750"/>
              <a:ext cx="101300" cy="314750"/>
            </a:xfrm>
            <a:custGeom>
              <a:rect b="b" l="l" r="r" t="t"/>
              <a:pathLst>
                <a:path extrusionOk="0" h="12590" w="4052">
                  <a:moveTo>
                    <a:pt x="2026" y="0"/>
                  </a:moveTo>
                  <a:cubicBezTo>
                    <a:pt x="1351" y="0"/>
                    <a:pt x="676" y="6"/>
                    <a:pt x="0" y="16"/>
                  </a:cubicBezTo>
                  <a:lnTo>
                    <a:pt x="192" y="12590"/>
                  </a:lnTo>
                  <a:cubicBezTo>
                    <a:pt x="802" y="12579"/>
                    <a:pt x="1413" y="12573"/>
                    <a:pt x="2025" y="12573"/>
                  </a:cubicBezTo>
                  <a:cubicBezTo>
                    <a:pt x="2636" y="12573"/>
                    <a:pt x="3248" y="12579"/>
                    <a:pt x="3861" y="12590"/>
                  </a:cubicBezTo>
                  <a:lnTo>
                    <a:pt x="4052" y="16"/>
                  </a:lnTo>
                  <a:cubicBezTo>
                    <a:pt x="3377" y="6"/>
                    <a:pt x="2701" y="0"/>
                    <a:pt x="2026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435625" y="1908300"/>
              <a:ext cx="35325" cy="70900"/>
            </a:xfrm>
            <a:custGeom>
              <a:rect b="b" l="l" r="r" t="t"/>
              <a:pathLst>
                <a:path extrusionOk="0" h="2836" w="1413">
                  <a:moveTo>
                    <a:pt x="706" y="0"/>
                  </a:moveTo>
                  <a:cubicBezTo>
                    <a:pt x="695" y="0"/>
                    <a:pt x="684" y="0"/>
                    <a:pt x="672" y="1"/>
                  </a:cubicBezTo>
                  <a:lnTo>
                    <a:pt x="611" y="5"/>
                  </a:lnTo>
                  <a:cubicBezTo>
                    <a:pt x="268" y="16"/>
                    <a:pt x="1" y="304"/>
                    <a:pt x="15" y="647"/>
                  </a:cubicBezTo>
                  <a:lnTo>
                    <a:pt x="131" y="2836"/>
                  </a:lnTo>
                  <a:cubicBezTo>
                    <a:pt x="557" y="2810"/>
                    <a:pt x="986" y="2792"/>
                    <a:pt x="1413" y="2774"/>
                  </a:cubicBezTo>
                  <a:cubicBezTo>
                    <a:pt x="1384" y="2045"/>
                    <a:pt x="1355" y="1315"/>
                    <a:pt x="1326" y="586"/>
                  </a:cubicBezTo>
                  <a:cubicBezTo>
                    <a:pt x="1308" y="254"/>
                    <a:pt x="1034" y="0"/>
                    <a:pt x="70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434900" y="1813600"/>
              <a:ext cx="26925" cy="44000"/>
            </a:xfrm>
            <a:custGeom>
              <a:rect b="b" l="l" r="r" t="t"/>
              <a:pathLst>
                <a:path extrusionOk="0" h="1760" w="1077">
                  <a:moveTo>
                    <a:pt x="545" y="0"/>
                  </a:moveTo>
                  <a:cubicBezTo>
                    <a:pt x="536" y="0"/>
                    <a:pt x="526" y="1"/>
                    <a:pt x="517" y="1"/>
                  </a:cubicBezTo>
                  <a:lnTo>
                    <a:pt x="470" y="1"/>
                  </a:lnTo>
                  <a:cubicBezTo>
                    <a:pt x="207" y="5"/>
                    <a:pt x="1" y="221"/>
                    <a:pt x="8" y="481"/>
                  </a:cubicBezTo>
                  <a:cubicBezTo>
                    <a:pt x="30" y="908"/>
                    <a:pt x="51" y="1334"/>
                    <a:pt x="73" y="1760"/>
                  </a:cubicBezTo>
                  <a:cubicBezTo>
                    <a:pt x="409" y="1745"/>
                    <a:pt x="741" y="1727"/>
                    <a:pt x="1077" y="1716"/>
                  </a:cubicBezTo>
                  <a:cubicBezTo>
                    <a:pt x="1059" y="1287"/>
                    <a:pt x="1041" y="864"/>
                    <a:pt x="1023" y="438"/>
                  </a:cubicBezTo>
                  <a:cubicBezTo>
                    <a:pt x="1012" y="194"/>
                    <a:pt x="803" y="0"/>
                    <a:pt x="545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582225" y="1780025"/>
              <a:ext cx="25750" cy="43550"/>
            </a:xfrm>
            <a:custGeom>
              <a:rect b="b" l="l" r="r" t="t"/>
              <a:pathLst>
                <a:path extrusionOk="0" h="1742" w="1030">
                  <a:moveTo>
                    <a:pt x="488" y="1"/>
                  </a:moveTo>
                  <a:cubicBezTo>
                    <a:pt x="221" y="1"/>
                    <a:pt x="1" y="210"/>
                    <a:pt x="1" y="463"/>
                  </a:cubicBezTo>
                  <a:cubicBezTo>
                    <a:pt x="4" y="889"/>
                    <a:pt x="4" y="1315"/>
                    <a:pt x="8" y="1741"/>
                  </a:cubicBezTo>
                  <a:lnTo>
                    <a:pt x="1023" y="1741"/>
                  </a:lnTo>
                  <a:lnTo>
                    <a:pt x="1026" y="463"/>
                  </a:lnTo>
                  <a:cubicBezTo>
                    <a:pt x="1030" y="210"/>
                    <a:pt x="810" y="1"/>
                    <a:pt x="539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581875" y="1676775"/>
              <a:ext cx="26550" cy="43525"/>
            </a:xfrm>
            <a:custGeom>
              <a:rect b="b" l="l" r="r" t="t"/>
              <a:pathLst>
                <a:path extrusionOk="0" h="1741" w="1062">
                  <a:moveTo>
                    <a:pt x="506" y="0"/>
                  </a:moveTo>
                  <a:cubicBezTo>
                    <a:pt x="228" y="0"/>
                    <a:pt x="0" y="210"/>
                    <a:pt x="0" y="462"/>
                  </a:cubicBezTo>
                  <a:cubicBezTo>
                    <a:pt x="4" y="888"/>
                    <a:pt x="4" y="1314"/>
                    <a:pt x="8" y="1741"/>
                  </a:cubicBezTo>
                  <a:lnTo>
                    <a:pt x="1055" y="1741"/>
                  </a:lnTo>
                  <a:cubicBezTo>
                    <a:pt x="1055" y="1314"/>
                    <a:pt x="1055" y="888"/>
                    <a:pt x="1058" y="462"/>
                  </a:cubicBezTo>
                  <a:cubicBezTo>
                    <a:pt x="1062" y="206"/>
                    <a:pt x="834" y="0"/>
                    <a:pt x="55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431850" y="1755550"/>
              <a:ext cx="27550" cy="44100"/>
            </a:xfrm>
            <a:custGeom>
              <a:rect b="b" l="l" r="r" t="t"/>
              <a:pathLst>
                <a:path extrusionOk="0" h="1764" w="1102">
                  <a:moveTo>
                    <a:pt x="556" y="1"/>
                  </a:moveTo>
                  <a:cubicBezTo>
                    <a:pt x="549" y="1"/>
                    <a:pt x="542" y="1"/>
                    <a:pt x="534" y="1"/>
                  </a:cubicBezTo>
                  <a:lnTo>
                    <a:pt x="484" y="1"/>
                  </a:lnTo>
                  <a:cubicBezTo>
                    <a:pt x="209" y="16"/>
                    <a:pt x="0" y="233"/>
                    <a:pt x="11" y="485"/>
                  </a:cubicBezTo>
                  <a:cubicBezTo>
                    <a:pt x="33" y="911"/>
                    <a:pt x="54" y="1337"/>
                    <a:pt x="76" y="1764"/>
                  </a:cubicBezTo>
                  <a:cubicBezTo>
                    <a:pt x="419" y="1745"/>
                    <a:pt x="758" y="1731"/>
                    <a:pt x="1101" y="1717"/>
                  </a:cubicBezTo>
                  <a:lnTo>
                    <a:pt x="1047" y="438"/>
                  </a:lnTo>
                  <a:cubicBezTo>
                    <a:pt x="1037" y="192"/>
                    <a:pt x="817" y="1"/>
                    <a:pt x="55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426425" y="1877500"/>
              <a:ext cx="49125" cy="17750"/>
            </a:xfrm>
            <a:custGeom>
              <a:rect b="b" l="l" r="r" t="t"/>
              <a:pathLst>
                <a:path extrusionOk="0" h="710" w="1965">
                  <a:moveTo>
                    <a:pt x="1008" y="0"/>
                  </a:moveTo>
                  <a:cubicBezTo>
                    <a:pt x="989" y="0"/>
                    <a:pt x="970" y="1"/>
                    <a:pt x="950" y="2"/>
                  </a:cubicBezTo>
                  <a:cubicBezTo>
                    <a:pt x="221" y="34"/>
                    <a:pt x="0" y="709"/>
                    <a:pt x="0" y="709"/>
                  </a:cubicBezTo>
                  <a:cubicBezTo>
                    <a:pt x="654" y="677"/>
                    <a:pt x="1311" y="644"/>
                    <a:pt x="1965" y="619"/>
                  </a:cubicBezTo>
                  <a:cubicBezTo>
                    <a:pt x="1965" y="619"/>
                    <a:pt x="1695" y="0"/>
                    <a:pt x="100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569950" y="1878625"/>
              <a:ext cx="50325" cy="96600"/>
            </a:xfrm>
            <a:custGeom>
              <a:rect b="b" l="l" r="r" t="t"/>
              <a:pathLst>
                <a:path extrusionOk="0" h="3864" w="2013">
                  <a:moveTo>
                    <a:pt x="958" y="0"/>
                  </a:moveTo>
                  <a:cubicBezTo>
                    <a:pt x="427" y="0"/>
                    <a:pt x="1" y="419"/>
                    <a:pt x="4" y="935"/>
                  </a:cubicBezTo>
                  <a:cubicBezTo>
                    <a:pt x="12" y="1910"/>
                    <a:pt x="19" y="2885"/>
                    <a:pt x="30" y="3864"/>
                  </a:cubicBezTo>
                  <a:cubicBezTo>
                    <a:pt x="355" y="3860"/>
                    <a:pt x="680" y="3858"/>
                    <a:pt x="1006" y="3858"/>
                  </a:cubicBezTo>
                  <a:cubicBezTo>
                    <a:pt x="1332" y="3858"/>
                    <a:pt x="1658" y="3860"/>
                    <a:pt x="1983" y="3864"/>
                  </a:cubicBezTo>
                  <a:lnTo>
                    <a:pt x="2008" y="935"/>
                  </a:lnTo>
                  <a:cubicBezTo>
                    <a:pt x="2012" y="423"/>
                    <a:pt x="1586" y="0"/>
                    <a:pt x="1055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557500" y="1849375"/>
              <a:ext cx="75225" cy="16725"/>
            </a:xfrm>
            <a:custGeom>
              <a:rect b="b" l="l" r="r" t="t"/>
              <a:pathLst>
                <a:path extrusionOk="0" h="669" w="3009">
                  <a:moveTo>
                    <a:pt x="1512" y="0"/>
                  </a:moveTo>
                  <a:cubicBezTo>
                    <a:pt x="1509" y="0"/>
                    <a:pt x="1506" y="0"/>
                    <a:pt x="1503" y="0"/>
                  </a:cubicBezTo>
                  <a:cubicBezTo>
                    <a:pt x="383" y="0"/>
                    <a:pt x="0" y="668"/>
                    <a:pt x="0" y="668"/>
                  </a:cubicBezTo>
                  <a:cubicBezTo>
                    <a:pt x="501" y="663"/>
                    <a:pt x="1002" y="660"/>
                    <a:pt x="1503" y="660"/>
                  </a:cubicBezTo>
                  <a:cubicBezTo>
                    <a:pt x="2004" y="660"/>
                    <a:pt x="2506" y="663"/>
                    <a:pt x="3008" y="668"/>
                  </a:cubicBezTo>
                  <a:lnTo>
                    <a:pt x="3008" y="668"/>
                  </a:lnTo>
                  <a:cubicBezTo>
                    <a:pt x="3004" y="665"/>
                    <a:pt x="2618" y="0"/>
                    <a:pt x="1512" y="0"/>
                  </a:cubicBezTo>
                  <a:close/>
                  <a:moveTo>
                    <a:pt x="3008" y="668"/>
                  </a:moveTo>
                  <a:cubicBezTo>
                    <a:pt x="3008" y="668"/>
                    <a:pt x="3008" y="668"/>
                    <a:pt x="3008" y="668"/>
                  </a:cubicBezTo>
                  <a:cubicBezTo>
                    <a:pt x="3008" y="668"/>
                    <a:pt x="3008" y="668"/>
                    <a:pt x="3008" y="668"/>
                  </a:cubicBezTo>
                  <a:cubicBezTo>
                    <a:pt x="3008" y="668"/>
                    <a:pt x="3008" y="668"/>
                    <a:pt x="3008" y="668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546025" y="1736525"/>
              <a:ext cx="98150" cy="25025"/>
            </a:xfrm>
            <a:custGeom>
              <a:rect b="b" l="l" r="r" t="t"/>
              <a:pathLst>
                <a:path extrusionOk="0" h="1001" w="3926">
                  <a:moveTo>
                    <a:pt x="1965" y="1"/>
                  </a:moveTo>
                  <a:cubicBezTo>
                    <a:pt x="1304" y="329"/>
                    <a:pt x="651" y="665"/>
                    <a:pt x="1" y="1001"/>
                  </a:cubicBezTo>
                  <a:cubicBezTo>
                    <a:pt x="654" y="992"/>
                    <a:pt x="1309" y="987"/>
                    <a:pt x="1963" y="987"/>
                  </a:cubicBezTo>
                  <a:cubicBezTo>
                    <a:pt x="2618" y="987"/>
                    <a:pt x="3272" y="992"/>
                    <a:pt x="3926" y="1001"/>
                  </a:cubicBezTo>
                  <a:cubicBezTo>
                    <a:pt x="3276" y="665"/>
                    <a:pt x="2622" y="329"/>
                    <a:pt x="196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510925" y="1583975"/>
              <a:ext cx="168375" cy="77825"/>
            </a:xfrm>
            <a:custGeom>
              <a:rect b="b" l="l" r="r" t="t"/>
              <a:pathLst>
                <a:path extrusionOk="0" h="3113" w="6735">
                  <a:moveTo>
                    <a:pt x="3369" y="0"/>
                  </a:moveTo>
                  <a:cubicBezTo>
                    <a:pt x="2221" y="1022"/>
                    <a:pt x="1098" y="2062"/>
                    <a:pt x="0" y="3113"/>
                  </a:cubicBezTo>
                  <a:cubicBezTo>
                    <a:pt x="1123" y="3086"/>
                    <a:pt x="2245" y="3072"/>
                    <a:pt x="3367" y="3072"/>
                  </a:cubicBezTo>
                  <a:cubicBezTo>
                    <a:pt x="4489" y="3072"/>
                    <a:pt x="5612" y="3086"/>
                    <a:pt x="6735" y="3113"/>
                  </a:cubicBezTo>
                  <a:cubicBezTo>
                    <a:pt x="5637" y="2062"/>
                    <a:pt x="4514" y="1022"/>
                    <a:pt x="336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312500" y="1792850"/>
              <a:ext cx="69350" cy="17625"/>
            </a:xfrm>
            <a:custGeom>
              <a:rect b="b" l="l" r="r" t="t"/>
              <a:pathLst>
                <a:path extrusionOk="0" h="705" w="2774">
                  <a:moveTo>
                    <a:pt x="2737" y="1"/>
                  </a:moveTo>
                  <a:cubicBezTo>
                    <a:pt x="1824" y="62"/>
                    <a:pt x="910" y="134"/>
                    <a:pt x="0" y="214"/>
                  </a:cubicBezTo>
                  <a:lnTo>
                    <a:pt x="44" y="705"/>
                  </a:lnTo>
                  <a:cubicBezTo>
                    <a:pt x="954" y="625"/>
                    <a:pt x="1864" y="553"/>
                    <a:pt x="2774" y="495"/>
                  </a:cubicBezTo>
                  <a:cubicBezTo>
                    <a:pt x="2763" y="329"/>
                    <a:pt x="2752" y="167"/>
                    <a:pt x="2737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405125" y="1652650"/>
              <a:ext cx="26025" cy="66850"/>
            </a:xfrm>
            <a:custGeom>
              <a:rect b="b" l="l" r="r" t="t"/>
              <a:pathLst>
                <a:path extrusionOk="0" h="2674" w="1041">
                  <a:moveTo>
                    <a:pt x="437" y="1"/>
                  </a:moveTo>
                  <a:cubicBezTo>
                    <a:pt x="434" y="1"/>
                    <a:pt x="432" y="1"/>
                    <a:pt x="430" y="1"/>
                  </a:cubicBezTo>
                  <a:cubicBezTo>
                    <a:pt x="166" y="15"/>
                    <a:pt x="0" y="868"/>
                    <a:pt x="15" y="1066"/>
                  </a:cubicBezTo>
                  <a:lnTo>
                    <a:pt x="105" y="2673"/>
                  </a:lnTo>
                  <a:cubicBezTo>
                    <a:pt x="415" y="2655"/>
                    <a:pt x="726" y="2637"/>
                    <a:pt x="1040" y="2622"/>
                  </a:cubicBezTo>
                  <a:cubicBezTo>
                    <a:pt x="1011" y="2088"/>
                    <a:pt x="986" y="1554"/>
                    <a:pt x="961" y="1016"/>
                  </a:cubicBezTo>
                  <a:cubicBezTo>
                    <a:pt x="950" y="819"/>
                    <a:pt x="698" y="1"/>
                    <a:pt x="437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428225" y="1635500"/>
              <a:ext cx="26300" cy="82725"/>
            </a:xfrm>
            <a:custGeom>
              <a:rect b="b" l="l" r="r" t="t"/>
              <a:pathLst>
                <a:path extrusionOk="0" h="3309" w="1052">
                  <a:moveTo>
                    <a:pt x="434" y="1"/>
                  </a:moveTo>
                  <a:cubicBezTo>
                    <a:pt x="433" y="1"/>
                    <a:pt x="432" y="1"/>
                    <a:pt x="430" y="1"/>
                  </a:cubicBezTo>
                  <a:cubicBezTo>
                    <a:pt x="163" y="15"/>
                    <a:pt x="1" y="1070"/>
                    <a:pt x="15" y="1315"/>
                  </a:cubicBezTo>
                  <a:cubicBezTo>
                    <a:pt x="48" y="1980"/>
                    <a:pt x="80" y="2644"/>
                    <a:pt x="116" y="3308"/>
                  </a:cubicBezTo>
                  <a:cubicBezTo>
                    <a:pt x="427" y="3294"/>
                    <a:pt x="737" y="3280"/>
                    <a:pt x="1051" y="3265"/>
                  </a:cubicBezTo>
                  <a:cubicBezTo>
                    <a:pt x="1022" y="2601"/>
                    <a:pt x="994" y="1936"/>
                    <a:pt x="965" y="1272"/>
                  </a:cubicBezTo>
                  <a:cubicBezTo>
                    <a:pt x="954" y="1028"/>
                    <a:pt x="697" y="1"/>
                    <a:pt x="434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451525" y="1617625"/>
              <a:ext cx="26275" cy="99525"/>
            </a:xfrm>
            <a:custGeom>
              <a:rect b="b" l="l" r="r" t="t"/>
              <a:pathLst>
                <a:path extrusionOk="0" h="3981" w="1051">
                  <a:moveTo>
                    <a:pt x="433" y="1"/>
                  </a:moveTo>
                  <a:cubicBezTo>
                    <a:pt x="432" y="1"/>
                    <a:pt x="431" y="1"/>
                    <a:pt x="430" y="1"/>
                  </a:cubicBezTo>
                  <a:cubicBezTo>
                    <a:pt x="163" y="12"/>
                    <a:pt x="0" y="1279"/>
                    <a:pt x="15" y="1579"/>
                  </a:cubicBezTo>
                  <a:cubicBezTo>
                    <a:pt x="47" y="2377"/>
                    <a:pt x="83" y="3179"/>
                    <a:pt x="119" y="3980"/>
                  </a:cubicBezTo>
                  <a:cubicBezTo>
                    <a:pt x="430" y="3966"/>
                    <a:pt x="740" y="3955"/>
                    <a:pt x="1051" y="3944"/>
                  </a:cubicBezTo>
                  <a:cubicBezTo>
                    <a:pt x="1022" y="3142"/>
                    <a:pt x="997" y="2341"/>
                    <a:pt x="968" y="1539"/>
                  </a:cubicBezTo>
                  <a:cubicBezTo>
                    <a:pt x="957" y="1241"/>
                    <a:pt x="699" y="1"/>
                    <a:pt x="433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308525" y="1731550"/>
              <a:ext cx="26825" cy="67025"/>
            </a:xfrm>
            <a:custGeom>
              <a:rect b="b" l="l" r="r" t="t"/>
              <a:pathLst>
                <a:path extrusionOk="0" h="2681" w="1073">
                  <a:moveTo>
                    <a:pt x="404" y="0"/>
                  </a:moveTo>
                  <a:cubicBezTo>
                    <a:pt x="401" y="0"/>
                    <a:pt x="397" y="1"/>
                    <a:pt x="394" y="1"/>
                  </a:cubicBezTo>
                  <a:cubicBezTo>
                    <a:pt x="134" y="23"/>
                    <a:pt x="1" y="878"/>
                    <a:pt x="19" y="1077"/>
                  </a:cubicBezTo>
                  <a:lnTo>
                    <a:pt x="159" y="2680"/>
                  </a:lnTo>
                  <a:cubicBezTo>
                    <a:pt x="463" y="2651"/>
                    <a:pt x="770" y="2626"/>
                    <a:pt x="1073" y="2601"/>
                  </a:cubicBezTo>
                  <a:cubicBezTo>
                    <a:pt x="1030" y="2066"/>
                    <a:pt x="986" y="1532"/>
                    <a:pt x="943" y="1001"/>
                  </a:cubicBezTo>
                  <a:cubicBezTo>
                    <a:pt x="929" y="802"/>
                    <a:pt x="658" y="0"/>
                    <a:pt x="40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330725" y="1713675"/>
              <a:ext cx="27475" cy="82900"/>
            </a:xfrm>
            <a:custGeom>
              <a:rect b="b" l="l" r="r" t="t"/>
              <a:pathLst>
                <a:path extrusionOk="0" h="3316" w="1099">
                  <a:moveTo>
                    <a:pt x="394" y="1"/>
                  </a:moveTo>
                  <a:cubicBezTo>
                    <a:pt x="392" y="1"/>
                    <a:pt x="389" y="1"/>
                    <a:pt x="387" y="1"/>
                  </a:cubicBezTo>
                  <a:cubicBezTo>
                    <a:pt x="127" y="23"/>
                    <a:pt x="1" y="1081"/>
                    <a:pt x="22" y="1330"/>
                  </a:cubicBezTo>
                  <a:cubicBezTo>
                    <a:pt x="77" y="1991"/>
                    <a:pt x="131" y="2655"/>
                    <a:pt x="185" y="3316"/>
                  </a:cubicBezTo>
                  <a:cubicBezTo>
                    <a:pt x="488" y="3290"/>
                    <a:pt x="795" y="3269"/>
                    <a:pt x="1099" y="3247"/>
                  </a:cubicBezTo>
                  <a:lnTo>
                    <a:pt x="950" y="1258"/>
                  </a:lnTo>
                  <a:cubicBezTo>
                    <a:pt x="933" y="1011"/>
                    <a:pt x="652" y="1"/>
                    <a:pt x="394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353125" y="1695175"/>
              <a:ext cx="27925" cy="99700"/>
            </a:xfrm>
            <a:custGeom>
              <a:rect b="b" l="l" r="r" t="t"/>
              <a:pathLst>
                <a:path extrusionOk="0" h="3988" w="1117">
                  <a:moveTo>
                    <a:pt x="385" y="1"/>
                  </a:moveTo>
                  <a:cubicBezTo>
                    <a:pt x="383" y="1"/>
                    <a:pt x="381" y="1"/>
                    <a:pt x="379" y="1"/>
                  </a:cubicBezTo>
                  <a:cubicBezTo>
                    <a:pt x="119" y="19"/>
                    <a:pt x="0" y="1290"/>
                    <a:pt x="26" y="1590"/>
                  </a:cubicBezTo>
                  <a:cubicBezTo>
                    <a:pt x="83" y="2388"/>
                    <a:pt x="141" y="3186"/>
                    <a:pt x="203" y="3987"/>
                  </a:cubicBezTo>
                  <a:cubicBezTo>
                    <a:pt x="506" y="3962"/>
                    <a:pt x="813" y="3940"/>
                    <a:pt x="1116" y="3922"/>
                  </a:cubicBezTo>
                  <a:lnTo>
                    <a:pt x="954" y="1521"/>
                  </a:lnTo>
                  <a:cubicBezTo>
                    <a:pt x="936" y="1227"/>
                    <a:pt x="644" y="1"/>
                    <a:pt x="38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407725" y="1716225"/>
              <a:ext cx="70550" cy="15550"/>
            </a:xfrm>
            <a:custGeom>
              <a:rect b="b" l="l" r="r" t="t"/>
              <a:pathLst>
                <a:path extrusionOk="0" h="622" w="2822">
                  <a:moveTo>
                    <a:pt x="2803" y="0"/>
                  </a:moveTo>
                  <a:cubicBezTo>
                    <a:pt x="1868" y="33"/>
                    <a:pt x="933" y="76"/>
                    <a:pt x="1" y="130"/>
                  </a:cubicBezTo>
                  <a:cubicBezTo>
                    <a:pt x="8" y="293"/>
                    <a:pt x="19" y="455"/>
                    <a:pt x="26" y="621"/>
                  </a:cubicBezTo>
                  <a:cubicBezTo>
                    <a:pt x="958" y="567"/>
                    <a:pt x="1889" y="524"/>
                    <a:pt x="2821" y="491"/>
                  </a:cubicBezTo>
                  <a:cubicBezTo>
                    <a:pt x="2817" y="329"/>
                    <a:pt x="2810" y="163"/>
                    <a:pt x="28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246875" y="1797900"/>
              <a:ext cx="84975" cy="195125"/>
            </a:xfrm>
            <a:custGeom>
              <a:rect b="b" l="l" r="r" t="t"/>
              <a:pathLst>
                <a:path extrusionOk="0" h="7805" w="3399">
                  <a:moveTo>
                    <a:pt x="2737" y="1"/>
                  </a:moveTo>
                  <a:cubicBezTo>
                    <a:pt x="1824" y="80"/>
                    <a:pt x="914" y="171"/>
                    <a:pt x="0" y="272"/>
                  </a:cubicBezTo>
                  <a:cubicBezTo>
                    <a:pt x="275" y="2781"/>
                    <a:pt x="549" y="5295"/>
                    <a:pt x="824" y="7804"/>
                  </a:cubicBezTo>
                  <a:cubicBezTo>
                    <a:pt x="1679" y="7710"/>
                    <a:pt x="2539" y="7624"/>
                    <a:pt x="3398" y="7548"/>
                  </a:cubicBezTo>
                  <a:cubicBezTo>
                    <a:pt x="3178" y="5035"/>
                    <a:pt x="2958" y="2518"/>
                    <a:pt x="2737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260150" y="1946325"/>
              <a:ext cx="72950" cy="27000"/>
            </a:xfrm>
            <a:custGeom>
              <a:rect b="b" l="l" r="r" t="t"/>
              <a:pathLst>
                <a:path extrusionOk="0" h="1080" w="2918">
                  <a:moveTo>
                    <a:pt x="2849" y="0"/>
                  </a:moveTo>
                  <a:cubicBezTo>
                    <a:pt x="1896" y="83"/>
                    <a:pt x="946" y="177"/>
                    <a:pt x="0" y="282"/>
                  </a:cubicBezTo>
                  <a:lnTo>
                    <a:pt x="87" y="1080"/>
                  </a:lnTo>
                  <a:cubicBezTo>
                    <a:pt x="1029" y="975"/>
                    <a:pt x="1972" y="885"/>
                    <a:pt x="2918" y="802"/>
                  </a:cubicBezTo>
                  <a:lnTo>
                    <a:pt x="2849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242000" y="1781650"/>
              <a:ext cx="76850" cy="27400"/>
            </a:xfrm>
            <a:custGeom>
              <a:rect b="b" l="l" r="r" t="t"/>
              <a:pathLst>
                <a:path extrusionOk="0" h="1096" w="3074">
                  <a:moveTo>
                    <a:pt x="3001" y="1"/>
                  </a:moveTo>
                  <a:cubicBezTo>
                    <a:pt x="2001" y="88"/>
                    <a:pt x="1000" y="185"/>
                    <a:pt x="0" y="297"/>
                  </a:cubicBezTo>
                  <a:lnTo>
                    <a:pt x="87" y="1095"/>
                  </a:lnTo>
                  <a:cubicBezTo>
                    <a:pt x="1080" y="983"/>
                    <a:pt x="2077" y="886"/>
                    <a:pt x="3073" y="799"/>
                  </a:cubicBezTo>
                  <a:lnTo>
                    <a:pt x="3001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507300" y="1564025"/>
              <a:ext cx="34425" cy="101650"/>
            </a:xfrm>
            <a:custGeom>
              <a:rect b="b" l="l" r="r" t="t"/>
              <a:pathLst>
                <a:path extrusionOk="0" h="4066" w="1377">
                  <a:moveTo>
                    <a:pt x="637" y="0"/>
                  </a:moveTo>
                  <a:cubicBezTo>
                    <a:pt x="637" y="0"/>
                    <a:pt x="636" y="0"/>
                    <a:pt x="636" y="0"/>
                  </a:cubicBezTo>
                  <a:cubicBezTo>
                    <a:pt x="492" y="4"/>
                    <a:pt x="1" y="1546"/>
                    <a:pt x="8" y="1824"/>
                  </a:cubicBezTo>
                  <a:cubicBezTo>
                    <a:pt x="26" y="2571"/>
                    <a:pt x="48" y="3318"/>
                    <a:pt x="66" y="4066"/>
                  </a:cubicBezTo>
                  <a:cubicBezTo>
                    <a:pt x="503" y="4055"/>
                    <a:pt x="940" y="4044"/>
                    <a:pt x="1377" y="4037"/>
                  </a:cubicBezTo>
                  <a:cubicBezTo>
                    <a:pt x="1362" y="3290"/>
                    <a:pt x="1351" y="2542"/>
                    <a:pt x="1340" y="1795"/>
                  </a:cubicBezTo>
                  <a:cubicBezTo>
                    <a:pt x="1337" y="1517"/>
                    <a:pt x="782" y="0"/>
                    <a:pt x="637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473900" y="1564925"/>
              <a:ext cx="35050" cy="101750"/>
            </a:xfrm>
            <a:custGeom>
              <a:rect b="b" l="l" r="r" t="t"/>
              <a:pathLst>
                <a:path extrusionOk="0" h="4070" w="1402">
                  <a:moveTo>
                    <a:pt x="622" y="0"/>
                  </a:moveTo>
                  <a:cubicBezTo>
                    <a:pt x="622" y="0"/>
                    <a:pt x="622" y="0"/>
                    <a:pt x="622" y="0"/>
                  </a:cubicBezTo>
                  <a:cubicBezTo>
                    <a:pt x="477" y="4"/>
                    <a:pt x="1" y="1549"/>
                    <a:pt x="12" y="1827"/>
                  </a:cubicBezTo>
                  <a:lnTo>
                    <a:pt x="95" y="4070"/>
                  </a:lnTo>
                  <a:cubicBezTo>
                    <a:pt x="528" y="4055"/>
                    <a:pt x="965" y="4041"/>
                    <a:pt x="1402" y="4030"/>
                  </a:cubicBezTo>
                  <a:cubicBezTo>
                    <a:pt x="1384" y="3282"/>
                    <a:pt x="1362" y="2535"/>
                    <a:pt x="1344" y="1788"/>
                  </a:cubicBezTo>
                  <a:cubicBezTo>
                    <a:pt x="1337" y="1506"/>
                    <a:pt x="768" y="0"/>
                    <a:pt x="622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472275" y="1635950"/>
              <a:ext cx="76950" cy="341175"/>
            </a:xfrm>
            <a:custGeom>
              <a:rect b="b" l="l" r="r" t="t"/>
              <a:pathLst>
                <a:path extrusionOk="0" h="13647" w="3078">
                  <a:moveTo>
                    <a:pt x="2871" y="1"/>
                  </a:moveTo>
                  <a:cubicBezTo>
                    <a:pt x="1915" y="15"/>
                    <a:pt x="958" y="37"/>
                    <a:pt x="1" y="73"/>
                  </a:cubicBezTo>
                  <a:lnTo>
                    <a:pt x="495" y="13647"/>
                  </a:lnTo>
                  <a:cubicBezTo>
                    <a:pt x="1355" y="13614"/>
                    <a:pt x="2218" y="13592"/>
                    <a:pt x="3077" y="13582"/>
                  </a:cubicBezTo>
                  <a:lnTo>
                    <a:pt x="2871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477875" y="1874450"/>
              <a:ext cx="74050" cy="82725"/>
            </a:xfrm>
            <a:custGeom>
              <a:rect b="b" l="l" r="r" t="t"/>
              <a:pathLst>
                <a:path extrusionOk="0" h="3309" w="2962">
                  <a:moveTo>
                    <a:pt x="2915" y="1"/>
                  </a:moveTo>
                  <a:cubicBezTo>
                    <a:pt x="1943" y="15"/>
                    <a:pt x="972" y="41"/>
                    <a:pt x="1" y="77"/>
                  </a:cubicBezTo>
                  <a:cubicBezTo>
                    <a:pt x="40" y="1153"/>
                    <a:pt x="84" y="2233"/>
                    <a:pt x="123" y="3309"/>
                  </a:cubicBezTo>
                  <a:cubicBezTo>
                    <a:pt x="1069" y="3272"/>
                    <a:pt x="2015" y="3251"/>
                    <a:pt x="2962" y="3236"/>
                  </a:cubicBezTo>
                  <a:lnTo>
                    <a:pt x="2915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471475" y="1704125"/>
              <a:ext cx="78100" cy="87850"/>
            </a:xfrm>
            <a:custGeom>
              <a:rect b="b" l="l" r="r" t="t"/>
              <a:pathLst>
                <a:path extrusionOk="0" h="3514" w="3124">
                  <a:moveTo>
                    <a:pt x="3077" y="0"/>
                  </a:moveTo>
                  <a:cubicBezTo>
                    <a:pt x="2051" y="15"/>
                    <a:pt x="1026" y="44"/>
                    <a:pt x="0" y="80"/>
                  </a:cubicBezTo>
                  <a:cubicBezTo>
                    <a:pt x="44" y="1224"/>
                    <a:pt x="87" y="2369"/>
                    <a:pt x="130" y="3514"/>
                  </a:cubicBezTo>
                  <a:cubicBezTo>
                    <a:pt x="1127" y="3478"/>
                    <a:pt x="2127" y="3449"/>
                    <a:pt x="3124" y="3438"/>
                  </a:cubicBezTo>
                  <a:lnTo>
                    <a:pt x="307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370175" y="1603725"/>
              <a:ext cx="41100" cy="180300"/>
            </a:xfrm>
            <a:custGeom>
              <a:rect b="b" l="l" r="r" t="t"/>
              <a:pathLst>
                <a:path extrusionOk="0" h="7212" w="1644">
                  <a:moveTo>
                    <a:pt x="565" y="1"/>
                  </a:moveTo>
                  <a:cubicBezTo>
                    <a:pt x="565" y="1"/>
                    <a:pt x="564" y="1"/>
                    <a:pt x="564" y="1"/>
                  </a:cubicBezTo>
                  <a:cubicBezTo>
                    <a:pt x="423" y="8"/>
                    <a:pt x="1" y="1568"/>
                    <a:pt x="19" y="1846"/>
                  </a:cubicBezTo>
                  <a:lnTo>
                    <a:pt x="380" y="7212"/>
                  </a:lnTo>
                  <a:cubicBezTo>
                    <a:pt x="802" y="7183"/>
                    <a:pt x="1225" y="7158"/>
                    <a:pt x="1644" y="7132"/>
                  </a:cubicBezTo>
                  <a:lnTo>
                    <a:pt x="1337" y="1767"/>
                  </a:lnTo>
                  <a:cubicBezTo>
                    <a:pt x="1322" y="1486"/>
                    <a:pt x="711" y="1"/>
                    <a:pt x="56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374775" y="1728850"/>
              <a:ext cx="49225" cy="253150"/>
            </a:xfrm>
            <a:custGeom>
              <a:rect b="b" l="l" r="r" t="t"/>
              <a:pathLst>
                <a:path extrusionOk="0" h="10126" w="1969">
                  <a:moveTo>
                    <a:pt x="1402" y="1"/>
                  </a:moveTo>
                  <a:cubicBezTo>
                    <a:pt x="933" y="29"/>
                    <a:pt x="467" y="58"/>
                    <a:pt x="1" y="87"/>
                  </a:cubicBezTo>
                  <a:cubicBezTo>
                    <a:pt x="225" y="3431"/>
                    <a:pt x="452" y="6778"/>
                    <a:pt x="680" y="10126"/>
                  </a:cubicBezTo>
                  <a:cubicBezTo>
                    <a:pt x="1106" y="10097"/>
                    <a:pt x="1536" y="10068"/>
                    <a:pt x="1969" y="10046"/>
                  </a:cubicBezTo>
                  <a:cubicBezTo>
                    <a:pt x="1778" y="6695"/>
                    <a:pt x="1590" y="3348"/>
                    <a:pt x="1402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375875" y="1802250"/>
              <a:ext cx="50650" cy="159975"/>
            </a:xfrm>
            <a:custGeom>
              <a:rect b="b" l="l" r="r" t="t"/>
              <a:pathLst>
                <a:path extrusionOk="0" h="6399" w="2026">
                  <a:moveTo>
                    <a:pt x="1676" y="0"/>
                  </a:moveTo>
                  <a:cubicBezTo>
                    <a:pt x="1116" y="29"/>
                    <a:pt x="556" y="65"/>
                    <a:pt x="0" y="101"/>
                  </a:cubicBezTo>
                  <a:lnTo>
                    <a:pt x="434" y="6399"/>
                  </a:lnTo>
                  <a:cubicBezTo>
                    <a:pt x="964" y="6363"/>
                    <a:pt x="1495" y="6327"/>
                    <a:pt x="2026" y="6298"/>
                  </a:cubicBezTo>
                  <a:cubicBezTo>
                    <a:pt x="1907" y="4200"/>
                    <a:pt x="1791" y="2098"/>
                    <a:pt x="1676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481300" y="1721800"/>
              <a:ext cx="27300" cy="43825"/>
            </a:xfrm>
            <a:custGeom>
              <a:rect b="b" l="l" r="r" t="t"/>
              <a:pathLst>
                <a:path extrusionOk="0" h="1753" w="1092">
                  <a:moveTo>
                    <a:pt x="564" y="1"/>
                  </a:moveTo>
                  <a:cubicBezTo>
                    <a:pt x="557" y="1"/>
                    <a:pt x="550" y="1"/>
                    <a:pt x="542" y="1"/>
                  </a:cubicBezTo>
                  <a:lnTo>
                    <a:pt x="492" y="1"/>
                  </a:lnTo>
                  <a:cubicBezTo>
                    <a:pt x="217" y="8"/>
                    <a:pt x="1" y="221"/>
                    <a:pt x="12" y="474"/>
                  </a:cubicBezTo>
                  <a:lnTo>
                    <a:pt x="55" y="1752"/>
                  </a:lnTo>
                  <a:cubicBezTo>
                    <a:pt x="402" y="1741"/>
                    <a:pt x="745" y="1731"/>
                    <a:pt x="1091" y="1720"/>
                  </a:cubicBezTo>
                  <a:cubicBezTo>
                    <a:pt x="1077" y="1294"/>
                    <a:pt x="1066" y="868"/>
                    <a:pt x="1055" y="445"/>
                  </a:cubicBezTo>
                  <a:cubicBezTo>
                    <a:pt x="1048" y="195"/>
                    <a:pt x="832" y="1"/>
                    <a:pt x="56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513450" y="1720900"/>
              <a:ext cx="26825" cy="43825"/>
            </a:xfrm>
            <a:custGeom>
              <a:rect b="b" l="l" r="r" t="t"/>
              <a:pathLst>
                <a:path extrusionOk="0" h="1753" w="1073">
                  <a:moveTo>
                    <a:pt x="553" y="1"/>
                  </a:moveTo>
                  <a:cubicBezTo>
                    <a:pt x="550" y="1"/>
                    <a:pt x="548" y="1"/>
                    <a:pt x="546" y="1"/>
                  </a:cubicBezTo>
                  <a:lnTo>
                    <a:pt x="495" y="1"/>
                  </a:lnTo>
                  <a:cubicBezTo>
                    <a:pt x="217" y="4"/>
                    <a:pt x="0" y="217"/>
                    <a:pt x="8" y="470"/>
                  </a:cubicBezTo>
                  <a:cubicBezTo>
                    <a:pt x="18" y="900"/>
                    <a:pt x="29" y="1326"/>
                    <a:pt x="40" y="1752"/>
                  </a:cubicBezTo>
                  <a:cubicBezTo>
                    <a:pt x="383" y="1741"/>
                    <a:pt x="730" y="1734"/>
                    <a:pt x="1073" y="1730"/>
                  </a:cubicBezTo>
                  <a:lnTo>
                    <a:pt x="1051" y="452"/>
                  </a:lnTo>
                  <a:cubicBezTo>
                    <a:pt x="1047" y="202"/>
                    <a:pt x="824" y="1"/>
                    <a:pt x="55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478875" y="1652850"/>
              <a:ext cx="27825" cy="43900"/>
            </a:xfrm>
            <a:custGeom>
              <a:rect b="b" l="l" r="r" t="t"/>
              <a:pathLst>
                <a:path extrusionOk="0" h="1756" w="1113">
                  <a:moveTo>
                    <a:pt x="571" y="0"/>
                  </a:moveTo>
                  <a:cubicBezTo>
                    <a:pt x="566" y="0"/>
                    <a:pt x="561" y="0"/>
                    <a:pt x="556" y="0"/>
                  </a:cubicBezTo>
                  <a:lnTo>
                    <a:pt x="506" y="0"/>
                  </a:lnTo>
                  <a:cubicBezTo>
                    <a:pt x="224" y="11"/>
                    <a:pt x="0" y="224"/>
                    <a:pt x="11" y="477"/>
                  </a:cubicBezTo>
                  <a:cubicBezTo>
                    <a:pt x="26" y="903"/>
                    <a:pt x="40" y="1329"/>
                    <a:pt x="58" y="1755"/>
                  </a:cubicBezTo>
                  <a:cubicBezTo>
                    <a:pt x="408" y="1741"/>
                    <a:pt x="762" y="1730"/>
                    <a:pt x="1112" y="1723"/>
                  </a:cubicBezTo>
                  <a:cubicBezTo>
                    <a:pt x="1102" y="1297"/>
                    <a:pt x="1091" y="870"/>
                    <a:pt x="1076" y="444"/>
                  </a:cubicBezTo>
                  <a:cubicBezTo>
                    <a:pt x="1073" y="196"/>
                    <a:pt x="846" y="0"/>
                    <a:pt x="571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511725" y="1652025"/>
              <a:ext cx="27375" cy="43800"/>
            </a:xfrm>
            <a:custGeom>
              <a:rect b="b" l="l" r="r" t="t"/>
              <a:pathLst>
                <a:path extrusionOk="0" h="1752" w="1095">
                  <a:moveTo>
                    <a:pt x="571" y="1"/>
                  </a:moveTo>
                  <a:cubicBezTo>
                    <a:pt x="566" y="1"/>
                    <a:pt x="562" y="1"/>
                    <a:pt x="557" y="1"/>
                  </a:cubicBezTo>
                  <a:lnTo>
                    <a:pt x="503" y="1"/>
                  </a:lnTo>
                  <a:cubicBezTo>
                    <a:pt x="225" y="8"/>
                    <a:pt x="1" y="217"/>
                    <a:pt x="8" y="474"/>
                  </a:cubicBezTo>
                  <a:cubicBezTo>
                    <a:pt x="19" y="896"/>
                    <a:pt x="30" y="1322"/>
                    <a:pt x="40" y="1752"/>
                  </a:cubicBezTo>
                  <a:cubicBezTo>
                    <a:pt x="391" y="1741"/>
                    <a:pt x="745" y="1734"/>
                    <a:pt x="1095" y="1730"/>
                  </a:cubicBezTo>
                  <a:lnTo>
                    <a:pt x="1073" y="452"/>
                  </a:lnTo>
                  <a:cubicBezTo>
                    <a:pt x="1070" y="204"/>
                    <a:pt x="846" y="1"/>
                    <a:pt x="571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796100" y="1792950"/>
              <a:ext cx="81075" cy="193925"/>
            </a:xfrm>
            <a:custGeom>
              <a:rect b="b" l="l" r="r" t="t"/>
              <a:pathLst>
                <a:path extrusionOk="0" h="7757" w="3243">
                  <a:moveTo>
                    <a:pt x="506" y="0"/>
                  </a:moveTo>
                  <a:lnTo>
                    <a:pt x="0" y="7558"/>
                  </a:lnTo>
                  <a:cubicBezTo>
                    <a:pt x="859" y="7612"/>
                    <a:pt x="1719" y="7681"/>
                    <a:pt x="2575" y="7757"/>
                  </a:cubicBezTo>
                  <a:cubicBezTo>
                    <a:pt x="2799" y="5243"/>
                    <a:pt x="3022" y="2727"/>
                    <a:pt x="3243" y="213"/>
                  </a:cubicBezTo>
                  <a:cubicBezTo>
                    <a:pt x="2333" y="130"/>
                    <a:pt x="1419" y="62"/>
                    <a:pt x="506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812250" y="1914225"/>
              <a:ext cx="37225" cy="71300"/>
            </a:xfrm>
            <a:custGeom>
              <a:rect b="b" l="l" r="r" t="t"/>
              <a:pathLst>
                <a:path extrusionOk="0" h="2852" w="1489">
                  <a:moveTo>
                    <a:pt x="773" y="0"/>
                  </a:moveTo>
                  <a:cubicBezTo>
                    <a:pt x="453" y="0"/>
                    <a:pt x="183" y="241"/>
                    <a:pt x="156" y="566"/>
                  </a:cubicBezTo>
                  <a:cubicBezTo>
                    <a:pt x="105" y="1291"/>
                    <a:pt x="51" y="2021"/>
                    <a:pt x="0" y="2750"/>
                  </a:cubicBezTo>
                  <a:cubicBezTo>
                    <a:pt x="427" y="2779"/>
                    <a:pt x="856" y="2815"/>
                    <a:pt x="1282" y="2851"/>
                  </a:cubicBezTo>
                  <a:cubicBezTo>
                    <a:pt x="1344" y="2122"/>
                    <a:pt x="1405" y="1393"/>
                    <a:pt x="1463" y="667"/>
                  </a:cubicBezTo>
                  <a:cubicBezTo>
                    <a:pt x="1488" y="324"/>
                    <a:pt x="1232" y="28"/>
                    <a:pt x="889" y="6"/>
                  </a:cubicBezTo>
                  <a:lnTo>
                    <a:pt x="827" y="2"/>
                  </a:lnTo>
                  <a:cubicBezTo>
                    <a:pt x="809" y="1"/>
                    <a:pt x="791" y="0"/>
                    <a:pt x="77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825150" y="1819600"/>
              <a:ext cx="28100" cy="44500"/>
            </a:xfrm>
            <a:custGeom>
              <a:rect b="b" l="l" r="r" t="t"/>
              <a:pathLst>
                <a:path extrusionOk="0" h="1780" w="1124">
                  <a:moveTo>
                    <a:pt x="560" y="0"/>
                  </a:moveTo>
                  <a:cubicBezTo>
                    <a:pt x="324" y="0"/>
                    <a:pt x="118" y="183"/>
                    <a:pt x="95" y="426"/>
                  </a:cubicBezTo>
                  <a:cubicBezTo>
                    <a:pt x="62" y="848"/>
                    <a:pt x="33" y="1274"/>
                    <a:pt x="1" y="1700"/>
                  </a:cubicBezTo>
                  <a:cubicBezTo>
                    <a:pt x="337" y="1726"/>
                    <a:pt x="669" y="1751"/>
                    <a:pt x="1005" y="1780"/>
                  </a:cubicBezTo>
                  <a:lnTo>
                    <a:pt x="1109" y="505"/>
                  </a:lnTo>
                  <a:cubicBezTo>
                    <a:pt x="1124" y="241"/>
                    <a:pt x="922" y="21"/>
                    <a:pt x="662" y="7"/>
                  </a:cubicBezTo>
                  <a:lnTo>
                    <a:pt x="611" y="3"/>
                  </a:lnTo>
                  <a:cubicBezTo>
                    <a:pt x="594" y="1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878600" y="1682800"/>
              <a:ext cx="37850" cy="102325"/>
            </a:xfrm>
            <a:custGeom>
              <a:rect b="b" l="l" r="r" t="t"/>
              <a:pathLst>
                <a:path extrusionOk="0" h="4093" w="1514">
                  <a:moveTo>
                    <a:pt x="1009" y="1"/>
                  </a:moveTo>
                  <a:cubicBezTo>
                    <a:pt x="864" y="1"/>
                    <a:pt x="224" y="1461"/>
                    <a:pt x="199" y="1738"/>
                  </a:cubicBezTo>
                  <a:cubicBezTo>
                    <a:pt x="134" y="2485"/>
                    <a:pt x="65" y="3229"/>
                    <a:pt x="0" y="3977"/>
                  </a:cubicBezTo>
                  <a:cubicBezTo>
                    <a:pt x="423" y="4013"/>
                    <a:pt x="845" y="4052"/>
                    <a:pt x="1264" y="4092"/>
                  </a:cubicBezTo>
                  <a:cubicBezTo>
                    <a:pt x="1337" y="3348"/>
                    <a:pt x="1412" y="2604"/>
                    <a:pt x="1485" y="1861"/>
                  </a:cubicBezTo>
                  <a:cubicBezTo>
                    <a:pt x="1513" y="1583"/>
                    <a:pt x="1152" y="12"/>
                    <a:pt x="1012" y="1"/>
                  </a:cubicBezTo>
                  <a:cubicBezTo>
                    <a:pt x="1011" y="1"/>
                    <a:pt x="1010" y="1"/>
                    <a:pt x="1009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910200" y="1685975"/>
              <a:ext cx="38475" cy="102400"/>
            </a:xfrm>
            <a:custGeom>
              <a:rect b="b" l="l" r="r" t="t"/>
              <a:pathLst>
                <a:path extrusionOk="0" h="4096" w="1539">
                  <a:moveTo>
                    <a:pt x="1049" y="0"/>
                  </a:moveTo>
                  <a:cubicBezTo>
                    <a:pt x="904" y="0"/>
                    <a:pt x="246" y="1457"/>
                    <a:pt x="221" y="1734"/>
                  </a:cubicBezTo>
                  <a:cubicBezTo>
                    <a:pt x="148" y="2477"/>
                    <a:pt x="73" y="3221"/>
                    <a:pt x="0" y="3965"/>
                  </a:cubicBezTo>
                  <a:cubicBezTo>
                    <a:pt x="423" y="4009"/>
                    <a:pt x="842" y="4052"/>
                    <a:pt x="1264" y="4095"/>
                  </a:cubicBezTo>
                  <a:cubicBezTo>
                    <a:pt x="1344" y="3351"/>
                    <a:pt x="1427" y="2607"/>
                    <a:pt x="1506" y="1864"/>
                  </a:cubicBezTo>
                  <a:cubicBezTo>
                    <a:pt x="1539" y="1589"/>
                    <a:pt x="1192" y="15"/>
                    <a:pt x="1051" y="0"/>
                  </a:cubicBezTo>
                  <a:cubicBezTo>
                    <a:pt x="1050" y="0"/>
                    <a:pt x="1050" y="0"/>
                    <a:pt x="104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810350" y="1883500"/>
              <a:ext cx="48950" cy="18525"/>
            </a:xfrm>
            <a:custGeom>
              <a:rect b="b" l="l" r="r" t="t"/>
              <a:pathLst>
                <a:path extrusionOk="0" h="741" w="1958">
                  <a:moveTo>
                    <a:pt x="938" y="0"/>
                  </a:moveTo>
                  <a:cubicBezTo>
                    <a:pt x="275" y="0"/>
                    <a:pt x="1" y="589"/>
                    <a:pt x="1" y="589"/>
                  </a:cubicBezTo>
                  <a:cubicBezTo>
                    <a:pt x="654" y="632"/>
                    <a:pt x="1308" y="686"/>
                    <a:pt x="1958" y="740"/>
                  </a:cubicBezTo>
                  <a:cubicBezTo>
                    <a:pt x="1958" y="740"/>
                    <a:pt x="1759" y="58"/>
                    <a:pt x="1030" y="4"/>
                  </a:cubicBezTo>
                  <a:cubicBezTo>
                    <a:pt x="998" y="1"/>
                    <a:pt x="968" y="0"/>
                    <a:pt x="93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702575" y="1728500"/>
              <a:ext cx="78725" cy="251525"/>
            </a:xfrm>
            <a:custGeom>
              <a:rect b="b" l="l" r="r" t="t"/>
              <a:pathLst>
                <a:path extrusionOk="0" h="10061" w="3149">
                  <a:moveTo>
                    <a:pt x="354" y="0"/>
                  </a:moveTo>
                  <a:lnTo>
                    <a:pt x="0" y="9941"/>
                  </a:lnTo>
                  <a:cubicBezTo>
                    <a:pt x="860" y="9970"/>
                    <a:pt x="1719" y="10010"/>
                    <a:pt x="2578" y="10060"/>
                  </a:cubicBezTo>
                  <a:cubicBezTo>
                    <a:pt x="2770" y="6753"/>
                    <a:pt x="2958" y="3441"/>
                    <a:pt x="3149" y="130"/>
                  </a:cubicBezTo>
                  <a:cubicBezTo>
                    <a:pt x="2217" y="80"/>
                    <a:pt x="1286" y="36"/>
                    <a:pt x="35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718725" y="1908275"/>
              <a:ext cx="35325" cy="70925"/>
            </a:xfrm>
            <a:custGeom>
              <a:rect b="b" l="l" r="r" t="t"/>
              <a:pathLst>
                <a:path extrusionOk="0" h="2837" w="1413">
                  <a:moveTo>
                    <a:pt x="702" y="1"/>
                  </a:moveTo>
                  <a:cubicBezTo>
                    <a:pt x="379" y="1"/>
                    <a:pt x="108" y="257"/>
                    <a:pt x="91" y="587"/>
                  </a:cubicBezTo>
                  <a:cubicBezTo>
                    <a:pt x="62" y="1316"/>
                    <a:pt x="29" y="2046"/>
                    <a:pt x="1" y="2775"/>
                  </a:cubicBezTo>
                  <a:cubicBezTo>
                    <a:pt x="430" y="2793"/>
                    <a:pt x="856" y="2811"/>
                    <a:pt x="1286" y="2837"/>
                  </a:cubicBezTo>
                  <a:cubicBezTo>
                    <a:pt x="1326" y="2104"/>
                    <a:pt x="1362" y="1374"/>
                    <a:pt x="1398" y="648"/>
                  </a:cubicBezTo>
                  <a:cubicBezTo>
                    <a:pt x="1412" y="305"/>
                    <a:pt x="1149" y="17"/>
                    <a:pt x="806" y="6"/>
                  </a:cubicBezTo>
                  <a:lnTo>
                    <a:pt x="741" y="2"/>
                  </a:lnTo>
                  <a:cubicBezTo>
                    <a:pt x="728" y="1"/>
                    <a:pt x="715" y="1"/>
                    <a:pt x="70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727850" y="1813600"/>
              <a:ext cx="26925" cy="44000"/>
            </a:xfrm>
            <a:custGeom>
              <a:rect b="b" l="l" r="r" t="t"/>
              <a:pathLst>
                <a:path extrusionOk="0" h="1760" w="1077">
                  <a:moveTo>
                    <a:pt x="533" y="0"/>
                  </a:moveTo>
                  <a:cubicBezTo>
                    <a:pt x="277" y="0"/>
                    <a:pt x="65" y="194"/>
                    <a:pt x="54" y="438"/>
                  </a:cubicBezTo>
                  <a:cubicBezTo>
                    <a:pt x="36" y="864"/>
                    <a:pt x="18" y="1287"/>
                    <a:pt x="0" y="1716"/>
                  </a:cubicBezTo>
                  <a:cubicBezTo>
                    <a:pt x="336" y="1727"/>
                    <a:pt x="672" y="1745"/>
                    <a:pt x="1004" y="1760"/>
                  </a:cubicBezTo>
                  <a:cubicBezTo>
                    <a:pt x="1026" y="1334"/>
                    <a:pt x="1047" y="908"/>
                    <a:pt x="1069" y="481"/>
                  </a:cubicBezTo>
                  <a:cubicBezTo>
                    <a:pt x="1076" y="221"/>
                    <a:pt x="870" y="5"/>
                    <a:pt x="607" y="1"/>
                  </a:cubicBezTo>
                  <a:lnTo>
                    <a:pt x="560" y="1"/>
                  </a:lnTo>
                  <a:cubicBezTo>
                    <a:pt x="551" y="1"/>
                    <a:pt x="542" y="0"/>
                    <a:pt x="53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730375" y="1755550"/>
              <a:ext cx="27550" cy="44100"/>
            </a:xfrm>
            <a:custGeom>
              <a:rect b="b" l="l" r="r" t="t"/>
              <a:pathLst>
                <a:path extrusionOk="0" h="1764" w="1102">
                  <a:moveTo>
                    <a:pt x="546" y="1"/>
                  </a:moveTo>
                  <a:cubicBezTo>
                    <a:pt x="284" y="1"/>
                    <a:pt x="65" y="192"/>
                    <a:pt x="55" y="438"/>
                  </a:cubicBezTo>
                  <a:lnTo>
                    <a:pt x="0" y="1717"/>
                  </a:lnTo>
                  <a:cubicBezTo>
                    <a:pt x="340" y="1731"/>
                    <a:pt x="683" y="1745"/>
                    <a:pt x="1022" y="1764"/>
                  </a:cubicBezTo>
                  <a:cubicBezTo>
                    <a:pt x="1044" y="1337"/>
                    <a:pt x="1066" y="911"/>
                    <a:pt x="1087" y="485"/>
                  </a:cubicBezTo>
                  <a:cubicBezTo>
                    <a:pt x="1102" y="233"/>
                    <a:pt x="889" y="16"/>
                    <a:pt x="618" y="1"/>
                  </a:cubicBezTo>
                  <a:lnTo>
                    <a:pt x="567" y="1"/>
                  </a:lnTo>
                  <a:cubicBezTo>
                    <a:pt x="560" y="1"/>
                    <a:pt x="553" y="1"/>
                    <a:pt x="54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714200" y="1877500"/>
              <a:ext cx="49050" cy="17750"/>
            </a:xfrm>
            <a:custGeom>
              <a:rect b="b" l="l" r="r" t="t"/>
              <a:pathLst>
                <a:path extrusionOk="0" h="710" w="1962">
                  <a:moveTo>
                    <a:pt x="954" y="0"/>
                  </a:moveTo>
                  <a:cubicBezTo>
                    <a:pt x="268" y="0"/>
                    <a:pt x="1" y="619"/>
                    <a:pt x="1" y="619"/>
                  </a:cubicBezTo>
                  <a:cubicBezTo>
                    <a:pt x="655" y="644"/>
                    <a:pt x="1308" y="677"/>
                    <a:pt x="1962" y="709"/>
                  </a:cubicBezTo>
                  <a:cubicBezTo>
                    <a:pt x="1962" y="709"/>
                    <a:pt x="1741" y="34"/>
                    <a:pt x="1012" y="2"/>
                  </a:cubicBezTo>
                  <a:cubicBezTo>
                    <a:pt x="992" y="1"/>
                    <a:pt x="973" y="0"/>
                    <a:pt x="954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807925" y="1792850"/>
              <a:ext cx="69350" cy="17625"/>
            </a:xfrm>
            <a:custGeom>
              <a:rect b="b" l="l" r="r" t="t"/>
              <a:pathLst>
                <a:path extrusionOk="0" h="705" w="2774">
                  <a:moveTo>
                    <a:pt x="33" y="1"/>
                  </a:moveTo>
                  <a:cubicBezTo>
                    <a:pt x="22" y="167"/>
                    <a:pt x="11" y="329"/>
                    <a:pt x="0" y="495"/>
                  </a:cubicBezTo>
                  <a:cubicBezTo>
                    <a:pt x="910" y="553"/>
                    <a:pt x="1820" y="625"/>
                    <a:pt x="2726" y="705"/>
                  </a:cubicBezTo>
                  <a:cubicBezTo>
                    <a:pt x="2741" y="542"/>
                    <a:pt x="2759" y="380"/>
                    <a:pt x="2773" y="214"/>
                  </a:cubicBezTo>
                  <a:cubicBezTo>
                    <a:pt x="1860" y="134"/>
                    <a:pt x="946" y="62"/>
                    <a:pt x="3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758625" y="1652650"/>
              <a:ext cx="25925" cy="66850"/>
            </a:xfrm>
            <a:custGeom>
              <a:rect b="b" l="l" r="r" t="t"/>
              <a:pathLst>
                <a:path extrusionOk="0" h="2674" w="1037">
                  <a:moveTo>
                    <a:pt x="600" y="1"/>
                  </a:moveTo>
                  <a:cubicBezTo>
                    <a:pt x="339" y="1"/>
                    <a:pt x="87" y="819"/>
                    <a:pt x="80" y="1016"/>
                  </a:cubicBezTo>
                  <a:cubicBezTo>
                    <a:pt x="55" y="1554"/>
                    <a:pt x="26" y="2088"/>
                    <a:pt x="1" y="2622"/>
                  </a:cubicBezTo>
                  <a:cubicBezTo>
                    <a:pt x="311" y="2637"/>
                    <a:pt x="622" y="2655"/>
                    <a:pt x="936" y="2673"/>
                  </a:cubicBezTo>
                  <a:lnTo>
                    <a:pt x="1026" y="1066"/>
                  </a:lnTo>
                  <a:cubicBezTo>
                    <a:pt x="1037" y="868"/>
                    <a:pt x="871" y="15"/>
                    <a:pt x="607" y="1"/>
                  </a:cubicBezTo>
                  <a:cubicBezTo>
                    <a:pt x="605" y="1"/>
                    <a:pt x="603" y="1"/>
                    <a:pt x="600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735250" y="1635500"/>
              <a:ext cx="26200" cy="82725"/>
            </a:xfrm>
            <a:custGeom>
              <a:rect b="b" l="l" r="r" t="t"/>
              <a:pathLst>
                <a:path extrusionOk="0" h="3309" w="1048">
                  <a:moveTo>
                    <a:pt x="617" y="1"/>
                  </a:moveTo>
                  <a:cubicBezTo>
                    <a:pt x="352" y="1"/>
                    <a:pt x="94" y="1028"/>
                    <a:pt x="87" y="1272"/>
                  </a:cubicBezTo>
                  <a:lnTo>
                    <a:pt x="0" y="3265"/>
                  </a:lnTo>
                  <a:cubicBezTo>
                    <a:pt x="311" y="3280"/>
                    <a:pt x="625" y="3294"/>
                    <a:pt x="936" y="3308"/>
                  </a:cubicBezTo>
                  <a:cubicBezTo>
                    <a:pt x="968" y="2644"/>
                    <a:pt x="1001" y="1980"/>
                    <a:pt x="1033" y="1315"/>
                  </a:cubicBezTo>
                  <a:cubicBezTo>
                    <a:pt x="1047" y="1070"/>
                    <a:pt x="885" y="15"/>
                    <a:pt x="621" y="1"/>
                  </a:cubicBezTo>
                  <a:cubicBezTo>
                    <a:pt x="620" y="1"/>
                    <a:pt x="619" y="1"/>
                    <a:pt x="617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711875" y="1617625"/>
              <a:ext cx="26275" cy="99525"/>
            </a:xfrm>
            <a:custGeom>
              <a:rect b="b" l="l" r="r" t="t"/>
              <a:pathLst>
                <a:path extrusionOk="0" h="3981" w="1051">
                  <a:moveTo>
                    <a:pt x="621" y="1"/>
                  </a:moveTo>
                  <a:cubicBezTo>
                    <a:pt x="355" y="1"/>
                    <a:pt x="98" y="1241"/>
                    <a:pt x="87" y="1539"/>
                  </a:cubicBezTo>
                  <a:cubicBezTo>
                    <a:pt x="58" y="2341"/>
                    <a:pt x="29" y="3142"/>
                    <a:pt x="0" y="3944"/>
                  </a:cubicBezTo>
                  <a:cubicBezTo>
                    <a:pt x="311" y="3955"/>
                    <a:pt x="625" y="3966"/>
                    <a:pt x="935" y="3980"/>
                  </a:cubicBezTo>
                  <a:lnTo>
                    <a:pt x="1036" y="1579"/>
                  </a:lnTo>
                  <a:cubicBezTo>
                    <a:pt x="1051" y="1279"/>
                    <a:pt x="892" y="12"/>
                    <a:pt x="625" y="1"/>
                  </a:cubicBezTo>
                  <a:cubicBezTo>
                    <a:pt x="624" y="1"/>
                    <a:pt x="622" y="1"/>
                    <a:pt x="621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854325" y="1731550"/>
              <a:ext cx="26825" cy="67025"/>
            </a:xfrm>
            <a:custGeom>
              <a:rect b="b" l="l" r="r" t="t"/>
              <a:pathLst>
                <a:path extrusionOk="0" h="2681" w="1073">
                  <a:moveTo>
                    <a:pt x="673" y="0"/>
                  </a:moveTo>
                  <a:cubicBezTo>
                    <a:pt x="419" y="0"/>
                    <a:pt x="148" y="802"/>
                    <a:pt x="134" y="1001"/>
                  </a:cubicBezTo>
                  <a:cubicBezTo>
                    <a:pt x="90" y="1532"/>
                    <a:pt x="43" y="2066"/>
                    <a:pt x="0" y="2601"/>
                  </a:cubicBezTo>
                  <a:cubicBezTo>
                    <a:pt x="307" y="2626"/>
                    <a:pt x="610" y="2651"/>
                    <a:pt x="914" y="2680"/>
                  </a:cubicBezTo>
                  <a:lnTo>
                    <a:pt x="1058" y="1077"/>
                  </a:lnTo>
                  <a:cubicBezTo>
                    <a:pt x="1073" y="878"/>
                    <a:pt x="939" y="23"/>
                    <a:pt x="683" y="1"/>
                  </a:cubicBezTo>
                  <a:cubicBezTo>
                    <a:pt x="679" y="1"/>
                    <a:pt x="676" y="0"/>
                    <a:pt x="673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831575" y="1713675"/>
              <a:ext cx="27375" cy="82900"/>
            </a:xfrm>
            <a:custGeom>
              <a:rect b="b" l="l" r="r" t="t"/>
              <a:pathLst>
                <a:path extrusionOk="0" h="3316" w="1095">
                  <a:moveTo>
                    <a:pt x="705" y="1"/>
                  </a:moveTo>
                  <a:cubicBezTo>
                    <a:pt x="447" y="1"/>
                    <a:pt x="163" y="1011"/>
                    <a:pt x="145" y="1258"/>
                  </a:cubicBezTo>
                  <a:lnTo>
                    <a:pt x="0" y="3247"/>
                  </a:lnTo>
                  <a:cubicBezTo>
                    <a:pt x="303" y="3269"/>
                    <a:pt x="607" y="3290"/>
                    <a:pt x="910" y="3316"/>
                  </a:cubicBezTo>
                  <a:cubicBezTo>
                    <a:pt x="964" y="2655"/>
                    <a:pt x="1018" y="1991"/>
                    <a:pt x="1073" y="1330"/>
                  </a:cubicBezTo>
                  <a:cubicBezTo>
                    <a:pt x="1094" y="1081"/>
                    <a:pt x="972" y="23"/>
                    <a:pt x="712" y="1"/>
                  </a:cubicBezTo>
                  <a:cubicBezTo>
                    <a:pt x="709" y="1"/>
                    <a:pt x="707" y="1"/>
                    <a:pt x="70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808725" y="1695175"/>
              <a:ext cx="27925" cy="99700"/>
            </a:xfrm>
            <a:custGeom>
              <a:rect b="b" l="l" r="r" t="t"/>
              <a:pathLst>
                <a:path extrusionOk="0" h="3988" w="1117">
                  <a:moveTo>
                    <a:pt x="732" y="1"/>
                  </a:moveTo>
                  <a:cubicBezTo>
                    <a:pt x="473" y="1"/>
                    <a:pt x="181" y="1227"/>
                    <a:pt x="163" y="1521"/>
                  </a:cubicBezTo>
                  <a:cubicBezTo>
                    <a:pt x="105" y="2323"/>
                    <a:pt x="51" y="3121"/>
                    <a:pt x="1" y="3922"/>
                  </a:cubicBezTo>
                  <a:cubicBezTo>
                    <a:pt x="304" y="3940"/>
                    <a:pt x="607" y="3962"/>
                    <a:pt x="914" y="3987"/>
                  </a:cubicBezTo>
                  <a:cubicBezTo>
                    <a:pt x="972" y="3186"/>
                    <a:pt x="1033" y="2388"/>
                    <a:pt x="1095" y="1590"/>
                  </a:cubicBezTo>
                  <a:cubicBezTo>
                    <a:pt x="1116" y="1290"/>
                    <a:pt x="997" y="19"/>
                    <a:pt x="737" y="1"/>
                  </a:cubicBezTo>
                  <a:cubicBezTo>
                    <a:pt x="735" y="1"/>
                    <a:pt x="733" y="1"/>
                    <a:pt x="7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711425" y="1716225"/>
              <a:ext cx="70600" cy="15550"/>
            </a:xfrm>
            <a:custGeom>
              <a:rect b="b" l="l" r="r" t="t"/>
              <a:pathLst>
                <a:path extrusionOk="0" h="622" w="2824">
                  <a:moveTo>
                    <a:pt x="18" y="0"/>
                  </a:moveTo>
                  <a:lnTo>
                    <a:pt x="0" y="491"/>
                  </a:lnTo>
                  <a:cubicBezTo>
                    <a:pt x="932" y="524"/>
                    <a:pt x="1863" y="567"/>
                    <a:pt x="2795" y="621"/>
                  </a:cubicBezTo>
                  <a:lnTo>
                    <a:pt x="2824" y="130"/>
                  </a:lnTo>
                  <a:cubicBezTo>
                    <a:pt x="1889" y="76"/>
                    <a:pt x="953" y="33"/>
                    <a:pt x="1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857825" y="1797900"/>
              <a:ext cx="84975" cy="195125"/>
            </a:xfrm>
            <a:custGeom>
              <a:rect b="b" l="l" r="r" t="t"/>
              <a:pathLst>
                <a:path extrusionOk="0" h="7805" w="3399">
                  <a:moveTo>
                    <a:pt x="662" y="1"/>
                  </a:moveTo>
                  <a:cubicBezTo>
                    <a:pt x="441" y="2518"/>
                    <a:pt x="221" y="5035"/>
                    <a:pt x="1" y="7548"/>
                  </a:cubicBezTo>
                  <a:cubicBezTo>
                    <a:pt x="860" y="7624"/>
                    <a:pt x="1720" y="7710"/>
                    <a:pt x="2576" y="7804"/>
                  </a:cubicBezTo>
                  <a:cubicBezTo>
                    <a:pt x="2850" y="5295"/>
                    <a:pt x="3124" y="2781"/>
                    <a:pt x="3399" y="272"/>
                  </a:cubicBezTo>
                  <a:cubicBezTo>
                    <a:pt x="2489" y="174"/>
                    <a:pt x="1575" y="84"/>
                    <a:pt x="662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856675" y="1946325"/>
              <a:ext cx="72950" cy="27000"/>
            </a:xfrm>
            <a:custGeom>
              <a:rect b="b" l="l" r="r" t="t"/>
              <a:pathLst>
                <a:path extrusionOk="0" h="1080" w="2918">
                  <a:moveTo>
                    <a:pt x="69" y="0"/>
                  </a:moveTo>
                  <a:cubicBezTo>
                    <a:pt x="47" y="267"/>
                    <a:pt x="22" y="535"/>
                    <a:pt x="0" y="802"/>
                  </a:cubicBezTo>
                  <a:cubicBezTo>
                    <a:pt x="942" y="885"/>
                    <a:pt x="1885" y="975"/>
                    <a:pt x="2827" y="1080"/>
                  </a:cubicBezTo>
                  <a:cubicBezTo>
                    <a:pt x="2860" y="813"/>
                    <a:pt x="2889" y="549"/>
                    <a:pt x="2918" y="282"/>
                  </a:cubicBezTo>
                  <a:cubicBezTo>
                    <a:pt x="1968" y="177"/>
                    <a:pt x="1022" y="83"/>
                    <a:pt x="69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870925" y="1781650"/>
              <a:ext cx="76850" cy="27400"/>
            </a:xfrm>
            <a:custGeom>
              <a:rect b="b" l="l" r="r" t="t"/>
              <a:pathLst>
                <a:path extrusionOk="0" h="1096" w="3074">
                  <a:moveTo>
                    <a:pt x="73" y="1"/>
                  </a:moveTo>
                  <a:lnTo>
                    <a:pt x="1" y="799"/>
                  </a:lnTo>
                  <a:cubicBezTo>
                    <a:pt x="997" y="886"/>
                    <a:pt x="1990" y="983"/>
                    <a:pt x="2983" y="1095"/>
                  </a:cubicBezTo>
                  <a:lnTo>
                    <a:pt x="3073" y="297"/>
                  </a:lnTo>
                  <a:cubicBezTo>
                    <a:pt x="2073" y="185"/>
                    <a:pt x="1073" y="88"/>
                    <a:pt x="73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648050" y="1564025"/>
              <a:ext cx="34400" cy="101650"/>
            </a:xfrm>
            <a:custGeom>
              <a:rect b="b" l="l" r="r" t="t"/>
              <a:pathLst>
                <a:path extrusionOk="0" h="4066" w="1376">
                  <a:moveTo>
                    <a:pt x="740" y="0"/>
                  </a:moveTo>
                  <a:cubicBezTo>
                    <a:pt x="595" y="0"/>
                    <a:pt x="40" y="1517"/>
                    <a:pt x="36" y="1795"/>
                  </a:cubicBezTo>
                  <a:cubicBezTo>
                    <a:pt x="25" y="2542"/>
                    <a:pt x="15" y="3290"/>
                    <a:pt x="0" y="4037"/>
                  </a:cubicBezTo>
                  <a:cubicBezTo>
                    <a:pt x="437" y="4044"/>
                    <a:pt x="874" y="4055"/>
                    <a:pt x="1311" y="4066"/>
                  </a:cubicBezTo>
                  <a:lnTo>
                    <a:pt x="1369" y="1824"/>
                  </a:lnTo>
                  <a:cubicBezTo>
                    <a:pt x="1376" y="1546"/>
                    <a:pt x="885" y="4"/>
                    <a:pt x="740" y="0"/>
                  </a:cubicBezTo>
                  <a:cubicBezTo>
                    <a:pt x="740" y="0"/>
                    <a:pt x="740" y="0"/>
                    <a:pt x="740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680800" y="1564925"/>
              <a:ext cx="35050" cy="101750"/>
            </a:xfrm>
            <a:custGeom>
              <a:rect b="b" l="l" r="r" t="t"/>
              <a:pathLst>
                <a:path extrusionOk="0" h="4070" w="1402">
                  <a:moveTo>
                    <a:pt x="780" y="0"/>
                  </a:moveTo>
                  <a:cubicBezTo>
                    <a:pt x="632" y="0"/>
                    <a:pt x="66" y="1506"/>
                    <a:pt x="59" y="1788"/>
                  </a:cubicBezTo>
                  <a:lnTo>
                    <a:pt x="1" y="4030"/>
                  </a:lnTo>
                  <a:cubicBezTo>
                    <a:pt x="438" y="4041"/>
                    <a:pt x="871" y="4055"/>
                    <a:pt x="1308" y="4070"/>
                  </a:cubicBezTo>
                  <a:cubicBezTo>
                    <a:pt x="1337" y="3322"/>
                    <a:pt x="1362" y="2575"/>
                    <a:pt x="1391" y="1827"/>
                  </a:cubicBezTo>
                  <a:cubicBezTo>
                    <a:pt x="1402" y="1549"/>
                    <a:pt x="925" y="4"/>
                    <a:pt x="781" y="0"/>
                  </a:cubicBezTo>
                  <a:cubicBezTo>
                    <a:pt x="781" y="0"/>
                    <a:pt x="781" y="0"/>
                    <a:pt x="780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640450" y="1635950"/>
              <a:ext cx="77025" cy="341175"/>
            </a:xfrm>
            <a:custGeom>
              <a:rect b="b" l="l" r="r" t="t"/>
              <a:pathLst>
                <a:path extrusionOk="0" h="13647" w="3081">
                  <a:moveTo>
                    <a:pt x="207" y="1"/>
                  </a:moveTo>
                  <a:lnTo>
                    <a:pt x="1" y="13582"/>
                  </a:lnTo>
                  <a:cubicBezTo>
                    <a:pt x="860" y="13592"/>
                    <a:pt x="1723" y="13614"/>
                    <a:pt x="2583" y="13647"/>
                  </a:cubicBezTo>
                  <a:cubicBezTo>
                    <a:pt x="2749" y="9122"/>
                    <a:pt x="2915" y="4598"/>
                    <a:pt x="3081" y="73"/>
                  </a:cubicBezTo>
                  <a:cubicBezTo>
                    <a:pt x="2120" y="37"/>
                    <a:pt x="1164" y="15"/>
                    <a:pt x="207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637750" y="1874450"/>
              <a:ext cx="74050" cy="82725"/>
            </a:xfrm>
            <a:custGeom>
              <a:rect b="b" l="l" r="r" t="t"/>
              <a:pathLst>
                <a:path extrusionOk="0" h="3309" w="2962">
                  <a:moveTo>
                    <a:pt x="47" y="1"/>
                  </a:moveTo>
                  <a:cubicBezTo>
                    <a:pt x="33" y="1081"/>
                    <a:pt x="19" y="2157"/>
                    <a:pt x="1" y="3236"/>
                  </a:cubicBezTo>
                  <a:cubicBezTo>
                    <a:pt x="947" y="3251"/>
                    <a:pt x="1893" y="3272"/>
                    <a:pt x="2842" y="3309"/>
                  </a:cubicBezTo>
                  <a:lnTo>
                    <a:pt x="2961" y="77"/>
                  </a:lnTo>
                  <a:cubicBezTo>
                    <a:pt x="1990" y="41"/>
                    <a:pt x="1019" y="15"/>
                    <a:pt x="47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640100" y="1704125"/>
              <a:ext cx="78100" cy="87850"/>
            </a:xfrm>
            <a:custGeom>
              <a:rect b="b" l="l" r="r" t="t"/>
              <a:pathLst>
                <a:path extrusionOk="0" h="3514" w="3124">
                  <a:moveTo>
                    <a:pt x="51" y="0"/>
                  </a:moveTo>
                  <a:lnTo>
                    <a:pt x="0" y="3438"/>
                  </a:lnTo>
                  <a:cubicBezTo>
                    <a:pt x="1001" y="3449"/>
                    <a:pt x="1997" y="3478"/>
                    <a:pt x="2994" y="3514"/>
                  </a:cubicBezTo>
                  <a:cubicBezTo>
                    <a:pt x="3037" y="2369"/>
                    <a:pt x="3081" y="1224"/>
                    <a:pt x="3124" y="80"/>
                  </a:cubicBezTo>
                  <a:cubicBezTo>
                    <a:pt x="2098" y="44"/>
                    <a:pt x="1076" y="15"/>
                    <a:pt x="51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778400" y="1603725"/>
              <a:ext cx="41175" cy="180300"/>
            </a:xfrm>
            <a:custGeom>
              <a:rect b="b" l="l" r="r" t="t"/>
              <a:pathLst>
                <a:path extrusionOk="0" h="7212" w="1647">
                  <a:moveTo>
                    <a:pt x="1079" y="1"/>
                  </a:moveTo>
                  <a:cubicBezTo>
                    <a:pt x="933" y="1"/>
                    <a:pt x="322" y="1486"/>
                    <a:pt x="307" y="1767"/>
                  </a:cubicBezTo>
                  <a:lnTo>
                    <a:pt x="0" y="7132"/>
                  </a:lnTo>
                  <a:cubicBezTo>
                    <a:pt x="423" y="7158"/>
                    <a:pt x="842" y="7183"/>
                    <a:pt x="1264" y="7212"/>
                  </a:cubicBezTo>
                  <a:cubicBezTo>
                    <a:pt x="1383" y="5424"/>
                    <a:pt x="1506" y="3633"/>
                    <a:pt x="1625" y="1846"/>
                  </a:cubicBezTo>
                  <a:cubicBezTo>
                    <a:pt x="1647" y="1568"/>
                    <a:pt x="1224" y="8"/>
                    <a:pt x="1080" y="1"/>
                  </a:cubicBezTo>
                  <a:cubicBezTo>
                    <a:pt x="1080" y="1"/>
                    <a:pt x="1079" y="1"/>
                    <a:pt x="1079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765750" y="1728850"/>
              <a:ext cx="49225" cy="253150"/>
            </a:xfrm>
            <a:custGeom>
              <a:rect b="b" l="l" r="r" t="t"/>
              <a:pathLst>
                <a:path extrusionOk="0" h="10126" w="1969">
                  <a:moveTo>
                    <a:pt x="568" y="1"/>
                  </a:moveTo>
                  <a:lnTo>
                    <a:pt x="1" y="10046"/>
                  </a:lnTo>
                  <a:cubicBezTo>
                    <a:pt x="431" y="10068"/>
                    <a:pt x="860" y="10097"/>
                    <a:pt x="1290" y="10126"/>
                  </a:cubicBezTo>
                  <a:cubicBezTo>
                    <a:pt x="1517" y="6778"/>
                    <a:pt x="1741" y="3431"/>
                    <a:pt x="1969" y="87"/>
                  </a:cubicBezTo>
                  <a:cubicBezTo>
                    <a:pt x="1503" y="58"/>
                    <a:pt x="1034" y="29"/>
                    <a:pt x="568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763225" y="1802250"/>
              <a:ext cx="50675" cy="159975"/>
            </a:xfrm>
            <a:custGeom>
              <a:rect b="b" l="l" r="r" t="t"/>
              <a:pathLst>
                <a:path extrusionOk="0" h="6399" w="2027">
                  <a:moveTo>
                    <a:pt x="351" y="0"/>
                  </a:moveTo>
                  <a:lnTo>
                    <a:pt x="1" y="6298"/>
                  </a:lnTo>
                  <a:cubicBezTo>
                    <a:pt x="532" y="6327"/>
                    <a:pt x="1062" y="6363"/>
                    <a:pt x="1593" y="6399"/>
                  </a:cubicBezTo>
                  <a:lnTo>
                    <a:pt x="2026" y="101"/>
                  </a:lnTo>
                  <a:cubicBezTo>
                    <a:pt x="1467" y="65"/>
                    <a:pt x="911" y="29"/>
                    <a:pt x="351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681175" y="1721800"/>
              <a:ext cx="27200" cy="43825"/>
            </a:xfrm>
            <a:custGeom>
              <a:rect b="b" l="l" r="r" t="t"/>
              <a:pathLst>
                <a:path extrusionOk="0" h="1753" w="1088">
                  <a:moveTo>
                    <a:pt x="524" y="1"/>
                  </a:moveTo>
                  <a:cubicBezTo>
                    <a:pt x="259" y="1"/>
                    <a:pt x="40" y="195"/>
                    <a:pt x="36" y="445"/>
                  </a:cubicBezTo>
                  <a:cubicBezTo>
                    <a:pt x="22" y="868"/>
                    <a:pt x="11" y="1294"/>
                    <a:pt x="0" y="1720"/>
                  </a:cubicBezTo>
                  <a:cubicBezTo>
                    <a:pt x="343" y="1731"/>
                    <a:pt x="690" y="1741"/>
                    <a:pt x="1033" y="1752"/>
                  </a:cubicBezTo>
                  <a:lnTo>
                    <a:pt x="1080" y="474"/>
                  </a:lnTo>
                  <a:cubicBezTo>
                    <a:pt x="1087" y="221"/>
                    <a:pt x="871" y="8"/>
                    <a:pt x="596" y="1"/>
                  </a:cubicBezTo>
                  <a:lnTo>
                    <a:pt x="546" y="1"/>
                  </a:lnTo>
                  <a:cubicBezTo>
                    <a:pt x="538" y="1"/>
                    <a:pt x="531" y="1"/>
                    <a:pt x="52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649400" y="1720900"/>
              <a:ext cx="26825" cy="43825"/>
            </a:xfrm>
            <a:custGeom>
              <a:rect b="b" l="l" r="r" t="t"/>
              <a:pathLst>
                <a:path extrusionOk="0" h="1753" w="1073">
                  <a:moveTo>
                    <a:pt x="524" y="1"/>
                  </a:moveTo>
                  <a:cubicBezTo>
                    <a:pt x="249" y="1"/>
                    <a:pt x="29" y="202"/>
                    <a:pt x="22" y="452"/>
                  </a:cubicBezTo>
                  <a:cubicBezTo>
                    <a:pt x="15" y="878"/>
                    <a:pt x="8" y="1304"/>
                    <a:pt x="0" y="1730"/>
                  </a:cubicBezTo>
                  <a:cubicBezTo>
                    <a:pt x="347" y="1734"/>
                    <a:pt x="690" y="1741"/>
                    <a:pt x="1037" y="1752"/>
                  </a:cubicBezTo>
                  <a:cubicBezTo>
                    <a:pt x="1048" y="1326"/>
                    <a:pt x="1058" y="900"/>
                    <a:pt x="1069" y="470"/>
                  </a:cubicBezTo>
                  <a:cubicBezTo>
                    <a:pt x="1073" y="217"/>
                    <a:pt x="856" y="4"/>
                    <a:pt x="582" y="1"/>
                  </a:cubicBezTo>
                  <a:lnTo>
                    <a:pt x="531" y="1"/>
                  </a:lnTo>
                  <a:cubicBezTo>
                    <a:pt x="529" y="1"/>
                    <a:pt x="526" y="1"/>
                    <a:pt x="52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682975" y="1652850"/>
              <a:ext cx="27825" cy="43900"/>
            </a:xfrm>
            <a:custGeom>
              <a:rect b="b" l="l" r="r" t="t"/>
              <a:pathLst>
                <a:path extrusionOk="0" h="1756" w="1113">
                  <a:moveTo>
                    <a:pt x="542" y="0"/>
                  </a:moveTo>
                  <a:cubicBezTo>
                    <a:pt x="267" y="0"/>
                    <a:pt x="44" y="196"/>
                    <a:pt x="37" y="444"/>
                  </a:cubicBezTo>
                  <a:cubicBezTo>
                    <a:pt x="26" y="870"/>
                    <a:pt x="15" y="1297"/>
                    <a:pt x="1" y="1723"/>
                  </a:cubicBezTo>
                  <a:cubicBezTo>
                    <a:pt x="354" y="1730"/>
                    <a:pt x="705" y="1741"/>
                    <a:pt x="1059" y="1755"/>
                  </a:cubicBezTo>
                  <a:lnTo>
                    <a:pt x="1102" y="477"/>
                  </a:lnTo>
                  <a:cubicBezTo>
                    <a:pt x="1113" y="224"/>
                    <a:pt x="893" y="11"/>
                    <a:pt x="611" y="0"/>
                  </a:cubicBezTo>
                  <a:lnTo>
                    <a:pt x="557" y="0"/>
                  </a:lnTo>
                  <a:cubicBezTo>
                    <a:pt x="552" y="0"/>
                    <a:pt x="547" y="0"/>
                    <a:pt x="54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650575" y="1652025"/>
              <a:ext cx="27375" cy="43800"/>
            </a:xfrm>
            <a:custGeom>
              <a:rect b="b" l="l" r="r" t="t"/>
              <a:pathLst>
                <a:path extrusionOk="0" h="1752" w="1095">
                  <a:moveTo>
                    <a:pt x="528" y="1"/>
                  </a:moveTo>
                  <a:cubicBezTo>
                    <a:pt x="252" y="1"/>
                    <a:pt x="29" y="204"/>
                    <a:pt x="26" y="452"/>
                  </a:cubicBezTo>
                  <a:lnTo>
                    <a:pt x="0" y="1730"/>
                  </a:lnTo>
                  <a:cubicBezTo>
                    <a:pt x="354" y="1734"/>
                    <a:pt x="704" y="1741"/>
                    <a:pt x="1058" y="1752"/>
                  </a:cubicBezTo>
                  <a:cubicBezTo>
                    <a:pt x="1069" y="1322"/>
                    <a:pt x="1080" y="896"/>
                    <a:pt x="1091" y="474"/>
                  </a:cubicBezTo>
                  <a:cubicBezTo>
                    <a:pt x="1094" y="217"/>
                    <a:pt x="874" y="8"/>
                    <a:pt x="592" y="1"/>
                  </a:cubicBezTo>
                  <a:lnTo>
                    <a:pt x="542" y="1"/>
                  </a:lnTo>
                  <a:cubicBezTo>
                    <a:pt x="537" y="1"/>
                    <a:pt x="532" y="1"/>
                    <a:pt x="528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589825" y="1553450"/>
              <a:ext cx="10575" cy="41650"/>
            </a:xfrm>
            <a:custGeom>
              <a:rect b="b" l="l" r="r" t="t"/>
              <a:pathLst>
                <a:path extrusionOk="0" h="1666" w="423">
                  <a:moveTo>
                    <a:pt x="213" y="1"/>
                  </a:moveTo>
                  <a:cubicBezTo>
                    <a:pt x="94" y="1"/>
                    <a:pt x="0" y="376"/>
                    <a:pt x="0" y="835"/>
                  </a:cubicBezTo>
                  <a:cubicBezTo>
                    <a:pt x="4" y="1293"/>
                    <a:pt x="98" y="1665"/>
                    <a:pt x="213" y="1665"/>
                  </a:cubicBezTo>
                  <a:cubicBezTo>
                    <a:pt x="325" y="1665"/>
                    <a:pt x="423" y="1293"/>
                    <a:pt x="423" y="835"/>
                  </a:cubicBezTo>
                  <a:cubicBezTo>
                    <a:pt x="423" y="373"/>
                    <a:pt x="329" y="1"/>
                    <a:pt x="21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31"/>
          <p:cNvGrpSpPr/>
          <p:nvPr/>
        </p:nvGrpSpPr>
        <p:grpSpPr>
          <a:xfrm>
            <a:off x="6360571" y="1954414"/>
            <a:ext cx="1106907" cy="726467"/>
            <a:chOff x="1591575" y="2541850"/>
            <a:chExt cx="730150" cy="479200"/>
          </a:xfrm>
        </p:grpSpPr>
        <p:sp>
          <p:nvSpPr>
            <p:cNvPr id="1150" name="Google Shape;1150;p31"/>
            <p:cNvSpPr/>
            <p:nvPr/>
          </p:nvSpPr>
          <p:spPr>
            <a:xfrm>
              <a:off x="1754250" y="2541850"/>
              <a:ext cx="64850" cy="97925"/>
            </a:xfrm>
            <a:custGeom>
              <a:rect b="b" l="l" r="r" t="t"/>
              <a:pathLst>
                <a:path extrusionOk="0" h="3917" w="2594">
                  <a:moveTo>
                    <a:pt x="206" y="0"/>
                  </a:moveTo>
                  <a:cubicBezTo>
                    <a:pt x="206" y="0"/>
                    <a:pt x="0" y="405"/>
                    <a:pt x="15" y="654"/>
                  </a:cubicBezTo>
                  <a:cubicBezTo>
                    <a:pt x="26" y="907"/>
                    <a:pt x="18" y="654"/>
                    <a:pt x="777" y="2239"/>
                  </a:cubicBezTo>
                  <a:cubicBezTo>
                    <a:pt x="1084" y="2893"/>
                    <a:pt x="1154" y="3022"/>
                    <a:pt x="1174" y="3022"/>
                  </a:cubicBezTo>
                  <a:cubicBezTo>
                    <a:pt x="1187" y="3022"/>
                    <a:pt x="1179" y="2968"/>
                    <a:pt x="1202" y="2968"/>
                  </a:cubicBezTo>
                  <a:cubicBezTo>
                    <a:pt x="1229" y="2968"/>
                    <a:pt x="1300" y="3047"/>
                    <a:pt x="1506" y="3395"/>
                  </a:cubicBezTo>
                  <a:cubicBezTo>
                    <a:pt x="1742" y="3792"/>
                    <a:pt x="1832" y="3917"/>
                    <a:pt x="1852" y="3917"/>
                  </a:cubicBezTo>
                  <a:cubicBezTo>
                    <a:pt x="1887" y="3917"/>
                    <a:pt x="1716" y="3550"/>
                    <a:pt x="1716" y="3550"/>
                  </a:cubicBezTo>
                  <a:lnTo>
                    <a:pt x="1716" y="3550"/>
                  </a:lnTo>
                  <a:lnTo>
                    <a:pt x="1957" y="3673"/>
                  </a:lnTo>
                  <a:cubicBezTo>
                    <a:pt x="2167" y="3471"/>
                    <a:pt x="2380" y="3268"/>
                    <a:pt x="2593" y="3066"/>
                  </a:cubicBezTo>
                  <a:cubicBezTo>
                    <a:pt x="2340" y="2503"/>
                    <a:pt x="2087" y="1940"/>
                    <a:pt x="1831" y="1380"/>
                  </a:cubicBezTo>
                  <a:cubicBezTo>
                    <a:pt x="1672" y="1080"/>
                    <a:pt x="1513" y="780"/>
                    <a:pt x="1354" y="481"/>
                  </a:cubicBezTo>
                  <a:cubicBezTo>
                    <a:pt x="972" y="318"/>
                    <a:pt x="589" y="159"/>
                    <a:pt x="20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1808950" y="2618850"/>
              <a:ext cx="57900" cy="144000"/>
            </a:xfrm>
            <a:custGeom>
              <a:rect b="b" l="l" r="r" t="t"/>
              <a:pathLst>
                <a:path extrusionOk="0" h="5760" w="2316">
                  <a:moveTo>
                    <a:pt x="976" y="1"/>
                  </a:moveTo>
                  <a:cubicBezTo>
                    <a:pt x="690" y="918"/>
                    <a:pt x="409" y="1839"/>
                    <a:pt x="134" y="2759"/>
                  </a:cubicBezTo>
                  <a:cubicBezTo>
                    <a:pt x="73" y="3005"/>
                    <a:pt x="33" y="3254"/>
                    <a:pt x="15" y="3503"/>
                  </a:cubicBezTo>
                  <a:cubicBezTo>
                    <a:pt x="1" y="3843"/>
                    <a:pt x="113" y="3886"/>
                    <a:pt x="535" y="4821"/>
                  </a:cubicBezTo>
                  <a:cubicBezTo>
                    <a:pt x="954" y="5760"/>
                    <a:pt x="846" y="5381"/>
                    <a:pt x="1051" y="5608"/>
                  </a:cubicBezTo>
                  <a:cubicBezTo>
                    <a:pt x="1134" y="5700"/>
                    <a:pt x="1264" y="5727"/>
                    <a:pt x="1391" y="5727"/>
                  </a:cubicBezTo>
                  <a:cubicBezTo>
                    <a:pt x="1579" y="5727"/>
                    <a:pt x="1759" y="5666"/>
                    <a:pt x="1759" y="5666"/>
                  </a:cubicBezTo>
                  <a:cubicBezTo>
                    <a:pt x="1943" y="5543"/>
                    <a:pt x="2127" y="5417"/>
                    <a:pt x="2315" y="5294"/>
                  </a:cubicBezTo>
                  <a:cubicBezTo>
                    <a:pt x="2099" y="4424"/>
                    <a:pt x="1882" y="3554"/>
                    <a:pt x="1662" y="2683"/>
                  </a:cubicBezTo>
                  <a:cubicBezTo>
                    <a:pt x="1640" y="2019"/>
                    <a:pt x="1618" y="1358"/>
                    <a:pt x="1597" y="697"/>
                  </a:cubicBezTo>
                  <a:cubicBezTo>
                    <a:pt x="1391" y="463"/>
                    <a:pt x="1181" y="232"/>
                    <a:pt x="97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1611800" y="2786300"/>
              <a:ext cx="336200" cy="166500"/>
            </a:xfrm>
            <a:custGeom>
              <a:rect b="b" l="l" r="r" t="t"/>
              <a:pathLst>
                <a:path extrusionOk="0" h="6660" w="13448">
                  <a:moveTo>
                    <a:pt x="12722" y="1"/>
                  </a:moveTo>
                  <a:cubicBezTo>
                    <a:pt x="6579" y="257"/>
                    <a:pt x="1943" y="2102"/>
                    <a:pt x="0" y="3012"/>
                  </a:cubicBezTo>
                  <a:lnTo>
                    <a:pt x="401" y="6659"/>
                  </a:lnTo>
                  <a:cubicBezTo>
                    <a:pt x="2113" y="6100"/>
                    <a:pt x="6500" y="4811"/>
                    <a:pt x="13447" y="4807"/>
                  </a:cubicBezTo>
                  <a:lnTo>
                    <a:pt x="13437" y="2947"/>
                  </a:lnTo>
                  <a:cubicBezTo>
                    <a:pt x="13205" y="1965"/>
                    <a:pt x="12967" y="983"/>
                    <a:pt x="1272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1621900" y="2906450"/>
              <a:ext cx="330700" cy="114600"/>
            </a:xfrm>
            <a:custGeom>
              <a:rect b="b" l="l" r="r" t="t"/>
              <a:pathLst>
                <a:path extrusionOk="0" h="4584" w="13228">
                  <a:moveTo>
                    <a:pt x="13047" y="1"/>
                  </a:moveTo>
                  <a:cubicBezTo>
                    <a:pt x="6100" y="5"/>
                    <a:pt x="1709" y="1294"/>
                    <a:pt x="1" y="1853"/>
                  </a:cubicBezTo>
                  <a:cubicBezTo>
                    <a:pt x="102" y="2763"/>
                    <a:pt x="203" y="3673"/>
                    <a:pt x="304" y="4583"/>
                  </a:cubicBezTo>
                  <a:cubicBezTo>
                    <a:pt x="4525" y="4114"/>
                    <a:pt x="8768" y="3868"/>
                    <a:pt x="13015" y="3843"/>
                  </a:cubicBezTo>
                  <a:cubicBezTo>
                    <a:pt x="13011" y="3384"/>
                    <a:pt x="13007" y="2929"/>
                    <a:pt x="13004" y="2474"/>
                  </a:cubicBezTo>
                  <a:lnTo>
                    <a:pt x="13228" y="2052"/>
                  </a:lnTo>
                  <a:cubicBezTo>
                    <a:pt x="13087" y="1763"/>
                    <a:pt x="12946" y="1471"/>
                    <a:pt x="12801" y="1178"/>
                  </a:cubicBezTo>
                  <a:cubicBezTo>
                    <a:pt x="12885" y="878"/>
                    <a:pt x="12964" y="575"/>
                    <a:pt x="13047" y="272"/>
                  </a:cubicBezTo>
                  <a:lnTo>
                    <a:pt x="13047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1591575" y="2541850"/>
              <a:ext cx="243225" cy="223550"/>
            </a:xfrm>
            <a:custGeom>
              <a:rect b="b" l="l" r="r" t="t"/>
              <a:pathLst>
                <a:path extrusionOk="0" h="8942" w="9729">
                  <a:moveTo>
                    <a:pt x="6713" y="0"/>
                  </a:moveTo>
                  <a:cubicBezTo>
                    <a:pt x="128" y="2320"/>
                    <a:pt x="23" y="5479"/>
                    <a:pt x="1" y="5479"/>
                  </a:cubicBezTo>
                  <a:cubicBezTo>
                    <a:pt x="1" y="5479"/>
                    <a:pt x="1" y="5478"/>
                    <a:pt x="0" y="5478"/>
                  </a:cubicBezTo>
                  <a:lnTo>
                    <a:pt x="0" y="5478"/>
                  </a:lnTo>
                  <a:cubicBezTo>
                    <a:pt x="127" y="6634"/>
                    <a:pt x="257" y="7786"/>
                    <a:pt x="383" y="8941"/>
                  </a:cubicBezTo>
                  <a:cubicBezTo>
                    <a:pt x="939" y="8298"/>
                    <a:pt x="1990" y="7258"/>
                    <a:pt x="3687" y="6287"/>
                  </a:cubicBezTo>
                  <a:cubicBezTo>
                    <a:pt x="5258" y="5392"/>
                    <a:pt x="7305" y="4557"/>
                    <a:pt x="9728" y="3965"/>
                  </a:cubicBezTo>
                  <a:cubicBezTo>
                    <a:pt x="9707" y="3669"/>
                    <a:pt x="9689" y="3373"/>
                    <a:pt x="9671" y="3081"/>
                  </a:cubicBezTo>
                  <a:cubicBezTo>
                    <a:pt x="9671" y="3081"/>
                    <a:pt x="8967" y="3061"/>
                    <a:pt x="8569" y="3061"/>
                  </a:cubicBezTo>
                  <a:cubicBezTo>
                    <a:pt x="8429" y="3061"/>
                    <a:pt x="8327" y="3063"/>
                    <a:pt x="8306" y="3070"/>
                  </a:cubicBezTo>
                  <a:cubicBezTo>
                    <a:pt x="8305" y="3070"/>
                    <a:pt x="8304" y="3070"/>
                    <a:pt x="8304" y="3070"/>
                  </a:cubicBezTo>
                  <a:cubicBezTo>
                    <a:pt x="8212" y="3070"/>
                    <a:pt x="7558" y="1250"/>
                    <a:pt x="7555" y="1250"/>
                  </a:cubicBezTo>
                  <a:cubicBezTo>
                    <a:pt x="7276" y="835"/>
                    <a:pt x="6995" y="416"/>
                    <a:pt x="6713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1601150" y="2640975"/>
              <a:ext cx="328700" cy="220650"/>
            </a:xfrm>
            <a:custGeom>
              <a:rect b="b" l="l" r="r" t="t"/>
              <a:pathLst>
                <a:path extrusionOk="0" h="8826" w="13148">
                  <a:moveTo>
                    <a:pt x="9345" y="0"/>
                  </a:moveTo>
                  <a:cubicBezTo>
                    <a:pt x="6922" y="592"/>
                    <a:pt x="4875" y="1423"/>
                    <a:pt x="3304" y="2322"/>
                  </a:cubicBezTo>
                  <a:cubicBezTo>
                    <a:pt x="1607" y="3293"/>
                    <a:pt x="556" y="4333"/>
                    <a:pt x="0" y="4976"/>
                  </a:cubicBezTo>
                  <a:lnTo>
                    <a:pt x="426" y="8825"/>
                  </a:lnTo>
                  <a:cubicBezTo>
                    <a:pt x="2369" y="7912"/>
                    <a:pt x="7005" y="6070"/>
                    <a:pt x="13148" y="5814"/>
                  </a:cubicBezTo>
                  <a:cubicBezTo>
                    <a:pt x="13086" y="5557"/>
                    <a:pt x="13021" y="5301"/>
                    <a:pt x="12960" y="5045"/>
                  </a:cubicBezTo>
                  <a:cubicBezTo>
                    <a:pt x="12635" y="4788"/>
                    <a:pt x="12310" y="4528"/>
                    <a:pt x="11981" y="4272"/>
                  </a:cubicBezTo>
                  <a:cubicBezTo>
                    <a:pt x="11519" y="4286"/>
                    <a:pt x="11057" y="4304"/>
                    <a:pt x="10595" y="4326"/>
                  </a:cubicBezTo>
                  <a:cubicBezTo>
                    <a:pt x="10378" y="4185"/>
                    <a:pt x="10158" y="4048"/>
                    <a:pt x="9941" y="3911"/>
                  </a:cubicBezTo>
                  <a:cubicBezTo>
                    <a:pt x="9768" y="3236"/>
                    <a:pt x="9594" y="2557"/>
                    <a:pt x="9418" y="1882"/>
                  </a:cubicBezTo>
                  <a:cubicBezTo>
                    <a:pt x="9392" y="1257"/>
                    <a:pt x="9371" y="629"/>
                    <a:pt x="9345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2003950" y="2742975"/>
              <a:ext cx="317775" cy="211800"/>
            </a:xfrm>
            <a:custGeom>
              <a:rect b="b" l="l" r="r" t="t"/>
              <a:pathLst>
                <a:path extrusionOk="0" h="8472" w="12711">
                  <a:moveTo>
                    <a:pt x="170" y="0"/>
                  </a:moveTo>
                  <a:cubicBezTo>
                    <a:pt x="67" y="0"/>
                    <a:pt x="11" y="5"/>
                    <a:pt x="11" y="15"/>
                  </a:cubicBezTo>
                  <a:lnTo>
                    <a:pt x="0" y="961"/>
                  </a:lnTo>
                  <a:cubicBezTo>
                    <a:pt x="87" y="1225"/>
                    <a:pt x="173" y="1485"/>
                    <a:pt x="257" y="1745"/>
                  </a:cubicBezTo>
                  <a:cubicBezTo>
                    <a:pt x="582" y="2741"/>
                    <a:pt x="899" y="3738"/>
                    <a:pt x="1210" y="4734"/>
                  </a:cubicBezTo>
                  <a:lnTo>
                    <a:pt x="1166" y="6655"/>
                  </a:lnTo>
                  <a:cubicBezTo>
                    <a:pt x="4915" y="6905"/>
                    <a:pt x="8630" y="7511"/>
                    <a:pt x="12259" y="8472"/>
                  </a:cubicBezTo>
                  <a:cubicBezTo>
                    <a:pt x="12389" y="7212"/>
                    <a:pt x="12512" y="5876"/>
                    <a:pt x="12599" y="4937"/>
                  </a:cubicBezTo>
                  <a:cubicBezTo>
                    <a:pt x="12667" y="4186"/>
                    <a:pt x="12711" y="3691"/>
                    <a:pt x="12711" y="3691"/>
                  </a:cubicBezTo>
                  <a:cubicBezTo>
                    <a:pt x="11441" y="887"/>
                    <a:pt x="1549" y="0"/>
                    <a:pt x="170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2026950" y="2909450"/>
              <a:ext cx="283500" cy="111600"/>
            </a:xfrm>
            <a:custGeom>
              <a:rect b="b" l="l" r="r" t="t"/>
              <a:pathLst>
                <a:path extrusionOk="0" h="4464" w="11340">
                  <a:moveTo>
                    <a:pt x="246" y="0"/>
                  </a:moveTo>
                  <a:lnTo>
                    <a:pt x="228" y="831"/>
                  </a:lnTo>
                  <a:cubicBezTo>
                    <a:pt x="167" y="1163"/>
                    <a:pt x="102" y="1495"/>
                    <a:pt x="37" y="1824"/>
                  </a:cubicBezTo>
                  <a:lnTo>
                    <a:pt x="200" y="2300"/>
                  </a:lnTo>
                  <a:cubicBezTo>
                    <a:pt x="142" y="2380"/>
                    <a:pt x="84" y="2459"/>
                    <a:pt x="26" y="2539"/>
                  </a:cubicBezTo>
                  <a:cubicBezTo>
                    <a:pt x="15" y="2939"/>
                    <a:pt x="8" y="3344"/>
                    <a:pt x="1" y="3748"/>
                  </a:cubicBezTo>
                  <a:cubicBezTo>
                    <a:pt x="3688" y="3820"/>
                    <a:pt x="7371" y="4059"/>
                    <a:pt x="11047" y="4463"/>
                  </a:cubicBezTo>
                  <a:cubicBezTo>
                    <a:pt x="11130" y="3799"/>
                    <a:pt x="11238" y="2831"/>
                    <a:pt x="11339" y="1813"/>
                  </a:cubicBezTo>
                  <a:cubicBezTo>
                    <a:pt x="7710" y="856"/>
                    <a:pt x="3995" y="249"/>
                    <a:pt x="246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2004125" y="2742975"/>
              <a:ext cx="317600" cy="277975"/>
            </a:xfrm>
            <a:custGeom>
              <a:rect b="b" l="l" r="r" t="t"/>
              <a:pathLst>
                <a:path extrusionOk="0" h="11119" w="12704">
                  <a:moveTo>
                    <a:pt x="163" y="0"/>
                  </a:moveTo>
                  <a:cubicBezTo>
                    <a:pt x="60" y="0"/>
                    <a:pt x="4" y="5"/>
                    <a:pt x="4" y="15"/>
                  </a:cubicBezTo>
                  <a:lnTo>
                    <a:pt x="0" y="611"/>
                  </a:lnTo>
                  <a:lnTo>
                    <a:pt x="91" y="697"/>
                  </a:lnTo>
                  <a:cubicBezTo>
                    <a:pt x="90" y="697"/>
                    <a:pt x="93" y="697"/>
                    <a:pt x="99" y="697"/>
                  </a:cubicBezTo>
                  <a:cubicBezTo>
                    <a:pt x="326" y="697"/>
                    <a:pt x="5169" y="918"/>
                    <a:pt x="8999" y="2073"/>
                  </a:cubicBezTo>
                  <a:cubicBezTo>
                    <a:pt x="8768" y="4973"/>
                    <a:pt x="8533" y="7872"/>
                    <a:pt x="8302" y="10772"/>
                  </a:cubicBezTo>
                  <a:cubicBezTo>
                    <a:pt x="9522" y="10869"/>
                    <a:pt x="10743" y="10985"/>
                    <a:pt x="11963" y="11119"/>
                  </a:cubicBezTo>
                  <a:cubicBezTo>
                    <a:pt x="12043" y="10458"/>
                    <a:pt x="12148" y="9490"/>
                    <a:pt x="12252" y="8472"/>
                  </a:cubicBezTo>
                  <a:cubicBezTo>
                    <a:pt x="12382" y="7212"/>
                    <a:pt x="12505" y="5876"/>
                    <a:pt x="12592" y="4937"/>
                  </a:cubicBezTo>
                  <a:cubicBezTo>
                    <a:pt x="12660" y="4186"/>
                    <a:pt x="12704" y="3691"/>
                    <a:pt x="12704" y="3691"/>
                  </a:cubicBezTo>
                  <a:cubicBezTo>
                    <a:pt x="11434" y="887"/>
                    <a:pt x="1542" y="0"/>
                    <a:pt x="163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1929825" y="2785500"/>
              <a:ext cx="104375" cy="123875"/>
            </a:xfrm>
            <a:custGeom>
              <a:rect b="b" l="l" r="r" t="t"/>
              <a:pathLst>
                <a:path extrusionOk="0" h="4955" w="4175">
                  <a:moveTo>
                    <a:pt x="1446" y="0"/>
                  </a:moveTo>
                  <a:cubicBezTo>
                    <a:pt x="957" y="0"/>
                    <a:pt x="474" y="11"/>
                    <a:pt x="1" y="33"/>
                  </a:cubicBezTo>
                  <a:cubicBezTo>
                    <a:pt x="243" y="1015"/>
                    <a:pt x="481" y="1997"/>
                    <a:pt x="716" y="2979"/>
                  </a:cubicBezTo>
                  <a:lnTo>
                    <a:pt x="726" y="4839"/>
                  </a:lnTo>
                  <a:cubicBezTo>
                    <a:pt x="1802" y="4839"/>
                    <a:pt x="2940" y="4879"/>
                    <a:pt x="4131" y="4954"/>
                  </a:cubicBezTo>
                  <a:lnTo>
                    <a:pt x="4175" y="3037"/>
                  </a:lnTo>
                  <a:cubicBezTo>
                    <a:pt x="3864" y="2037"/>
                    <a:pt x="3547" y="1040"/>
                    <a:pt x="3222" y="47"/>
                  </a:cubicBezTo>
                  <a:cubicBezTo>
                    <a:pt x="2621" y="16"/>
                    <a:pt x="2029" y="0"/>
                    <a:pt x="1446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2032925" y="2906000"/>
              <a:ext cx="278250" cy="52025"/>
            </a:xfrm>
            <a:custGeom>
              <a:rect b="b" l="l" r="r" t="t"/>
              <a:pathLst>
                <a:path extrusionOk="0" h="2081" w="11130">
                  <a:moveTo>
                    <a:pt x="15" y="1"/>
                  </a:moveTo>
                  <a:cubicBezTo>
                    <a:pt x="11" y="88"/>
                    <a:pt x="7" y="178"/>
                    <a:pt x="0" y="268"/>
                  </a:cubicBezTo>
                  <a:cubicBezTo>
                    <a:pt x="3741" y="517"/>
                    <a:pt x="7446" y="1127"/>
                    <a:pt x="11071" y="2081"/>
                  </a:cubicBezTo>
                  <a:lnTo>
                    <a:pt x="11129" y="1817"/>
                  </a:lnTo>
                  <a:cubicBezTo>
                    <a:pt x="7493" y="860"/>
                    <a:pt x="3770" y="254"/>
                    <a:pt x="1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1941925" y="2906450"/>
              <a:ext cx="91200" cy="96625"/>
            </a:xfrm>
            <a:custGeom>
              <a:rect b="b" l="l" r="r" t="t"/>
              <a:pathLst>
                <a:path extrusionOk="0" h="3865" w="3648">
                  <a:moveTo>
                    <a:pt x="242" y="1"/>
                  </a:moveTo>
                  <a:lnTo>
                    <a:pt x="242" y="272"/>
                  </a:lnTo>
                  <a:cubicBezTo>
                    <a:pt x="163" y="571"/>
                    <a:pt x="80" y="875"/>
                    <a:pt x="0" y="1178"/>
                  </a:cubicBezTo>
                  <a:cubicBezTo>
                    <a:pt x="141" y="1471"/>
                    <a:pt x="282" y="1759"/>
                    <a:pt x="423" y="2052"/>
                  </a:cubicBezTo>
                  <a:lnTo>
                    <a:pt x="199" y="2471"/>
                  </a:lnTo>
                  <a:cubicBezTo>
                    <a:pt x="203" y="2929"/>
                    <a:pt x="203" y="3384"/>
                    <a:pt x="206" y="3843"/>
                  </a:cubicBezTo>
                  <a:cubicBezTo>
                    <a:pt x="473" y="3841"/>
                    <a:pt x="739" y="3840"/>
                    <a:pt x="1005" y="3840"/>
                  </a:cubicBezTo>
                  <a:cubicBezTo>
                    <a:pt x="1803" y="3840"/>
                    <a:pt x="2599" y="3848"/>
                    <a:pt x="3398" y="3865"/>
                  </a:cubicBezTo>
                  <a:cubicBezTo>
                    <a:pt x="3406" y="3460"/>
                    <a:pt x="3416" y="3056"/>
                    <a:pt x="3424" y="2655"/>
                  </a:cubicBezTo>
                  <a:cubicBezTo>
                    <a:pt x="3485" y="2576"/>
                    <a:pt x="3543" y="2496"/>
                    <a:pt x="3601" y="2417"/>
                  </a:cubicBezTo>
                  <a:lnTo>
                    <a:pt x="3438" y="1944"/>
                  </a:lnTo>
                  <a:cubicBezTo>
                    <a:pt x="3503" y="1611"/>
                    <a:pt x="3568" y="1279"/>
                    <a:pt x="3629" y="951"/>
                  </a:cubicBezTo>
                  <a:lnTo>
                    <a:pt x="3647" y="116"/>
                  </a:lnTo>
                  <a:cubicBezTo>
                    <a:pt x="2456" y="37"/>
                    <a:pt x="1318" y="5"/>
                    <a:pt x="242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1925050" y="2766875"/>
              <a:ext cx="85325" cy="19825"/>
            </a:xfrm>
            <a:custGeom>
              <a:rect b="b" l="l" r="r" t="t"/>
              <a:pathLst>
                <a:path extrusionOk="0" h="793" w="3413">
                  <a:moveTo>
                    <a:pt x="1577" y="1"/>
                  </a:moveTo>
                  <a:cubicBezTo>
                    <a:pt x="1051" y="1"/>
                    <a:pt x="526" y="3"/>
                    <a:pt x="0" y="9"/>
                  </a:cubicBezTo>
                  <a:cubicBezTo>
                    <a:pt x="65" y="265"/>
                    <a:pt x="130" y="518"/>
                    <a:pt x="192" y="774"/>
                  </a:cubicBezTo>
                  <a:cubicBezTo>
                    <a:pt x="654" y="755"/>
                    <a:pt x="1125" y="745"/>
                    <a:pt x="1603" y="745"/>
                  </a:cubicBezTo>
                  <a:cubicBezTo>
                    <a:pt x="2197" y="745"/>
                    <a:pt x="2801" y="760"/>
                    <a:pt x="3413" y="792"/>
                  </a:cubicBezTo>
                  <a:cubicBezTo>
                    <a:pt x="3329" y="529"/>
                    <a:pt x="3243" y="269"/>
                    <a:pt x="3156" y="9"/>
                  </a:cubicBezTo>
                  <a:cubicBezTo>
                    <a:pt x="2629" y="3"/>
                    <a:pt x="2103" y="1"/>
                    <a:pt x="1577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1621375" y="2902250"/>
              <a:ext cx="326625" cy="54700"/>
            </a:xfrm>
            <a:custGeom>
              <a:rect b="b" l="l" r="r" t="t"/>
              <a:pathLst>
                <a:path extrusionOk="0" h="2188" w="13065">
                  <a:moveTo>
                    <a:pt x="12699" y="0"/>
                  </a:moveTo>
                  <a:cubicBezTo>
                    <a:pt x="10148" y="0"/>
                    <a:pt x="4484" y="326"/>
                    <a:pt x="0" y="1852"/>
                  </a:cubicBezTo>
                  <a:cubicBezTo>
                    <a:pt x="7" y="1906"/>
                    <a:pt x="11" y="1964"/>
                    <a:pt x="18" y="2021"/>
                  </a:cubicBezTo>
                  <a:cubicBezTo>
                    <a:pt x="25" y="2075"/>
                    <a:pt x="33" y="2130"/>
                    <a:pt x="36" y="2187"/>
                  </a:cubicBezTo>
                  <a:lnTo>
                    <a:pt x="51" y="2187"/>
                  </a:lnTo>
                  <a:lnTo>
                    <a:pt x="61" y="2184"/>
                  </a:lnTo>
                  <a:cubicBezTo>
                    <a:pt x="4518" y="662"/>
                    <a:pt x="10161" y="336"/>
                    <a:pt x="12701" y="336"/>
                  </a:cubicBezTo>
                  <a:cubicBezTo>
                    <a:pt x="12830" y="336"/>
                    <a:pt x="12952" y="337"/>
                    <a:pt x="13064" y="339"/>
                  </a:cubicBezTo>
                  <a:lnTo>
                    <a:pt x="13064" y="173"/>
                  </a:lnTo>
                  <a:lnTo>
                    <a:pt x="13064" y="3"/>
                  </a:lnTo>
                  <a:cubicBezTo>
                    <a:pt x="12951" y="1"/>
                    <a:pt x="12829" y="0"/>
                    <a:pt x="1269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1647100" y="2964825"/>
              <a:ext cx="28100" cy="54225"/>
            </a:xfrm>
            <a:custGeom>
              <a:rect b="b" l="l" r="r" t="t"/>
              <a:pathLst>
                <a:path extrusionOk="0" h="2169" w="1124">
                  <a:moveTo>
                    <a:pt x="474" y="1"/>
                  </a:moveTo>
                  <a:cubicBezTo>
                    <a:pt x="464" y="1"/>
                    <a:pt x="454" y="1"/>
                    <a:pt x="444" y="2"/>
                  </a:cubicBezTo>
                  <a:cubicBezTo>
                    <a:pt x="181" y="27"/>
                    <a:pt x="0" y="378"/>
                    <a:pt x="40" y="775"/>
                  </a:cubicBezTo>
                  <a:lnTo>
                    <a:pt x="184" y="2169"/>
                  </a:lnTo>
                  <a:cubicBezTo>
                    <a:pt x="499" y="2136"/>
                    <a:pt x="809" y="2104"/>
                    <a:pt x="1123" y="2075"/>
                  </a:cubicBezTo>
                  <a:lnTo>
                    <a:pt x="990" y="681"/>
                  </a:lnTo>
                  <a:cubicBezTo>
                    <a:pt x="951" y="299"/>
                    <a:pt x="723" y="1"/>
                    <a:pt x="47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1708850" y="2955175"/>
              <a:ext cx="31075" cy="58200"/>
            </a:xfrm>
            <a:custGeom>
              <a:rect b="b" l="l" r="r" t="t"/>
              <a:pathLst>
                <a:path extrusionOk="0" h="2328" w="1243">
                  <a:moveTo>
                    <a:pt x="560" y="0"/>
                  </a:moveTo>
                  <a:cubicBezTo>
                    <a:pt x="548" y="0"/>
                    <a:pt x="536" y="1"/>
                    <a:pt x="524" y="2"/>
                  </a:cubicBezTo>
                  <a:cubicBezTo>
                    <a:pt x="220" y="27"/>
                    <a:pt x="0" y="395"/>
                    <a:pt x="36" y="829"/>
                  </a:cubicBezTo>
                  <a:cubicBezTo>
                    <a:pt x="80" y="1327"/>
                    <a:pt x="119" y="1825"/>
                    <a:pt x="163" y="2327"/>
                  </a:cubicBezTo>
                  <a:cubicBezTo>
                    <a:pt x="520" y="2298"/>
                    <a:pt x="881" y="2269"/>
                    <a:pt x="1242" y="2241"/>
                  </a:cubicBezTo>
                  <a:lnTo>
                    <a:pt x="1130" y="742"/>
                  </a:lnTo>
                  <a:cubicBezTo>
                    <a:pt x="1103" y="329"/>
                    <a:pt x="848" y="0"/>
                    <a:pt x="56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1770850" y="2946800"/>
              <a:ext cx="33875" cy="62150"/>
            </a:xfrm>
            <a:custGeom>
              <a:rect b="b" l="l" r="r" t="t"/>
              <a:pathLst>
                <a:path extrusionOk="0" h="2486" w="1355">
                  <a:moveTo>
                    <a:pt x="633" y="0"/>
                  </a:moveTo>
                  <a:cubicBezTo>
                    <a:pt x="623" y="0"/>
                    <a:pt x="614" y="0"/>
                    <a:pt x="604" y="1"/>
                  </a:cubicBezTo>
                  <a:cubicBezTo>
                    <a:pt x="257" y="19"/>
                    <a:pt x="1" y="416"/>
                    <a:pt x="30" y="875"/>
                  </a:cubicBezTo>
                  <a:cubicBezTo>
                    <a:pt x="66" y="1413"/>
                    <a:pt x="98" y="1947"/>
                    <a:pt x="131" y="2485"/>
                  </a:cubicBezTo>
                  <a:cubicBezTo>
                    <a:pt x="539" y="2456"/>
                    <a:pt x="947" y="2435"/>
                    <a:pt x="1355" y="2413"/>
                  </a:cubicBezTo>
                  <a:lnTo>
                    <a:pt x="1272" y="803"/>
                  </a:lnTo>
                  <a:cubicBezTo>
                    <a:pt x="1247" y="357"/>
                    <a:pt x="964" y="0"/>
                    <a:pt x="63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1833050" y="2939675"/>
              <a:ext cx="36600" cy="66025"/>
            </a:xfrm>
            <a:custGeom>
              <a:rect b="b" l="l" r="r" t="t"/>
              <a:pathLst>
                <a:path extrusionOk="0" h="2641" w="1464">
                  <a:moveTo>
                    <a:pt x="704" y="0"/>
                  </a:moveTo>
                  <a:cubicBezTo>
                    <a:pt x="697" y="0"/>
                    <a:pt x="690" y="0"/>
                    <a:pt x="683" y="1"/>
                  </a:cubicBezTo>
                  <a:cubicBezTo>
                    <a:pt x="297" y="15"/>
                    <a:pt x="1" y="434"/>
                    <a:pt x="22" y="925"/>
                  </a:cubicBezTo>
                  <a:lnTo>
                    <a:pt x="95" y="2640"/>
                  </a:lnTo>
                  <a:cubicBezTo>
                    <a:pt x="550" y="2619"/>
                    <a:pt x="1008" y="2604"/>
                    <a:pt x="1463" y="2590"/>
                  </a:cubicBezTo>
                  <a:cubicBezTo>
                    <a:pt x="1445" y="2016"/>
                    <a:pt x="1427" y="1445"/>
                    <a:pt x="1409" y="875"/>
                  </a:cubicBezTo>
                  <a:cubicBezTo>
                    <a:pt x="1395" y="389"/>
                    <a:pt x="1078" y="0"/>
                    <a:pt x="704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1895425" y="2934000"/>
              <a:ext cx="39125" cy="69700"/>
            </a:xfrm>
            <a:custGeom>
              <a:rect b="b" l="l" r="r" t="t"/>
              <a:pathLst>
                <a:path extrusionOk="0" h="2788" w="1565">
                  <a:moveTo>
                    <a:pt x="773" y="0"/>
                  </a:moveTo>
                  <a:cubicBezTo>
                    <a:pt x="770" y="0"/>
                    <a:pt x="766" y="0"/>
                    <a:pt x="763" y="0"/>
                  </a:cubicBezTo>
                  <a:cubicBezTo>
                    <a:pt x="337" y="7"/>
                    <a:pt x="1" y="444"/>
                    <a:pt x="12" y="964"/>
                  </a:cubicBezTo>
                  <a:cubicBezTo>
                    <a:pt x="26" y="1571"/>
                    <a:pt x="41" y="2181"/>
                    <a:pt x="55" y="2788"/>
                  </a:cubicBezTo>
                  <a:cubicBezTo>
                    <a:pt x="557" y="2777"/>
                    <a:pt x="1062" y="2766"/>
                    <a:pt x="1564" y="2763"/>
                  </a:cubicBezTo>
                  <a:lnTo>
                    <a:pt x="1546" y="939"/>
                  </a:lnTo>
                  <a:cubicBezTo>
                    <a:pt x="1543" y="423"/>
                    <a:pt x="1195" y="0"/>
                    <a:pt x="77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2276575" y="2966275"/>
              <a:ext cx="25925" cy="54125"/>
            </a:xfrm>
            <a:custGeom>
              <a:rect b="b" l="l" r="r" t="t"/>
              <a:pathLst>
                <a:path extrusionOk="0" h="2165" w="1037">
                  <a:moveTo>
                    <a:pt x="616" y="1"/>
                  </a:moveTo>
                  <a:cubicBezTo>
                    <a:pt x="391" y="1"/>
                    <a:pt x="179" y="299"/>
                    <a:pt x="141" y="684"/>
                  </a:cubicBezTo>
                  <a:cubicBezTo>
                    <a:pt x="94" y="1147"/>
                    <a:pt x="47" y="1612"/>
                    <a:pt x="0" y="2075"/>
                  </a:cubicBezTo>
                  <a:cubicBezTo>
                    <a:pt x="282" y="2104"/>
                    <a:pt x="563" y="2132"/>
                    <a:pt x="841" y="2165"/>
                  </a:cubicBezTo>
                  <a:cubicBezTo>
                    <a:pt x="892" y="1699"/>
                    <a:pt x="943" y="1237"/>
                    <a:pt x="993" y="771"/>
                  </a:cubicBezTo>
                  <a:cubicBezTo>
                    <a:pt x="1036" y="374"/>
                    <a:pt x="881" y="27"/>
                    <a:pt x="643" y="2"/>
                  </a:cubicBezTo>
                  <a:cubicBezTo>
                    <a:pt x="634" y="1"/>
                    <a:pt x="625" y="1"/>
                    <a:pt x="61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2221500" y="2957000"/>
              <a:ext cx="28725" cy="58175"/>
            </a:xfrm>
            <a:custGeom>
              <a:rect b="b" l="l" r="r" t="t"/>
              <a:pathLst>
                <a:path extrusionOk="0" h="2327" w="1149">
                  <a:moveTo>
                    <a:pt x="661" y="0"/>
                  </a:moveTo>
                  <a:cubicBezTo>
                    <a:pt x="400" y="0"/>
                    <a:pt x="162" y="325"/>
                    <a:pt x="127" y="741"/>
                  </a:cubicBezTo>
                  <a:cubicBezTo>
                    <a:pt x="84" y="1243"/>
                    <a:pt x="44" y="1741"/>
                    <a:pt x="0" y="2243"/>
                  </a:cubicBezTo>
                  <a:cubicBezTo>
                    <a:pt x="325" y="2269"/>
                    <a:pt x="650" y="2298"/>
                    <a:pt x="975" y="2326"/>
                  </a:cubicBezTo>
                  <a:lnTo>
                    <a:pt x="1113" y="828"/>
                  </a:lnTo>
                  <a:cubicBezTo>
                    <a:pt x="1149" y="398"/>
                    <a:pt x="961" y="26"/>
                    <a:pt x="687" y="1"/>
                  </a:cubicBezTo>
                  <a:cubicBezTo>
                    <a:pt x="678" y="0"/>
                    <a:pt x="670" y="0"/>
                    <a:pt x="661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2163625" y="2948500"/>
              <a:ext cx="31350" cy="62150"/>
            </a:xfrm>
            <a:custGeom>
              <a:rect b="b" l="l" r="r" t="t"/>
              <a:pathLst>
                <a:path extrusionOk="0" h="2486" w="1254">
                  <a:moveTo>
                    <a:pt x="693" y="1"/>
                  </a:moveTo>
                  <a:cubicBezTo>
                    <a:pt x="397" y="1"/>
                    <a:pt x="134" y="354"/>
                    <a:pt x="106" y="803"/>
                  </a:cubicBezTo>
                  <a:cubicBezTo>
                    <a:pt x="69" y="1341"/>
                    <a:pt x="37" y="1876"/>
                    <a:pt x="1" y="2410"/>
                  </a:cubicBezTo>
                  <a:cubicBezTo>
                    <a:pt x="369" y="2435"/>
                    <a:pt x="734" y="2461"/>
                    <a:pt x="1102" y="2486"/>
                  </a:cubicBezTo>
                  <a:lnTo>
                    <a:pt x="1221" y="883"/>
                  </a:lnTo>
                  <a:cubicBezTo>
                    <a:pt x="1254" y="420"/>
                    <a:pt x="1030" y="23"/>
                    <a:pt x="719" y="2"/>
                  </a:cubicBezTo>
                  <a:cubicBezTo>
                    <a:pt x="711" y="1"/>
                    <a:pt x="702" y="1"/>
                    <a:pt x="69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2103425" y="2941025"/>
              <a:ext cx="33775" cy="66025"/>
            </a:xfrm>
            <a:custGeom>
              <a:rect b="b" l="l" r="r" t="t"/>
              <a:pathLst>
                <a:path extrusionOk="0" h="2641" w="1351">
                  <a:moveTo>
                    <a:pt x="721" y="0"/>
                  </a:moveTo>
                  <a:cubicBezTo>
                    <a:pt x="384" y="0"/>
                    <a:pt x="97" y="384"/>
                    <a:pt x="76" y="864"/>
                  </a:cubicBezTo>
                  <a:cubicBezTo>
                    <a:pt x="51" y="1434"/>
                    <a:pt x="26" y="2009"/>
                    <a:pt x="0" y="2579"/>
                  </a:cubicBezTo>
                  <a:cubicBezTo>
                    <a:pt x="408" y="2597"/>
                    <a:pt x="820" y="2619"/>
                    <a:pt x="1232" y="2640"/>
                  </a:cubicBezTo>
                  <a:cubicBezTo>
                    <a:pt x="1264" y="2070"/>
                    <a:pt x="1293" y="1499"/>
                    <a:pt x="1326" y="925"/>
                  </a:cubicBezTo>
                  <a:cubicBezTo>
                    <a:pt x="1351" y="434"/>
                    <a:pt x="1091" y="15"/>
                    <a:pt x="744" y="1"/>
                  </a:cubicBezTo>
                  <a:cubicBezTo>
                    <a:pt x="737" y="0"/>
                    <a:pt x="729" y="0"/>
                    <a:pt x="721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2043125" y="2934525"/>
              <a:ext cx="36125" cy="69900"/>
            </a:xfrm>
            <a:custGeom>
              <a:rect b="b" l="l" r="r" t="t"/>
              <a:pathLst>
                <a:path extrusionOk="0" h="2796" w="1445">
                  <a:moveTo>
                    <a:pt x="748" y="1"/>
                  </a:moveTo>
                  <a:cubicBezTo>
                    <a:pt x="371" y="1"/>
                    <a:pt x="58" y="416"/>
                    <a:pt x="44" y="933"/>
                  </a:cubicBezTo>
                  <a:cubicBezTo>
                    <a:pt x="29" y="1539"/>
                    <a:pt x="15" y="2149"/>
                    <a:pt x="0" y="2756"/>
                  </a:cubicBezTo>
                  <a:cubicBezTo>
                    <a:pt x="452" y="2767"/>
                    <a:pt x="907" y="2781"/>
                    <a:pt x="1358" y="2796"/>
                  </a:cubicBezTo>
                  <a:cubicBezTo>
                    <a:pt x="1380" y="2189"/>
                    <a:pt x="1401" y="1582"/>
                    <a:pt x="1427" y="976"/>
                  </a:cubicBezTo>
                  <a:cubicBezTo>
                    <a:pt x="1445" y="452"/>
                    <a:pt x="1145" y="15"/>
                    <a:pt x="762" y="1"/>
                  </a:cubicBezTo>
                  <a:cubicBezTo>
                    <a:pt x="757" y="1"/>
                    <a:pt x="753" y="1"/>
                    <a:pt x="748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1966300" y="2929575"/>
              <a:ext cx="46150" cy="73600"/>
            </a:xfrm>
            <a:custGeom>
              <a:rect b="b" l="l" r="r" t="t"/>
              <a:pathLst>
                <a:path extrusionOk="0" h="2944" w="1846">
                  <a:moveTo>
                    <a:pt x="922" y="0"/>
                  </a:moveTo>
                  <a:cubicBezTo>
                    <a:pt x="412" y="0"/>
                    <a:pt x="0" y="454"/>
                    <a:pt x="0" y="1004"/>
                  </a:cubicBezTo>
                  <a:lnTo>
                    <a:pt x="0" y="2932"/>
                  </a:lnTo>
                  <a:cubicBezTo>
                    <a:pt x="603" y="2932"/>
                    <a:pt x="1206" y="2936"/>
                    <a:pt x="1809" y="2943"/>
                  </a:cubicBezTo>
                  <a:lnTo>
                    <a:pt x="1838" y="1019"/>
                  </a:lnTo>
                  <a:cubicBezTo>
                    <a:pt x="1846" y="463"/>
                    <a:pt x="1438" y="4"/>
                    <a:pt x="928" y="0"/>
                  </a:cubicBezTo>
                  <a:cubicBezTo>
                    <a:pt x="926" y="0"/>
                    <a:pt x="924" y="0"/>
                    <a:pt x="9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1633375" y="2876075"/>
              <a:ext cx="28375" cy="54250"/>
            </a:xfrm>
            <a:custGeom>
              <a:rect b="b" l="l" r="r" t="t"/>
              <a:pathLst>
                <a:path extrusionOk="0" h="2170" w="1135">
                  <a:moveTo>
                    <a:pt x="494" y="1"/>
                  </a:moveTo>
                  <a:cubicBezTo>
                    <a:pt x="483" y="1"/>
                    <a:pt x="471" y="1"/>
                    <a:pt x="459" y="3"/>
                  </a:cubicBezTo>
                  <a:cubicBezTo>
                    <a:pt x="188" y="32"/>
                    <a:pt x="0" y="378"/>
                    <a:pt x="44" y="779"/>
                  </a:cubicBezTo>
                  <a:cubicBezTo>
                    <a:pt x="91" y="1241"/>
                    <a:pt x="141" y="1707"/>
                    <a:pt x="188" y="2169"/>
                  </a:cubicBezTo>
                  <a:cubicBezTo>
                    <a:pt x="506" y="2075"/>
                    <a:pt x="820" y="1981"/>
                    <a:pt x="1134" y="1891"/>
                  </a:cubicBezTo>
                  <a:cubicBezTo>
                    <a:pt x="1098" y="1487"/>
                    <a:pt x="1058" y="1082"/>
                    <a:pt x="1019" y="678"/>
                  </a:cubicBezTo>
                  <a:cubicBezTo>
                    <a:pt x="981" y="298"/>
                    <a:pt x="751" y="1"/>
                    <a:pt x="49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2279725" y="2883025"/>
              <a:ext cx="28450" cy="54250"/>
            </a:xfrm>
            <a:custGeom>
              <a:rect b="b" l="l" r="r" t="t"/>
              <a:pathLst>
                <a:path extrusionOk="0" h="2170" w="1138">
                  <a:moveTo>
                    <a:pt x="648" y="1"/>
                  </a:moveTo>
                  <a:cubicBezTo>
                    <a:pt x="394" y="1"/>
                    <a:pt x="158" y="295"/>
                    <a:pt x="120" y="678"/>
                  </a:cubicBezTo>
                  <a:lnTo>
                    <a:pt x="1" y="1902"/>
                  </a:lnTo>
                  <a:cubicBezTo>
                    <a:pt x="315" y="1989"/>
                    <a:pt x="629" y="2079"/>
                    <a:pt x="943" y="2169"/>
                  </a:cubicBezTo>
                  <a:cubicBezTo>
                    <a:pt x="994" y="1707"/>
                    <a:pt x="1044" y="1241"/>
                    <a:pt x="1095" y="779"/>
                  </a:cubicBezTo>
                  <a:cubicBezTo>
                    <a:pt x="1138" y="378"/>
                    <a:pt x="950" y="28"/>
                    <a:pt x="683" y="3"/>
                  </a:cubicBezTo>
                  <a:cubicBezTo>
                    <a:pt x="671" y="1"/>
                    <a:pt x="659" y="1"/>
                    <a:pt x="648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1691950" y="2857600"/>
              <a:ext cx="31625" cy="58275"/>
            </a:xfrm>
            <a:custGeom>
              <a:rect b="b" l="l" r="r" t="t"/>
              <a:pathLst>
                <a:path extrusionOk="0" h="2331" w="1265">
                  <a:moveTo>
                    <a:pt x="572" y="0"/>
                  </a:moveTo>
                  <a:cubicBezTo>
                    <a:pt x="561" y="0"/>
                    <a:pt x="550" y="1"/>
                    <a:pt x="539" y="1"/>
                  </a:cubicBezTo>
                  <a:cubicBezTo>
                    <a:pt x="225" y="27"/>
                    <a:pt x="1" y="399"/>
                    <a:pt x="37" y="832"/>
                  </a:cubicBezTo>
                  <a:cubicBezTo>
                    <a:pt x="80" y="1330"/>
                    <a:pt x="124" y="1829"/>
                    <a:pt x="167" y="2330"/>
                  </a:cubicBezTo>
                  <a:cubicBezTo>
                    <a:pt x="532" y="2233"/>
                    <a:pt x="900" y="2135"/>
                    <a:pt x="1265" y="2042"/>
                  </a:cubicBezTo>
                  <a:cubicBezTo>
                    <a:pt x="1232" y="1608"/>
                    <a:pt x="1200" y="1171"/>
                    <a:pt x="1167" y="738"/>
                  </a:cubicBezTo>
                  <a:cubicBezTo>
                    <a:pt x="1136" y="324"/>
                    <a:pt x="870" y="0"/>
                    <a:pt x="57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2227825" y="2868050"/>
              <a:ext cx="31875" cy="58375"/>
            </a:xfrm>
            <a:custGeom>
              <a:rect b="b" l="l" r="r" t="t"/>
              <a:pathLst>
                <a:path extrusionOk="0" h="2335" w="1275">
                  <a:moveTo>
                    <a:pt x="707" y="1"/>
                  </a:moveTo>
                  <a:cubicBezTo>
                    <a:pt x="403" y="1"/>
                    <a:pt x="143" y="325"/>
                    <a:pt x="109" y="739"/>
                  </a:cubicBezTo>
                  <a:cubicBezTo>
                    <a:pt x="72" y="1176"/>
                    <a:pt x="36" y="1616"/>
                    <a:pt x="0" y="2057"/>
                  </a:cubicBezTo>
                  <a:cubicBezTo>
                    <a:pt x="369" y="2147"/>
                    <a:pt x="737" y="2241"/>
                    <a:pt x="1102" y="2335"/>
                  </a:cubicBezTo>
                  <a:cubicBezTo>
                    <a:pt x="1149" y="1837"/>
                    <a:pt x="1192" y="1335"/>
                    <a:pt x="1235" y="836"/>
                  </a:cubicBezTo>
                  <a:cubicBezTo>
                    <a:pt x="1275" y="407"/>
                    <a:pt x="1055" y="31"/>
                    <a:pt x="740" y="2"/>
                  </a:cubicBezTo>
                  <a:cubicBezTo>
                    <a:pt x="729" y="1"/>
                    <a:pt x="718" y="1"/>
                    <a:pt x="707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1755425" y="2841800"/>
              <a:ext cx="34950" cy="62250"/>
            </a:xfrm>
            <a:custGeom>
              <a:rect b="b" l="l" r="r" t="t"/>
              <a:pathLst>
                <a:path extrusionOk="0" h="2490" w="1398">
                  <a:moveTo>
                    <a:pt x="652" y="1"/>
                  </a:moveTo>
                  <a:cubicBezTo>
                    <a:pt x="642" y="1"/>
                    <a:pt x="632" y="1"/>
                    <a:pt x="621" y="2"/>
                  </a:cubicBezTo>
                  <a:cubicBezTo>
                    <a:pt x="268" y="23"/>
                    <a:pt x="0" y="420"/>
                    <a:pt x="33" y="883"/>
                  </a:cubicBezTo>
                  <a:cubicBezTo>
                    <a:pt x="65" y="1417"/>
                    <a:pt x="101" y="1951"/>
                    <a:pt x="138" y="2489"/>
                  </a:cubicBezTo>
                  <a:cubicBezTo>
                    <a:pt x="556" y="2421"/>
                    <a:pt x="975" y="2356"/>
                    <a:pt x="1398" y="2294"/>
                  </a:cubicBezTo>
                  <a:lnTo>
                    <a:pt x="1315" y="803"/>
                  </a:lnTo>
                  <a:cubicBezTo>
                    <a:pt x="1290" y="354"/>
                    <a:pt x="996" y="1"/>
                    <a:pt x="65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2174200" y="2848825"/>
              <a:ext cx="35600" cy="67150"/>
            </a:xfrm>
            <a:custGeom>
              <a:rect b="b" l="l" r="r" t="t"/>
              <a:pathLst>
                <a:path extrusionOk="0" h="2686" w="1424">
                  <a:moveTo>
                    <a:pt x="770" y="1"/>
                  </a:moveTo>
                  <a:cubicBezTo>
                    <a:pt x="431" y="1"/>
                    <a:pt x="137" y="350"/>
                    <a:pt x="109" y="797"/>
                  </a:cubicBezTo>
                  <a:lnTo>
                    <a:pt x="0" y="2403"/>
                  </a:lnTo>
                  <a:cubicBezTo>
                    <a:pt x="419" y="2494"/>
                    <a:pt x="838" y="2588"/>
                    <a:pt x="1253" y="2685"/>
                  </a:cubicBezTo>
                  <a:cubicBezTo>
                    <a:pt x="1297" y="2086"/>
                    <a:pt x="1344" y="1486"/>
                    <a:pt x="1387" y="887"/>
                  </a:cubicBezTo>
                  <a:cubicBezTo>
                    <a:pt x="1423" y="428"/>
                    <a:pt x="1163" y="27"/>
                    <a:pt x="806" y="2"/>
                  </a:cubicBezTo>
                  <a:cubicBezTo>
                    <a:pt x="794" y="1"/>
                    <a:pt x="782" y="1"/>
                    <a:pt x="770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1823750" y="2829725"/>
              <a:ext cx="37950" cy="66025"/>
            </a:xfrm>
            <a:custGeom>
              <a:rect b="b" l="l" r="r" t="t"/>
              <a:pathLst>
                <a:path extrusionOk="0" h="2641" w="1518">
                  <a:moveTo>
                    <a:pt x="730" y="0"/>
                  </a:moveTo>
                  <a:cubicBezTo>
                    <a:pt x="723" y="0"/>
                    <a:pt x="716" y="0"/>
                    <a:pt x="709" y="1"/>
                  </a:cubicBezTo>
                  <a:cubicBezTo>
                    <a:pt x="308" y="15"/>
                    <a:pt x="1" y="434"/>
                    <a:pt x="26" y="925"/>
                  </a:cubicBezTo>
                  <a:cubicBezTo>
                    <a:pt x="48" y="1496"/>
                    <a:pt x="73" y="2066"/>
                    <a:pt x="102" y="2640"/>
                  </a:cubicBezTo>
                  <a:cubicBezTo>
                    <a:pt x="571" y="2619"/>
                    <a:pt x="1044" y="2601"/>
                    <a:pt x="1517" y="2586"/>
                  </a:cubicBezTo>
                  <a:cubicBezTo>
                    <a:pt x="1499" y="2012"/>
                    <a:pt x="1481" y="1441"/>
                    <a:pt x="1460" y="871"/>
                  </a:cubicBezTo>
                  <a:cubicBezTo>
                    <a:pt x="1445" y="385"/>
                    <a:pt x="1118" y="0"/>
                    <a:pt x="73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2113625" y="2838275"/>
              <a:ext cx="38575" cy="69650"/>
            </a:xfrm>
            <a:custGeom>
              <a:rect b="b" l="l" r="r" t="t"/>
              <a:pathLst>
                <a:path extrusionOk="0" h="2786" w="1543">
                  <a:moveTo>
                    <a:pt x="810" y="1"/>
                  </a:moveTo>
                  <a:cubicBezTo>
                    <a:pt x="427" y="1"/>
                    <a:pt x="101" y="383"/>
                    <a:pt x="80" y="861"/>
                  </a:cubicBezTo>
                  <a:lnTo>
                    <a:pt x="0" y="2576"/>
                  </a:lnTo>
                  <a:cubicBezTo>
                    <a:pt x="470" y="2641"/>
                    <a:pt x="939" y="2713"/>
                    <a:pt x="1405" y="2786"/>
                  </a:cubicBezTo>
                  <a:cubicBezTo>
                    <a:pt x="1441" y="2168"/>
                    <a:pt x="1477" y="1551"/>
                    <a:pt x="1513" y="937"/>
                  </a:cubicBezTo>
                  <a:cubicBezTo>
                    <a:pt x="1542" y="442"/>
                    <a:pt x="1243" y="23"/>
                    <a:pt x="842" y="2"/>
                  </a:cubicBezTo>
                  <a:cubicBezTo>
                    <a:pt x="831" y="1"/>
                    <a:pt x="821" y="1"/>
                    <a:pt x="810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1888300" y="2823775"/>
              <a:ext cx="40650" cy="69800"/>
            </a:xfrm>
            <a:custGeom>
              <a:rect b="b" l="l" r="r" t="t"/>
              <a:pathLst>
                <a:path extrusionOk="0" h="2792" w="1626">
                  <a:moveTo>
                    <a:pt x="803" y="0"/>
                  </a:moveTo>
                  <a:cubicBezTo>
                    <a:pt x="799" y="0"/>
                    <a:pt x="795" y="0"/>
                    <a:pt x="791" y="0"/>
                  </a:cubicBezTo>
                  <a:cubicBezTo>
                    <a:pt x="351" y="11"/>
                    <a:pt x="1" y="444"/>
                    <a:pt x="15" y="968"/>
                  </a:cubicBezTo>
                  <a:cubicBezTo>
                    <a:pt x="29" y="1575"/>
                    <a:pt x="44" y="2181"/>
                    <a:pt x="62" y="2792"/>
                  </a:cubicBezTo>
                  <a:cubicBezTo>
                    <a:pt x="582" y="2777"/>
                    <a:pt x="1106" y="2770"/>
                    <a:pt x="1625" y="2763"/>
                  </a:cubicBezTo>
                  <a:lnTo>
                    <a:pt x="1604" y="939"/>
                  </a:lnTo>
                  <a:cubicBezTo>
                    <a:pt x="1600" y="420"/>
                    <a:pt x="1238" y="0"/>
                    <a:pt x="80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2050700" y="2827725"/>
              <a:ext cx="41375" cy="73175"/>
            </a:xfrm>
            <a:custGeom>
              <a:rect b="b" l="l" r="r" t="t"/>
              <a:pathLst>
                <a:path extrusionOk="0" h="2927" w="1655">
                  <a:moveTo>
                    <a:pt x="849" y="1"/>
                  </a:moveTo>
                  <a:cubicBezTo>
                    <a:pt x="418" y="1"/>
                    <a:pt x="58" y="414"/>
                    <a:pt x="48" y="926"/>
                  </a:cubicBezTo>
                  <a:cubicBezTo>
                    <a:pt x="33" y="1532"/>
                    <a:pt x="15" y="2142"/>
                    <a:pt x="1" y="2749"/>
                  </a:cubicBezTo>
                  <a:cubicBezTo>
                    <a:pt x="521" y="2803"/>
                    <a:pt x="1041" y="2865"/>
                    <a:pt x="1557" y="2926"/>
                  </a:cubicBezTo>
                  <a:lnTo>
                    <a:pt x="1633" y="980"/>
                  </a:lnTo>
                  <a:cubicBezTo>
                    <a:pt x="1654" y="456"/>
                    <a:pt x="1311" y="16"/>
                    <a:pt x="871" y="1"/>
                  </a:cubicBezTo>
                  <a:cubicBezTo>
                    <a:pt x="863" y="1"/>
                    <a:pt x="856" y="1"/>
                    <a:pt x="849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1970550" y="2819350"/>
              <a:ext cx="47850" cy="73675"/>
            </a:xfrm>
            <a:custGeom>
              <a:rect b="b" l="l" r="r" t="t"/>
              <a:pathLst>
                <a:path extrusionOk="0" h="2947" w="1914">
                  <a:moveTo>
                    <a:pt x="954" y="0"/>
                  </a:moveTo>
                  <a:cubicBezTo>
                    <a:pt x="430" y="0"/>
                    <a:pt x="4" y="450"/>
                    <a:pt x="4" y="1004"/>
                  </a:cubicBezTo>
                  <a:lnTo>
                    <a:pt x="0" y="2929"/>
                  </a:lnTo>
                  <a:cubicBezTo>
                    <a:pt x="625" y="2932"/>
                    <a:pt x="1250" y="2936"/>
                    <a:pt x="1874" y="2947"/>
                  </a:cubicBezTo>
                  <a:lnTo>
                    <a:pt x="1903" y="1019"/>
                  </a:lnTo>
                  <a:cubicBezTo>
                    <a:pt x="1914" y="466"/>
                    <a:pt x="1488" y="4"/>
                    <a:pt x="961" y="0"/>
                  </a:cubicBezTo>
                  <a:cubicBezTo>
                    <a:pt x="959" y="0"/>
                    <a:pt x="956" y="0"/>
                    <a:pt x="954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1"/>
            <p:cNvSpPr/>
            <p:nvPr/>
          </p:nvSpPr>
          <p:spPr>
            <a:xfrm>
              <a:off x="1966300" y="2929575"/>
              <a:ext cx="46150" cy="73600"/>
            </a:xfrm>
            <a:custGeom>
              <a:rect b="b" l="l" r="r" t="t"/>
              <a:pathLst>
                <a:path extrusionOk="0" h="2944" w="1846">
                  <a:moveTo>
                    <a:pt x="922" y="0"/>
                  </a:moveTo>
                  <a:cubicBezTo>
                    <a:pt x="412" y="0"/>
                    <a:pt x="0" y="454"/>
                    <a:pt x="0" y="1004"/>
                  </a:cubicBezTo>
                  <a:lnTo>
                    <a:pt x="0" y="2932"/>
                  </a:lnTo>
                  <a:cubicBezTo>
                    <a:pt x="603" y="2932"/>
                    <a:pt x="1206" y="2936"/>
                    <a:pt x="1809" y="2943"/>
                  </a:cubicBezTo>
                  <a:lnTo>
                    <a:pt x="1838" y="1019"/>
                  </a:lnTo>
                  <a:cubicBezTo>
                    <a:pt x="1846" y="463"/>
                    <a:pt x="1438" y="4"/>
                    <a:pt x="928" y="0"/>
                  </a:cubicBezTo>
                  <a:cubicBezTo>
                    <a:pt x="926" y="0"/>
                    <a:pt x="924" y="0"/>
                    <a:pt x="9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1973800" y="2933625"/>
              <a:ext cx="46150" cy="73700"/>
            </a:xfrm>
            <a:custGeom>
              <a:rect b="b" l="l" r="r" t="t"/>
              <a:pathLst>
                <a:path extrusionOk="0" h="2948" w="1846">
                  <a:moveTo>
                    <a:pt x="926" y="1"/>
                  </a:moveTo>
                  <a:cubicBezTo>
                    <a:pt x="419" y="1"/>
                    <a:pt x="4" y="451"/>
                    <a:pt x="4" y="1005"/>
                  </a:cubicBezTo>
                  <a:cubicBezTo>
                    <a:pt x="4" y="1647"/>
                    <a:pt x="0" y="2290"/>
                    <a:pt x="0" y="2933"/>
                  </a:cubicBezTo>
                  <a:cubicBezTo>
                    <a:pt x="600" y="2933"/>
                    <a:pt x="1203" y="2940"/>
                    <a:pt x="1806" y="2947"/>
                  </a:cubicBezTo>
                  <a:cubicBezTo>
                    <a:pt x="1816" y="2305"/>
                    <a:pt x="1827" y="1662"/>
                    <a:pt x="1838" y="1019"/>
                  </a:cubicBezTo>
                  <a:cubicBezTo>
                    <a:pt x="1845" y="467"/>
                    <a:pt x="1441" y="8"/>
                    <a:pt x="932" y="1"/>
                  </a:cubicBezTo>
                  <a:cubicBezTo>
                    <a:pt x="930" y="1"/>
                    <a:pt x="928" y="1"/>
                    <a:pt x="92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1970550" y="2819350"/>
              <a:ext cx="38100" cy="73325"/>
            </a:xfrm>
            <a:custGeom>
              <a:rect b="b" l="l" r="r" t="t"/>
              <a:pathLst>
                <a:path extrusionOk="0" h="2933" w="1524">
                  <a:moveTo>
                    <a:pt x="954" y="0"/>
                  </a:moveTo>
                  <a:cubicBezTo>
                    <a:pt x="430" y="0"/>
                    <a:pt x="4" y="454"/>
                    <a:pt x="4" y="1004"/>
                  </a:cubicBezTo>
                  <a:lnTo>
                    <a:pt x="0" y="2932"/>
                  </a:lnTo>
                  <a:lnTo>
                    <a:pt x="311" y="2932"/>
                  </a:lnTo>
                  <a:lnTo>
                    <a:pt x="318" y="1167"/>
                  </a:lnTo>
                  <a:cubicBezTo>
                    <a:pt x="318" y="615"/>
                    <a:pt x="744" y="166"/>
                    <a:pt x="1262" y="166"/>
                  </a:cubicBezTo>
                  <a:cubicBezTo>
                    <a:pt x="1267" y="166"/>
                    <a:pt x="1271" y="166"/>
                    <a:pt x="1275" y="166"/>
                  </a:cubicBezTo>
                  <a:cubicBezTo>
                    <a:pt x="1361" y="166"/>
                    <a:pt x="1444" y="181"/>
                    <a:pt x="1524" y="206"/>
                  </a:cubicBezTo>
                  <a:cubicBezTo>
                    <a:pt x="1365" y="76"/>
                    <a:pt x="1166" y="4"/>
                    <a:pt x="961" y="0"/>
                  </a:cubicBezTo>
                  <a:cubicBezTo>
                    <a:pt x="959" y="0"/>
                    <a:pt x="956" y="0"/>
                    <a:pt x="954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2089150" y="2773750"/>
              <a:ext cx="18350" cy="24850"/>
            </a:xfrm>
            <a:custGeom>
              <a:rect b="b" l="l" r="r" t="t"/>
              <a:pathLst>
                <a:path extrusionOk="0" h="994" w="734">
                  <a:moveTo>
                    <a:pt x="33" y="1"/>
                  </a:moveTo>
                  <a:lnTo>
                    <a:pt x="1" y="904"/>
                  </a:lnTo>
                  <a:cubicBezTo>
                    <a:pt x="232" y="932"/>
                    <a:pt x="463" y="965"/>
                    <a:pt x="694" y="994"/>
                  </a:cubicBezTo>
                  <a:cubicBezTo>
                    <a:pt x="705" y="694"/>
                    <a:pt x="719" y="394"/>
                    <a:pt x="734" y="91"/>
                  </a:cubicBezTo>
                  <a:cubicBezTo>
                    <a:pt x="499" y="59"/>
                    <a:pt x="264" y="30"/>
                    <a:pt x="3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2151000" y="2783600"/>
              <a:ext cx="18525" cy="25400"/>
            </a:xfrm>
            <a:custGeom>
              <a:rect b="b" l="l" r="r" t="t"/>
              <a:pathLst>
                <a:path extrusionOk="0" h="1016" w="741">
                  <a:moveTo>
                    <a:pt x="51" y="0"/>
                  </a:moveTo>
                  <a:cubicBezTo>
                    <a:pt x="33" y="293"/>
                    <a:pt x="18" y="582"/>
                    <a:pt x="0" y="874"/>
                  </a:cubicBezTo>
                  <a:cubicBezTo>
                    <a:pt x="231" y="921"/>
                    <a:pt x="459" y="968"/>
                    <a:pt x="690" y="1015"/>
                  </a:cubicBezTo>
                  <a:cubicBezTo>
                    <a:pt x="704" y="733"/>
                    <a:pt x="723" y="452"/>
                    <a:pt x="741" y="170"/>
                  </a:cubicBezTo>
                  <a:cubicBezTo>
                    <a:pt x="513" y="112"/>
                    <a:pt x="282" y="58"/>
                    <a:pt x="51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2217425" y="2802275"/>
              <a:ext cx="19725" cy="28750"/>
            </a:xfrm>
            <a:custGeom>
              <a:rect b="b" l="l" r="r" t="t"/>
              <a:pathLst>
                <a:path extrusionOk="0" h="1150" w="789">
                  <a:moveTo>
                    <a:pt x="70" y="1"/>
                  </a:moveTo>
                  <a:cubicBezTo>
                    <a:pt x="48" y="301"/>
                    <a:pt x="23" y="600"/>
                    <a:pt x="1" y="904"/>
                  </a:cubicBezTo>
                  <a:cubicBezTo>
                    <a:pt x="239" y="983"/>
                    <a:pt x="478" y="1066"/>
                    <a:pt x="716" y="1149"/>
                  </a:cubicBezTo>
                  <a:lnTo>
                    <a:pt x="788" y="246"/>
                  </a:lnTo>
                  <a:cubicBezTo>
                    <a:pt x="550" y="163"/>
                    <a:pt x="312" y="80"/>
                    <a:pt x="70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2277200" y="2824125"/>
              <a:ext cx="18250" cy="30550"/>
            </a:xfrm>
            <a:custGeom>
              <a:rect b="b" l="l" r="r" t="t"/>
              <a:pathLst>
                <a:path extrusionOk="0" h="1222" w="730">
                  <a:moveTo>
                    <a:pt x="87" y="1"/>
                  </a:moveTo>
                  <a:lnTo>
                    <a:pt x="0" y="903"/>
                  </a:lnTo>
                  <a:cubicBezTo>
                    <a:pt x="213" y="1008"/>
                    <a:pt x="427" y="1117"/>
                    <a:pt x="640" y="1221"/>
                  </a:cubicBezTo>
                  <a:cubicBezTo>
                    <a:pt x="668" y="922"/>
                    <a:pt x="701" y="622"/>
                    <a:pt x="730" y="319"/>
                  </a:cubicBezTo>
                  <a:cubicBezTo>
                    <a:pt x="517" y="214"/>
                    <a:pt x="304" y="105"/>
                    <a:pt x="87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1742325" y="2587800"/>
              <a:ext cx="21775" cy="32075"/>
            </a:xfrm>
            <a:custGeom>
              <a:rect b="b" l="l" r="r" t="t"/>
              <a:pathLst>
                <a:path extrusionOk="0" h="1283" w="871">
                  <a:moveTo>
                    <a:pt x="723" y="0"/>
                  </a:moveTo>
                  <a:cubicBezTo>
                    <a:pt x="481" y="127"/>
                    <a:pt x="239" y="253"/>
                    <a:pt x="1" y="383"/>
                  </a:cubicBezTo>
                  <a:lnTo>
                    <a:pt x="59" y="1282"/>
                  </a:lnTo>
                  <a:cubicBezTo>
                    <a:pt x="329" y="1141"/>
                    <a:pt x="600" y="1001"/>
                    <a:pt x="871" y="856"/>
                  </a:cubicBezTo>
                  <a:cubicBezTo>
                    <a:pt x="820" y="571"/>
                    <a:pt x="770" y="286"/>
                    <a:pt x="72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1670375" y="2627075"/>
              <a:ext cx="19350" cy="34775"/>
            </a:xfrm>
            <a:custGeom>
              <a:rect b="b" l="l" r="r" t="t"/>
              <a:pathLst>
                <a:path extrusionOk="0" h="1391" w="774">
                  <a:moveTo>
                    <a:pt x="701" y="0"/>
                  </a:moveTo>
                  <a:cubicBezTo>
                    <a:pt x="467" y="163"/>
                    <a:pt x="236" y="325"/>
                    <a:pt x="1" y="488"/>
                  </a:cubicBezTo>
                  <a:cubicBezTo>
                    <a:pt x="30" y="787"/>
                    <a:pt x="55" y="1091"/>
                    <a:pt x="80" y="1390"/>
                  </a:cubicBezTo>
                  <a:cubicBezTo>
                    <a:pt x="311" y="1228"/>
                    <a:pt x="542" y="1065"/>
                    <a:pt x="774" y="903"/>
                  </a:cubicBezTo>
                  <a:cubicBezTo>
                    <a:pt x="752" y="600"/>
                    <a:pt x="727" y="300"/>
                    <a:pt x="701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1608625" y="2668500"/>
              <a:ext cx="19900" cy="40375"/>
            </a:xfrm>
            <a:custGeom>
              <a:rect b="b" l="l" r="r" t="t"/>
              <a:pathLst>
                <a:path extrusionOk="0" h="1615" w="796">
                  <a:moveTo>
                    <a:pt x="705" y="1"/>
                  </a:moveTo>
                  <a:cubicBezTo>
                    <a:pt x="470" y="235"/>
                    <a:pt x="236" y="474"/>
                    <a:pt x="1" y="712"/>
                  </a:cubicBezTo>
                  <a:lnTo>
                    <a:pt x="98" y="1615"/>
                  </a:lnTo>
                  <a:cubicBezTo>
                    <a:pt x="330" y="1376"/>
                    <a:pt x="564" y="1138"/>
                    <a:pt x="795" y="903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1611250" y="2782150"/>
              <a:ext cx="319600" cy="83625"/>
            </a:xfrm>
            <a:custGeom>
              <a:rect b="b" l="l" r="r" t="t"/>
              <a:pathLst>
                <a:path extrusionOk="0" h="3345" w="12784">
                  <a:moveTo>
                    <a:pt x="12704" y="1"/>
                  </a:moveTo>
                  <a:cubicBezTo>
                    <a:pt x="6688" y="261"/>
                    <a:pt x="2142" y="2008"/>
                    <a:pt x="1" y="3005"/>
                  </a:cubicBezTo>
                  <a:cubicBezTo>
                    <a:pt x="8" y="3063"/>
                    <a:pt x="15" y="3121"/>
                    <a:pt x="22" y="3178"/>
                  </a:cubicBezTo>
                  <a:cubicBezTo>
                    <a:pt x="30" y="3236"/>
                    <a:pt x="33" y="3290"/>
                    <a:pt x="40" y="3344"/>
                  </a:cubicBezTo>
                  <a:lnTo>
                    <a:pt x="62" y="3341"/>
                  </a:lnTo>
                  <a:lnTo>
                    <a:pt x="80" y="3334"/>
                  </a:lnTo>
                  <a:cubicBezTo>
                    <a:pt x="2178" y="2351"/>
                    <a:pt x="6688" y="604"/>
                    <a:pt x="12664" y="337"/>
                  </a:cubicBezTo>
                  <a:lnTo>
                    <a:pt x="12783" y="326"/>
                  </a:lnTo>
                  <a:cubicBezTo>
                    <a:pt x="12772" y="272"/>
                    <a:pt x="12758" y="217"/>
                    <a:pt x="12744" y="167"/>
                  </a:cubicBezTo>
                  <a:cubicBezTo>
                    <a:pt x="12729" y="109"/>
                    <a:pt x="12718" y="55"/>
                    <a:pt x="1270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1621725" y="2763425"/>
              <a:ext cx="29175" cy="54325"/>
            </a:xfrm>
            <a:custGeom>
              <a:rect b="b" l="l" r="r" t="t"/>
              <a:pathLst>
                <a:path extrusionOk="0" h="2173" w="1167">
                  <a:moveTo>
                    <a:pt x="510" y="0"/>
                  </a:moveTo>
                  <a:cubicBezTo>
                    <a:pt x="498" y="0"/>
                    <a:pt x="486" y="1"/>
                    <a:pt x="474" y="2"/>
                  </a:cubicBezTo>
                  <a:cubicBezTo>
                    <a:pt x="196" y="28"/>
                    <a:pt x="1" y="378"/>
                    <a:pt x="40" y="779"/>
                  </a:cubicBezTo>
                  <a:cubicBezTo>
                    <a:pt x="91" y="1244"/>
                    <a:pt x="138" y="1707"/>
                    <a:pt x="188" y="2172"/>
                  </a:cubicBezTo>
                  <a:cubicBezTo>
                    <a:pt x="513" y="2071"/>
                    <a:pt x="838" y="1974"/>
                    <a:pt x="1167" y="1876"/>
                  </a:cubicBezTo>
                  <a:cubicBezTo>
                    <a:pt x="1127" y="1475"/>
                    <a:pt x="1091" y="1078"/>
                    <a:pt x="1051" y="677"/>
                  </a:cubicBezTo>
                  <a:cubicBezTo>
                    <a:pt x="1013" y="294"/>
                    <a:pt x="774" y="0"/>
                    <a:pt x="51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1679400" y="2734900"/>
              <a:ext cx="33175" cy="62725"/>
            </a:xfrm>
            <a:custGeom>
              <a:rect b="b" l="l" r="r" t="t"/>
              <a:pathLst>
                <a:path extrusionOk="0" h="2509" w="1327">
                  <a:moveTo>
                    <a:pt x="595" y="1"/>
                  </a:moveTo>
                  <a:cubicBezTo>
                    <a:pt x="584" y="1"/>
                    <a:pt x="572" y="1"/>
                    <a:pt x="561" y="2"/>
                  </a:cubicBezTo>
                  <a:cubicBezTo>
                    <a:pt x="236" y="27"/>
                    <a:pt x="1" y="403"/>
                    <a:pt x="37" y="833"/>
                  </a:cubicBezTo>
                  <a:cubicBezTo>
                    <a:pt x="88" y="1392"/>
                    <a:pt x="135" y="1952"/>
                    <a:pt x="181" y="2508"/>
                  </a:cubicBezTo>
                  <a:cubicBezTo>
                    <a:pt x="564" y="2418"/>
                    <a:pt x="947" y="2328"/>
                    <a:pt x="1326" y="2237"/>
                  </a:cubicBezTo>
                  <a:cubicBezTo>
                    <a:pt x="1286" y="1739"/>
                    <a:pt x="1250" y="1237"/>
                    <a:pt x="1211" y="739"/>
                  </a:cubicBezTo>
                  <a:cubicBezTo>
                    <a:pt x="1179" y="325"/>
                    <a:pt x="906" y="1"/>
                    <a:pt x="59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1746925" y="2711725"/>
              <a:ext cx="36500" cy="68750"/>
            </a:xfrm>
            <a:custGeom>
              <a:rect b="b" l="l" r="r" t="t"/>
              <a:pathLst>
                <a:path extrusionOk="0" h="2750" w="1460">
                  <a:moveTo>
                    <a:pt x="679" y="0"/>
                  </a:moveTo>
                  <a:cubicBezTo>
                    <a:pt x="668" y="0"/>
                    <a:pt x="658" y="1"/>
                    <a:pt x="647" y="1"/>
                  </a:cubicBezTo>
                  <a:cubicBezTo>
                    <a:pt x="275" y="23"/>
                    <a:pt x="1" y="420"/>
                    <a:pt x="30" y="882"/>
                  </a:cubicBezTo>
                  <a:cubicBezTo>
                    <a:pt x="73" y="1503"/>
                    <a:pt x="113" y="2124"/>
                    <a:pt x="153" y="2749"/>
                  </a:cubicBezTo>
                  <a:cubicBezTo>
                    <a:pt x="589" y="2666"/>
                    <a:pt x="1026" y="2587"/>
                    <a:pt x="1460" y="2511"/>
                  </a:cubicBezTo>
                  <a:cubicBezTo>
                    <a:pt x="1427" y="1940"/>
                    <a:pt x="1395" y="1370"/>
                    <a:pt x="1366" y="799"/>
                  </a:cubicBezTo>
                  <a:cubicBezTo>
                    <a:pt x="1341" y="354"/>
                    <a:pt x="1034" y="0"/>
                    <a:pt x="67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1600500" y="2636825"/>
              <a:ext cx="234375" cy="132900"/>
            </a:xfrm>
            <a:custGeom>
              <a:rect b="b" l="l" r="r" t="t"/>
              <a:pathLst>
                <a:path extrusionOk="0" h="5316" w="9375">
                  <a:moveTo>
                    <a:pt x="9335" y="0"/>
                  </a:moveTo>
                  <a:cubicBezTo>
                    <a:pt x="7031" y="563"/>
                    <a:pt x="4923" y="1383"/>
                    <a:pt x="3254" y="2340"/>
                  </a:cubicBezTo>
                  <a:cubicBezTo>
                    <a:pt x="1648" y="3257"/>
                    <a:pt x="611" y="4239"/>
                    <a:pt x="1" y="4925"/>
                  </a:cubicBezTo>
                  <a:cubicBezTo>
                    <a:pt x="12" y="4998"/>
                    <a:pt x="19" y="5070"/>
                    <a:pt x="26" y="5142"/>
                  </a:cubicBezTo>
                  <a:cubicBezTo>
                    <a:pt x="33" y="5200"/>
                    <a:pt x="37" y="5258"/>
                    <a:pt x="44" y="5315"/>
                  </a:cubicBezTo>
                  <a:lnTo>
                    <a:pt x="117" y="5283"/>
                  </a:lnTo>
                  <a:lnTo>
                    <a:pt x="138" y="5258"/>
                  </a:lnTo>
                  <a:cubicBezTo>
                    <a:pt x="716" y="4586"/>
                    <a:pt x="1752" y="3579"/>
                    <a:pt x="3402" y="2636"/>
                  </a:cubicBezTo>
                  <a:cubicBezTo>
                    <a:pt x="5042" y="1697"/>
                    <a:pt x="7111" y="892"/>
                    <a:pt x="9375" y="332"/>
                  </a:cubicBezTo>
                  <a:lnTo>
                    <a:pt x="9371" y="163"/>
                  </a:lnTo>
                  <a:cubicBezTo>
                    <a:pt x="9368" y="112"/>
                    <a:pt x="9364" y="54"/>
                    <a:pt x="936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1900575" y="2747400"/>
              <a:ext cx="62225" cy="255125"/>
            </a:xfrm>
            <a:custGeom>
              <a:rect b="b" l="l" r="r" t="t"/>
              <a:pathLst>
                <a:path extrusionOk="0" h="10205" w="2489">
                  <a:moveTo>
                    <a:pt x="871" y="0"/>
                  </a:moveTo>
                  <a:cubicBezTo>
                    <a:pt x="582" y="4"/>
                    <a:pt x="290" y="8"/>
                    <a:pt x="1" y="15"/>
                  </a:cubicBezTo>
                  <a:cubicBezTo>
                    <a:pt x="329" y="271"/>
                    <a:pt x="654" y="531"/>
                    <a:pt x="979" y="791"/>
                  </a:cubicBezTo>
                  <a:cubicBezTo>
                    <a:pt x="1044" y="1044"/>
                    <a:pt x="1106" y="1300"/>
                    <a:pt x="1171" y="1557"/>
                  </a:cubicBezTo>
                  <a:cubicBezTo>
                    <a:pt x="1413" y="2539"/>
                    <a:pt x="1651" y="3521"/>
                    <a:pt x="1886" y="4507"/>
                  </a:cubicBezTo>
                  <a:lnTo>
                    <a:pt x="1896" y="6367"/>
                  </a:lnTo>
                  <a:lnTo>
                    <a:pt x="1896" y="6637"/>
                  </a:lnTo>
                  <a:cubicBezTo>
                    <a:pt x="1813" y="6937"/>
                    <a:pt x="1734" y="7240"/>
                    <a:pt x="1651" y="7544"/>
                  </a:cubicBezTo>
                  <a:cubicBezTo>
                    <a:pt x="1795" y="7836"/>
                    <a:pt x="1936" y="8125"/>
                    <a:pt x="2077" y="8418"/>
                  </a:cubicBezTo>
                  <a:lnTo>
                    <a:pt x="1849" y="8836"/>
                  </a:lnTo>
                  <a:cubicBezTo>
                    <a:pt x="1853" y="9295"/>
                    <a:pt x="1857" y="9750"/>
                    <a:pt x="1860" y="10205"/>
                  </a:cubicBezTo>
                  <a:lnTo>
                    <a:pt x="2174" y="10205"/>
                  </a:lnTo>
                  <a:lnTo>
                    <a:pt x="2178" y="9100"/>
                  </a:lnTo>
                  <a:cubicBezTo>
                    <a:pt x="2279" y="8891"/>
                    <a:pt x="2384" y="8681"/>
                    <a:pt x="2489" y="8472"/>
                  </a:cubicBezTo>
                  <a:cubicBezTo>
                    <a:pt x="2373" y="8190"/>
                    <a:pt x="2261" y="7908"/>
                    <a:pt x="2149" y="7627"/>
                  </a:cubicBezTo>
                  <a:cubicBezTo>
                    <a:pt x="2221" y="7295"/>
                    <a:pt x="2297" y="6962"/>
                    <a:pt x="2373" y="6634"/>
                  </a:cubicBezTo>
                  <a:cubicBezTo>
                    <a:pt x="2373" y="5868"/>
                    <a:pt x="2373" y="5106"/>
                    <a:pt x="2369" y="4341"/>
                  </a:cubicBezTo>
                  <a:cubicBezTo>
                    <a:pt x="2120" y="3156"/>
                    <a:pt x="1864" y="1968"/>
                    <a:pt x="1600" y="784"/>
                  </a:cubicBezTo>
                  <a:cubicBezTo>
                    <a:pt x="1362" y="520"/>
                    <a:pt x="1116" y="260"/>
                    <a:pt x="871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2003950" y="2767075"/>
              <a:ext cx="39550" cy="236100"/>
            </a:xfrm>
            <a:custGeom>
              <a:rect b="b" l="l" r="r" t="t"/>
              <a:pathLst>
                <a:path extrusionOk="0" h="9444" w="1582">
                  <a:moveTo>
                    <a:pt x="0" y="1"/>
                  </a:moveTo>
                  <a:lnTo>
                    <a:pt x="0" y="1"/>
                  </a:lnTo>
                  <a:cubicBezTo>
                    <a:pt x="87" y="261"/>
                    <a:pt x="173" y="521"/>
                    <a:pt x="257" y="784"/>
                  </a:cubicBezTo>
                  <a:cubicBezTo>
                    <a:pt x="582" y="1777"/>
                    <a:pt x="899" y="2774"/>
                    <a:pt x="1210" y="3770"/>
                  </a:cubicBezTo>
                  <a:lnTo>
                    <a:pt x="1166" y="5691"/>
                  </a:lnTo>
                  <a:lnTo>
                    <a:pt x="1148" y="6526"/>
                  </a:lnTo>
                  <a:cubicBezTo>
                    <a:pt x="1087" y="6858"/>
                    <a:pt x="1022" y="7186"/>
                    <a:pt x="957" y="7519"/>
                  </a:cubicBezTo>
                  <a:lnTo>
                    <a:pt x="1120" y="7992"/>
                  </a:lnTo>
                  <a:cubicBezTo>
                    <a:pt x="1062" y="8071"/>
                    <a:pt x="1000" y="8151"/>
                    <a:pt x="943" y="8230"/>
                  </a:cubicBezTo>
                  <a:cubicBezTo>
                    <a:pt x="935" y="8634"/>
                    <a:pt x="928" y="9039"/>
                    <a:pt x="921" y="9440"/>
                  </a:cubicBezTo>
                  <a:lnTo>
                    <a:pt x="1174" y="9443"/>
                  </a:lnTo>
                  <a:cubicBezTo>
                    <a:pt x="1181" y="9111"/>
                    <a:pt x="1188" y="8775"/>
                    <a:pt x="1195" y="8439"/>
                  </a:cubicBezTo>
                  <a:cubicBezTo>
                    <a:pt x="1271" y="8317"/>
                    <a:pt x="1351" y="8197"/>
                    <a:pt x="1430" y="8078"/>
                  </a:cubicBezTo>
                  <a:cubicBezTo>
                    <a:pt x="1390" y="7909"/>
                    <a:pt x="1347" y="7739"/>
                    <a:pt x="1307" y="7569"/>
                  </a:cubicBezTo>
                  <a:cubicBezTo>
                    <a:pt x="1376" y="7208"/>
                    <a:pt x="1445" y="6843"/>
                    <a:pt x="1513" y="6479"/>
                  </a:cubicBezTo>
                  <a:cubicBezTo>
                    <a:pt x="1538" y="5543"/>
                    <a:pt x="1560" y="4608"/>
                    <a:pt x="1582" y="3673"/>
                  </a:cubicBezTo>
                  <a:cubicBezTo>
                    <a:pt x="1210" y="2510"/>
                    <a:pt x="831" y="1355"/>
                    <a:pt x="437" y="1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Google Shape;1203;p31"/>
          <p:cNvGrpSpPr/>
          <p:nvPr/>
        </p:nvGrpSpPr>
        <p:grpSpPr>
          <a:xfrm>
            <a:off x="5241779" y="1279160"/>
            <a:ext cx="471097" cy="459121"/>
            <a:chOff x="1186600" y="1444750"/>
            <a:chExt cx="310750" cy="302850"/>
          </a:xfrm>
        </p:grpSpPr>
        <p:sp>
          <p:nvSpPr>
            <p:cNvPr id="1204" name="Google Shape;1204;p31"/>
            <p:cNvSpPr/>
            <p:nvPr/>
          </p:nvSpPr>
          <p:spPr>
            <a:xfrm>
              <a:off x="1228225" y="1444750"/>
              <a:ext cx="269125" cy="264275"/>
            </a:xfrm>
            <a:custGeom>
              <a:rect b="b" l="l" r="r" t="t"/>
              <a:pathLst>
                <a:path extrusionOk="0" h="10571" w="10765">
                  <a:moveTo>
                    <a:pt x="9286" y="1"/>
                  </a:moveTo>
                  <a:cubicBezTo>
                    <a:pt x="7526" y="1"/>
                    <a:pt x="1293" y="4244"/>
                    <a:pt x="1" y="5136"/>
                  </a:cubicBezTo>
                  <a:cubicBezTo>
                    <a:pt x="1" y="5143"/>
                    <a:pt x="1" y="5150"/>
                    <a:pt x="4" y="5154"/>
                  </a:cubicBezTo>
                  <a:cubicBezTo>
                    <a:pt x="152" y="5620"/>
                    <a:pt x="766" y="7656"/>
                    <a:pt x="2568" y="8902"/>
                  </a:cubicBezTo>
                  <a:cubicBezTo>
                    <a:pt x="4334" y="10122"/>
                    <a:pt x="3908" y="9917"/>
                    <a:pt x="6811" y="10570"/>
                  </a:cubicBezTo>
                  <a:cubicBezTo>
                    <a:pt x="7515" y="8902"/>
                    <a:pt x="10765" y="1012"/>
                    <a:pt x="9653" y="117"/>
                  </a:cubicBezTo>
                  <a:cubicBezTo>
                    <a:pt x="9574" y="38"/>
                    <a:pt x="9449" y="1"/>
                    <a:pt x="9286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1374300" y="1447650"/>
              <a:ext cx="123050" cy="261375"/>
            </a:xfrm>
            <a:custGeom>
              <a:rect b="b" l="l" r="r" t="t"/>
              <a:pathLst>
                <a:path extrusionOk="0" h="10455" w="4922">
                  <a:moveTo>
                    <a:pt x="3810" y="1"/>
                  </a:moveTo>
                  <a:cubicBezTo>
                    <a:pt x="3810" y="1"/>
                    <a:pt x="3773" y="297"/>
                    <a:pt x="3593" y="1347"/>
                  </a:cubicBezTo>
                  <a:cubicBezTo>
                    <a:pt x="3438" y="2257"/>
                    <a:pt x="971" y="7999"/>
                    <a:pt x="0" y="10241"/>
                  </a:cubicBezTo>
                  <a:cubicBezTo>
                    <a:pt x="274" y="10299"/>
                    <a:pt x="592" y="10371"/>
                    <a:pt x="968" y="10454"/>
                  </a:cubicBezTo>
                  <a:cubicBezTo>
                    <a:pt x="1672" y="8786"/>
                    <a:pt x="4922" y="896"/>
                    <a:pt x="3810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1186600" y="1571400"/>
              <a:ext cx="221600" cy="176200"/>
            </a:xfrm>
            <a:custGeom>
              <a:rect b="b" l="l" r="r" t="t"/>
              <a:pathLst>
                <a:path extrusionOk="0" h="7048" w="8864">
                  <a:moveTo>
                    <a:pt x="484" y="1"/>
                  </a:moveTo>
                  <a:cubicBezTo>
                    <a:pt x="1" y="1"/>
                    <a:pt x="50" y="2224"/>
                    <a:pt x="3186" y="5028"/>
                  </a:cubicBezTo>
                  <a:lnTo>
                    <a:pt x="3262" y="5038"/>
                  </a:lnTo>
                  <a:lnTo>
                    <a:pt x="3287" y="5111"/>
                  </a:lnTo>
                  <a:cubicBezTo>
                    <a:pt x="5361" y="6617"/>
                    <a:pt x="6982" y="7048"/>
                    <a:pt x="7909" y="7048"/>
                  </a:cubicBezTo>
                  <a:cubicBezTo>
                    <a:pt x="8555" y="7048"/>
                    <a:pt x="8864" y="6838"/>
                    <a:pt x="8754" y="6638"/>
                  </a:cubicBezTo>
                  <a:cubicBezTo>
                    <a:pt x="8591" y="6342"/>
                    <a:pt x="8487" y="6021"/>
                    <a:pt x="8443" y="5688"/>
                  </a:cubicBezTo>
                  <a:cubicBezTo>
                    <a:pt x="8443" y="5688"/>
                    <a:pt x="6371" y="5367"/>
                    <a:pt x="4302" y="3746"/>
                  </a:cubicBezTo>
                  <a:cubicBezTo>
                    <a:pt x="2279" y="2070"/>
                    <a:pt x="1528" y="109"/>
                    <a:pt x="1528" y="109"/>
                  </a:cubicBezTo>
                  <a:cubicBezTo>
                    <a:pt x="1450" y="116"/>
                    <a:pt x="1371" y="120"/>
                    <a:pt x="1293" y="120"/>
                  </a:cubicBezTo>
                  <a:cubicBezTo>
                    <a:pt x="1036" y="120"/>
                    <a:pt x="782" y="83"/>
                    <a:pt x="535" y="8"/>
                  </a:cubicBezTo>
                  <a:cubicBezTo>
                    <a:pt x="518" y="3"/>
                    <a:pt x="501" y="1"/>
                    <a:pt x="484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>
              <a:off x="1276700" y="1553900"/>
              <a:ext cx="75125" cy="62750"/>
            </a:xfrm>
            <a:custGeom>
              <a:rect b="b" l="l" r="r" t="t"/>
              <a:pathLst>
                <a:path extrusionOk="0" h="2510" w="3005">
                  <a:moveTo>
                    <a:pt x="1661" y="1"/>
                  </a:moveTo>
                  <a:cubicBezTo>
                    <a:pt x="1617" y="1"/>
                    <a:pt x="1573" y="3"/>
                    <a:pt x="1528" y="8"/>
                  </a:cubicBezTo>
                  <a:cubicBezTo>
                    <a:pt x="416" y="127"/>
                    <a:pt x="1" y="1532"/>
                    <a:pt x="871" y="2232"/>
                  </a:cubicBezTo>
                  <a:cubicBezTo>
                    <a:pt x="1104" y="2419"/>
                    <a:pt x="1384" y="2510"/>
                    <a:pt x="1661" y="2510"/>
                  </a:cubicBezTo>
                  <a:cubicBezTo>
                    <a:pt x="2027" y="2510"/>
                    <a:pt x="2390" y="2351"/>
                    <a:pt x="2637" y="2044"/>
                  </a:cubicBezTo>
                  <a:cubicBezTo>
                    <a:pt x="2954" y="1647"/>
                    <a:pt x="3005" y="1098"/>
                    <a:pt x="2763" y="654"/>
                  </a:cubicBezTo>
                  <a:cubicBezTo>
                    <a:pt x="2539" y="249"/>
                    <a:pt x="2115" y="1"/>
                    <a:pt x="1661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>
              <a:off x="1285875" y="1553850"/>
              <a:ext cx="38700" cy="62775"/>
            </a:xfrm>
            <a:custGeom>
              <a:rect b="b" l="l" r="r" t="t"/>
              <a:pathLst>
                <a:path extrusionOk="0" h="2511" w="1548">
                  <a:moveTo>
                    <a:pt x="1293" y="1"/>
                  </a:moveTo>
                  <a:cubicBezTo>
                    <a:pt x="581" y="1"/>
                    <a:pt x="0" y="599"/>
                    <a:pt x="38" y="1324"/>
                  </a:cubicBezTo>
                  <a:cubicBezTo>
                    <a:pt x="76" y="2001"/>
                    <a:pt x="639" y="2511"/>
                    <a:pt x="1288" y="2511"/>
                  </a:cubicBezTo>
                  <a:cubicBezTo>
                    <a:pt x="1373" y="2511"/>
                    <a:pt x="1460" y="2502"/>
                    <a:pt x="1547" y="2483"/>
                  </a:cubicBezTo>
                  <a:cubicBezTo>
                    <a:pt x="1302" y="2462"/>
                    <a:pt x="1071" y="2368"/>
                    <a:pt x="879" y="2213"/>
                  </a:cubicBezTo>
                  <a:cubicBezTo>
                    <a:pt x="56" y="1548"/>
                    <a:pt x="374" y="223"/>
                    <a:pt x="1414" y="6"/>
                  </a:cubicBezTo>
                  <a:cubicBezTo>
                    <a:pt x="1373" y="2"/>
                    <a:pt x="1333" y="1"/>
                    <a:pt x="1293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1320025" y="1563525"/>
              <a:ext cx="26575" cy="39900"/>
            </a:xfrm>
            <a:custGeom>
              <a:rect b="b" l="l" r="r" t="t"/>
              <a:pathLst>
                <a:path extrusionOk="0" h="1596" w="1063">
                  <a:moveTo>
                    <a:pt x="400" y="1"/>
                  </a:moveTo>
                  <a:cubicBezTo>
                    <a:pt x="392" y="1"/>
                    <a:pt x="384" y="1"/>
                    <a:pt x="376" y="2"/>
                  </a:cubicBezTo>
                  <a:cubicBezTo>
                    <a:pt x="1" y="38"/>
                    <a:pt x="236" y="410"/>
                    <a:pt x="348" y="782"/>
                  </a:cubicBezTo>
                  <a:cubicBezTo>
                    <a:pt x="450" y="1123"/>
                    <a:pt x="370" y="1595"/>
                    <a:pt x="627" y="1595"/>
                  </a:cubicBezTo>
                  <a:cubicBezTo>
                    <a:pt x="650" y="1595"/>
                    <a:pt x="676" y="1592"/>
                    <a:pt x="705" y="1584"/>
                  </a:cubicBezTo>
                  <a:cubicBezTo>
                    <a:pt x="914" y="1522"/>
                    <a:pt x="1062" y="1013"/>
                    <a:pt x="951" y="641"/>
                  </a:cubicBezTo>
                  <a:cubicBezTo>
                    <a:pt x="843" y="282"/>
                    <a:pt x="614" y="1"/>
                    <a:pt x="400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1357325" y="1491525"/>
              <a:ext cx="75025" cy="62750"/>
            </a:xfrm>
            <a:custGeom>
              <a:rect b="b" l="l" r="r" t="t"/>
              <a:pathLst>
                <a:path extrusionOk="0" h="2510" w="3001">
                  <a:moveTo>
                    <a:pt x="1659" y="0"/>
                  </a:moveTo>
                  <a:cubicBezTo>
                    <a:pt x="1614" y="0"/>
                    <a:pt x="1569" y="3"/>
                    <a:pt x="1524" y="8"/>
                  </a:cubicBezTo>
                  <a:cubicBezTo>
                    <a:pt x="412" y="123"/>
                    <a:pt x="0" y="1528"/>
                    <a:pt x="870" y="2232"/>
                  </a:cubicBezTo>
                  <a:cubicBezTo>
                    <a:pt x="1102" y="2418"/>
                    <a:pt x="1380" y="2509"/>
                    <a:pt x="1656" y="2509"/>
                  </a:cubicBezTo>
                  <a:cubicBezTo>
                    <a:pt x="2022" y="2509"/>
                    <a:pt x="2386" y="2349"/>
                    <a:pt x="2633" y="2041"/>
                  </a:cubicBezTo>
                  <a:cubicBezTo>
                    <a:pt x="2950" y="1647"/>
                    <a:pt x="3001" y="1098"/>
                    <a:pt x="2759" y="654"/>
                  </a:cubicBezTo>
                  <a:cubicBezTo>
                    <a:pt x="2535" y="246"/>
                    <a:pt x="2111" y="0"/>
                    <a:pt x="1659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1366475" y="1491475"/>
              <a:ext cx="38700" cy="62750"/>
            </a:xfrm>
            <a:custGeom>
              <a:rect b="b" l="l" r="r" t="t"/>
              <a:pathLst>
                <a:path extrusionOk="0" h="2510" w="1548">
                  <a:moveTo>
                    <a:pt x="1290" y="0"/>
                  </a:moveTo>
                  <a:cubicBezTo>
                    <a:pt x="579" y="0"/>
                    <a:pt x="1" y="599"/>
                    <a:pt x="39" y="1324"/>
                  </a:cubicBezTo>
                  <a:cubicBezTo>
                    <a:pt x="77" y="2002"/>
                    <a:pt x="639" y="2510"/>
                    <a:pt x="1291" y="2510"/>
                  </a:cubicBezTo>
                  <a:cubicBezTo>
                    <a:pt x="1375" y="2510"/>
                    <a:pt x="1461" y="2501"/>
                    <a:pt x="1548" y="2483"/>
                  </a:cubicBezTo>
                  <a:cubicBezTo>
                    <a:pt x="1302" y="2462"/>
                    <a:pt x="1068" y="2368"/>
                    <a:pt x="876" y="2212"/>
                  </a:cubicBezTo>
                  <a:cubicBezTo>
                    <a:pt x="53" y="1548"/>
                    <a:pt x="374" y="223"/>
                    <a:pt x="1411" y="6"/>
                  </a:cubicBezTo>
                  <a:cubicBezTo>
                    <a:pt x="1370" y="2"/>
                    <a:pt x="1330" y="0"/>
                    <a:pt x="1290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1400550" y="1501075"/>
              <a:ext cx="26575" cy="39900"/>
            </a:xfrm>
            <a:custGeom>
              <a:rect b="b" l="l" r="r" t="t"/>
              <a:pathLst>
                <a:path extrusionOk="0" h="1596" w="1063">
                  <a:moveTo>
                    <a:pt x="396" y="0"/>
                  </a:moveTo>
                  <a:cubicBezTo>
                    <a:pt x="389" y="0"/>
                    <a:pt x="383" y="1"/>
                    <a:pt x="376" y="1"/>
                  </a:cubicBezTo>
                  <a:cubicBezTo>
                    <a:pt x="1" y="41"/>
                    <a:pt x="236" y="413"/>
                    <a:pt x="347" y="785"/>
                  </a:cubicBezTo>
                  <a:cubicBezTo>
                    <a:pt x="450" y="1125"/>
                    <a:pt x="371" y="1595"/>
                    <a:pt x="625" y="1595"/>
                  </a:cubicBezTo>
                  <a:cubicBezTo>
                    <a:pt x="649" y="1595"/>
                    <a:pt x="675" y="1591"/>
                    <a:pt x="705" y="1583"/>
                  </a:cubicBezTo>
                  <a:cubicBezTo>
                    <a:pt x="914" y="1521"/>
                    <a:pt x="1062" y="1016"/>
                    <a:pt x="950" y="644"/>
                  </a:cubicBezTo>
                  <a:cubicBezTo>
                    <a:pt x="842" y="283"/>
                    <a:pt x="611" y="0"/>
                    <a:pt x="396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>
              <a:off x="1333400" y="1604175"/>
              <a:ext cx="75025" cy="62800"/>
            </a:xfrm>
            <a:custGeom>
              <a:rect b="b" l="l" r="r" t="t"/>
              <a:pathLst>
                <a:path extrusionOk="0" h="2512" w="3001">
                  <a:moveTo>
                    <a:pt x="1658" y="1"/>
                  </a:moveTo>
                  <a:cubicBezTo>
                    <a:pt x="1614" y="1"/>
                    <a:pt x="1569" y="3"/>
                    <a:pt x="1524" y="8"/>
                  </a:cubicBezTo>
                  <a:cubicBezTo>
                    <a:pt x="412" y="127"/>
                    <a:pt x="0" y="1532"/>
                    <a:pt x="871" y="2232"/>
                  </a:cubicBezTo>
                  <a:cubicBezTo>
                    <a:pt x="1102" y="2420"/>
                    <a:pt x="1380" y="2511"/>
                    <a:pt x="1657" y="2511"/>
                  </a:cubicBezTo>
                  <a:cubicBezTo>
                    <a:pt x="2023" y="2511"/>
                    <a:pt x="2387" y="2351"/>
                    <a:pt x="2636" y="2045"/>
                  </a:cubicBezTo>
                  <a:cubicBezTo>
                    <a:pt x="2954" y="1647"/>
                    <a:pt x="3001" y="1099"/>
                    <a:pt x="2759" y="654"/>
                  </a:cubicBezTo>
                  <a:cubicBezTo>
                    <a:pt x="2539" y="250"/>
                    <a:pt x="2114" y="1"/>
                    <a:pt x="1658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1342575" y="1604200"/>
              <a:ext cx="38700" cy="62775"/>
            </a:xfrm>
            <a:custGeom>
              <a:rect b="b" l="l" r="r" t="t"/>
              <a:pathLst>
                <a:path extrusionOk="0" h="2511" w="1548">
                  <a:moveTo>
                    <a:pt x="1288" y="1"/>
                  </a:moveTo>
                  <a:cubicBezTo>
                    <a:pt x="578" y="1"/>
                    <a:pt x="0" y="598"/>
                    <a:pt x="41" y="1322"/>
                  </a:cubicBezTo>
                  <a:cubicBezTo>
                    <a:pt x="76" y="2002"/>
                    <a:pt x="641" y="2511"/>
                    <a:pt x="1291" y="2511"/>
                  </a:cubicBezTo>
                  <a:cubicBezTo>
                    <a:pt x="1375" y="2511"/>
                    <a:pt x="1461" y="2502"/>
                    <a:pt x="1547" y="2484"/>
                  </a:cubicBezTo>
                  <a:cubicBezTo>
                    <a:pt x="1305" y="2459"/>
                    <a:pt x="1070" y="2365"/>
                    <a:pt x="879" y="2210"/>
                  </a:cubicBezTo>
                  <a:cubicBezTo>
                    <a:pt x="56" y="1545"/>
                    <a:pt x="374" y="220"/>
                    <a:pt x="1413" y="7"/>
                  </a:cubicBezTo>
                  <a:cubicBezTo>
                    <a:pt x="1371" y="3"/>
                    <a:pt x="1329" y="1"/>
                    <a:pt x="1288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1"/>
            <p:cNvSpPr/>
            <p:nvPr/>
          </p:nvSpPr>
          <p:spPr>
            <a:xfrm>
              <a:off x="1376725" y="1613825"/>
              <a:ext cx="26575" cy="39900"/>
            </a:xfrm>
            <a:custGeom>
              <a:rect b="b" l="l" r="r" t="t"/>
              <a:pathLst>
                <a:path extrusionOk="0" h="1596" w="1063">
                  <a:moveTo>
                    <a:pt x="399" y="0"/>
                  </a:moveTo>
                  <a:cubicBezTo>
                    <a:pt x="391" y="0"/>
                    <a:pt x="384" y="1"/>
                    <a:pt x="376" y="1"/>
                  </a:cubicBezTo>
                  <a:cubicBezTo>
                    <a:pt x="1" y="41"/>
                    <a:pt x="235" y="413"/>
                    <a:pt x="347" y="785"/>
                  </a:cubicBezTo>
                  <a:cubicBezTo>
                    <a:pt x="450" y="1125"/>
                    <a:pt x="371" y="1596"/>
                    <a:pt x="622" y="1596"/>
                  </a:cubicBezTo>
                  <a:cubicBezTo>
                    <a:pt x="645" y="1596"/>
                    <a:pt x="672" y="1591"/>
                    <a:pt x="701" y="1583"/>
                  </a:cubicBezTo>
                  <a:cubicBezTo>
                    <a:pt x="914" y="1521"/>
                    <a:pt x="1062" y="1016"/>
                    <a:pt x="950" y="644"/>
                  </a:cubicBezTo>
                  <a:cubicBezTo>
                    <a:pt x="842" y="285"/>
                    <a:pt x="613" y="0"/>
                    <a:pt x="399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1"/>
            <p:cNvSpPr/>
            <p:nvPr/>
          </p:nvSpPr>
          <p:spPr>
            <a:xfrm>
              <a:off x="1224800" y="1571325"/>
              <a:ext cx="174975" cy="142300"/>
            </a:xfrm>
            <a:custGeom>
              <a:rect b="b" l="l" r="r" t="t"/>
              <a:pathLst>
                <a:path extrusionOk="0" h="5692" w="6999">
                  <a:moveTo>
                    <a:pt x="195" y="1"/>
                  </a:moveTo>
                  <a:lnTo>
                    <a:pt x="0" y="112"/>
                  </a:lnTo>
                  <a:cubicBezTo>
                    <a:pt x="0" y="112"/>
                    <a:pt x="751" y="2073"/>
                    <a:pt x="2774" y="3749"/>
                  </a:cubicBezTo>
                  <a:cubicBezTo>
                    <a:pt x="4843" y="5370"/>
                    <a:pt x="6915" y="5691"/>
                    <a:pt x="6915" y="5691"/>
                  </a:cubicBezTo>
                  <a:cubicBezTo>
                    <a:pt x="6915" y="5691"/>
                    <a:pt x="6944" y="5601"/>
                    <a:pt x="6998" y="5442"/>
                  </a:cubicBezTo>
                  <a:cubicBezTo>
                    <a:pt x="4290" y="4543"/>
                    <a:pt x="4702" y="4771"/>
                    <a:pt x="2958" y="3521"/>
                  </a:cubicBezTo>
                  <a:cubicBezTo>
                    <a:pt x="1181" y="2247"/>
                    <a:pt x="390" y="430"/>
                    <a:pt x="203" y="19"/>
                  </a:cubicBezTo>
                  <a:cubicBezTo>
                    <a:pt x="199" y="11"/>
                    <a:pt x="195" y="8"/>
                    <a:pt x="195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1404625" y="1572325"/>
              <a:ext cx="21875" cy="30400"/>
            </a:xfrm>
            <a:custGeom>
              <a:rect b="b" l="l" r="r" t="t"/>
              <a:pathLst>
                <a:path extrusionOk="0" h="1216" w="875">
                  <a:moveTo>
                    <a:pt x="578" y="0"/>
                  </a:moveTo>
                  <a:cubicBezTo>
                    <a:pt x="578" y="0"/>
                    <a:pt x="123" y="307"/>
                    <a:pt x="62" y="600"/>
                  </a:cubicBezTo>
                  <a:cubicBezTo>
                    <a:pt x="0" y="892"/>
                    <a:pt x="119" y="1167"/>
                    <a:pt x="329" y="1210"/>
                  </a:cubicBezTo>
                  <a:cubicBezTo>
                    <a:pt x="347" y="1214"/>
                    <a:pt x="366" y="1216"/>
                    <a:pt x="384" y="1216"/>
                  </a:cubicBezTo>
                  <a:cubicBezTo>
                    <a:pt x="572" y="1216"/>
                    <a:pt x="757" y="1021"/>
                    <a:pt x="813" y="755"/>
                  </a:cubicBezTo>
                  <a:cubicBezTo>
                    <a:pt x="874" y="459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1406975" y="1572325"/>
              <a:ext cx="19525" cy="30400"/>
            </a:xfrm>
            <a:custGeom>
              <a:rect b="b" l="l" r="r" t="t"/>
              <a:pathLst>
                <a:path extrusionOk="0" h="1216" w="781">
                  <a:moveTo>
                    <a:pt x="484" y="0"/>
                  </a:moveTo>
                  <a:lnTo>
                    <a:pt x="484" y="0"/>
                  </a:lnTo>
                  <a:cubicBezTo>
                    <a:pt x="542" y="159"/>
                    <a:pt x="589" y="347"/>
                    <a:pt x="556" y="499"/>
                  </a:cubicBezTo>
                  <a:cubicBezTo>
                    <a:pt x="497" y="797"/>
                    <a:pt x="303" y="1017"/>
                    <a:pt x="109" y="1017"/>
                  </a:cubicBezTo>
                  <a:cubicBezTo>
                    <a:pt x="92" y="1017"/>
                    <a:pt x="75" y="1015"/>
                    <a:pt x="58" y="1011"/>
                  </a:cubicBezTo>
                  <a:cubicBezTo>
                    <a:pt x="36" y="1008"/>
                    <a:pt x="18" y="1000"/>
                    <a:pt x="0" y="990"/>
                  </a:cubicBezTo>
                  <a:lnTo>
                    <a:pt x="0" y="990"/>
                  </a:lnTo>
                  <a:cubicBezTo>
                    <a:pt x="36" y="1098"/>
                    <a:pt x="123" y="1181"/>
                    <a:pt x="235" y="1210"/>
                  </a:cubicBezTo>
                  <a:cubicBezTo>
                    <a:pt x="253" y="1214"/>
                    <a:pt x="272" y="1216"/>
                    <a:pt x="290" y="1216"/>
                  </a:cubicBezTo>
                  <a:cubicBezTo>
                    <a:pt x="479" y="1216"/>
                    <a:pt x="666" y="1021"/>
                    <a:pt x="719" y="755"/>
                  </a:cubicBezTo>
                  <a:cubicBezTo>
                    <a:pt x="780" y="459"/>
                    <a:pt x="484" y="0"/>
                    <a:pt x="48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1300525" y="1625425"/>
              <a:ext cx="29275" cy="20900"/>
            </a:xfrm>
            <a:custGeom>
              <a:rect b="b" l="l" r="r" t="t"/>
              <a:pathLst>
                <a:path extrusionOk="0" h="836" w="1171">
                  <a:moveTo>
                    <a:pt x="745" y="1"/>
                  </a:moveTo>
                  <a:cubicBezTo>
                    <a:pt x="613" y="1"/>
                    <a:pt x="478" y="18"/>
                    <a:pt x="380" y="75"/>
                  </a:cubicBezTo>
                  <a:cubicBezTo>
                    <a:pt x="124" y="227"/>
                    <a:pt x="1" y="501"/>
                    <a:pt x="109" y="682"/>
                  </a:cubicBezTo>
                  <a:cubicBezTo>
                    <a:pt x="170" y="783"/>
                    <a:pt x="289" y="835"/>
                    <a:pt x="428" y="835"/>
                  </a:cubicBezTo>
                  <a:cubicBezTo>
                    <a:pt x="536" y="835"/>
                    <a:pt x="657" y="803"/>
                    <a:pt x="770" y="736"/>
                  </a:cubicBezTo>
                  <a:cubicBezTo>
                    <a:pt x="1030" y="581"/>
                    <a:pt x="1171" y="50"/>
                    <a:pt x="1171" y="50"/>
                  </a:cubicBezTo>
                  <a:cubicBezTo>
                    <a:pt x="1171" y="50"/>
                    <a:pt x="963" y="1"/>
                    <a:pt x="745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1301900" y="1626675"/>
              <a:ext cx="27900" cy="19625"/>
            </a:xfrm>
            <a:custGeom>
              <a:rect b="b" l="l" r="r" t="t"/>
              <a:pathLst>
                <a:path extrusionOk="0" h="785" w="1116">
                  <a:moveTo>
                    <a:pt x="1116" y="0"/>
                  </a:moveTo>
                  <a:cubicBezTo>
                    <a:pt x="1036" y="152"/>
                    <a:pt x="928" y="318"/>
                    <a:pt x="794" y="394"/>
                  </a:cubicBezTo>
                  <a:cubicBezTo>
                    <a:pt x="660" y="474"/>
                    <a:pt x="518" y="514"/>
                    <a:pt x="394" y="514"/>
                  </a:cubicBezTo>
                  <a:cubicBezTo>
                    <a:pt x="255" y="514"/>
                    <a:pt x="139" y="464"/>
                    <a:pt x="80" y="365"/>
                  </a:cubicBezTo>
                  <a:cubicBezTo>
                    <a:pt x="69" y="350"/>
                    <a:pt x="61" y="329"/>
                    <a:pt x="58" y="311"/>
                  </a:cubicBezTo>
                  <a:cubicBezTo>
                    <a:pt x="0" y="412"/>
                    <a:pt x="0" y="531"/>
                    <a:pt x="54" y="632"/>
                  </a:cubicBezTo>
                  <a:cubicBezTo>
                    <a:pt x="114" y="732"/>
                    <a:pt x="234" y="785"/>
                    <a:pt x="372" y="785"/>
                  </a:cubicBezTo>
                  <a:cubicBezTo>
                    <a:pt x="483" y="785"/>
                    <a:pt x="605" y="751"/>
                    <a:pt x="719" y="682"/>
                  </a:cubicBezTo>
                  <a:cubicBezTo>
                    <a:pt x="975" y="531"/>
                    <a:pt x="1116" y="0"/>
                    <a:pt x="1116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1"/>
            <p:cNvSpPr/>
            <p:nvPr/>
          </p:nvSpPr>
          <p:spPr>
            <a:xfrm>
              <a:off x="1336375" y="1511475"/>
              <a:ext cx="23400" cy="29150"/>
            </a:xfrm>
            <a:custGeom>
              <a:rect b="b" l="l" r="r" t="t"/>
              <a:pathLst>
                <a:path extrusionOk="0" h="1166" w="936">
                  <a:moveTo>
                    <a:pt x="726" y="1"/>
                  </a:moveTo>
                  <a:cubicBezTo>
                    <a:pt x="726" y="1"/>
                    <a:pt x="224" y="221"/>
                    <a:pt x="112" y="499"/>
                  </a:cubicBezTo>
                  <a:cubicBezTo>
                    <a:pt x="0" y="777"/>
                    <a:pt x="65" y="1066"/>
                    <a:pt x="264" y="1145"/>
                  </a:cubicBezTo>
                  <a:cubicBezTo>
                    <a:pt x="298" y="1159"/>
                    <a:pt x="334" y="1166"/>
                    <a:pt x="370" y="1166"/>
                  </a:cubicBezTo>
                  <a:cubicBezTo>
                    <a:pt x="543" y="1166"/>
                    <a:pt x="731" y="1017"/>
                    <a:pt x="824" y="788"/>
                  </a:cubicBezTo>
                  <a:cubicBezTo>
                    <a:pt x="936" y="510"/>
                    <a:pt x="726" y="1"/>
                    <a:pt x="726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1338100" y="1511475"/>
              <a:ext cx="21675" cy="29225"/>
            </a:xfrm>
            <a:custGeom>
              <a:rect b="b" l="l" r="r" t="t"/>
              <a:pathLst>
                <a:path extrusionOk="0" h="1169" w="867">
                  <a:moveTo>
                    <a:pt x="657" y="1"/>
                  </a:moveTo>
                  <a:lnTo>
                    <a:pt x="657" y="1"/>
                  </a:lnTo>
                  <a:cubicBezTo>
                    <a:pt x="686" y="170"/>
                    <a:pt x="697" y="365"/>
                    <a:pt x="639" y="510"/>
                  </a:cubicBezTo>
                  <a:cubicBezTo>
                    <a:pt x="536" y="768"/>
                    <a:pt x="332" y="940"/>
                    <a:pt x="152" y="940"/>
                  </a:cubicBezTo>
                  <a:cubicBezTo>
                    <a:pt x="118" y="940"/>
                    <a:pt x="85" y="934"/>
                    <a:pt x="54" y="921"/>
                  </a:cubicBezTo>
                  <a:cubicBezTo>
                    <a:pt x="36" y="910"/>
                    <a:pt x="18" y="903"/>
                    <a:pt x="0" y="889"/>
                  </a:cubicBezTo>
                  <a:lnTo>
                    <a:pt x="0" y="889"/>
                  </a:lnTo>
                  <a:cubicBezTo>
                    <a:pt x="18" y="1001"/>
                    <a:pt x="90" y="1098"/>
                    <a:pt x="195" y="1149"/>
                  </a:cubicBezTo>
                  <a:cubicBezTo>
                    <a:pt x="229" y="1162"/>
                    <a:pt x="264" y="1169"/>
                    <a:pt x="299" y="1169"/>
                  </a:cubicBezTo>
                  <a:cubicBezTo>
                    <a:pt x="472" y="1169"/>
                    <a:pt x="658" y="1018"/>
                    <a:pt x="751" y="788"/>
                  </a:cubicBezTo>
                  <a:cubicBezTo>
                    <a:pt x="867" y="506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1248275" y="1578325"/>
              <a:ext cx="30900" cy="19800"/>
            </a:xfrm>
            <a:custGeom>
              <a:rect b="b" l="l" r="r" t="t"/>
              <a:pathLst>
                <a:path extrusionOk="0" h="792" w="1236">
                  <a:moveTo>
                    <a:pt x="467" y="1"/>
                  </a:moveTo>
                  <a:cubicBezTo>
                    <a:pt x="281" y="1"/>
                    <a:pt x="126" y="80"/>
                    <a:pt x="72" y="219"/>
                  </a:cubicBezTo>
                  <a:cubicBezTo>
                    <a:pt x="0" y="417"/>
                    <a:pt x="173" y="663"/>
                    <a:pt x="455" y="764"/>
                  </a:cubicBezTo>
                  <a:cubicBezTo>
                    <a:pt x="508" y="784"/>
                    <a:pt x="568" y="792"/>
                    <a:pt x="631" y="792"/>
                  </a:cubicBezTo>
                  <a:cubicBezTo>
                    <a:pt x="906" y="792"/>
                    <a:pt x="1235" y="641"/>
                    <a:pt x="1235" y="641"/>
                  </a:cubicBezTo>
                  <a:cubicBezTo>
                    <a:pt x="1235" y="641"/>
                    <a:pt x="997" y="147"/>
                    <a:pt x="715" y="46"/>
                  </a:cubicBezTo>
                  <a:cubicBezTo>
                    <a:pt x="631" y="15"/>
                    <a:pt x="546" y="1"/>
                    <a:pt x="467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>
              <a:off x="1248350" y="1578725"/>
              <a:ext cx="30825" cy="19375"/>
            </a:xfrm>
            <a:custGeom>
              <a:rect b="b" l="l" r="r" t="t"/>
              <a:pathLst>
                <a:path extrusionOk="0" h="775" w="1233">
                  <a:moveTo>
                    <a:pt x="322" y="1"/>
                  </a:moveTo>
                  <a:lnTo>
                    <a:pt x="322" y="1"/>
                  </a:lnTo>
                  <a:cubicBezTo>
                    <a:pt x="210" y="22"/>
                    <a:pt x="116" y="98"/>
                    <a:pt x="73" y="203"/>
                  </a:cubicBezTo>
                  <a:cubicBezTo>
                    <a:pt x="1" y="401"/>
                    <a:pt x="170" y="647"/>
                    <a:pt x="452" y="748"/>
                  </a:cubicBezTo>
                  <a:cubicBezTo>
                    <a:pt x="504" y="767"/>
                    <a:pt x="563" y="774"/>
                    <a:pt x="625" y="774"/>
                  </a:cubicBezTo>
                  <a:cubicBezTo>
                    <a:pt x="900" y="774"/>
                    <a:pt x="1232" y="625"/>
                    <a:pt x="1232" y="625"/>
                  </a:cubicBezTo>
                  <a:lnTo>
                    <a:pt x="1232" y="625"/>
                  </a:lnTo>
                  <a:cubicBezTo>
                    <a:pt x="1141" y="645"/>
                    <a:pt x="1041" y="660"/>
                    <a:pt x="946" y="660"/>
                  </a:cubicBezTo>
                  <a:cubicBezTo>
                    <a:pt x="867" y="660"/>
                    <a:pt x="792" y="650"/>
                    <a:pt x="727" y="625"/>
                  </a:cubicBezTo>
                  <a:cubicBezTo>
                    <a:pt x="412" y="513"/>
                    <a:pt x="221" y="257"/>
                    <a:pt x="293" y="55"/>
                  </a:cubicBezTo>
                  <a:cubicBezTo>
                    <a:pt x="300" y="37"/>
                    <a:pt x="311" y="15"/>
                    <a:pt x="322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1"/>
            <p:cNvSpPr/>
            <p:nvPr/>
          </p:nvSpPr>
          <p:spPr>
            <a:xfrm>
              <a:off x="1438300" y="1453800"/>
              <a:ext cx="21950" cy="30350"/>
            </a:xfrm>
            <a:custGeom>
              <a:rect b="b" l="l" r="r" t="t"/>
              <a:pathLst>
                <a:path extrusionOk="0" h="1214" w="878">
                  <a:moveTo>
                    <a:pt x="289" y="0"/>
                  </a:moveTo>
                  <a:cubicBezTo>
                    <a:pt x="289" y="0"/>
                    <a:pt x="0" y="466"/>
                    <a:pt x="65" y="758"/>
                  </a:cubicBezTo>
                  <a:cubicBezTo>
                    <a:pt x="120" y="1025"/>
                    <a:pt x="308" y="1213"/>
                    <a:pt x="495" y="1213"/>
                  </a:cubicBezTo>
                  <a:cubicBezTo>
                    <a:pt x="516" y="1213"/>
                    <a:pt x="536" y="1211"/>
                    <a:pt x="556" y="1206"/>
                  </a:cubicBezTo>
                  <a:cubicBezTo>
                    <a:pt x="762" y="1163"/>
                    <a:pt x="878" y="888"/>
                    <a:pt x="813" y="596"/>
                  </a:cubicBezTo>
                  <a:cubicBezTo>
                    <a:pt x="748" y="300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1"/>
            <p:cNvSpPr/>
            <p:nvPr/>
          </p:nvSpPr>
          <p:spPr>
            <a:xfrm>
              <a:off x="1444600" y="1453800"/>
              <a:ext cx="15650" cy="30325"/>
            </a:xfrm>
            <a:custGeom>
              <a:rect b="b" l="l" r="r" t="t"/>
              <a:pathLst>
                <a:path extrusionOk="0" h="1213" w="626">
                  <a:moveTo>
                    <a:pt x="37" y="0"/>
                  </a:moveTo>
                  <a:lnTo>
                    <a:pt x="37" y="0"/>
                  </a:lnTo>
                  <a:cubicBezTo>
                    <a:pt x="156" y="123"/>
                    <a:pt x="279" y="278"/>
                    <a:pt x="311" y="430"/>
                  </a:cubicBezTo>
                  <a:cubicBezTo>
                    <a:pt x="384" y="751"/>
                    <a:pt x="272" y="1051"/>
                    <a:pt x="62" y="1098"/>
                  </a:cubicBezTo>
                  <a:cubicBezTo>
                    <a:pt x="41" y="1101"/>
                    <a:pt x="19" y="1105"/>
                    <a:pt x="1" y="1105"/>
                  </a:cubicBezTo>
                  <a:cubicBezTo>
                    <a:pt x="63" y="1173"/>
                    <a:pt x="152" y="1212"/>
                    <a:pt x="243" y="1212"/>
                  </a:cubicBezTo>
                  <a:cubicBezTo>
                    <a:pt x="264" y="1212"/>
                    <a:pt x="284" y="1210"/>
                    <a:pt x="304" y="1206"/>
                  </a:cubicBezTo>
                  <a:cubicBezTo>
                    <a:pt x="510" y="1163"/>
                    <a:pt x="626" y="888"/>
                    <a:pt x="561" y="592"/>
                  </a:cubicBezTo>
                  <a:cubicBezTo>
                    <a:pt x="496" y="30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1"/>
            <p:cNvSpPr/>
            <p:nvPr/>
          </p:nvSpPr>
          <p:spPr>
            <a:xfrm>
              <a:off x="1418350" y="1482025"/>
              <a:ext cx="22850" cy="14625"/>
            </a:xfrm>
            <a:custGeom>
              <a:rect b="b" l="l" r="r" t="t"/>
              <a:pathLst>
                <a:path extrusionOk="0" h="585" w="914">
                  <a:moveTo>
                    <a:pt x="347" y="1"/>
                  </a:moveTo>
                  <a:cubicBezTo>
                    <a:pt x="209" y="1"/>
                    <a:pt x="92" y="60"/>
                    <a:pt x="54" y="164"/>
                  </a:cubicBezTo>
                  <a:cubicBezTo>
                    <a:pt x="0" y="308"/>
                    <a:pt x="127" y="489"/>
                    <a:pt x="336" y="565"/>
                  </a:cubicBezTo>
                  <a:cubicBezTo>
                    <a:pt x="375" y="579"/>
                    <a:pt x="419" y="584"/>
                    <a:pt x="466" y="584"/>
                  </a:cubicBezTo>
                  <a:cubicBezTo>
                    <a:pt x="670" y="584"/>
                    <a:pt x="914" y="474"/>
                    <a:pt x="914" y="474"/>
                  </a:cubicBezTo>
                  <a:cubicBezTo>
                    <a:pt x="914" y="474"/>
                    <a:pt x="737" y="110"/>
                    <a:pt x="531" y="34"/>
                  </a:cubicBezTo>
                  <a:cubicBezTo>
                    <a:pt x="468" y="11"/>
                    <a:pt x="406" y="1"/>
                    <a:pt x="347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1"/>
            <p:cNvSpPr/>
            <p:nvPr/>
          </p:nvSpPr>
          <p:spPr>
            <a:xfrm>
              <a:off x="1418425" y="1482325"/>
              <a:ext cx="22775" cy="14325"/>
            </a:xfrm>
            <a:custGeom>
              <a:rect b="b" l="l" r="r" t="t"/>
              <a:pathLst>
                <a:path extrusionOk="0" h="573" w="911">
                  <a:moveTo>
                    <a:pt x="239" y="0"/>
                  </a:moveTo>
                  <a:cubicBezTo>
                    <a:pt x="156" y="18"/>
                    <a:pt x="87" y="72"/>
                    <a:pt x="55" y="152"/>
                  </a:cubicBezTo>
                  <a:cubicBezTo>
                    <a:pt x="1" y="296"/>
                    <a:pt x="127" y="477"/>
                    <a:pt x="333" y="553"/>
                  </a:cubicBezTo>
                  <a:cubicBezTo>
                    <a:pt x="372" y="567"/>
                    <a:pt x="416" y="572"/>
                    <a:pt x="463" y="572"/>
                  </a:cubicBezTo>
                  <a:cubicBezTo>
                    <a:pt x="667" y="572"/>
                    <a:pt x="911" y="462"/>
                    <a:pt x="911" y="462"/>
                  </a:cubicBezTo>
                  <a:lnTo>
                    <a:pt x="911" y="462"/>
                  </a:lnTo>
                  <a:cubicBezTo>
                    <a:pt x="843" y="476"/>
                    <a:pt x="768" y="487"/>
                    <a:pt x="697" y="487"/>
                  </a:cubicBezTo>
                  <a:cubicBezTo>
                    <a:pt x="639" y="487"/>
                    <a:pt x="584" y="480"/>
                    <a:pt x="535" y="462"/>
                  </a:cubicBezTo>
                  <a:cubicBezTo>
                    <a:pt x="308" y="379"/>
                    <a:pt x="163" y="192"/>
                    <a:pt x="217" y="40"/>
                  </a:cubicBezTo>
                  <a:cubicBezTo>
                    <a:pt x="225" y="29"/>
                    <a:pt x="228" y="15"/>
                    <a:pt x="239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1"/>
            <p:cNvSpPr/>
            <p:nvPr/>
          </p:nvSpPr>
          <p:spPr>
            <a:xfrm>
              <a:off x="1379975" y="1573450"/>
              <a:ext cx="23125" cy="14350"/>
            </a:xfrm>
            <a:custGeom>
              <a:rect b="b" l="l" r="r" t="t"/>
              <a:pathLst>
                <a:path extrusionOk="0" h="574" w="925">
                  <a:moveTo>
                    <a:pt x="427" y="0"/>
                  </a:moveTo>
                  <a:cubicBezTo>
                    <a:pt x="406" y="0"/>
                    <a:pt x="385" y="2"/>
                    <a:pt x="365" y="6"/>
                  </a:cubicBezTo>
                  <a:cubicBezTo>
                    <a:pt x="149" y="49"/>
                    <a:pt x="1" y="212"/>
                    <a:pt x="29" y="363"/>
                  </a:cubicBezTo>
                  <a:cubicBezTo>
                    <a:pt x="56" y="492"/>
                    <a:pt x="199" y="573"/>
                    <a:pt x="370" y="573"/>
                  </a:cubicBezTo>
                  <a:cubicBezTo>
                    <a:pt x="406" y="573"/>
                    <a:pt x="443" y="569"/>
                    <a:pt x="481" y="562"/>
                  </a:cubicBezTo>
                  <a:cubicBezTo>
                    <a:pt x="697" y="515"/>
                    <a:pt x="925" y="183"/>
                    <a:pt x="925" y="183"/>
                  </a:cubicBezTo>
                  <a:cubicBezTo>
                    <a:pt x="925" y="183"/>
                    <a:pt x="644" y="0"/>
                    <a:pt x="427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1380425" y="1576925"/>
              <a:ext cx="22675" cy="10875"/>
            </a:xfrm>
            <a:custGeom>
              <a:rect b="b" l="l" r="r" t="t"/>
              <a:pathLst>
                <a:path extrusionOk="0" h="435" w="907">
                  <a:moveTo>
                    <a:pt x="94" y="0"/>
                  </a:moveTo>
                  <a:lnTo>
                    <a:pt x="94" y="0"/>
                  </a:lnTo>
                  <a:cubicBezTo>
                    <a:pt x="29" y="58"/>
                    <a:pt x="1" y="141"/>
                    <a:pt x="15" y="228"/>
                  </a:cubicBezTo>
                  <a:cubicBezTo>
                    <a:pt x="39" y="353"/>
                    <a:pt x="181" y="434"/>
                    <a:pt x="354" y="434"/>
                  </a:cubicBezTo>
                  <a:cubicBezTo>
                    <a:pt x="390" y="434"/>
                    <a:pt x="428" y="430"/>
                    <a:pt x="466" y="423"/>
                  </a:cubicBezTo>
                  <a:cubicBezTo>
                    <a:pt x="683" y="380"/>
                    <a:pt x="907" y="44"/>
                    <a:pt x="907" y="44"/>
                  </a:cubicBezTo>
                  <a:lnTo>
                    <a:pt x="907" y="44"/>
                  </a:lnTo>
                  <a:cubicBezTo>
                    <a:pt x="817" y="130"/>
                    <a:pt x="701" y="217"/>
                    <a:pt x="589" y="239"/>
                  </a:cubicBezTo>
                  <a:cubicBezTo>
                    <a:pt x="542" y="249"/>
                    <a:pt x="496" y="253"/>
                    <a:pt x="452" y="253"/>
                  </a:cubicBezTo>
                  <a:cubicBezTo>
                    <a:pt x="269" y="253"/>
                    <a:pt x="121" y="173"/>
                    <a:pt x="98" y="47"/>
                  </a:cubicBezTo>
                  <a:cubicBezTo>
                    <a:pt x="94" y="33"/>
                    <a:pt x="91" y="15"/>
                    <a:pt x="9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1"/>
            <p:cNvSpPr/>
            <p:nvPr/>
          </p:nvSpPr>
          <p:spPr>
            <a:xfrm>
              <a:off x="1381050" y="1670525"/>
              <a:ext cx="14850" cy="22875"/>
            </a:xfrm>
            <a:custGeom>
              <a:rect b="b" l="l" r="r" t="t"/>
              <a:pathLst>
                <a:path extrusionOk="0" h="915" w="594">
                  <a:moveTo>
                    <a:pt x="329" y="1"/>
                  </a:moveTo>
                  <a:cubicBezTo>
                    <a:pt x="329" y="1"/>
                    <a:pt x="30" y="272"/>
                    <a:pt x="15" y="492"/>
                  </a:cubicBezTo>
                  <a:cubicBezTo>
                    <a:pt x="1" y="712"/>
                    <a:pt x="113" y="904"/>
                    <a:pt x="268" y="914"/>
                  </a:cubicBezTo>
                  <a:cubicBezTo>
                    <a:pt x="273" y="915"/>
                    <a:pt x="277" y="915"/>
                    <a:pt x="282" y="915"/>
                  </a:cubicBezTo>
                  <a:cubicBezTo>
                    <a:pt x="432" y="915"/>
                    <a:pt x="565" y="745"/>
                    <a:pt x="579" y="532"/>
                  </a:cubicBezTo>
                  <a:cubicBezTo>
                    <a:pt x="593" y="311"/>
                    <a:pt x="329" y="1"/>
                    <a:pt x="329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1"/>
            <p:cNvSpPr/>
            <p:nvPr/>
          </p:nvSpPr>
          <p:spPr>
            <a:xfrm>
              <a:off x="1382875" y="1670525"/>
              <a:ext cx="13025" cy="22800"/>
            </a:xfrm>
            <a:custGeom>
              <a:rect b="b" l="l" r="r" t="t"/>
              <a:pathLst>
                <a:path extrusionOk="0" h="912" w="521">
                  <a:moveTo>
                    <a:pt x="256" y="1"/>
                  </a:moveTo>
                  <a:cubicBezTo>
                    <a:pt x="314" y="113"/>
                    <a:pt x="368" y="246"/>
                    <a:pt x="361" y="362"/>
                  </a:cubicBezTo>
                  <a:cubicBezTo>
                    <a:pt x="347" y="601"/>
                    <a:pt x="210" y="785"/>
                    <a:pt x="60" y="785"/>
                  </a:cubicBezTo>
                  <a:cubicBezTo>
                    <a:pt x="56" y="785"/>
                    <a:pt x="51" y="785"/>
                    <a:pt x="47" y="785"/>
                  </a:cubicBezTo>
                  <a:cubicBezTo>
                    <a:pt x="29" y="785"/>
                    <a:pt x="14" y="781"/>
                    <a:pt x="0" y="777"/>
                  </a:cubicBezTo>
                  <a:lnTo>
                    <a:pt x="0" y="777"/>
                  </a:lnTo>
                  <a:cubicBezTo>
                    <a:pt x="40" y="849"/>
                    <a:pt x="112" y="900"/>
                    <a:pt x="195" y="911"/>
                  </a:cubicBezTo>
                  <a:cubicBezTo>
                    <a:pt x="200" y="911"/>
                    <a:pt x="204" y="911"/>
                    <a:pt x="209" y="911"/>
                  </a:cubicBezTo>
                  <a:cubicBezTo>
                    <a:pt x="359" y="911"/>
                    <a:pt x="492" y="745"/>
                    <a:pt x="506" y="528"/>
                  </a:cubicBezTo>
                  <a:cubicBezTo>
                    <a:pt x="520" y="308"/>
                    <a:pt x="256" y="1"/>
                    <a:pt x="256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1268875" y="1558400"/>
              <a:ext cx="16875" cy="15500"/>
            </a:xfrm>
            <a:custGeom>
              <a:rect b="b" l="l" r="r" t="t"/>
              <a:pathLst>
                <a:path extrusionOk="0" h="620" w="675">
                  <a:moveTo>
                    <a:pt x="329" y="0"/>
                  </a:moveTo>
                  <a:cubicBezTo>
                    <a:pt x="158" y="0"/>
                    <a:pt x="0" y="145"/>
                    <a:pt x="21" y="341"/>
                  </a:cubicBezTo>
                  <a:cubicBezTo>
                    <a:pt x="39" y="514"/>
                    <a:pt x="183" y="619"/>
                    <a:pt x="329" y="619"/>
                  </a:cubicBezTo>
                  <a:cubicBezTo>
                    <a:pt x="415" y="619"/>
                    <a:pt x="502" y="583"/>
                    <a:pt x="566" y="503"/>
                  </a:cubicBezTo>
                  <a:cubicBezTo>
                    <a:pt x="675" y="373"/>
                    <a:pt x="653" y="178"/>
                    <a:pt x="523" y="70"/>
                  </a:cubicBezTo>
                  <a:cubicBezTo>
                    <a:pt x="463" y="22"/>
                    <a:pt x="395" y="0"/>
                    <a:pt x="329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1274775" y="1559675"/>
              <a:ext cx="3675" cy="3375"/>
            </a:xfrm>
            <a:custGeom>
              <a:rect b="b" l="l" r="r" t="t"/>
              <a:pathLst>
                <a:path extrusionOk="0" h="135" w="147">
                  <a:moveTo>
                    <a:pt x="72" y="1"/>
                  </a:moveTo>
                  <a:cubicBezTo>
                    <a:pt x="35" y="1"/>
                    <a:pt x="0" y="32"/>
                    <a:pt x="5" y="77"/>
                  </a:cubicBezTo>
                  <a:cubicBezTo>
                    <a:pt x="10" y="113"/>
                    <a:pt x="41" y="135"/>
                    <a:pt x="73" y="135"/>
                  </a:cubicBezTo>
                  <a:cubicBezTo>
                    <a:pt x="92" y="135"/>
                    <a:pt x="111" y="127"/>
                    <a:pt x="125" y="109"/>
                  </a:cubicBezTo>
                  <a:cubicBezTo>
                    <a:pt x="146" y="80"/>
                    <a:pt x="143" y="40"/>
                    <a:pt x="114" y="15"/>
                  </a:cubicBezTo>
                  <a:cubicBezTo>
                    <a:pt x="101" y="5"/>
                    <a:pt x="86" y="1"/>
                    <a:pt x="72" y="1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1272400" y="1561625"/>
              <a:ext cx="2150" cy="2000"/>
            </a:xfrm>
            <a:custGeom>
              <a:rect b="b" l="l" r="r" t="t"/>
              <a:pathLst>
                <a:path extrusionOk="0" h="80" w="86">
                  <a:moveTo>
                    <a:pt x="43" y="1"/>
                  </a:moveTo>
                  <a:cubicBezTo>
                    <a:pt x="20" y="1"/>
                    <a:pt x="0" y="19"/>
                    <a:pt x="3" y="46"/>
                  </a:cubicBezTo>
                  <a:cubicBezTo>
                    <a:pt x="5" y="66"/>
                    <a:pt x="23" y="79"/>
                    <a:pt x="41" y="79"/>
                  </a:cubicBezTo>
                  <a:cubicBezTo>
                    <a:pt x="52" y="79"/>
                    <a:pt x="63" y="74"/>
                    <a:pt x="72" y="64"/>
                  </a:cubicBezTo>
                  <a:cubicBezTo>
                    <a:pt x="86" y="46"/>
                    <a:pt x="82" y="24"/>
                    <a:pt x="68" y="9"/>
                  </a:cubicBezTo>
                  <a:cubicBezTo>
                    <a:pt x="60" y="3"/>
                    <a:pt x="51" y="1"/>
                    <a:pt x="43" y="1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1426125" y="1555225"/>
              <a:ext cx="16800" cy="15500"/>
            </a:xfrm>
            <a:custGeom>
              <a:rect b="b" l="l" r="r" t="t"/>
              <a:pathLst>
                <a:path extrusionOk="0" h="620" w="672">
                  <a:moveTo>
                    <a:pt x="328" y="1"/>
                  </a:moveTo>
                  <a:cubicBezTo>
                    <a:pt x="159" y="1"/>
                    <a:pt x="0" y="146"/>
                    <a:pt x="21" y="341"/>
                  </a:cubicBezTo>
                  <a:cubicBezTo>
                    <a:pt x="40" y="514"/>
                    <a:pt x="183" y="620"/>
                    <a:pt x="330" y="620"/>
                  </a:cubicBezTo>
                  <a:cubicBezTo>
                    <a:pt x="415" y="620"/>
                    <a:pt x="503" y="584"/>
                    <a:pt x="567" y="504"/>
                  </a:cubicBezTo>
                  <a:cubicBezTo>
                    <a:pt x="671" y="374"/>
                    <a:pt x="653" y="179"/>
                    <a:pt x="520" y="70"/>
                  </a:cubicBezTo>
                  <a:cubicBezTo>
                    <a:pt x="460" y="22"/>
                    <a:pt x="394" y="1"/>
                    <a:pt x="328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1432025" y="1556525"/>
              <a:ext cx="3675" cy="3375"/>
            </a:xfrm>
            <a:custGeom>
              <a:rect b="b" l="l" r="r" t="t"/>
              <a:pathLst>
                <a:path extrusionOk="0" h="135" w="147">
                  <a:moveTo>
                    <a:pt x="72" y="0"/>
                  </a:moveTo>
                  <a:cubicBezTo>
                    <a:pt x="35" y="0"/>
                    <a:pt x="0" y="32"/>
                    <a:pt x="6" y="76"/>
                  </a:cubicBezTo>
                  <a:cubicBezTo>
                    <a:pt x="8" y="112"/>
                    <a:pt x="38" y="134"/>
                    <a:pt x="70" y="134"/>
                  </a:cubicBezTo>
                  <a:cubicBezTo>
                    <a:pt x="90" y="134"/>
                    <a:pt x="110" y="126"/>
                    <a:pt x="125" y="109"/>
                  </a:cubicBezTo>
                  <a:cubicBezTo>
                    <a:pt x="146" y="80"/>
                    <a:pt x="143" y="40"/>
                    <a:pt x="114" y="15"/>
                  </a:cubicBezTo>
                  <a:cubicBezTo>
                    <a:pt x="101" y="5"/>
                    <a:pt x="87" y="0"/>
                    <a:pt x="72" y="0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1429200" y="1558450"/>
              <a:ext cx="2875" cy="2025"/>
            </a:xfrm>
            <a:custGeom>
              <a:rect b="b" l="l" r="r" t="t"/>
              <a:pathLst>
                <a:path extrusionOk="0" h="81" w="115">
                  <a:moveTo>
                    <a:pt x="58" y="1"/>
                  </a:moveTo>
                  <a:cubicBezTo>
                    <a:pt x="26" y="1"/>
                    <a:pt x="0" y="45"/>
                    <a:pt x="32" y="71"/>
                  </a:cubicBezTo>
                  <a:cubicBezTo>
                    <a:pt x="41" y="78"/>
                    <a:pt x="49" y="81"/>
                    <a:pt x="58" y="81"/>
                  </a:cubicBezTo>
                  <a:cubicBezTo>
                    <a:pt x="91" y="81"/>
                    <a:pt x="114" y="36"/>
                    <a:pt x="83" y="10"/>
                  </a:cubicBezTo>
                  <a:cubicBezTo>
                    <a:pt x="75" y="4"/>
                    <a:pt x="66" y="1"/>
                    <a:pt x="58" y="1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1321500" y="1652450"/>
              <a:ext cx="16875" cy="15475"/>
            </a:xfrm>
            <a:custGeom>
              <a:rect b="b" l="l" r="r" t="t"/>
              <a:pathLst>
                <a:path extrusionOk="0" h="619" w="675">
                  <a:moveTo>
                    <a:pt x="330" y="0"/>
                  </a:moveTo>
                  <a:cubicBezTo>
                    <a:pt x="159" y="0"/>
                    <a:pt x="0" y="144"/>
                    <a:pt x="21" y="341"/>
                  </a:cubicBezTo>
                  <a:cubicBezTo>
                    <a:pt x="40" y="514"/>
                    <a:pt x="184" y="618"/>
                    <a:pt x="332" y="618"/>
                  </a:cubicBezTo>
                  <a:cubicBezTo>
                    <a:pt x="418" y="618"/>
                    <a:pt x="506" y="582"/>
                    <a:pt x="570" y="504"/>
                  </a:cubicBezTo>
                  <a:cubicBezTo>
                    <a:pt x="675" y="370"/>
                    <a:pt x="657" y="175"/>
                    <a:pt x="523" y="70"/>
                  </a:cubicBezTo>
                  <a:cubicBezTo>
                    <a:pt x="464" y="22"/>
                    <a:pt x="396" y="0"/>
                    <a:pt x="330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1"/>
            <p:cNvSpPr/>
            <p:nvPr/>
          </p:nvSpPr>
          <p:spPr>
            <a:xfrm>
              <a:off x="1327450" y="1653700"/>
              <a:ext cx="3700" cy="3350"/>
            </a:xfrm>
            <a:custGeom>
              <a:rect b="b" l="l" r="r" t="t"/>
              <a:pathLst>
                <a:path extrusionOk="0" h="134" w="148">
                  <a:moveTo>
                    <a:pt x="70" y="0"/>
                  </a:moveTo>
                  <a:cubicBezTo>
                    <a:pt x="35" y="0"/>
                    <a:pt x="1" y="31"/>
                    <a:pt x="4" y="75"/>
                  </a:cubicBezTo>
                  <a:cubicBezTo>
                    <a:pt x="8" y="111"/>
                    <a:pt x="41" y="134"/>
                    <a:pt x="73" y="134"/>
                  </a:cubicBezTo>
                  <a:cubicBezTo>
                    <a:pt x="91" y="134"/>
                    <a:pt x="110" y="126"/>
                    <a:pt x="123" y="111"/>
                  </a:cubicBezTo>
                  <a:cubicBezTo>
                    <a:pt x="148" y="82"/>
                    <a:pt x="141" y="38"/>
                    <a:pt x="112" y="17"/>
                  </a:cubicBezTo>
                  <a:cubicBezTo>
                    <a:pt x="99" y="5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1325000" y="1655600"/>
              <a:ext cx="2525" cy="2000"/>
            </a:xfrm>
            <a:custGeom>
              <a:rect b="b" l="l" r="r" t="t"/>
              <a:pathLst>
                <a:path extrusionOk="0" h="80" w="101">
                  <a:moveTo>
                    <a:pt x="44" y="0"/>
                  </a:moveTo>
                  <a:cubicBezTo>
                    <a:pt x="32" y="0"/>
                    <a:pt x="21" y="6"/>
                    <a:pt x="15" y="17"/>
                  </a:cubicBezTo>
                  <a:cubicBezTo>
                    <a:pt x="0" y="31"/>
                    <a:pt x="0" y="56"/>
                    <a:pt x="19" y="71"/>
                  </a:cubicBezTo>
                  <a:cubicBezTo>
                    <a:pt x="26" y="77"/>
                    <a:pt x="35" y="80"/>
                    <a:pt x="43" y="80"/>
                  </a:cubicBezTo>
                  <a:cubicBezTo>
                    <a:pt x="75" y="80"/>
                    <a:pt x="101" y="35"/>
                    <a:pt x="69" y="9"/>
                  </a:cubicBezTo>
                  <a:cubicBezTo>
                    <a:pt x="62" y="3"/>
                    <a:pt x="53" y="0"/>
                    <a:pt x="44" y="0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1323950" y="1542125"/>
              <a:ext cx="11100" cy="10250"/>
            </a:xfrm>
            <a:custGeom>
              <a:rect b="b" l="l" r="r" t="t"/>
              <a:pathLst>
                <a:path extrusionOk="0" h="410" w="444">
                  <a:moveTo>
                    <a:pt x="217" y="1"/>
                  </a:moveTo>
                  <a:cubicBezTo>
                    <a:pt x="105" y="1"/>
                    <a:pt x="1" y="95"/>
                    <a:pt x="14" y="226"/>
                  </a:cubicBezTo>
                  <a:cubicBezTo>
                    <a:pt x="27" y="340"/>
                    <a:pt x="122" y="410"/>
                    <a:pt x="219" y="410"/>
                  </a:cubicBezTo>
                  <a:cubicBezTo>
                    <a:pt x="275" y="410"/>
                    <a:pt x="332" y="386"/>
                    <a:pt x="375" y="334"/>
                  </a:cubicBezTo>
                  <a:cubicBezTo>
                    <a:pt x="443" y="244"/>
                    <a:pt x="432" y="118"/>
                    <a:pt x="342" y="46"/>
                  </a:cubicBezTo>
                  <a:cubicBezTo>
                    <a:pt x="303" y="15"/>
                    <a:pt x="259" y="1"/>
                    <a:pt x="217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1327650" y="1543125"/>
              <a:ext cx="3025" cy="2125"/>
            </a:xfrm>
            <a:custGeom>
              <a:rect b="b" l="l" r="r" t="t"/>
              <a:pathLst>
                <a:path extrusionOk="0" h="85" w="121">
                  <a:moveTo>
                    <a:pt x="61" y="0"/>
                  </a:moveTo>
                  <a:cubicBezTo>
                    <a:pt x="27" y="0"/>
                    <a:pt x="1" y="41"/>
                    <a:pt x="28" y="74"/>
                  </a:cubicBezTo>
                  <a:cubicBezTo>
                    <a:pt x="34" y="81"/>
                    <a:pt x="41" y="84"/>
                    <a:pt x="49" y="84"/>
                  </a:cubicBezTo>
                  <a:cubicBezTo>
                    <a:pt x="82" y="84"/>
                    <a:pt x="121" y="23"/>
                    <a:pt x="82" y="6"/>
                  </a:cubicBezTo>
                  <a:cubicBezTo>
                    <a:pt x="75" y="2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1326200" y="1544225"/>
              <a:ext cx="1450" cy="1350"/>
            </a:xfrm>
            <a:custGeom>
              <a:rect b="b" l="l" r="r" t="t"/>
              <a:pathLst>
                <a:path extrusionOk="0" h="54" w="58">
                  <a:moveTo>
                    <a:pt x="28" y="0"/>
                  </a:moveTo>
                  <a:cubicBezTo>
                    <a:pt x="14" y="0"/>
                    <a:pt x="1" y="13"/>
                    <a:pt x="3" y="30"/>
                  </a:cubicBezTo>
                  <a:cubicBezTo>
                    <a:pt x="5" y="44"/>
                    <a:pt x="18" y="54"/>
                    <a:pt x="31" y="54"/>
                  </a:cubicBezTo>
                  <a:cubicBezTo>
                    <a:pt x="38" y="54"/>
                    <a:pt x="45" y="51"/>
                    <a:pt x="50" y="45"/>
                  </a:cubicBezTo>
                  <a:cubicBezTo>
                    <a:pt x="57" y="34"/>
                    <a:pt x="57" y="16"/>
                    <a:pt x="46" y="8"/>
                  </a:cubicBezTo>
                  <a:cubicBezTo>
                    <a:pt x="41" y="3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1406650" y="1477350"/>
              <a:ext cx="11175" cy="10225"/>
            </a:xfrm>
            <a:custGeom>
              <a:rect b="b" l="l" r="r" t="t"/>
              <a:pathLst>
                <a:path extrusionOk="0" h="409" w="447">
                  <a:moveTo>
                    <a:pt x="217" y="0"/>
                  </a:moveTo>
                  <a:cubicBezTo>
                    <a:pt x="105" y="0"/>
                    <a:pt x="0" y="95"/>
                    <a:pt x="13" y="224"/>
                  </a:cubicBezTo>
                  <a:cubicBezTo>
                    <a:pt x="27" y="339"/>
                    <a:pt x="123" y="408"/>
                    <a:pt x="220" y="408"/>
                  </a:cubicBezTo>
                  <a:cubicBezTo>
                    <a:pt x="276" y="408"/>
                    <a:pt x="333" y="385"/>
                    <a:pt x="374" y="333"/>
                  </a:cubicBezTo>
                  <a:cubicBezTo>
                    <a:pt x="446" y="246"/>
                    <a:pt x="432" y="116"/>
                    <a:pt x="345" y="48"/>
                  </a:cubicBezTo>
                  <a:cubicBezTo>
                    <a:pt x="306" y="15"/>
                    <a:pt x="261" y="0"/>
                    <a:pt x="217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1410525" y="1478125"/>
              <a:ext cx="2425" cy="2325"/>
            </a:xfrm>
            <a:custGeom>
              <a:rect b="b" l="l" r="r" t="t"/>
              <a:pathLst>
                <a:path extrusionOk="0" h="93" w="97">
                  <a:moveTo>
                    <a:pt x="46" y="1"/>
                  </a:moveTo>
                  <a:cubicBezTo>
                    <a:pt x="23" y="1"/>
                    <a:pt x="0" y="22"/>
                    <a:pt x="3" y="53"/>
                  </a:cubicBezTo>
                  <a:cubicBezTo>
                    <a:pt x="5" y="77"/>
                    <a:pt x="25" y="92"/>
                    <a:pt x="46" y="92"/>
                  </a:cubicBezTo>
                  <a:cubicBezTo>
                    <a:pt x="59" y="92"/>
                    <a:pt x="72" y="87"/>
                    <a:pt x="82" y="74"/>
                  </a:cubicBezTo>
                  <a:cubicBezTo>
                    <a:pt x="96" y="56"/>
                    <a:pt x="93" y="27"/>
                    <a:pt x="75" y="13"/>
                  </a:cubicBezTo>
                  <a:cubicBezTo>
                    <a:pt x="66" y="4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1408600" y="1479375"/>
              <a:ext cx="2100" cy="1475"/>
            </a:xfrm>
            <a:custGeom>
              <a:rect b="b" l="l" r="r" t="t"/>
              <a:pathLst>
                <a:path extrusionOk="0" h="59" w="84">
                  <a:moveTo>
                    <a:pt x="38" y="1"/>
                  </a:moveTo>
                  <a:cubicBezTo>
                    <a:pt x="16" y="1"/>
                    <a:pt x="0" y="33"/>
                    <a:pt x="25" y="50"/>
                  </a:cubicBezTo>
                  <a:cubicBezTo>
                    <a:pt x="32" y="56"/>
                    <a:pt x="38" y="58"/>
                    <a:pt x="44" y="58"/>
                  </a:cubicBezTo>
                  <a:cubicBezTo>
                    <a:pt x="67" y="58"/>
                    <a:pt x="83" y="24"/>
                    <a:pt x="58" y="10"/>
                  </a:cubicBezTo>
                  <a:cubicBezTo>
                    <a:pt x="51" y="3"/>
                    <a:pt x="45" y="1"/>
                    <a:pt x="38" y="1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1354925" y="1586000"/>
              <a:ext cx="11175" cy="10200"/>
            </a:xfrm>
            <a:custGeom>
              <a:rect b="b" l="l" r="r" t="t"/>
              <a:pathLst>
                <a:path extrusionOk="0" h="408" w="447">
                  <a:moveTo>
                    <a:pt x="219" y="1"/>
                  </a:moveTo>
                  <a:cubicBezTo>
                    <a:pt x="106" y="1"/>
                    <a:pt x="0" y="95"/>
                    <a:pt x="13" y="226"/>
                  </a:cubicBezTo>
                  <a:cubicBezTo>
                    <a:pt x="27" y="339"/>
                    <a:pt x="121" y="407"/>
                    <a:pt x="218" y="407"/>
                  </a:cubicBezTo>
                  <a:cubicBezTo>
                    <a:pt x="275" y="407"/>
                    <a:pt x="333" y="383"/>
                    <a:pt x="374" y="331"/>
                  </a:cubicBezTo>
                  <a:cubicBezTo>
                    <a:pt x="446" y="244"/>
                    <a:pt x="432" y="118"/>
                    <a:pt x="345" y="45"/>
                  </a:cubicBezTo>
                  <a:cubicBezTo>
                    <a:pt x="306" y="14"/>
                    <a:pt x="262" y="1"/>
                    <a:pt x="219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1358725" y="1586775"/>
              <a:ext cx="2500" cy="2275"/>
            </a:xfrm>
            <a:custGeom>
              <a:rect b="b" l="l" r="r" t="t"/>
              <a:pathLst>
                <a:path extrusionOk="0" h="91" w="100">
                  <a:moveTo>
                    <a:pt x="50" y="1"/>
                  </a:moveTo>
                  <a:cubicBezTo>
                    <a:pt x="25" y="1"/>
                    <a:pt x="0" y="22"/>
                    <a:pt x="6" y="51"/>
                  </a:cubicBezTo>
                  <a:cubicBezTo>
                    <a:pt x="8" y="75"/>
                    <a:pt x="28" y="90"/>
                    <a:pt x="49" y="90"/>
                  </a:cubicBezTo>
                  <a:cubicBezTo>
                    <a:pt x="62" y="90"/>
                    <a:pt x="75" y="85"/>
                    <a:pt x="85" y="72"/>
                  </a:cubicBezTo>
                  <a:cubicBezTo>
                    <a:pt x="99" y="54"/>
                    <a:pt x="96" y="25"/>
                    <a:pt x="78" y="11"/>
                  </a:cubicBezTo>
                  <a:cubicBezTo>
                    <a:pt x="70" y="4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1357225" y="1588050"/>
              <a:ext cx="1475" cy="1325"/>
            </a:xfrm>
            <a:custGeom>
              <a:rect b="b" l="l" r="r" t="t"/>
              <a:pathLst>
                <a:path extrusionOk="0" h="53" w="59">
                  <a:moveTo>
                    <a:pt x="28" y="1"/>
                  </a:moveTo>
                  <a:cubicBezTo>
                    <a:pt x="14" y="1"/>
                    <a:pt x="1" y="13"/>
                    <a:pt x="1" y="28"/>
                  </a:cubicBezTo>
                  <a:cubicBezTo>
                    <a:pt x="3" y="44"/>
                    <a:pt x="15" y="53"/>
                    <a:pt x="27" y="53"/>
                  </a:cubicBezTo>
                  <a:cubicBezTo>
                    <a:pt x="35" y="53"/>
                    <a:pt x="42" y="50"/>
                    <a:pt x="47" y="43"/>
                  </a:cubicBezTo>
                  <a:cubicBezTo>
                    <a:pt x="58" y="32"/>
                    <a:pt x="55" y="18"/>
                    <a:pt x="44" y="7"/>
                  </a:cubicBezTo>
                  <a:cubicBezTo>
                    <a:pt x="39" y="3"/>
                    <a:pt x="33" y="1"/>
                    <a:pt x="28" y="1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1409525" y="1613850"/>
              <a:ext cx="11100" cy="10200"/>
            </a:xfrm>
            <a:custGeom>
              <a:rect b="b" l="l" r="r" t="t"/>
              <a:pathLst>
                <a:path extrusionOk="0" h="408" w="444">
                  <a:moveTo>
                    <a:pt x="217" y="0"/>
                  </a:moveTo>
                  <a:cubicBezTo>
                    <a:pt x="105" y="0"/>
                    <a:pt x="1" y="94"/>
                    <a:pt x="14" y="224"/>
                  </a:cubicBezTo>
                  <a:cubicBezTo>
                    <a:pt x="27" y="338"/>
                    <a:pt x="122" y="408"/>
                    <a:pt x="219" y="408"/>
                  </a:cubicBezTo>
                  <a:cubicBezTo>
                    <a:pt x="275" y="408"/>
                    <a:pt x="332" y="384"/>
                    <a:pt x="375" y="332"/>
                  </a:cubicBezTo>
                  <a:cubicBezTo>
                    <a:pt x="443" y="246"/>
                    <a:pt x="433" y="116"/>
                    <a:pt x="346" y="47"/>
                  </a:cubicBezTo>
                  <a:cubicBezTo>
                    <a:pt x="306" y="15"/>
                    <a:pt x="261" y="0"/>
                    <a:pt x="217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1413350" y="1614625"/>
              <a:ext cx="2500" cy="2300"/>
            </a:xfrm>
            <a:custGeom>
              <a:rect b="b" l="l" r="r" t="t"/>
              <a:pathLst>
                <a:path extrusionOk="0" h="92" w="100">
                  <a:moveTo>
                    <a:pt x="48" y="0"/>
                  </a:moveTo>
                  <a:cubicBezTo>
                    <a:pt x="24" y="0"/>
                    <a:pt x="0" y="22"/>
                    <a:pt x="5" y="52"/>
                  </a:cubicBezTo>
                  <a:cubicBezTo>
                    <a:pt x="7" y="77"/>
                    <a:pt x="28" y="92"/>
                    <a:pt x="49" y="92"/>
                  </a:cubicBezTo>
                  <a:cubicBezTo>
                    <a:pt x="62" y="92"/>
                    <a:pt x="75" y="86"/>
                    <a:pt x="85" y="74"/>
                  </a:cubicBezTo>
                  <a:cubicBezTo>
                    <a:pt x="99" y="56"/>
                    <a:pt x="95" y="27"/>
                    <a:pt x="77" y="13"/>
                  </a:cubicBezTo>
                  <a:cubicBezTo>
                    <a:pt x="69" y="4"/>
                    <a:pt x="58" y="0"/>
                    <a:pt x="48" y="0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1411850" y="1615950"/>
              <a:ext cx="1450" cy="1300"/>
            </a:xfrm>
            <a:custGeom>
              <a:rect b="b" l="l" r="r" t="t"/>
              <a:pathLst>
                <a:path extrusionOk="0" h="52" w="58">
                  <a:moveTo>
                    <a:pt x="27" y="1"/>
                  </a:moveTo>
                  <a:cubicBezTo>
                    <a:pt x="13" y="1"/>
                    <a:pt x="0" y="13"/>
                    <a:pt x="0" y="28"/>
                  </a:cubicBezTo>
                  <a:cubicBezTo>
                    <a:pt x="3" y="42"/>
                    <a:pt x="15" y="52"/>
                    <a:pt x="28" y="52"/>
                  </a:cubicBezTo>
                  <a:cubicBezTo>
                    <a:pt x="35" y="52"/>
                    <a:pt x="42" y="49"/>
                    <a:pt x="47" y="43"/>
                  </a:cubicBezTo>
                  <a:cubicBezTo>
                    <a:pt x="58" y="32"/>
                    <a:pt x="54" y="14"/>
                    <a:pt x="43" y="7"/>
                  </a:cubicBezTo>
                  <a:cubicBezTo>
                    <a:pt x="38" y="3"/>
                    <a:pt x="33" y="1"/>
                    <a:pt x="27" y="1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1285325" y="1614250"/>
              <a:ext cx="11075" cy="10250"/>
            </a:xfrm>
            <a:custGeom>
              <a:rect b="b" l="l" r="r" t="t"/>
              <a:pathLst>
                <a:path extrusionOk="0" h="410" w="443">
                  <a:moveTo>
                    <a:pt x="216" y="1"/>
                  </a:moveTo>
                  <a:cubicBezTo>
                    <a:pt x="104" y="1"/>
                    <a:pt x="0" y="96"/>
                    <a:pt x="13" y="226"/>
                  </a:cubicBezTo>
                  <a:cubicBezTo>
                    <a:pt x="25" y="340"/>
                    <a:pt x="120" y="410"/>
                    <a:pt x="217" y="410"/>
                  </a:cubicBezTo>
                  <a:cubicBezTo>
                    <a:pt x="274" y="410"/>
                    <a:pt x="332" y="386"/>
                    <a:pt x="374" y="335"/>
                  </a:cubicBezTo>
                  <a:cubicBezTo>
                    <a:pt x="443" y="244"/>
                    <a:pt x="428" y="118"/>
                    <a:pt x="342" y="46"/>
                  </a:cubicBezTo>
                  <a:cubicBezTo>
                    <a:pt x="303" y="15"/>
                    <a:pt x="259" y="1"/>
                    <a:pt x="216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1289100" y="1615075"/>
              <a:ext cx="2425" cy="2300"/>
            </a:xfrm>
            <a:custGeom>
              <a:rect b="b" l="l" r="r" t="t"/>
              <a:pathLst>
                <a:path extrusionOk="0" h="92" w="97">
                  <a:moveTo>
                    <a:pt x="48" y="0"/>
                  </a:moveTo>
                  <a:cubicBezTo>
                    <a:pt x="23" y="0"/>
                    <a:pt x="0" y="22"/>
                    <a:pt x="3" y="52"/>
                  </a:cubicBezTo>
                  <a:cubicBezTo>
                    <a:pt x="5" y="77"/>
                    <a:pt x="27" y="92"/>
                    <a:pt x="48" y="92"/>
                  </a:cubicBezTo>
                  <a:cubicBezTo>
                    <a:pt x="61" y="92"/>
                    <a:pt x="74" y="86"/>
                    <a:pt x="82" y="74"/>
                  </a:cubicBezTo>
                  <a:cubicBezTo>
                    <a:pt x="97" y="52"/>
                    <a:pt x="97" y="27"/>
                    <a:pt x="79" y="13"/>
                  </a:cubicBezTo>
                  <a:cubicBezTo>
                    <a:pt x="69" y="4"/>
                    <a:pt x="58" y="0"/>
                    <a:pt x="48" y="0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1287450" y="1616400"/>
              <a:ext cx="1550" cy="1275"/>
            </a:xfrm>
            <a:custGeom>
              <a:rect b="b" l="l" r="r" t="t"/>
              <a:pathLst>
                <a:path extrusionOk="0" h="51" w="62">
                  <a:moveTo>
                    <a:pt x="33" y="0"/>
                  </a:moveTo>
                  <a:cubicBezTo>
                    <a:pt x="25" y="0"/>
                    <a:pt x="17" y="4"/>
                    <a:pt x="11" y="10"/>
                  </a:cubicBezTo>
                  <a:cubicBezTo>
                    <a:pt x="0" y="29"/>
                    <a:pt x="16" y="50"/>
                    <a:pt x="35" y="50"/>
                  </a:cubicBezTo>
                  <a:cubicBezTo>
                    <a:pt x="42" y="50"/>
                    <a:pt x="48" y="48"/>
                    <a:pt x="54" y="43"/>
                  </a:cubicBezTo>
                  <a:cubicBezTo>
                    <a:pt x="62" y="32"/>
                    <a:pt x="62" y="14"/>
                    <a:pt x="51" y="7"/>
                  </a:cubicBezTo>
                  <a:cubicBezTo>
                    <a:pt x="45" y="2"/>
                    <a:pt x="39" y="0"/>
                    <a:pt x="33" y="0"/>
                  </a:cubicBez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1186600" y="1571400"/>
              <a:ext cx="221600" cy="176200"/>
            </a:xfrm>
            <a:custGeom>
              <a:rect b="b" l="l" r="r" t="t"/>
              <a:pathLst>
                <a:path extrusionOk="0" h="7048" w="8864">
                  <a:moveTo>
                    <a:pt x="484" y="1"/>
                  </a:moveTo>
                  <a:cubicBezTo>
                    <a:pt x="1" y="1"/>
                    <a:pt x="50" y="2224"/>
                    <a:pt x="3186" y="5028"/>
                  </a:cubicBezTo>
                  <a:lnTo>
                    <a:pt x="3262" y="5038"/>
                  </a:lnTo>
                  <a:lnTo>
                    <a:pt x="3287" y="5111"/>
                  </a:lnTo>
                  <a:cubicBezTo>
                    <a:pt x="5361" y="6617"/>
                    <a:pt x="6982" y="7048"/>
                    <a:pt x="7909" y="7048"/>
                  </a:cubicBezTo>
                  <a:cubicBezTo>
                    <a:pt x="8555" y="7048"/>
                    <a:pt x="8864" y="6838"/>
                    <a:pt x="8754" y="6638"/>
                  </a:cubicBezTo>
                  <a:cubicBezTo>
                    <a:pt x="8736" y="6609"/>
                    <a:pt x="8721" y="6580"/>
                    <a:pt x="8707" y="6551"/>
                  </a:cubicBezTo>
                  <a:cubicBezTo>
                    <a:pt x="8617" y="6561"/>
                    <a:pt x="8518" y="6566"/>
                    <a:pt x="8412" y="6566"/>
                  </a:cubicBezTo>
                  <a:cubicBezTo>
                    <a:pt x="6364" y="6566"/>
                    <a:pt x="1559" y="4688"/>
                    <a:pt x="694" y="88"/>
                  </a:cubicBezTo>
                  <a:cubicBezTo>
                    <a:pt x="694" y="73"/>
                    <a:pt x="687" y="63"/>
                    <a:pt x="687" y="48"/>
                  </a:cubicBezTo>
                  <a:cubicBezTo>
                    <a:pt x="636" y="37"/>
                    <a:pt x="586" y="23"/>
                    <a:pt x="535" y="8"/>
                  </a:cubicBezTo>
                  <a:cubicBezTo>
                    <a:pt x="518" y="3"/>
                    <a:pt x="501" y="1"/>
                    <a:pt x="484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8" name="Google Shape;1258;p31"/>
          <p:cNvGrpSpPr/>
          <p:nvPr/>
        </p:nvGrpSpPr>
        <p:grpSpPr>
          <a:xfrm>
            <a:off x="7255410" y="3057088"/>
            <a:ext cx="658437" cy="606211"/>
            <a:chOff x="2269800" y="3294125"/>
            <a:chExt cx="434325" cy="399875"/>
          </a:xfrm>
        </p:grpSpPr>
        <p:sp>
          <p:nvSpPr>
            <p:cNvPr id="1259" name="Google Shape;1259;p31"/>
            <p:cNvSpPr/>
            <p:nvPr/>
          </p:nvSpPr>
          <p:spPr>
            <a:xfrm>
              <a:off x="2510375" y="3326400"/>
              <a:ext cx="193750" cy="164450"/>
            </a:xfrm>
            <a:custGeom>
              <a:rect b="b" l="l" r="r" t="t"/>
              <a:pathLst>
                <a:path extrusionOk="0" h="6578" w="7750">
                  <a:moveTo>
                    <a:pt x="7164" y="1"/>
                  </a:moveTo>
                  <a:cubicBezTo>
                    <a:pt x="4760" y="297"/>
                    <a:pt x="2369" y="586"/>
                    <a:pt x="0" y="868"/>
                  </a:cubicBezTo>
                  <a:cubicBezTo>
                    <a:pt x="33" y="1626"/>
                    <a:pt x="51" y="2388"/>
                    <a:pt x="51" y="3146"/>
                  </a:cubicBezTo>
                  <a:cubicBezTo>
                    <a:pt x="62" y="4944"/>
                    <a:pt x="1680" y="6577"/>
                    <a:pt x="3792" y="6577"/>
                  </a:cubicBezTo>
                  <a:cubicBezTo>
                    <a:pt x="3817" y="6577"/>
                    <a:pt x="3842" y="6577"/>
                    <a:pt x="3868" y="6576"/>
                  </a:cubicBezTo>
                  <a:cubicBezTo>
                    <a:pt x="6020" y="6537"/>
                    <a:pt x="7749" y="4547"/>
                    <a:pt x="7536" y="2492"/>
                  </a:cubicBezTo>
                  <a:cubicBezTo>
                    <a:pt x="7435" y="1655"/>
                    <a:pt x="7313" y="824"/>
                    <a:pt x="7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2533925" y="3471200"/>
              <a:ext cx="121375" cy="222800"/>
            </a:xfrm>
            <a:custGeom>
              <a:rect b="b" l="l" r="r" t="t"/>
              <a:pathLst>
                <a:path extrusionOk="0" h="8912" w="4855">
                  <a:moveTo>
                    <a:pt x="2926" y="1"/>
                  </a:moveTo>
                  <a:lnTo>
                    <a:pt x="2640" y="376"/>
                  </a:lnTo>
                  <a:cubicBezTo>
                    <a:pt x="2640" y="376"/>
                    <a:pt x="2705" y="416"/>
                    <a:pt x="2713" y="1319"/>
                  </a:cubicBezTo>
                  <a:cubicBezTo>
                    <a:pt x="2767" y="2586"/>
                    <a:pt x="2633" y="6930"/>
                    <a:pt x="1857" y="7569"/>
                  </a:cubicBezTo>
                  <a:cubicBezTo>
                    <a:pt x="1497" y="7889"/>
                    <a:pt x="1102" y="7967"/>
                    <a:pt x="800" y="7967"/>
                  </a:cubicBezTo>
                  <a:cubicBezTo>
                    <a:pt x="508" y="7967"/>
                    <a:pt x="302" y="7894"/>
                    <a:pt x="297" y="7894"/>
                  </a:cubicBezTo>
                  <a:cubicBezTo>
                    <a:pt x="297" y="7894"/>
                    <a:pt x="297" y="7894"/>
                    <a:pt x="297" y="7894"/>
                  </a:cubicBezTo>
                  <a:cubicBezTo>
                    <a:pt x="279" y="7891"/>
                    <a:pt x="257" y="7887"/>
                    <a:pt x="236" y="7887"/>
                  </a:cubicBezTo>
                  <a:cubicBezTo>
                    <a:pt x="1" y="7887"/>
                    <a:pt x="15" y="8234"/>
                    <a:pt x="250" y="8266"/>
                  </a:cubicBezTo>
                  <a:cubicBezTo>
                    <a:pt x="1691" y="8479"/>
                    <a:pt x="3121" y="8692"/>
                    <a:pt x="4540" y="8909"/>
                  </a:cubicBezTo>
                  <a:cubicBezTo>
                    <a:pt x="4550" y="8911"/>
                    <a:pt x="4561" y="8911"/>
                    <a:pt x="4570" y="8911"/>
                  </a:cubicBezTo>
                  <a:cubicBezTo>
                    <a:pt x="4772" y="8911"/>
                    <a:pt x="4855" y="8577"/>
                    <a:pt x="4652" y="8501"/>
                  </a:cubicBezTo>
                  <a:cubicBezTo>
                    <a:pt x="4626" y="8494"/>
                    <a:pt x="4605" y="8490"/>
                    <a:pt x="4580" y="8486"/>
                  </a:cubicBezTo>
                  <a:cubicBezTo>
                    <a:pt x="4563" y="8487"/>
                    <a:pt x="4546" y="8487"/>
                    <a:pt x="4529" y="8487"/>
                  </a:cubicBezTo>
                  <a:cubicBezTo>
                    <a:pt x="3974" y="8487"/>
                    <a:pt x="3455" y="8201"/>
                    <a:pt x="3157" y="7732"/>
                  </a:cubicBezTo>
                  <a:cubicBezTo>
                    <a:pt x="2615" y="6912"/>
                    <a:pt x="3135" y="2749"/>
                    <a:pt x="3124" y="1315"/>
                  </a:cubicBezTo>
                  <a:cubicBezTo>
                    <a:pt x="3143" y="423"/>
                    <a:pt x="3247" y="352"/>
                    <a:pt x="3283" y="352"/>
                  </a:cubicBezTo>
                  <a:cubicBezTo>
                    <a:pt x="3289" y="352"/>
                    <a:pt x="3293" y="355"/>
                    <a:pt x="3294" y="355"/>
                  </a:cubicBezTo>
                  <a:cubicBezTo>
                    <a:pt x="3175" y="235"/>
                    <a:pt x="3052" y="120"/>
                    <a:pt x="2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2514700" y="3412250"/>
              <a:ext cx="183100" cy="78600"/>
            </a:xfrm>
            <a:custGeom>
              <a:rect b="b" l="l" r="r" t="t"/>
              <a:pathLst>
                <a:path extrusionOk="0" h="3144" w="7324">
                  <a:moveTo>
                    <a:pt x="7324" y="1"/>
                  </a:moveTo>
                  <a:cubicBezTo>
                    <a:pt x="4872" y="185"/>
                    <a:pt x="2431" y="366"/>
                    <a:pt x="1" y="539"/>
                  </a:cubicBezTo>
                  <a:cubicBezTo>
                    <a:pt x="420" y="1963"/>
                    <a:pt x="1828" y="3143"/>
                    <a:pt x="3607" y="3143"/>
                  </a:cubicBezTo>
                  <a:cubicBezTo>
                    <a:pt x="3636" y="3143"/>
                    <a:pt x="3665" y="3143"/>
                    <a:pt x="3695" y="3142"/>
                  </a:cubicBezTo>
                  <a:cubicBezTo>
                    <a:pt x="5511" y="3106"/>
                    <a:pt x="7013" y="1694"/>
                    <a:pt x="7324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2269800" y="3311800"/>
              <a:ext cx="106825" cy="83475"/>
            </a:xfrm>
            <a:custGeom>
              <a:rect b="b" l="l" r="r" t="t"/>
              <a:pathLst>
                <a:path extrusionOk="0" h="3339" w="4273">
                  <a:moveTo>
                    <a:pt x="830" y="0"/>
                  </a:moveTo>
                  <a:cubicBezTo>
                    <a:pt x="544" y="0"/>
                    <a:pt x="281" y="70"/>
                    <a:pt x="80" y="245"/>
                  </a:cubicBezTo>
                  <a:cubicBezTo>
                    <a:pt x="0" y="318"/>
                    <a:pt x="36" y="426"/>
                    <a:pt x="109" y="477"/>
                  </a:cubicBezTo>
                  <a:cubicBezTo>
                    <a:pt x="398" y="690"/>
                    <a:pt x="704" y="668"/>
                    <a:pt x="1047" y="733"/>
                  </a:cubicBezTo>
                  <a:cubicBezTo>
                    <a:pt x="1448" y="809"/>
                    <a:pt x="1831" y="950"/>
                    <a:pt x="2185" y="1152"/>
                  </a:cubicBezTo>
                  <a:cubicBezTo>
                    <a:pt x="2976" y="1610"/>
                    <a:pt x="3575" y="2340"/>
                    <a:pt x="3864" y="3206"/>
                  </a:cubicBezTo>
                  <a:lnTo>
                    <a:pt x="3864" y="3203"/>
                  </a:lnTo>
                  <a:cubicBezTo>
                    <a:pt x="3896" y="3298"/>
                    <a:pt x="3970" y="3339"/>
                    <a:pt x="4045" y="3339"/>
                  </a:cubicBezTo>
                  <a:cubicBezTo>
                    <a:pt x="4158" y="3339"/>
                    <a:pt x="4273" y="3245"/>
                    <a:pt x="4247" y="3102"/>
                  </a:cubicBezTo>
                  <a:cubicBezTo>
                    <a:pt x="4066" y="2091"/>
                    <a:pt x="3546" y="1192"/>
                    <a:pt x="2647" y="617"/>
                  </a:cubicBezTo>
                  <a:cubicBezTo>
                    <a:pt x="2214" y="343"/>
                    <a:pt x="1466" y="0"/>
                    <a:pt x="830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2329100" y="3294125"/>
              <a:ext cx="76850" cy="60500"/>
            </a:xfrm>
            <a:custGeom>
              <a:rect b="b" l="l" r="r" t="t"/>
              <a:pathLst>
                <a:path extrusionOk="0" h="2420" w="3074">
                  <a:moveTo>
                    <a:pt x="1457" y="1"/>
                  </a:moveTo>
                  <a:cubicBezTo>
                    <a:pt x="966" y="1"/>
                    <a:pt x="460" y="182"/>
                    <a:pt x="272" y="620"/>
                  </a:cubicBezTo>
                  <a:cubicBezTo>
                    <a:pt x="1" y="1256"/>
                    <a:pt x="427" y="1971"/>
                    <a:pt x="903" y="2386"/>
                  </a:cubicBezTo>
                  <a:lnTo>
                    <a:pt x="900" y="2386"/>
                  </a:lnTo>
                  <a:cubicBezTo>
                    <a:pt x="927" y="2409"/>
                    <a:pt x="959" y="2420"/>
                    <a:pt x="991" y="2420"/>
                  </a:cubicBezTo>
                  <a:cubicBezTo>
                    <a:pt x="1093" y="2420"/>
                    <a:pt x="1194" y="2319"/>
                    <a:pt x="1120" y="2224"/>
                  </a:cubicBezTo>
                  <a:cubicBezTo>
                    <a:pt x="806" y="1826"/>
                    <a:pt x="304" y="797"/>
                    <a:pt x="1059" y="573"/>
                  </a:cubicBezTo>
                  <a:cubicBezTo>
                    <a:pt x="1158" y="544"/>
                    <a:pt x="1283" y="527"/>
                    <a:pt x="1414" y="527"/>
                  </a:cubicBezTo>
                  <a:cubicBezTo>
                    <a:pt x="1667" y="527"/>
                    <a:pt x="1941" y="589"/>
                    <a:pt x="2091" y="739"/>
                  </a:cubicBezTo>
                  <a:cubicBezTo>
                    <a:pt x="2308" y="954"/>
                    <a:pt x="2196" y="1269"/>
                    <a:pt x="1996" y="1269"/>
                  </a:cubicBezTo>
                  <a:cubicBezTo>
                    <a:pt x="1927" y="1269"/>
                    <a:pt x="1847" y="1231"/>
                    <a:pt x="1766" y="1137"/>
                  </a:cubicBezTo>
                  <a:cubicBezTo>
                    <a:pt x="1742" y="1108"/>
                    <a:pt x="1711" y="1096"/>
                    <a:pt x="1680" y="1096"/>
                  </a:cubicBezTo>
                  <a:cubicBezTo>
                    <a:pt x="1609" y="1096"/>
                    <a:pt x="1537" y="1157"/>
                    <a:pt x="1532" y="1227"/>
                  </a:cubicBezTo>
                  <a:cubicBezTo>
                    <a:pt x="1517" y="1583"/>
                    <a:pt x="1800" y="1761"/>
                    <a:pt x="2101" y="1761"/>
                  </a:cubicBezTo>
                  <a:cubicBezTo>
                    <a:pt x="2307" y="1761"/>
                    <a:pt x="2521" y="1678"/>
                    <a:pt x="2655" y="1512"/>
                  </a:cubicBezTo>
                  <a:cubicBezTo>
                    <a:pt x="3074" y="999"/>
                    <a:pt x="2658" y="324"/>
                    <a:pt x="2109" y="115"/>
                  </a:cubicBezTo>
                  <a:cubicBezTo>
                    <a:pt x="1919" y="42"/>
                    <a:pt x="1690" y="1"/>
                    <a:pt x="1457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2342200" y="3381575"/>
              <a:ext cx="71700" cy="53900"/>
            </a:xfrm>
            <a:custGeom>
              <a:rect b="b" l="l" r="r" t="t"/>
              <a:pathLst>
                <a:path extrusionOk="0" h="2156" w="2868">
                  <a:moveTo>
                    <a:pt x="1434" y="0"/>
                  </a:moveTo>
                  <a:cubicBezTo>
                    <a:pt x="0" y="0"/>
                    <a:pt x="4" y="2156"/>
                    <a:pt x="1434" y="2156"/>
                  </a:cubicBezTo>
                  <a:cubicBezTo>
                    <a:pt x="2867" y="2156"/>
                    <a:pt x="2867" y="0"/>
                    <a:pt x="143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2393375" y="3387975"/>
              <a:ext cx="63225" cy="47500"/>
            </a:xfrm>
            <a:custGeom>
              <a:rect b="b" l="l" r="r" t="t"/>
              <a:pathLst>
                <a:path extrusionOk="0" h="1900" w="2529">
                  <a:moveTo>
                    <a:pt x="1264" y="1"/>
                  </a:moveTo>
                  <a:cubicBezTo>
                    <a:pt x="1" y="1"/>
                    <a:pt x="1" y="1900"/>
                    <a:pt x="1264" y="1900"/>
                  </a:cubicBezTo>
                  <a:cubicBezTo>
                    <a:pt x="2528" y="1900"/>
                    <a:pt x="2528" y="1"/>
                    <a:pt x="1264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2378850" y="3429500"/>
              <a:ext cx="59500" cy="44800"/>
            </a:xfrm>
            <a:custGeom>
              <a:rect b="b" l="l" r="r" t="t"/>
              <a:pathLst>
                <a:path extrusionOk="0" h="1792" w="2380">
                  <a:moveTo>
                    <a:pt x="1188" y="1"/>
                  </a:moveTo>
                  <a:cubicBezTo>
                    <a:pt x="0" y="1"/>
                    <a:pt x="0" y="1792"/>
                    <a:pt x="1188" y="1792"/>
                  </a:cubicBezTo>
                  <a:cubicBezTo>
                    <a:pt x="2380" y="1792"/>
                    <a:pt x="2380" y="1"/>
                    <a:pt x="1188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2331900" y="3423625"/>
              <a:ext cx="46425" cy="43900"/>
            </a:xfrm>
            <a:custGeom>
              <a:rect b="b" l="l" r="r" t="t"/>
              <a:pathLst>
                <a:path extrusionOk="0" h="1756" w="1857">
                  <a:moveTo>
                    <a:pt x="929" y="1"/>
                  </a:moveTo>
                  <a:cubicBezTo>
                    <a:pt x="441" y="1"/>
                    <a:pt x="40" y="387"/>
                    <a:pt x="22" y="878"/>
                  </a:cubicBezTo>
                  <a:cubicBezTo>
                    <a:pt x="1" y="1348"/>
                    <a:pt x="456" y="1756"/>
                    <a:pt x="929" y="1756"/>
                  </a:cubicBezTo>
                  <a:cubicBezTo>
                    <a:pt x="1420" y="1756"/>
                    <a:pt x="1821" y="1366"/>
                    <a:pt x="1835" y="878"/>
                  </a:cubicBezTo>
                  <a:cubicBezTo>
                    <a:pt x="1857" y="405"/>
                    <a:pt x="1402" y="1"/>
                    <a:pt x="929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2309700" y="3380925"/>
              <a:ext cx="47225" cy="44725"/>
            </a:xfrm>
            <a:custGeom>
              <a:rect b="b" l="l" r="r" t="t"/>
              <a:pathLst>
                <a:path extrusionOk="0" h="1789" w="1889">
                  <a:moveTo>
                    <a:pt x="946" y="1"/>
                  </a:moveTo>
                  <a:cubicBezTo>
                    <a:pt x="448" y="1"/>
                    <a:pt x="40" y="394"/>
                    <a:pt x="22" y="893"/>
                  </a:cubicBezTo>
                  <a:cubicBezTo>
                    <a:pt x="0" y="1377"/>
                    <a:pt x="463" y="1788"/>
                    <a:pt x="946" y="1788"/>
                  </a:cubicBezTo>
                  <a:cubicBezTo>
                    <a:pt x="1441" y="1788"/>
                    <a:pt x="1849" y="1391"/>
                    <a:pt x="1867" y="893"/>
                  </a:cubicBezTo>
                  <a:cubicBezTo>
                    <a:pt x="1889" y="413"/>
                    <a:pt x="1427" y="1"/>
                    <a:pt x="946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2377575" y="3348425"/>
              <a:ext cx="48950" cy="46350"/>
            </a:xfrm>
            <a:custGeom>
              <a:rect b="b" l="l" r="r" t="t"/>
              <a:pathLst>
                <a:path extrusionOk="0" h="1854" w="1958">
                  <a:moveTo>
                    <a:pt x="979" y="1"/>
                  </a:moveTo>
                  <a:cubicBezTo>
                    <a:pt x="463" y="1"/>
                    <a:pt x="40" y="409"/>
                    <a:pt x="22" y="925"/>
                  </a:cubicBezTo>
                  <a:cubicBezTo>
                    <a:pt x="1" y="1427"/>
                    <a:pt x="477" y="1853"/>
                    <a:pt x="979" y="1853"/>
                  </a:cubicBezTo>
                  <a:cubicBezTo>
                    <a:pt x="1496" y="1850"/>
                    <a:pt x="1918" y="1442"/>
                    <a:pt x="1933" y="925"/>
                  </a:cubicBezTo>
                  <a:cubicBezTo>
                    <a:pt x="1958" y="427"/>
                    <a:pt x="1478" y="1"/>
                    <a:pt x="979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2321075" y="3346350"/>
              <a:ext cx="61575" cy="46250"/>
            </a:xfrm>
            <a:custGeom>
              <a:rect b="b" l="l" r="r" t="t"/>
              <a:pathLst>
                <a:path extrusionOk="0" h="1850" w="2463">
                  <a:moveTo>
                    <a:pt x="1232" y="1"/>
                  </a:moveTo>
                  <a:cubicBezTo>
                    <a:pt x="0" y="1"/>
                    <a:pt x="0" y="1850"/>
                    <a:pt x="1232" y="1850"/>
                  </a:cubicBezTo>
                  <a:cubicBezTo>
                    <a:pt x="2463" y="1850"/>
                    <a:pt x="2463" y="1"/>
                    <a:pt x="1232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2414050" y="3429950"/>
              <a:ext cx="61050" cy="45975"/>
            </a:xfrm>
            <a:custGeom>
              <a:rect b="b" l="l" r="r" t="t"/>
              <a:pathLst>
                <a:path extrusionOk="0" h="1839" w="2442">
                  <a:moveTo>
                    <a:pt x="1221" y="1"/>
                  </a:moveTo>
                  <a:cubicBezTo>
                    <a:pt x="1" y="1"/>
                    <a:pt x="4" y="1839"/>
                    <a:pt x="1221" y="1839"/>
                  </a:cubicBezTo>
                  <a:cubicBezTo>
                    <a:pt x="2442" y="1839"/>
                    <a:pt x="2442" y="1"/>
                    <a:pt x="1221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2468675" y="3446200"/>
              <a:ext cx="45600" cy="43075"/>
            </a:xfrm>
            <a:custGeom>
              <a:rect b="b" l="l" r="r" t="t"/>
              <a:pathLst>
                <a:path extrusionOk="0" h="1723" w="1824">
                  <a:moveTo>
                    <a:pt x="914" y="1"/>
                  </a:moveTo>
                  <a:cubicBezTo>
                    <a:pt x="433" y="1"/>
                    <a:pt x="40" y="383"/>
                    <a:pt x="22" y="864"/>
                  </a:cubicBezTo>
                  <a:cubicBezTo>
                    <a:pt x="0" y="1329"/>
                    <a:pt x="448" y="1723"/>
                    <a:pt x="914" y="1723"/>
                  </a:cubicBezTo>
                  <a:cubicBezTo>
                    <a:pt x="1394" y="1723"/>
                    <a:pt x="1788" y="1344"/>
                    <a:pt x="1802" y="864"/>
                  </a:cubicBezTo>
                  <a:cubicBezTo>
                    <a:pt x="1824" y="398"/>
                    <a:pt x="1380" y="1"/>
                    <a:pt x="914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2449450" y="3408750"/>
              <a:ext cx="55700" cy="41900"/>
            </a:xfrm>
            <a:custGeom>
              <a:rect b="b" l="l" r="r" t="t"/>
              <a:pathLst>
                <a:path extrusionOk="0" h="1676" w="2228">
                  <a:moveTo>
                    <a:pt x="1116" y="0"/>
                  </a:moveTo>
                  <a:cubicBezTo>
                    <a:pt x="0" y="0"/>
                    <a:pt x="0" y="1676"/>
                    <a:pt x="1116" y="1676"/>
                  </a:cubicBezTo>
                  <a:cubicBezTo>
                    <a:pt x="2228" y="1676"/>
                    <a:pt x="2228" y="0"/>
                    <a:pt x="1116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2356900" y="3427150"/>
              <a:ext cx="48875" cy="36775"/>
            </a:xfrm>
            <a:custGeom>
              <a:rect b="b" l="l" r="r" t="t"/>
              <a:pathLst>
                <a:path extrusionOk="0" h="1471" w="1955">
                  <a:moveTo>
                    <a:pt x="976" y="1"/>
                  </a:moveTo>
                  <a:cubicBezTo>
                    <a:pt x="1" y="1"/>
                    <a:pt x="1" y="1470"/>
                    <a:pt x="976" y="1470"/>
                  </a:cubicBezTo>
                  <a:cubicBezTo>
                    <a:pt x="1954" y="1470"/>
                    <a:pt x="1954" y="1"/>
                    <a:pt x="97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2296525" y="3406200"/>
              <a:ext cx="62675" cy="47150"/>
            </a:xfrm>
            <a:custGeom>
              <a:rect b="b" l="l" r="r" t="t"/>
              <a:pathLst>
                <a:path extrusionOk="0" h="1886" w="2507">
                  <a:moveTo>
                    <a:pt x="1253" y="1"/>
                  </a:moveTo>
                  <a:cubicBezTo>
                    <a:pt x="0" y="1"/>
                    <a:pt x="4" y="1886"/>
                    <a:pt x="1253" y="1886"/>
                  </a:cubicBezTo>
                  <a:cubicBezTo>
                    <a:pt x="2506" y="1886"/>
                    <a:pt x="2506" y="1"/>
                    <a:pt x="125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2344175" y="3371550"/>
              <a:ext cx="39300" cy="29625"/>
            </a:xfrm>
            <a:custGeom>
              <a:rect b="b" l="l" r="r" t="t"/>
              <a:pathLst>
                <a:path extrusionOk="0" h="1185" w="1572">
                  <a:moveTo>
                    <a:pt x="788" y="0"/>
                  </a:moveTo>
                  <a:cubicBezTo>
                    <a:pt x="1" y="0"/>
                    <a:pt x="1" y="1185"/>
                    <a:pt x="788" y="1185"/>
                  </a:cubicBezTo>
                  <a:cubicBezTo>
                    <a:pt x="1571" y="1185"/>
                    <a:pt x="1571" y="0"/>
                    <a:pt x="78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2433900" y="3441775"/>
              <a:ext cx="60600" cy="45625"/>
            </a:xfrm>
            <a:custGeom>
              <a:rect b="b" l="l" r="r" t="t"/>
              <a:pathLst>
                <a:path extrusionOk="0" h="1825" w="2424">
                  <a:moveTo>
                    <a:pt x="1214" y="1"/>
                  </a:moveTo>
                  <a:cubicBezTo>
                    <a:pt x="1" y="1"/>
                    <a:pt x="5" y="1824"/>
                    <a:pt x="1214" y="1824"/>
                  </a:cubicBezTo>
                  <a:cubicBezTo>
                    <a:pt x="2424" y="1824"/>
                    <a:pt x="2424" y="1"/>
                    <a:pt x="121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2427675" y="3395825"/>
              <a:ext cx="44725" cy="42375"/>
            </a:xfrm>
            <a:custGeom>
              <a:rect b="b" l="l" r="r" t="t"/>
              <a:pathLst>
                <a:path extrusionOk="0" h="1695" w="1789">
                  <a:moveTo>
                    <a:pt x="893" y="1"/>
                  </a:moveTo>
                  <a:cubicBezTo>
                    <a:pt x="423" y="1"/>
                    <a:pt x="37" y="376"/>
                    <a:pt x="22" y="849"/>
                  </a:cubicBezTo>
                  <a:cubicBezTo>
                    <a:pt x="1" y="1304"/>
                    <a:pt x="438" y="1694"/>
                    <a:pt x="893" y="1694"/>
                  </a:cubicBezTo>
                  <a:cubicBezTo>
                    <a:pt x="1366" y="1694"/>
                    <a:pt x="1752" y="1319"/>
                    <a:pt x="1767" y="849"/>
                  </a:cubicBezTo>
                  <a:cubicBezTo>
                    <a:pt x="1788" y="391"/>
                    <a:pt x="1351" y="1"/>
                    <a:pt x="89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2395100" y="3344475"/>
              <a:ext cx="55275" cy="41550"/>
            </a:xfrm>
            <a:custGeom>
              <a:rect b="b" l="l" r="r" t="t"/>
              <a:pathLst>
                <a:path extrusionOk="0" h="1662" w="2211">
                  <a:moveTo>
                    <a:pt x="1105" y="0"/>
                  </a:moveTo>
                  <a:cubicBezTo>
                    <a:pt x="0" y="0"/>
                    <a:pt x="4" y="1661"/>
                    <a:pt x="1105" y="1661"/>
                  </a:cubicBezTo>
                  <a:cubicBezTo>
                    <a:pt x="2210" y="1661"/>
                    <a:pt x="2210" y="0"/>
                    <a:pt x="1105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31"/>
          <p:cNvGrpSpPr/>
          <p:nvPr/>
        </p:nvGrpSpPr>
        <p:grpSpPr>
          <a:xfrm>
            <a:off x="4804908" y="2818676"/>
            <a:ext cx="285349" cy="594083"/>
            <a:chOff x="2913450" y="3071475"/>
            <a:chExt cx="188225" cy="391875"/>
          </a:xfrm>
        </p:grpSpPr>
        <p:sp>
          <p:nvSpPr>
            <p:cNvPr id="1281" name="Google Shape;1281;p31"/>
            <p:cNvSpPr/>
            <p:nvPr/>
          </p:nvSpPr>
          <p:spPr>
            <a:xfrm>
              <a:off x="2952000" y="3314025"/>
              <a:ext cx="14275" cy="73175"/>
            </a:xfrm>
            <a:custGeom>
              <a:rect b="b" l="l" r="r" t="t"/>
              <a:pathLst>
                <a:path extrusionOk="0" h="2927" w="571">
                  <a:moveTo>
                    <a:pt x="399" y="0"/>
                  </a:moveTo>
                  <a:cubicBezTo>
                    <a:pt x="347" y="0"/>
                    <a:pt x="294" y="30"/>
                    <a:pt x="274" y="95"/>
                  </a:cubicBezTo>
                  <a:lnTo>
                    <a:pt x="274" y="91"/>
                  </a:lnTo>
                  <a:cubicBezTo>
                    <a:pt x="105" y="543"/>
                    <a:pt x="65" y="1052"/>
                    <a:pt x="40" y="1525"/>
                  </a:cubicBezTo>
                  <a:cubicBezTo>
                    <a:pt x="25" y="1767"/>
                    <a:pt x="14" y="2009"/>
                    <a:pt x="18" y="2251"/>
                  </a:cubicBezTo>
                  <a:cubicBezTo>
                    <a:pt x="22" y="2471"/>
                    <a:pt x="0" y="2764"/>
                    <a:pt x="195" y="2904"/>
                  </a:cubicBezTo>
                  <a:cubicBezTo>
                    <a:pt x="216" y="2920"/>
                    <a:pt x="240" y="2927"/>
                    <a:pt x="264" y="2927"/>
                  </a:cubicBezTo>
                  <a:cubicBezTo>
                    <a:pt x="307" y="2927"/>
                    <a:pt x="351" y="2907"/>
                    <a:pt x="383" y="2879"/>
                  </a:cubicBezTo>
                  <a:cubicBezTo>
                    <a:pt x="556" y="2735"/>
                    <a:pt x="506" y="2402"/>
                    <a:pt x="502" y="2204"/>
                  </a:cubicBezTo>
                  <a:cubicBezTo>
                    <a:pt x="502" y="1976"/>
                    <a:pt x="502" y="1752"/>
                    <a:pt x="509" y="1529"/>
                  </a:cubicBezTo>
                  <a:cubicBezTo>
                    <a:pt x="524" y="1066"/>
                    <a:pt x="571" y="593"/>
                    <a:pt x="531" y="128"/>
                  </a:cubicBezTo>
                  <a:cubicBezTo>
                    <a:pt x="529" y="46"/>
                    <a:pt x="464" y="0"/>
                    <a:pt x="399" y="0"/>
                  </a:cubicBezTo>
                  <a:close/>
                </a:path>
              </a:pathLst>
            </a:custGeom>
            <a:solidFill>
              <a:srgbClr val="004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2913450" y="3071475"/>
              <a:ext cx="93725" cy="273100"/>
            </a:xfrm>
            <a:custGeom>
              <a:rect b="b" l="l" r="r" t="t"/>
              <a:pathLst>
                <a:path extrusionOk="0" h="10924" w="3749">
                  <a:moveTo>
                    <a:pt x="1856" y="1"/>
                  </a:moveTo>
                  <a:cubicBezTo>
                    <a:pt x="1621" y="622"/>
                    <a:pt x="1470" y="1272"/>
                    <a:pt x="1325" y="1918"/>
                  </a:cubicBezTo>
                  <a:cubicBezTo>
                    <a:pt x="863" y="3991"/>
                    <a:pt x="473" y="6074"/>
                    <a:pt x="163" y="8176"/>
                  </a:cubicBezTo>
                  <a:cubicBezTo>
                    <a:pt x="80" y="8743"/>
                    <a:pt x="0" y="9331"/>
                    <a:pt x="166" y="9880"/>
                  </a:cubicBezTo>
                  <a:cubicBezTo>
                    <a:pt x="332" y="10427"/>
                    <a:pt x="806" y="10924"/>
                    <a:pt x="1381" y="10924"/>
                  </a:cubicBezTo>
                  <a:cubicBezTo>
                    <a:pt x="1383" y="10924"/>
                    <a:pt x="1385" y="10924"/>
                    <a:pt x="1387" y="10924"/>
                  </a:cubicBezTo>
                  <a:lnTo>
                    <a:pt x="2362" y="10924"/>
                  </a:lnTo>
                  <a:cubicBezTo>
                    <a:pt x="2364" y="10924"/>
                    <a:pt x="2366" y="10924"/>
                    <a:pt x="2368" y="10924"/>
                  </a:cubicBezTo>
                  <a:cubicBezTo>
                    <a:pt x="2939" y="10924"/>
                    <a:pt x="3413" y="10427"/>
                    <a:pt x="3579" y="9880"/>
                  </a:cubicBezTo>
                  <a:cubicBezTo>
                    <a:pt x="3748" y="9335"/>
                    <a:pt x="3665" y="8743"/>
                    <a:pt x="3582" y="8176"/>
                  </a:cubicBezTo>
                  <a:cubicBezTo>
                    <a:pt x="3272" y="6078"/>
                    <a:pt x="2882" y="3991"/>
                    <a:pt x="2419" y="1918"/>
                  </a:cubicBezTo>
                  <a:cubicBezTo>
                    <a:pt x="2275" y="1272"/>
                    <a:pt x="2123" y="622"/>
                    <a:pt x="1889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2913450" y="3130250"/>
              <a:ext cx="93350" cy="214425"/>
            </a:xfrm>
            <a:custGeom>
              <a:rect b="b" l="l" r="r" t="t"/>
              <a:pathLst>
                <a:path extrusionOk="0" h="8577" w="3734">
                  <a:moveTo>
                    <a:pt x="1231" y="0"/>
                  </a:moveTo>
                  <a:lnTo>
                    <a:pt x="1231" y="0"/>
                  </a:lnTo>
                  <a:cubicBezTo>
                    <a:pt x="809" y="1929"/>
                    <a:pt x="455" y="3871"/>
                    <a:pt x="163" y="5825"/>
                  </a:cubicBezTo>
                  <a:cubicBezTo>
                    <a:pt x="76" y="6392"/>
                    <a:pt x="0" y="6984"/>
                    <a:pt x="166" y="7533"/>
                  </a:cubicBezTo>
                  <a:cubicBezTo>
                    <a:pt x="332" y="8082"/>
                    <a:pt x="809" y="8576"/>
                    <a:pt x="1383" y="8576"/>
                  </a:cubicBezTo>
                  <a:lnTo>
                    <a:pt x="2362" y="8576"/>
                  </a:lnTo>
                  <a:cubicBezTo>
                    <a:pt x="2936" y="8576"/>
                    <a:pt x="3412" y="8078"/>
                    <a:pt x="3579" y="7533"/>
                  </a:cubicBezTo>
                  <a:cubicBezTo>
                    <a:pt x="3734" y="7024"/>
                    <a:pt x="3680" y="6486"/>
                    <a:pt x="3604" y="5958"/>
                  </a:cubicBezTo>
                  <a:lnTo>
                    <a:pt x="3604" y="5958"/>
                  </a:lnTo>
                  <a:cubicBezTo>
                    <a:pt x="3537" y="5985"/>
                    <a:pt x="3467" y="5998"/>
                    <a:pt x="3397" y="5998"/>
                  </a:cubicBezTo>
                  <a:cubicBezTo>
                    <a:pt x="3354" y="5998"/>
                    <a:pt x="3311" y="5993"/>
                    <a:pt x="3268" y="5984"/>
                  </a:cubicBezTo>
                  <a:cubicBezTo>
                    <a:pt x="3044" y="5922"/>
                    <a:pt x="2893" y="5702"/>
                    <a:pt x="2846" y="5471"/>
                  </a:cubicBezTo>
                  <a:cubicBezTo>
                    <a:pt x="2799" y="5243"/>
                    <a:pt x="2838" y="5009"/>
                    <a:pt x="2882" y="4778"/>
                  </a:cubicBezTo>
                  <a:lnTo>
                    <a:pt x="2882" y="4778"/>
                  </a:lnTo>
                  <a:cubicBezTo>
                    <a:pt x="2857" y="4783"/>
                    <a:pt x="2832" y="4786"/>
                    <a:pt x="2807" y="4786"/>
                  </a:cubicBezTo>
                  <a:cubicBezTo>
                    <a:pt x="2655" y="4786"/>
                    <a:pt x="2510" y="4688"/>
                    <a:pt x="2423" y="4561"/>
                  </a:cubicBezTo>
                  <a:cubicBezTo>
                    <a:pt x="2326" y="4413"/>
                    <a:pt x="2289" y="4232"/>
                    <a:pt x="2264" y="4055"/>
                  </a:cubicBezTo>
                  <a:cubicBezTo>
                    <a:pt x="2210" y="3619"/>
                    <a:pt x="2214" y="3174"/>
                    <a:pt x="2279" y="2737"/>
                  </a:cubicBezTo>
                  <a:lnTo>
                    <a:pt x="2279" y="2737"/>
                  </a:lnTo>
                  <a:cubicBezTo>
                    <a:pt x="2254" y="2790"/>
                    <a:pt x="2198" y="2816"/>
                    <a:pt x="2139" y="2816"/>
                  </a:cubicBezTo>
                  <a:cubicBezTo>
                    <a:pt x="2094" y="2816"/>
                    <a:pt x="2046" y="2800"/>
                    <a:pt x="2011" y="2770"/>
                  </a:cubicBezTo>
                  <a:cubicBezTo>
                    <a:pt x="1936" y="2705"/>
                    <a:pt x="1903" y="2600"/>
                    <a:pt x="1885" y="2499"/>
                  </a:cubicBezTo>
                  <a:cubicBezTo>
                    <a:pt x="1795" y="2059"/>
                    <a:pt x="1802" y="1607"/>
                    <a:pt x="1813" y="1159"/>
                  </a:cubicBezTo>
                  <a:lnTo>
                    <a:pt x="1813" y="1159"/>
                  </a:lnTo>
                  <a:cubicBezTo>
                    <a:pt x="1777" y="1284"/>
                    <a:pt x="1662" y="1367"/>
                    <a:pt x="1538" y="1367"/>
                  </a:cubicBezTo>
                  <a:cubicBezTo>
                    <a:pt x="1510" y="1367"/>
                    <a:pt x="1483" y="1363"/>
                    <a:pt x="1455" y="1354"/>
                  </a:cubicBezTo>
                  <a:cubicBezTo>
                    <a:pt x="1253" y="1282"/>
                    <a:pt x="1210" y="1022"/>
                    <a:pt x="1206" y="813"/>
                  </a:cubicBezTo>
                  <a:cubicBezTo>
                    <a:pt x="1203" y="542"/>
                    <a:pt x="1213" y="271"/>
                    <a:pt x="1231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3046600" y="3390125"/>
              <a:ext cx="14275" cy="73225"/>
            </a:xfrm>
            <a:custGeom>
              <a:rect b="b" l="l" r="r" t="t"/>
              <a:pathLst>
                <a:path extrusionOk="0" h="2929" w="571">
                  <a:moveTo>
                    <a:pt x="398" y="1"/>
                  </a:moveTo>
                  <a:cubicBezTo>
                    <a:pt x="345" y="1"/>
                    <a:pt x="292" y="31"/>
                    <a:pt x="271" y="95"/>
                  </a:cubicBezTo>
                  <a:cubicBezTo>
                    <a:pt x="105" y="546"/>
                    <a:pt x="65" y="1056"/>
                    <a:pt x="40" y="1529"/>
                  </a:cubicBezTo>
                  <a:cubicBezTo>
                    <a:pt x="26" y="1771"/>
                    <a:pt x="15" y="2012"/>
                    <a:pt x="18" y="2254"/>
                  </a:cubicBezTo>
                  <a:cubicBezTo>
                    <a:pt x="22" y="2475"/>
                    <a:pt x="0" y="2767"/>
                    <a:pt x="195" y="2908"/>
                  </a:cubicBezTo>
                  <a:cubicBezTo>
                    <a:pt x="216" y="2923"/>
                    <a:pt x="241" y="2929"/>
                    <a:pt x="265" y="2929"/>
                  </a:cubicBezTo>
                  <a:cubicBezTo>
                    <a:pt x="307" y="2929"/>
                    <a:pt x="351" y="2910"/>
                    <a:pt x="383" y="2883"/>
                  </a:cubicBezTo>
                  <a:cubicBezTo>
                    <a:pt x="556" y="2738"/>
                    <a:pt x="506" y="2406"/>
                    <a:pt x="502" y="2204"/>
                  </a:cubicBezTo>
                  <a:cubicBezTo>
                    <a:pt x="502" y="1976"/>
                    <a:pt x="502" y="1756"/>
                    <a:pt x="509" y="1529"/>
                  </a:cubicBezTo>
                  <a:cubicBezTo>
                    <a:pt x="524" y="1066"/>
                    <a:pt x="571" y="593"/>
                    <a:pt x="531" y="131"/>
                  </a:cubicBezTo>
                  <a:cubicBezTo>
                    <a:pt x="529" y="47"/>
                    <a:pt x="464" y="1"/>
                    <a:pt x="398" y="1"/>
                  </a:cubicBezTo>
                  <a:close/>
                </a:path>
              </a:pathLst>
            </a:custGeom>
            <a:solidFill>
              <a:srgbClr val="004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3008050" y="3147675"/>
              <a:ext cx="93625" cy="273100"/>
            </a:xfrm>
            <a:custGeom>
              <a:rect b="b" l="l" r="r" t="t"/>
              <a:pathLst>
                <a:path extrusionOk="0" h="10924" w="3745">
                  <a:moveTo>
                    <a:pt x="1856" y="0"/>
                  </a:moveTo>
                  <a:cubicBezTo>
                    <a:pt x="1622" y="621"/>
                    <a:pt x="1470" y="1271"/>
                    <a:pt x="1326" y="1918"/>
                  </a:cubicBezTo>
                  <a:cubicBezTo>
                    <a:pt x="860" y="3990"/>
                    <a:pt x="473" y="6074"/>
                    <a:pt x="163" y="8175"/>
                  </a:cubicBezTo>
                  <a:cubicBezTo>
                    <a:pt x="76" y="8742"/>
                    <a:pt x="0" y="9331"/>
                    <a:pt x="167" y="9880"/>
                  </a:cubicBezTo>
                  <a:cubicBezTo>
                    <a:pt x="332" y="10427"/>
                    <a:pt x="806" y="10923"/>
                    <a:pt x="1377" y="10923"/>
                  </a:cubicBezTo>
                  <a:cubicBezTo>
                    <a:pt x="1379" y="10923"/>
                    <a:pt x="1381" y="10923"/>
                    <a:pt x="1383" y="10923"/>
                  </a:cubicBezTo>
                  <a:lnTo>
                    <a:pt x="2362" y="10923"/>
                  </a:lnTo>
                  <a:cubicBezTo>
                    <a:pt x="2364" y="10923"/>
                    <a:pt x="2366" y="10923"/>
                    <a:pt x="2368" y="10923"/>
                  </a:cubicBezTo>
                  <a:cubicBezTo>
                    <a:pt x="2936" y="10923"/>
                    <a:pt x="3413" y="10427"/>
                    <a:pt x="3579" y="9880"/>
                  </a:cubicBezTo>
                  <a:cubicBezTo>
                    <a:pt x="3745" y="9331"/>
                    <a:pt x="3669" y="8742"/>
                    <a:pt x="3582" y="8175"/>
                  </a:cubicBezTo>
                  <a:cubicBezTo>
                    <a:pt x="3272" y="6077"/>
                    <a:pt x="2882" y="3990"/>
                    <a:pt x="2420" y="1918"/>
                  </a:cubicBezTo>
                  <a:cubicBezTo>
                    <a:pt x="2275" y="1271"/>
                    <a:pt x="2124" y="621"/>
                    <a:pt x="1889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3008050" y="3206350"/>
              <a:ext cx="93275" cy="214425"/>
            </a:xfrm>
            <a:custGeom>
              <a:rect b="b" l="l" r="r" t="t"/>
              <a:pathLst>
                <a:path extrusionOk="0" h="8577" w="3731">
                  <a:moveTo>
                    <a:pt x="1232" y="0"/>
                  </a:moveTo>
                  <a:cubicBezTo>
                    <a:pt x="809" y="1929"/>
                    <a:pt x="455" y="3871"/>
                    <a:pt x="163" y="5825"/>
                  </a:cubicBezTo>
                  <a:cubicBezTo>
                    <a:pt x="76" y="6395"/>
                    <a:pt x="0" y="6984"/>
                    <a:pt x="167" y="7533"/>
                  </a:cubicBezTo>
                  <a:cubicBezTo>
                    <a:pt x="332" y="8080"/>
                    <a:pt x="806" y="8576"/>
                    <a:pt x="1377" y="8576"/>
                  </a:cubicBezTo>
                  <a:cubicBezTo>
                    <a:pt x="1379" y="8576"/>
                    <a:pt x="1381" y="8576"/>
                    <a:pt x="1383" y="8576"/>
                  </a:cubicBezTo>
                  <a:lnTo>
                    <a:pt x="2362" y="8576"/>
                  </a:lnTo>
                  <a:cubicBezTo>
                    <a:pt x="2364" y="8576"/>
                    <a:pt x="2366" y="8576"/>
                    <a:pt x="2368" y="8576"/>
                  </a:cubicBezTo>
                  <a:cubicBezTo>
                    <a:pt x="2936" y="8576"/>
                    <a:pt x="3413" y="8080"/>
                    <a:pt x="3579" y="7533"/>
                  </a:cubicBezTo>
                  <a:cubicBezTo>
                    <a:pt x="3730" y="7027"/>
                    <a:pt x="3676" y="6486"/>
                    <a:pt x="3600" y="5958"/>
                  </a:cubicBezTo>
                  <a:lnTo>
                    <a:pt x="3600" y="5958"/>
                  </a:lnTo>
                  <a:cubicBezTo>
                    <a:pt x="3533" y="5986"/>
                    <a:pt x="3461" y="6001"/>
                    <a:pt x="3389" y="6001"/>
                  </a:cubicBezTo>
                  <a:cubicBezTo>
                    <a:pt x="3349" y="6001"/>
                    <a:pt x="3308" y="5996"/>
                    <a:pt x="3268" y="5987"/>
                  </a:cubicBezTo>
                  <a:cubicBezTo>
                    <a:pt x="3044" y="5929"/>
                    <a:pt x="2889" y="5706"/>
                    <a:pt x="2846" y="5478"/>
                  </a:cubicBezTo>
                  <a:cubicBezTo>
                    <a:pt x="2799" y="5247"/>
                    <a:pt x="2839" y="5012"/>
                    <a:pt x="2882" y="4781"/>
                  </a:cubicBezTo>
                  <a:lnTo>
                    <a:pt x="2882" y="4781"/>
                  </a:lnTo>
                  <a:cubicBezTo>
                    <a:pt x="2857" y="4787"/>
                    <a:pt x="2832" y="4789"/>
                    <a:pt x="2807" y="4789"/>
                  </a:cubicBezTo>
                  <a:cubicBezTo>
                    <a:pt x="2655" y="4789"/>
                    <a:pt x="2510" y="4692"/>
                    <a:pt x="2423" y="4565"/>
                  </a:cubicBezTo>
                  <a:cubicBezTo>
                    <a:pt x="2322" y="4417"/>
                    <a:pt x="2290" y="4236"/>
                    <a:pt x="2264" y="4059"/>
                  </a:cubicBezTo>
                  <a:cubicBezTo>
                    <a:pt x="2210" y="3622"/>
                    <a:pt x="2214" y="3178"/>
                    <a:pt x="2279" y="2741"/>
                  </a:cubicBezTo>
                  <a:lnTo>
                    <a:pt x="2279" y="2741"/>
                  </a:lnTo>
                  <a:cubicBezTo>
                    <a:pt x="2254" y="2794"/>
                    <a:pt x="2197" y="2820"/>
                    <a:pt x="2137" y="2820"/>
                  </a:cubicBezTo>
                  <a:cubicBezTo>
                    <a:pt x="2092" y="2820"/>
                    <a:pt x="2046" y="2805"/>
                    <a:pt x="2012" y="2777"/>
                  </a:cubicBezTo>
                  <a:cubicBezTo>
                    <a:pt x="1932" y="2709"/>
                    <a:pt x="1903" y="2604"/>
                    <a:pt x="1882" y="2503"/>
                  </a:cubicBezTo>
                  <a:cubicBezTo>
                    <a:pt x="1795" y="2062"/>
                    <a:pt x="1802" y="1611"/>
                    <a:pt x="1813" y="1163"/>
                  </a:cubicBezTo>
                  <a:lnTo>
                    <a:pt x="1813" y="1163"/>
                  </a:lnTo>
                  <a:cubicBezTo>
                    <a:pt x="1778" y="1287"/>
                    <a:pt x="1662" y="1371"/>
                    <a:pt x="1538" y="1371"/>
                  </a:cubicBezTo>
                  <a:cubicBezTo>
                    <a:pt x="1511" y="1371"/>
                    <a:pt x="1483" y="1367"/>
                    <a:pt x="1456" y="1358"/>
                  </a:cubicBezTo>
                  <a:cubicBezTo>
                    <a:pt x="1253" y="1286"/>
                    <a:pt x="1210" y="1026"/>
                    <a:pt x="1206" y="813"/>
                  </a:cubicBezTo>
                  <a:cubicBezTo>
                    <a:pt x="1203" y="542"/>
                    <a:pt x="1214" y="271"/>
                    <a:pt x="1232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31"/>
          <p:cNvSpPr txBox="1"/>
          <p:nvPr/>
        </p:nvSpPr>
        <p:spPr>
          <a:xfrm>
            <a:off x="6881675" y="164775"/>
            <a:ext cx="21051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32"/>
          <p:cNvSpPr txBox="1"/>
          <p:nvPr>
            <p:ph type="title"/>
          </p:nvPr>
        </p:nvSpPr>
        <p:spPr>
          <a:xfrm>
            <a:off x="3462575" y="351025"/>
            <a:ext cx="28644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a evaluar</a:t>
            </a:r>
            <a:endParaRPr/>
          </a:p>
        </p:txBody>
      </p:sp>
      <p:sp>
        <p:nvSpPr>
          <p:cNvPr id="1293" name="Google Shape;1293;p32"/>
          <p:cNvSpPr txBox="1"/>
          <p:nvPr/>
        </p:nvSpPr>
        <p:spPr>
          <a:xfrm>
            <a:off x="56525" y="2344850"/>
            <a:ext cx="26523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los 2 primeros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ejercicios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 usa un conjunto de entrenamiento basado en un conjunto de valores asociados a diferentes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países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Europa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4" name="Google Shape;1294;p32"/>
          <p:cNvSpPr/>
          <p:nvPr/>
        </p:nvSpPr>
        <p:spPr>
          <a:xfrm>
            <a:off x="6840531" y="3318690"/>
            <a:ext cx="459" cy="292"/>
          </a:xfrm>
          <a:custGeom>
            <a:rect b="b" l="l" r="r" t="t"/>
            <a:pathLst>
              <a:path extrusionOk="0" h="14" w="22">
                <a:moveTo>
                  <a:pt x="1" y="0"/>
                </a:moveTo>
                <a:cubicBezTo>
                  <a:pt x="1" y="7"/>
                  <a:pt x="8" y="14"/>
                  <a:pt x="8" y="14"/>
                </a:cubicBezTo>
                <a:lnTo>
                  <a:pt x="21" y="14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2"/>
          <p:cNvSpPr/>
          <p:nvPr/>
        </p:nvSpPr>
        <p:spPr>
          <a:xfrm>
            <a:off x="5375123" y="2773628"/>
            <a:ext cx="730" cy="1023"/>
          </a:xfrm>
          <a:custGeom>
            <a:rect b="b" l="l" r="r" t="t"/>
            <a:pathLst>
              <a:path extrusionOk="0" h="49" w="35">
                <a:moveTo>
                  <a:pt x="35" y="28"/>
                </a:moveTo>
                <a:cubicBezTo>
                  <a:pt x="21" y="21"/>
                  <a:pt x="14" y="14"/>
                  <a:pt x="1" y="1"/>
                </a:cubicBezTo>
                <a:lnTo>
                  <a:pt x="1" y="28"/>
                </a:lnTo>
                <a:lnTo>
                  <a:pt x="35" y="48"/>
                </a:lnTo>
                <a:cubicBezTo>
                  <a:pt x="35" y="41"/>
                  <a:pt x="35" y="35"/>
                  <a:pt x="35" y="2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32"/>
          <p:cNvSpPr/>
          <p:nvPr/>
        </p:nvSpPr>
        <p:spPr>
          <a:xfrm>
            <a:off x="3844058" y="4619141"/>
            <a:ext cx="877" cy="584"/>
          </a:xfrm>
          <a:custGeom>
            <a:rect b="b" l="l" r="r" t="t"/>
            <a:pathLst>
              <a:path extrusionOk="0" h="28" w="42">
                <a:moveTo>
                  <a:pt x="14" y="0"/>
                </a:moveTo>
                <a:cubicBezTo>
                  <a:pt x="14" y="7"/>
                  <a:pt x="7" y="21"/>
                  <a:pt x="0" y="28"/>
                </a:cubicBezTo>
                <a:cubicBezTo>
                  <a:pt x="14" y="28"/>
                  <a:pt x="28" y="28"/>
                  <a:pt x="41" y="28"/>
                </a:cubicBezTo>
                <a:lnTo>
                  <a:pt x="21" y="0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32"/>
          <p:cNvSpPr/>
          <p:nvPr/>
        </p:nvSpPr>
        <p:spPr>
          <a:xfrm>
            <a:off x="3879224" y="4645104"/>
            <a:ext cx="459" cy="438"/>
          </a:xfrm>
          <a:custGeom>
            <a:rect b="b" l="l" r="r" t="t"/>
            <a:pathLst>
              <a:path extrusionOk="0" h="21" w="22">
                <a:moveTo>
                  <a:pt x="21" y="0"/>
                </a:moveTo>
                <a:lnTo>
                  <a:pt x="14" y="0"/>
                </a:lnTo>
                <a:cubicBezTo>
                  <a:pt x="8" y="0"/>
                  <a:pt x="1" y="14"/>
                  <a:pt x="1" y="2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32"/>
          <p:cNvSpPr/>
          <p:nvPr/>
        </p:nvSpPr>
        <p:spPr>
          <a:xfrm>
            <a:off x="4739861" y="1700680"/>
            <a:ext cx="584" cy="1002"/>
          </a:xfrm>
          <a:custGeom>
            <a:rect b="b" l="l" r="r" t="t"/>
            <a:pathLst>
              <a:path extrusionOk="0" h="48" w="28">
                <a:moveTo>
                  <a:pt x="14" y="48"/>
                </a:moveTo>
                <a:lnTo>
                  <a:pt x="28" y="48"/>
                </a:lnTo>
                <a:lnTo>
                  <a:pt x="28" y="0"/>
                </a:lnTo>
                <a:cubicBezTo>
                  <a:pt x="21" y="14"/>
                  <a:pt x="14" y="21"/>
                  <a:pt x="1" y="34"/>
                </a:cubicBezTo>
                <a:cubicBezTo>
                  <a:pt x="8" y="48"/>
                  <a:pt x="8" y="48"/>
                  <a:pt x="14" y="4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2"/>
          <p:cNvSpPr/>
          <p:nvPr/>
        </p:nvSpPr>
        <p:spPr>
          <a:xfrm>
            <a:off x="7063778" y="3995358"/>
            <a:ext cx="313" cy="459"/>
          </a:xfrm>
          <a:custGeom>
            <a:rect b="b" l="l" r="r" t="t"/>
            <a:pathLst>
              <a:path extrusionOk="0" h="22" w="15">
                <a:moveTo>
                  <a:pt x="14" y="1"/>
                </a:moveTo>
                <a:lnTo>
                  <a:pt x="1" y="1"/>
                </a:lnTo>
                <a:lnTo>
                  <a:pt x="1" y="21"/>
                </a:lnTo>
                <a:cubicBezTo>
                  <a:pt x="7" y="14"/>
                  <a:pt x="7" y="8"/>
                  <a:pt x="14" y="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32"/>
          <p:cNvSpPr/>
          <p:nvPr/>
        </p:nvSpPr>
        <p:spPr>
          <a:xfrm>
            <a:off x="7054136" y="3693682"/>
            <a:ext cx="734290" cy="631171"/>
          </a:xfrm>
          <a:custGeom>
            <a:rect b="b" l="l" r="r" t="t"/>
            <a:pathLst>
              <a:path extrusionOk="0" h="30243" w="35184">
                <a:moveTo>
                  <a:pt x="35020" y="13851"/>
                </a:moveTo>
                <a:cubicBezTo>
                  <a:pt x="34694" y="14123"/>
                  <a:pt x="34694" y="14123"/>
                  <a:pt x="34497" y="13817"/>
                </a:cubicBezTo>
                <a:cubicBezTo>
                  <a:pt x="34463" y="13756"/>
                  <a:pt x="34415" y="13702"/>
                  <a:pt x="34381" y="13647"/>
                </a:cubicBezTo>
                <a:cubicBezTo>
                  <a:pt x="34198" y="13362"/>
                  <a:pt x="34137" y="12988"/>
                  <a:pt x="33770" y="12832"/>
                </a:cubicBezTo>
                <a:cubicBezTo>
                  <a:pt x="33647" y="12424"/>
                  <a:pt x="33206" y="12125"/>
                  <a:pt x="33335" y="11615"/>
                </a:cubicBezTo>
                <a:cubicBezTo>
                  <a:pt x="33389" y="11391"/>
                  <a:pt x="33246" y="11255"/>
                  <a:pt x="33015" y="11153"/>
                </a:cubicBezTo>
                <a:cubicBezTo>
                  <a:pt x="32832" y="11058"/>
                  <a:pt x="32635" y="10983"/>
                  <a:pt x="32438" y="10915"/>
                </a:cubicBezTo>
                <a:cubicBezTo>
                  <a:pt x="32377" y="10888"/>
                  <a:pt x="32336" y="10834"/>
                  <a:pt x="32329" y="10766"/>
                </a:cubicBezTo>
                <a:cubicBezTo>
                  <a:pt x="32329" y="10453"/>
                  <a:pt x="32254" y="10147"/>
                  <a:pt x="32105" y="9875"/>
                </a:cubicBezTo>
                <a:cubicBezTo>
                  <a:pt x="31955" y="9644"/>
                  <a:pt x="31874" y="9379"/>
                  <a:pt x="31853" y="9101"/>
                </a:cubicBezTo>
                <a:cubicBezTo>
                  <a:pt x="31833" y="8999"/>
                  <a:pt x="31772" y="8910"/>
                  <a:pt x="31683" y="8856"/>
                </a:cubicBezTo>
                <a:cubicBezTo>
                  <a:pt x="31167" y="8564"/>
                  <a:pt x="30773" y="8095"/>
                  <a:pt x="30209" y="7864"/>
                </a:cubicBezTo>
                <a:cubicBezTo>
                  <a:pt x="30079" y="7809"/>
                  <a:pt x="29984" y="7687"/>
                  <a:pt x="29964" y="7544"/>
                </a:cubicBezTo>
                <a:cubicBezTo>
                  <a:pt x="29916" y="7279"/>
                  <a:pt x="29828" y="7001"/>
                  <a:pt x="29855" y="6742"/>
                </a:cubicBezTo>
                <a:cubicBezTo>
                  <a:pt x="29903" y="6362"/>
                  <a:pt x="29814" y="5981"/>
                  <a:pt x="29597" y="5662"/>
                </a:cubicBezTo>
                <a:cubicBezTo>
                  <a:pt x="29420" y="5404"/>
                  <a:pt x="29339" y="5098"/>
                  <a:pt x="29373" y="4785"/>
                </a:cubicBezTo>
                <a:cubicBezTo>
                  <a:pt x="29386" y="4547"/>
                  <a:pt x="29325" y="4303"/>
                  <a:pt x="29332" y="4065"/>
                </a:cubicBezTo>
                <a:cubicBezTo>
                  <a:pt x="29352" y="3725"/>
                  <a:pt x="29216" y="3474"/>
                  <a:pt x="28972" y="3249"/>
                </a:cubicBezTo>
                <a:cubicBezTo>
                  <a:pt x="28802" y="3086"/>
                  <a:pt x="28639" y="3018"/>
                  <a:pt x="28401" y="3079"/>
                </a:cubicBezTo>
                <a:cubicBezTo>
                  <a:pt x="28265" y="3107"/>
                  <a:pt x="28122" y="3018"/>
                  <a:pt x="28088" y="2876"/>
                </a:cubicBezTo>
                <a:cubicBezTo>
                  <a:pt x="28061" y="2780"/>
                  <a:pt x="28041" y="2679"/>
                  <a:pt x="28034" y="2577"/>
                </a:cubicBezTo>
                <a:cubicBezTo>
                  <a:pt x="28047" y="2223"/>
                  <a:pt x="27932" y="1897"/>
                  <a:pt x="27857" y="1564"/>
                </a:cubicBezTo>
                <a:cubicBezTo>
                  <a:pt x="27755" y="1088"/>
                  <a:pt x="27470" y="687"/>
                  <a:pt x="27381" y="205"/>
                </a:cubicBezTo>
                <a:cubicBezTo>
                  <a:pt x="27368" y="130"/>
                  <a:pt x="27239" y="55"/>
                  <a:pt x="27150" y="14"/>
                </a:cubicBezTo>
                <a:cubicBezTo>
                  <a:pt x="27089" y="1"/>
                  <a:pt x="27021" y="14"/>
                  <a:pt x="26967" y="55"/>
                </a:cubicBezTo>
                <a:cubicBezTo>
                  <a:pt x="26913" y="96"/>
                  <a:pt x="26865" y="150"/>
                  <a:pt x="26845" y="218"/>
                </a:cubicBezTo>
                <a:cubicBezTo>
                  <a:pt x="26715" y="497"/>
                  <a:pt x="26661" y="803"/>
                  <a:pt x="26532" y="1088"/>
                </a:cubicBezTo>
                <a:cubicBezTo>
                  <a:pt x="26396" y="1374"/>
                  <a:pt x="26382" y="1686"/>
                  <a:pt x="26294" y="1979"/>
                </a:cubicBezTo>
                <a:cubicBezTo>
                  <a:pt x="26151" y="2475"/>
                  <a:pt x="26036" y="2971"/>
                  <a:pt x="26083" y="3494"/>
                </a:cubicBezTo>
                <a:cubicBezTo>
                  <a:pt x="26097" y="3671"/>
                  <a:pt x="26077" y="3841"/>
                  <a:pt x="26022" y="4004"/>
                </a:cubicBezTo>
                <a:cubicBezTo>
                  <a:pt x="25914" y="4405"/>
                  <a:pt x="25791" y="4799"/>
                  <a:pt x="25662" y="5193"/>
                </a:cubicBezTo>
                <a:cubicBezTo>
                  <a:pt x="25581" y="5451"/>
                  <a:pt x="25492" y="5716"/>
                  <a:pt x="25377" y="5961"/>
                </a:cubicBezTo>
                <a:cubicBezTo>
                  <a:pt x="25282" y="6158"/>
                  <a:pt x="25098" y="6294"/>
                  <a:pt x="24887" y="6321"/>
                </a:cubicBezTo>
                <a:cubicBezTo>
                  <a:pt x="24575" y="6403"/>
                  <a:pt x="24242" y="6301"/>
                  <a:pt x="24024" y="6056"/>
                </a:cubicBezTo>
                <a:cubicBezTo>
                  <a:pt x="23895" y="5907"/>
                  <a:pt x="23793" y="5730"/>
                  <a:pt x="23746" y="5540"/>
                </a:cubicBezTo>
                <a:cubicBezTo>
                  <a:pt x="23684" y="5540"/>
                  <a:pt x="23617" y="5533"/>
                  <a:pt x="23555" y="5533"/>
                </a:cubicBezTo>
                <a:cubicBezTo>
                  <a:pt x="23263" y="5506"/>
                  <a:pt x="23005" y="5438"/>
                  <a:pt x="22808" y="5200"/>
                </a:cubicBezTo>
                <a:cubicBezTo>
                  <a:pt x="22584" y="4921"/>
                  <a:pt x="22244" y="4792"/>
                  <a:pt x="21931" y="4636"/>
                </a:cubicBezTo>
                <a:cubicBezTo>
                  <a:pt x="21741" y="4554"/>
                  <a:pt x="21578" y="4425"/>
                  <a:pt x="21442" y="4262"/>
                </a:cubicBezTo>
                <a:cubicBezTo>
                  <a:pt x="21333" y="4133"/>
                  <a:pt x="21211" y="4004"/>
                  <a:pt x="21082" y="3888"/>
                </a:cubicBezTo>
                <a:cubicBezTo>
                  <a:pt x="20939" y="3759"/>
                  <a:pt x="20878" y="3623"/>
                  <a:pt x="20959" y="3433"/>
                </a:cubicBezTo>
                <a:cubicBezTo>
                  <a:pt x="21088" y="3120"/>
                  <a:pt x="21299" y="2835"/>
                  <a:pt x="21286" y="2468"/>
                </a:cubicBezTo>
                <a:cubicBezTo>
                  <a:pt x="21279" y="2373"/>
                  <a:pt x="21387" y="2305"/>
                  <a:pt x="21496" y="2264"/>
                </a:cubicBezTo>
                <a:cubicBezTo>
                  <a:pt x="21598" y="2237"/>
                  <a:pt x="21686" y="2182"/>
                  <a:pt x="21754" y="2101"/>
                </a:cubicBezTo>
                <a:cubicBezTo>
                  <a:pt x="21918" y="1836"/>
                  <a:pt x="22067" y="1564"/>
                  <a:pt x="22203" y="1285"/>
                </a:cubicBezTo>
                <a:cubicBezTo>
                  <a:pt x="22217" y="1251"/>
                  <a:pt x="22162" y="1156"/>
                  <a:pt x="22115" y="1115"/>
                </a:cubicBezTo>
                <a:cubicBezTo>
                  <a:pt x="21979" y="1007"/>
                  <a:pt x="21809" y="918"/>
                  <a:pt x="21632" y="993"/>
                </a:cubicBezTo>
                <a:cubicBezTo>
                  <a:pt x="21455" y="1075"/>
                  <a:pt x="21313" y="1109"/>
                  <a:pt x="21150" y="980"/>
                </a:cubicBezTo>
                <a:cubicBezTo>
                  <a:pt x="21048" y="905"/>
                  <a:pt x="20953" y="980"/>
                  <a:pt x="20851" y="1007"/>
                </a:cubicBezTo>
                <a:cubicBezTo>
                  <a:pt x="20755" y="1041"/>
                  <a:pt x="20633" y="1102"/>
                  <a:pt x="20558" y="1075"/>
                </a:cubicBezTo>
                <a:cubicBezTo>
                  <a:pt x="20035" y="884"/>
                  <a:pt x="19457" y="837"/>
                  <a:pt x="18975" y="538"/>
                </a:cubicBezTo>
                <a:cubicBezTo>
                  <a:pt x="18730" y="402"/>
                  <a:pt x="18472" y="293"/>
                  <a:pt x="18200" y="232"/>
                </a:cubicBezTo>
                <a:cubicBezTo>
                  <a:pt x="18132" y="218"/>
                  <a:pt x="18064" y="225"/>
                  <a:pt x="17996" y="246"/>
                </a:cubicBezTo>
                <a:cubicBezTo>
                  <a:pt x="17962" y="252"/>
                  <a:pt x="17928" y="273"/>
                  <a:pt x="17915" y="300"/>
                </a:cubicBezTo>
                <a:cubicBezTo>
                  <a:pt x="17894" y="327"/>
                  <a:pt x="17894" y="388"/>
                  <a:pt x="17915" y="402"/>
                </a:cubicBezTo>
                <a:cubicBezTo>
                  <a:pt x="18010" y="497"/>
                  <a:pt x="18119" y="579"/>
                  <a:pt x="18214" y="674"/>
                </a:cubicBezTo>
                <a:cubicBezTo>
                  <a:pt x="18322" y="776"/>
                  <a:pt x="18288" y="952"/>
                  <a:pt x="18153" y="1013"/>
                </a:cubicBezTo>
                <a:cubicBezTo>
                  <a:pt x="17928" y="1129"/>
                  <a:pt x="17684" y="1136"/>
                  <a:pt x="17432" y="1136"/>
                </a:cubicBezTo>
                <a:cubicBezTo>
                  <a:pt x="17296" y="1129"/>
                  <a:pt x="17154" y="1149"/>
                  <a:pt x="17024" y="1190"/>
                </a:cubicBezTo>
                <a:cubicBezTo>
                  <a:pt x="16732" y="1313"/>
                  <a:pt x="16474" y="1503"/>
                  <a:pt x="16270" y="1747"/>
                </a:cubicBezTo>
                <a:cubicBezTo>
                  <a:pt x="15991" y="2101"/>
                  <a:pt x="15733" y="2461"/>
                  <a:pt x="15461" y="2821"/>
                </a:cubicBezTo>
                <a:cubicBezTo>
                  <a:pt x="15332" y="2984"/>
                  <a:pt x="15305" y="3209"/>
                  <a:pt x="15407" y="3399"/>
                </a:cubicBezTo>
                <a:cubicBezTo>
                  <a:pt x="15455" y="3521"/>
                  <a:pt x="15291" y="3650"/>
                  <a:pt x="15142" y="3637"/>
                </a:cubicBezTo>
                <a:cubicBezTo>
                  <a:pt x="14938" y="3630"/>
                  <a:pt x="14748" y="3480"/>
                  <a:pt x="14524" y="3562"/>
                </a:cubicBezTo>
                <a:cubicBezTo>
                  <a:pt x="14394" y="3616"/>
                  <a:pt x="14238" y="3562"/>
                  <a:pt x="14157" y="3446"/>
                </a:cubicBezTo>
                <a:cubicBezTo>
                  <a:pt x="14007" y="3256"/>
                  <a:pt x="13871" y="3052"/>
                  <a:pt x="13708" y="2876"/>
                </a:cubicBezTo>
                <a:cubicBezTo>
                  <a:pt x="13558" y="2712"/>
                  <a:pt x="13375" y="2617"/>
                  <a:pt x="13144" y="2706"/>
                </a:cubicBezTo>
                <a:cubicBezTo>
                  <a:pt x="12906" y="2787"/>
                  <a:pt x="12661" y="2842"/>
                  <a:pt x="12464" y="2978"/>
                </a:cubicBezTo>
                <a:cubicBezTo>
                  <a:pt x="12301" y="3100"/>
                  <a:pt x="12111" y="3188"/>
                  <a:pt x="11914" y="3222"/>
                </a:cubicBezTo>
                <a:cubicBezTo>
                  <a:pt x="11608" y="3277"/>
                  <a:pt x="11656" y="3616"/>
                  <a:pt x="11472" y="3766"/>
                </a:cubicBezTo>
                <a:cubicBezTo>
                  <a:pt x="11397" y="3834"/>
                  <a:pt x="11323" y="3929"/>
                  <a:pt x="11227" y="3956"/>
                </a:cubicBezTo>
                <a:cubicBezTo>
                  <a:pt x="10888" y="4058"/>
                  <a:pt x="10813" y="4289"/>
                  <a:pt x="10854" y="4595"/>
                </a:cubicBezTo>
                <a:cubicBezTo>
                  <a:pt x="10854" y="4663"/>
                  <a:pt x="10847" y="4731"/>
                  <a:pt x="10833" y="4799"/>
                </a:cubicBezTo>
                <a:cubicBezTo>
                  <a:pt x="10820" y="4908"/>
                  <a:pt x="10725" y="4982"/>
                  <a:pt x="10623" y="4976"/>
                </a:cubicBezTo>
                <a:cubicBezTo>
                  <a:pt x="10514" y="4976"/>
                  <a:pt x="10412" y="4955"/>
                  <a:pt x="10310" y="4955"/>
                </a:cubicBezTo>
                <a:cubicBezTo>
                  <a:pt x="10160" y="4969"/>
                  <a:pt x="10059" y="5105"/>
                  <a:pt x="10072" y="5247"/>
                </a:cubicBezTo>
                <a:cubicBezTo>
                  <a:pt x="10093" y="5383"/>
                  <a:pt x="10127" y="5512"/>
                  <a:pt x="10147" y="5648"/>
                </a:cubicBezTo>
                <a:cubicBezTo>
                  <a:pt x="10147" y="5682"/>
                  <a:pt x="10133" y="5716"/>
                  <a:pt x="10113" y="5737"/>
                </a:cubicBezTo>
                <a:cubicBezTo>
                  <a:pt x="10065" y="5784"/>
                  <a:pt x="9977" y="5784"/>
                  <a:pt x="9943" y="5723"/>
                </a:cubicBezTo>
                <a:cubicBezTo>
                  <a:pt x="9834" y="5587"/>
                  <a:pt x="9739" y="5444"/>
                  <a:pt x="9630" y="5309"/>
                </a:cubicBezTo>
                <a:cubicBezTo>
                  <a:pt x="9576" y="5213"/>
                  <a:pt x="9454" y="5193"/>
                  <a:pt x="9359" y="5247"/>
                </a:cubicBezTo>
                <a:cubicBezTo>
                  <a:pt x="9195" y="5383"/>
                  <a:pt x="9032" y="5512"/>
                  <a:pt x="8876" y="5648"/>
                </a:cubicBezTo>
                <a:cubicBezTo>
                  <a:pt x="8767" y="5737"/>
                  <a:pt x="8699" y="5873"/>
                  <a:pt x="8706" y="6015"/>
                </a:cubicBezTo>
                <a:cubicBezTo>
                  <a:pt x="8747" y="6498"/>
                  <a:pt x="8563" y="6872"/>
                  <a:pt x="8203" y="7198"/>
                </a:cubicBezTo>
                <a:cubicBezTo>
                  <a:pt x="8101" y="7279"/>
                  <a:pt x="8061" y="7429"/>
                  <a:pt x="7979" y="7544"/>
                </a:cubicBezTo>
                <a:cubicBezTo>
                  <a:pt x="7734" y="7939"/>
                  <a:pt x="7313" y="8183"/>
                  <a:pt x="6851" y="8217"/>
                </a:cubicBezTo>
                <a:cubicBezTo>
                  <a:pt x="6538" y="8251"/>
                  <a:pt x="6226" y="8306"/>
                  <a:pt x="5913" y="8353"/>
                </a:cubicBezTo>
                <a:cubicBezTo>
                  <a:pt x="5478" y="8666"/>
                  <a:pt x="4880" y="8571"/>
                  <a:pt x="4459" y="8917"/>
                </a:cubicBezTo>
                <a:cubicBezTo>
                  <a:pt x="4370" y="8985"/>
                  <a:pt x="4262" y="9006"/>
                  <a:pt x="4160" y="8985"/>
                </a:cubicBezTo>
                <a:cubicBezTo>
                  <a:pt x="3779" y="8890"/>
                  <a:pt x="3480" y="9040"/>
                  <a:pt x="3161" y="9203"/>
                </a:cubicBezTo>
                <a:cubicBezTo>
                  <a:pt x="2760" y="9413"/>
                  <a:pt x="2386" y="9678"/>
                  <a:pt x="1944" y="9828"/>
                </a:cubicBezTo>
                <a:cubicBezTo>
                  <a:pt x="1740" y="9903"/>
                  <a:pt x="1618" y="10079"/>
                  <a:pt x="1496" y="10256"/>
                </a:cubicBezTo>
                <a:cubicBezTo>
                  <a:pt x="1373" y="10433"/>
                  <a:pt x="1346" y="10208"/>
                  <a:pt x="1265" y="10202"/>
                </a:cubicBezTo>
                <a:cubicBezTo>
                  <a:pt x="1203" y="10195"/>
                  <a:pt x="1115" y="10202"/>
                  <a:pt x="1088" y="10242"/>
                </a:cubicBezTo>
                <a:cubicBezTo>
                  <a:pt x="993" y="10351"/>
                  <a:pt x="925" y="10467"/>
                  <a:pt x="884" y="10596"/>
                </a:cubicBezTo>
                <a:cubicBezTo>
                  <a:pt x="850" y="10766"/>
                  <a:pt x="836" y="10936"/>
                  <a:pt x="836" y="11105"/>
                </a:cubicBezTo>
                <a:cubicBezTo>
                  <a:pt x="830" y="11384"/>
                  <a:pt x="789" y="11656"/>
                  <a:pt x="612" y="11894"/>
                </a:cubicBezTo>
                <a:cubicBezTo>
                  <a:pt x="463" y="12125"/>
                  <a:pt x="388" y="12397"/>
                  <a:pt x="408" y="12675"/>
                </a:cubicBezTo>
                <a:cubicBezTo>
                  <a:pt x="415" y="13056"/>
                  <a:pt x="429" y="13430"/>
                  <a:pt x="633" y="13776"/>
                </a:cubicBezTo>
                <a:cubicBezTo>
                  <a:pt x="680" y="13871"/>
                  <a:pt x="714" y="13967"/>
                  <a:pt x="728" y="14069"/>
                </a:cubicBezTo>
                <a:cubicBezTo>
                  <a:pt x="748" y="14177"/>
                  <a:pt x="714" y="14279"/>
                  <a:pt x="626" y="14340"/>
                </a:cubicBezTo>
                <a:cubicBezTo>
                  <a:pt x="578" y="14381"/>
                  <a:pt x="531" y="14422"/>
                  <a:pt x="483" y="14456"/>
                </a:cubicBezTo>
                <a:cubicBezTo>
                  <a:pt x="415" y="14599"/>
                  <a:pt x="340" y="14735"/>
                  <a:pt x="266" y="14877"/>
                </a:cubicBezTo>
                <a:cubicBezTo>
                  <a:pt x="259" y="14877"/>
                  <a:pt x="259" y="14877"/>
                  <a:pt x="252" y="14877"/>
                </a:cubicBezTo>
                <a:lnTo>
                  <a:pt x="252" y="14898"/>
                </a:lnTo>
                <a:lnTo>
                  <a:pt x="272" y="14877"/>
                </a:lnTo>
                <a:cubicBezTo>
                  <a:pt x="266" y="14979"/>
                  <a:pt x="279" y="15081"/>
                  <a:pt x="300" y="15176"/>
                </a:cubicBezTo>
                <a:cubicBezTo>
                  <a:pt x="395" y="15407"/>
                  <a:pt x="469" y="15638"/>
                  <a:pt x="449" y="15883"/>
                </a:cubicBezTo>
                <a:cubicBezTo>
                  <a:pt x="408" y="16304"/>
                  <a:pt x="537" y="16705"/>
                  <a:pt x="680" y="17093"/>
                </a:cubicBezTo>
                <a:cubicBezTo>
                  <a:pt x="823" y="17514"/>
                  <a:pt x="884" y="17963"/>
                  <a:pt x="864" y="18404"/>
                </a:cubicBezTo>
                <a:cubicBezTo>
                  <a:pt x="857" y="18921"/>
                  <a:pt x="850" y="19437"/>
                  <a:pt x="1027" y="19940"/>
                </a:cubicBezTo>
                <a:cubicBezTo>
                  <a:pt x="1061" y="20076"/>
                  <a:pt x="1067" y="20212"/>
                  <a:pt x="1040" y="20348"/>
                </a:cubicBezTo>
                <a:cubicBezTo>
                  <a:pt x="1000" y="20620"/>
                  <a:pt x="925" y="20885"/>
                  <a:pt x="870" y="21157"/>
                </a:cubicBezTo>
                <a:cubicBezTo>
                  <a:pt x="802" y="21530"/>
                  <a:pt x="585" y="21870"/>
                  <a:pt x="272" y="22088"/>
                </a:cubicBezTo>
                <a:cubicBezTo>
                  <a:pt x="1" y="22285"/>
                  <a:pt x="1" y="22693"/>
                  <a:pt x="218" y="22917"/>
                </a:cubicBezTo>
                <a:cubicBezTo>
                  <a:pt x="368" y="23053"/>
                  <a:pt x="517" y="23202"/>
                  <a:pt x="660" y="23352"/>
                </a:cubicBezTo>
                <a:cubicBezTo>
                  <a:pt x="864" y="23603"/>
                  <a:pt x="1156" y="23753"/>
                  <a:pt x="1475" y="23780"/>
                </a:cubicBezTo>
                <a:cubicBezTo>
                  <a:pt x="1720" y="23807"/>
                  <a:pt x="1971" y="23821"/>
                  <a:pt x="2216" y="23814"/>
                </a:cubicBezTo>
                <a:cubicBezTo>
                  <a:pt x="2359" y="23814"/>
                  <a:pt x="2495" y="23780"/>
                  <a:pt x="2617" y="23705"/>
                </a:cubicBezTo>
                <a:cubicBezTo>
                  <a:pt x="3093" y="23345"/>
                  <a:pt x="3772" y="23345"/>
                  <a:pt x="4173" y="22862"/>
                </a:cubicBezTo>
                <a:cubicBezTo>
                  <a:pt x="4228" y="22815"/>
                  <a:pt x="4296" y="22788"/>
                  <a:pt x="4370" y="22781"/>
                </a:cubicBezTo>
                <a:cubicBezTo>
                  <a:pt x="4853" y="22720"/>
                  <a:pt x="5329" y="22570"/>
                  <a:pt x="5831" y="22686"/>
                </a:cubicBezTo>
                <a:cubicBezTo>
                  <a:pt x="6246" y="22781"/>
                  <a:pt x="6674" y="22774"/>
                  <a:pt x="7096" y="22761"/>
                </a:cubicBezTo>
                <a:cubicBezTo>
                  <a:pt x="7306" y="22754"/>
                  <a:pt x="7510" y="22665"/>
                  <a:pt x="7660" y="22509"/>
                </a:cubicBezTo>
                <a:cubicBezTo>
                  <a:pt x="8095" y="22088"/>
                  <a:pt x="8448" y="21850"/>
                  <a:pt x="9073" y="21537"/>
                </a:cubicBezTo>
                <a:cubicBezTo>
                  <a:pt x="9229" y="21463"/>
                  <a:pt x="9379" y="21367"/>
                  <a:pt x="9522" y="21265"/>
                </a:cubicBezTo>
                <a:cubicBezTo>
                  <a:pt x="9719" y="21116"/>
                  <a:pt x="9970" y="21048"/>
                  <a:pt x="10215" y="21075"/>
                </a:cubicBezTo>
                <a:cubicBezTo>
                  <a:pt x="10847" y="21157"/>
                  <a:pt x="11493" y="21048"/>
                  <a:pt x="12063" y="20763"/>
                </a:cubicBezTo>
                <a:cubicBezTo>
                  <a:pt x="12512" y="20545"/>
                  <a:pt x="13001" y="20443"/>
                  <a:pt x="13497" y="20470"/>
                </a:cubicBezTo>
                <a:cubicBezTo>
                  <a:pt x="13851" y="20477"/>
                  <a:pt x="14204" y="20484"/>
                  <a:pt x="14557" y="20484"/>
                </a:cubicBezTo>
                <a:cubicBezTo>
                  <a:pt x="14734" y="20484"/>
                  <a:pt x="14904" y="20565"/>
                  <a:pt x="15013" y="20701"/>
                </a:cubicBezTo>
                <a:cubicBezTo>
                  <a:pt x="15203" y="20932"/>
                  <a:pt x="15448" y="21014"/>
                  <a:pt x="15740" y="21062"/>
                </a:cubicBezTo>
                <a:cubicBezTo>
                  <a:pt x="16039" y="21116"/>
                  <a:pt x="16345" y="21252"/>
                  <a:pt x="16630" y="21381"/>
                </a:cubicBezTo>
                <a:cubicBezTo>
                  <a:pt x="16787" y="21456"/>
                  <a:pt x="16916" y="21619"/>
                  <a:pt x="16909" y="21796"/>
                </a:cubicBezTo>
                <a:cubicBezTo>
                  <a:pt x="16875" y="21999"/>
                  <a:pt x="16943" y="22210"/>
                  <a:pt x="17099" y="22353"/>
                </a:cubicBezTo>
                <a:cubicBezTo>
                  <a:pt x="17269" y="22523"/>
                  <a:pt x="17378" y="22754"/>
                  <a:pt x="17398" y="22998"/>
                </a:cubicBezTo>
                <a:cubicBezTo>
                  <a:pt x="17425" y="23236"/>
                  <a:pt x="17453" y="23474"/>
                  <a:pt x="17473" y="23712"/>
                </a:cubicBezTo>
                <a:cubicBezTo>
                  <a:pt x="17480" y="23814"/>
                  <a:pt x="17473" y="23916"/>
                  <a:pt x="17473" y="24018"/>
                </a:cubicBezTo>
                <a:cubicBezTo>
                  <a:pt x="17466" y="24052"/>
                  <a:pt x="17480" y="24093"/>
                  <a:pt x="17500" y="24120"/>
                </a:cubicBezTo>
                <a:cubicBezTo>
                  <a:pt x="17568" y="24194"/>
                  <a:pt x="17650" y="24256"/>
                  <a:pt x="17738" y="24310"/>
                </a:cubicBezTo>
                <a:cubicBezTo>
                  <a:pt x="17806" y="24324"/>
                  <a:pt x="17874" y="24303"/>
                  <a:pt x="17928" y="24262"/>
                </a:cubicBezTo>
                <a:cubicBezTo>
                  <a:pt x="18221" y="23963"/>
                  <a:pt x="18492" y="23644"/>
                  <a:pt x="18791" y="23352"/>
                </a:cubicBezTo>
                <a:cubicBezTo>
                  <a:pt x="18934" y="23209"/>
                  <a:pt x="19145" y="23128"/>
                  <a:pt x="19301" y="22985"/>
                </a:cubicBezTo>
                <a:cubicBezTo>
                  <a:pt x="19478" y="22828"/>
                  <a:pt x="19620" y="22631"/>
                  <a:pt x="19784" y="22462"/>
                </a:cubicBezTo>
                <a:cubicBezTo>
                  <a:pt x="19811" y="22441"/>
                  <a:pt x="19845" y="22434"/>
                  <a:pt x="19879" y="22441"/>
                </a:cubicBezTo>
                <a:cubicBezTo>
                  <a:pt x="19913" y="22455"/>
                  <a:pt x="19933" y="22489"/>
                  <a:pt x="19940" y="22523"/>
                </a:cubicBezTo>
                <a:cubicBezTo>
                  <a:pt x="19967" y="22659"/>
                  <a:pt x="19960" y="22815"/>
                  <a:pt x="19858" y="22910"/>
                </a:cubicBezTo>
                <a:cubicBezTo>
                  <a:pt x="19607" y="23161"/>
                  <a:pt x="19437" y="23467"/>
                  <a:pt x="19349" y="23807"/>
                </a:cubicBezTo>
                <a:cubicBezTo>
                  <a:pt x="19274" y="24113"/>
                  <a:pt x="19063" y="24371"/>
                  <a:pt x="18778" y="24500"/>
                </a:cubicBezTo>
                <a:cubicBezTo>
                  <a:pt x="18723" y="24541"/>
                  <a:pt x="18683" y="24609"/>
                  <a:pt x="18683" y="24670"/>
                </a:cubicBezTo>
                <a:cubicBezTo>
                  <a:pt x="18683" y="24731"/>
                  <a:pt x="18717" y="24833"/>
                  <a:pt x="18751" y="24840"/>
                </a:cubicBezTo>
                <a:cubicBezTo>
                  <a:pt x="18853" y="24854"/>
                  <a:pt x="18954" y="24854"/>
                  <a:pt x="19056" y="24840"/>
                </a:cubicBezTo>
                <a:cubicBezTo>
                  <a:pt x="19369" y="24833"/>
                  <a:pt x="19600" y="24704"/>
                  <a:pt x="19716" y="24412"/>
                </a:cubicBezTo>
                <a:cubicBezTo>
                  <a:pt x="19743" y="24351"/>
                  <a:pt x="19777" y="24290"/>
                  <a:pt x="19811" y="24228"/>
                </a:cubicBezTo>
                <a:cubicBezTo>
                  <a:pt x="19824" y="24201"/>
                  <a:pt x="19865" y="24181"/>
                  <a:pt x="19886" y="24161"/>
                </a:cubicBezTo>
                <a:cubicBezTo>
                  <a:pt x="19926" y="24208"/>
                  <a:pt x="19987" y="24249"/>
                  <a:pt x="19994" y="24296"/>
                </a:cubicBezTo>
                <a:cubicBezTo>
                  <a:pt x="20035" y="24609"/>
                  <a:pt x="20035" y="24915"/>
                  <a:pt x="19804" y="25173"/>
                </a:cubicBezTo>
                <a:cubicBezTo>
                  <a:pt x="19736" y="25261"/>
                  <a:pt x="19797" y="25391"/>
                  <a:pt x="19906" y="25391"/>
                </a:cubicBezTo>
                <a:cubicBezTo>
                  <a:pt x="20076" y="25404"/>
                  <a:pt x="20246" y="25404"/>
                  <a:pt x="20409" y="25411"/>
                </a:cubicBezTo>
                <a:lnTo>
                  <a:pt x="20409" y="25384"/>
                </a:lnTo>
                <a:lnTo>
                  <a:pt x="20456" y="25336"/>
                </a:lnTo>
                <a:lnTo>
                  <a:pt x="20436" y="25411"/>
                </a:lnTo>
                <a:cubicBezTo>
                  <a:pt x="20429" y="25411"/>
                  <a:pt x="20422" y="25411"/>
                  <a:pt x="20409" y="25411"/>
                </a:cubicBezTo>
                <a:cubicBezTo>
                  <a:pt x="20409" y="25438"/>
                  <a:pt x="20416" y="25465"/>
                  <a:pt x="20422" y="25493"/>
                </a:cubicBezTo>
                <a:cubicBezTo>
                  <a:pt x="20640" y="26050"/>
                  <a:pt x="20749" y="26607"/>
                  <a:pt x="20511" y="27198"/>
                </a:cubicBezTo>
                <a:cubicBezTo>
                  <a:pt x="20463" y="27307"/>
                  <a:pt x="20518" y="27470"/>
                  <a:pt x="20558" y="27592"/>
                </a:cubicBezTo>
                <a:cubicBezTo>
                  <a:pt x="20613" y="27756"/>
                  <a:pt x="20721" y="27898"/>
                  <a:pt x="20783" y="28061"/>
                </a:cubicBezTo>
                <a:cubicBezTo>
                  <a:pt x="20980" y="28551"/>
                  <a:pt x="21381" y="28816"/>
                  <a:pt x="21877" y="28938"/>
                </a:cubicBezTo>
                <a:cubicBezTo>
                  <a:pt x="22149" y="29013"/>
                  <a:pt x="22400" y="29135"/>
                  <a:pt x="22618" y="29312"/>
                </a:cubicBezTo>
                <a:cubicBezTo>
                  <a:pt x="22760" y="29414"/>
                  <a:pt x="22876" y="29556"/>
                  <a:pt x="23012" y="29652"/>
                </a:cubicBezTo>
                <a:cubicBezTo>
                  <a:pt x="23120" y="29747"/>
                  <a:pt x="23277" y="29767"/>
                  <a:pt x="23413" y="29699"/>
                </a:cubicBezTo>
                <a:cubicBezTo>
                  <a:pt x="23848" y="29489"/>
                  <a:pt x="24310" y="29298"/>
                  <a:pt x="24554" y="28836"/>
                </a:cubicBezTo>
                <a:cubicBezTo>
                  <a:pt x="24588" y="28775"/>
                  <a:pt x="24677" y="28789"/>
                  <a:pt x="24724" y="28850"/>
                </a:cubicBezTo>
                <a:cubicBezTo>
                  <a:pt x="24745" y="28877"/>
                  <a:pt x="24758" y="28904"/>
                  <a:pt x="24758" y="28938"/>
                </a:cubicBezTo>
                <a:cubicBezTo>
                  <a:pt x="24745" y="29033"/>
                  <a:pt x="24663" y="29176"/>
                  <a:pt x="24697" y="29223"/>
                </a:cubicBezTo>
                <a:cubicBezTo>
                  <a:pt x="24942" y="29523"/>
                  <a:pt x="25078" y="29889"/>
                  <a:pt x="25377" y="30141"/>
                </a:cubicBezTo>
                <a:cubicBezTo>
                  <a:pt x="25458" y="30209"/>
                  <a:pt x="25594" y="30243"/>
                  <a:pt x="25662" y="30189"/>
                </a:cubicBezTo>
                <a:cubicBezTo>
                  <a:pt x="26029" y="29869"/>
                  <a:pt x="26464" y="29638"/>
                  <a:pt x="26831" y="29325"/>
                </a:cubicBezTo>
                <a:cubicBezTo>
                  <a:pt x="27184" y="29033"/>
                  <a:pt x="27640" y="28870"/>
                  <a:pt x="28102" y="28884"/>
                </a:cubicBezTo>
                <a:cubicBezTo>
                  <a:pt x="28272" y="28884"/>
                  <a:pt x="28455" y="28884"/>
                  <a:pt x="28625" y="28870"/>
                </a:cubicBezTo>
                <a:cubicBezTo>
                  <a:pt x="28917" y="28836"/>
                  <a:pt x="29339" y="28483"/>
                  <a:pt x="29352" y="28197"/>
                </a:cubicBezTo>
                <a:cubicBezTo>
                  <a:pt x="29366" y="27742"/>
                  <a:pt x="29604" y="27348"/>
                  <a:pt x="29706" y="26913"/>
                </a:cubicBezTo>
                <a:cubicBezTo>
                  <a:pt x="29814" y="26437"/>
                  <a:pt x="30059" y="26002"/>
                  <a:pt x="30406" y="25656"/>
                </a:cubicBezTo>
                <a:cubicBezTo>
                  <a:pt x="30637" y="25431"/>
                  <a:pt x="30779" y="25160"/>
                  <a:pt x="30929" y="24888"/>
                </a:cubicBezTo>
                <a:cubicBezTo>
                  <a:pt x="31112" y="24555"/>
                  <a:pt x="31296" y="24222"/>
                  <a:pt x="31479" y="23882"/>
                </a:cubicBezTo>
                <a:cubicBezTo>
                  <a:pt x="31778" y="23331"/>
                  <a:pt x="32125" y="22828"/>
                  <a:pt x="32696" y="22495"/>
                </a:cubicBezTo>
                <a:cubicBezTo>
                  <a:pt x="32818" y="22434"/>
                  <a:pt x="32913" y="22326"/>
                  <a:pt x="32961" y="22196"/>
                </a:cubicBezTo>
                <a:cubicBezTo>
                  <a:pt x="33070" y="21734"/>
                  <a:pt x="33532" y="21490"/>
                  <a:pt x="33675" y="21062"/>
                </a:cubicBezTo>
                <a:cubicBezTo>
                  <a:pt x="33817" y="20627"/>
                  <a:pt x="33804" y="20171"/>
                  <a:pt x="34014" y="19770"/>
                </a:cubicBezTo>
                <a:cubicBezTo>
                  <a:pt x="34266" y="19274"/>
                  <a:pt x="34361" y="18724"/>
                  <a:pt x="34674" y="18255"/>
                </a:cubicBezTo>
                <a:cubicBezTo>
                  <a:pt x="34762" y="18105"/>
                  <a:pt x="34809" y="17942"/>
                  <a:pt x="34823" y="17772"/>
                </a:cubicBezTo>
                <a:cubicBezTo>
                  <a:pt x="34877" y="17433"/>
                  <a:pt x="34850" y="17079"/>
                  <a:pt x="34742" y="16753"/>
                </a:cubicBezTo>
                <a:cubicBezTo>
                  <a:pt x="34660" y="16522"/>
                  <a:pt x="34653" y="16277"/>
                  <a:pt x="34728" y="16046"/>
                </a:cubicBezTo>
                <a:cubicBezTo>
                  <a:pt x="34782" y="15883"/>
                  <a:pt x="34816" y="15713"/>
                  <a:pt x="34823" y="15543"/>
                </a:cubicBezTo>
                <a:cubicBezTo>
                  <a:pt x="34837" y="15061"/>
                  <a:pt x="34945" y="14585"/>
                  <a:pt x="35136" y="14136"/>
                </a:cubicBezTo>
                <a:cubicBezTo>
                  <a:pt x="35163" y="14075"/>
                  <a:pt x="35183" y="14007"/>
                  <a:pt x="35183" y="13939"/>
                </a:cubicBezTo>
                <a:cubicBezTo>
                  <a:pt x="35183" y="13892"/>
                  <a:pt x="35136" y="13844"/>
                  <a:pt x="35108" y="13797"/>
                </a:cubicBezTo>
                <a:cubicBezTo>
                  <a:pt x="35075" y="13810"/>
                  <a:pt x="35047" y="13831"/>
                  <a:pt x="35020" y="1385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32"/>
          <p:cNvSpPr/>
          <p:nvPr/>
        </p:nvSpPr>
        <p:spPr>
          <a:xfrm>
            <a:off x="7412536" y="3496127"/>
            <a:ext cx="357440" cy="191628"/>
          </a:xfrm>
          <a:custGeom>
            <a:rect b="b" l="l" r="r" t="t"/>
            <a:pathLst>
              <a:path extrusionOk="0" h="9182" w="17127">
                <a:moveTo>
                  <a:pt x="16094" y="7890"/>
                </a:moveTo>
                <a:cubicBezTo>
                  <a:pt x="16080" y="7856"/>
                  <a:pt x="16060" y="7829"/>
                  <a:pt x="16033" y="7802"/>
                </a:cubicBezTo>
                <a:cubicBezTo>
                  <a:pt x="15863" y="7680"/>
                  <a:pt x="15679" y="7578"/>
                  <a:pt x="15537" y="7435"/>
                </a:cubicBezTo>
                <a:cubicBezTo>
                  <a:pt x="15401" y="7292"/>
                  <a:pt x="15319" y="7082"/>
                  <a:pt x="15183" y="6925"/>
                </a:cubicBezTo>
                <a:cubicBezTo>
                  <a:pt x="15074" y="6789"/>
                  <a:pt x="14925" y="6701"/>
                  <a:pt x="14803" y="6572"/>
                </a:cubicBezTo>
                <a:cubicBezTo>
                  <a:pt x="14667" y="6416"/>
                  <a:pt x="14538" y="6259"/>
                  <a:pt x="14422" y="6089"/>
                </a:cubicBezTo>
                <a:cubicBezTo>
                  <a:pt x="14327" y="5974"/>
                  <a:pt x="14361" y="5804"/>
                  <a:pt x="14490" y="5743"/>
                </a:cubicBezTo>
                <a:cubicBezTo>
                  <a:pt x="14585" y="5695"/>
                  <a:pt x="14673" y="5641"/>
                  <a:pt x="14762" y="5580"/>
                </a:cubicBezTo>
                <a:cubicBezTo>
                  <a:pt x="14918" y="5444"/>
                  <a:pt x="14884" y="5145"/>
                  <a:pt x="14701" y="5043"/>
                </a:cubicBezTo>
                <a:cubicBezTo>
                  <a:pt x="14612" y="4988"/>
                  <a:pt x="14517" y="4941"/>
                  <a:pt x="14422" y="4900"/>
                </a:cubicBezTo>
                <a:cubicBezTo>
                  <a:pt x="14198" y="4798"/>
                  <a:pt x="13967" y="4710"/>
                  <a:pt x="13736" y="4635"/>
                </a:cubicBezTo>
                <a:cubicBezTo>
                  <a:pt x="13396" y="4547"/>
                  <a:pt x="13185" y="4377"/>
                  <a:pt x="13151" y="4003"/>
                </a:cubicBezTo>
                <a:cubicBezTo>
                  <a:pt x="13144" y="3887"/>
                  <a:pt x="13015" y="3765"/>
                  <a:pt x="12913" y="3684"/>
                </a:cubicBezTo>
                <a:cubicBezTo>
                  <a:pt x="12247" y="3167"/>
                  <a:pt x="11479" y="2786"/>
                  <a:pt x="10664" y="2576"/>
                </a:cubicBezTo>
                <a:cubicBezTo>
                  <a:pt x="10297" y="2474"/>
                  <a:pt x="9930" y="2345"/>
                  <a:pt x="9576" y="2195"/>
                </a:cubicBezTo>
                <a:cubicBezTo>
                  <a:pt x="9189" y="2032"/>
                  <a:pt x="8802" y="1842"/>
                  <a:pt x="8394" y="1754"/>
                </a:cubicBezTo>
                <a:cubicBezTo>
                  <a:pt x="7810" y="1631"/>
                  <a:pt x="7245" y="1441"/>
                  <a:pt x="6695" y="1203"/>
                </a:cubicBezTo>
                <a:cubicBezTo>
                  <a:pt x="6192" y="986"/>
                  <a:pt x="5764" y="870"/>
                  <a:pt x="5431" y="1434"/>
                </a:cubicBezTo>
                <a:cubicBezTo>
                  <a:pt x="5417" y="1468"/>
                  <a:pt x="5390" y="1488"/>
                  <a:pt x="5356" y="1502"/>
                </a:cubicBezTo>
                <a:cubicBezTo>
                  <a:pt x="4887" y="1726"/>
                  <a:pt x="4473" y="2066"/>
                  <a:pt x="4167" y="2494"/>
                </a:cubicBezTo>
                <a:cubicBezTo>
                  <a:pt x="4099" y="2583"/>
                  <a:pt x="3861" y="2589"/>
                  <a:pt x="3780" y="2515"/>
                </a:cubicBezTo>
                <a:cubicBezTo>
                  <a:pt x="3576" y="2324"/>
                  <a:pt x="3372" y="2134"/>
                  <a:pt x="3168" y="1944"/>
                </a:cubicBezTo>
                <a:cubicBezTo>
                  <a:pt x="3066" y="1849"/>
                  <a:pt x="3018" y="1713"/>
                  <a:pt x="3025" y="1570"/>
                </a:cubicBezTo>
                <a:cubicBezTo>
                  <a:pt x="3025" y="1434"/>
                  <a:pt x="3039" y="1298"/>
                  <a:pt x="3066" y="1162"/>
                </a:cubicBezTo>
                <a:cubicBezTo>
                  <a:pt x="3127" y="911"/>
                  <a:pt x="3012" y="687"/>
                  <a:pt x="2896" y="483"/>
                </a:cubicBezTo>
                <a:cubicBezTo>
                  <a:pt x="2814" y="313"/>
                  <a:pt x="2604" y="326"/>
                  <a:pt x="2434" y="286"/>
                </a:cubicBezTo>
                <a:cubicBezTo>
                  <a:pt x="2230" y="224"/>
                  <a:pt x="2040" y="143"/>
                  <a:pt x="1843" y="75"/>
                </a:cubicBezTo>
                <a:cubicBezTo>
                  <a:pt x="1639" y="0"/>
                  <a:pt x="1414" y="7"/>
                  <a:pt x="1224" y="109"/>
                </a:cubicBezTo>
                <a:cubicBezTo>
                  <a:pt x="850" y="292"/>
                  <a:pt x="504" y="530"/>
                  <a:pt x="82" y="625"/>
                </a:cubicBezTo>
                <a:cubicBezTo>
                  <a:pt x="42" y="632"/>
                  <a:pt x="1" y="727"/>
                  <a:pt x="1" y="788"/>
                </a:cubicBezTo>
                <a:cubicBezTo>
                  <a:pt x="8" y="856"/>
                  <a:pt x="42" y="918"/>
                  <a:pt x="96" y="958"/>
                </a:cubicBezTo>
                <a:cubicBezTo>
                  <a:pt x="218" y="1026"/>
                  <a:pt x="348" y="1081"/>
                  <a:pt x="483" y="1115"/>
                </a:cubicBezTo>
                <a:cubicBezTo>
                  <a:pt x="660" y="1162"/>
                  <a:pt x="823" y="1223"/>
                  <a:pt x="905" y="1387"/>
                </a:cubicBezTo>
                <a:cubicBezTo>
                  <a:pt x="1068" y="1713"/>
                  <a:pt x="1347" y="1815"/>
                  <a:pt x="1686" y="1808"/>
                </a:cubicBezTo>
                <a:cubicBezTo>
                  <a:pt x="1897" y="1808"/>
                  <a:pt x="2114" y="1787"/>
                  <a:pt x="2325" y="1794"/>
                </a:cubicBezTo>
                <a:cubicBezTo>
                  <a:pt x="2366" y="1794"/>
                  <a:pt x="2414" y="1849"/>
                  <a:pt x="2461" y="1883"/>
                </a:cubicBezTo>
                <a:cubicBezTo>
                  <a:pt x="2434" y="1903"/>
                  <a:pt x="2414" y="1951"/>
                  <a:pt x="2386" y="1951"/>
                </a:cubicBezTo>
                <a:cubicBezTo>
                  <a:pt x="1992" y="1917"/>
                  <a:pt x="1666" y="2209"/>
                  <a:pt x="1272" y="2188"/>
                </a:cubicBezTo>
                <a:cubicBezTo>
                  <a:pt x="1183" y="2175"/>
                  <a:pt x="1129" y="2284"/>
                  <a:pt x="1204" y="2338"/>
                </a:cubicBezTo>
                <a:cubicBezTo>
                  <a:pt x="1435" y="2589"/>
                  <a:pt x="1605" y="2895"/>
                  <a:pt x="1693" y="3228"/>
                </a:cubicBezTo>
                <a:cubicBezTo>
                  <a:pt x="1741" y="3391"/>
                  <a:pt x="2006" y="3446"/>
                  <a:pt x="2135" y="3323"/>
                </a:cubicBezTo>
                <a:cubicBezTo>
                  <a:pt x="2210" y="3249"/>
                  <a:pt x="2278" y="3174"/>
                  <a:pt x="2339" y="3092"/>
                </a:cubicBezTo>
                <a:cubicBezTo>
                  <a:pt x="2407" y="3004"/>
                  <a:pt x="2488" y="2936"/>
                  <a:pt x="2597" y="2997"/>
                </a:cubicBezTo>
                <a:cubicBezTo>
                  <a:pt x="2882" y="3140"/>
                  <a:pt x="3168" y="3276"/>
                  <a:pt x="3426" y="3446"/>
                </a:cubicBezTo>
                <a:cubicBezTo>
                  <a:pt x="3596" y="3568"/>
                  <a:pt x="3786" y="3656"/>
                  <a:pt x="3990" y="3718"/>
                </a:cubicBezTo>
                <a:cubicBezTo>
                  <a:pt x="4330" y="3799"/>
                  <a:pt x="4663" y="3915"/>
                  <a:pt x="5003" y="4010"/>
                </a:cubicBezTo>
                <a:cubicBezTo>
                  <a:pt x="5207" y="4064"/>
                  <a:pt x="5404" y="4139"/>
                  <a:pt x="5601" y="4227"/>
                </a:cubicBezTo>
                <a:cubicBezTo>
                  <a:pt x="5995" y="4418"/>
                  <a:pt x="6328" y="4628"/>
                  <a:pt x="6437" y="5084"/>
                </a:cubicBezTo>
                <a:cubicBezTo>
                  <a:pt x="6471" y="5247"/>
                  <a:pt x="6586" y="5389"/>
                  <a:pt x="6661" y="5546"/>
                </a:cubicBezTo>
                <a:cubicBezTo>
                  <a:pt x="6722" y="5668"/>
                  <a:pt x="6777" y="5804"/>
                  <a:pt x="6831" y="5919"/>
                </a:cubicBezTo>
                <a:cubicBezTo>
                  <a:pt x="6885" y="6042"/>
                  <a:pt x="6865" y="6157"/>
                  <a:pt x="6756" y="6171"/>
                </a:cubicBezTo>
                <a:cubicBezTo>
                  <a:pt x="6389" y="6218"/>
                  <a:pt x="6226" y="6477"/>
                  <a:pt x="6077" y="6755"/>
                </a:cubicBezTo>
                <a:cubicBezTo>
                  <a:pt x="5975" y="6946"/>
                  <a:pt x="6056" y="7109"/>
                  <a:pt x="6260" y="7122"/>
                </a:cubicBezTo>
                <a:cubicBezTo>
                  <a:pt x="6579" y="7149"/>
                  <a:pt x="6885" y="7068"/>
                  <a:pt x="7191" y="7000"/>
                </a:cubicBezTo>
                <a:cubicBezTo>
                  <a:pt x="7558" y="6918"/>
                  <a:pt x="7898" y="6973"/>
                  <a:pt x="8129" y="7306"/>
                </a:cubicBezTo>
                <a:cubicBezTo>
                  <a:pt x="8190" y="7394"/>
                  <a:pt x="8251" y="7469"/>
                  <a:pt x="8326" y="7550"/>
                </a:cubicBezTo>
                <a:cubicBezTo>
                  <a:pt x="8469" y="7707"/>
                  <a:pt x="8666" y="7802"/>
                  <a:pt x="8883" y="7809"/>
                </a:cubicBezTo>
                <a:cubicBezTo>
                  <a:pt x="9305" y="7843"/>
                  <a:pt x="9726" y="7836"/>
                  <a:pt x="10134" y="7985"/>
                </a:cubicBezTo>
                <a:cubicBezTo>
                  <a:pt x="10297" y="8047"/>
                  <a:pt x="10474" y="7972"/>
                  <a:pt x="10643" y="7897"/>
                </a:cubicBezTo>
                <a:cubicBezTo>
                  <a:pt x="10861" y="7788"/>
                  <a:pt x="10902" y="7680"/>
                  <a:pt x="10841" y="7387"/>
                </a:cubicBezTo>
                <a:cubicBezTo>
                  <a:pt x="10827" y="7326"/>
                  <a:pt x="10786" y="7231"/>
                  <a:pt x="10813" y="7211"/>
                </a:cubicBezTo>
                <a:cubicBezTo>
                  <a:pt x="11051" y="7000"/>
                  <a:pt x="11296" y="6810"/>
                  <a:pt x="11554" y="6633"/>
                </a:cubicBezTo>
                <a:cubicBezTo>
                  <a:pt x="11765" y="6490"/>
                  <a:pt x="12030" y="6470"/>
                  <a:pt x="12261" y="6565"/>
                </a:cubicBezTo>
                <a:cubicBezTo>
                  <a:pt x="12492" y="6653"/>
                  <a:pt x="12703" y="6783"/>
                  <a:pt x="12934" y="6878"/>
                </a:cubicBezTo>
                <a:cubicBezTo>
                  <a:pt x="13124" y="6952"/>
                  <a:pt x="13294" y="7088"/>
                  <a:pt x="13416" y="7258"/>
                </a:cubicBezTo>
                <a:cubicBezTo>
                  <a:pt x="13708" y="7639"/>
                  <a:pt x="14035" y="8006"/>
                  <a:pt x="14334" y="8386"/>
                </a:cubicBezTo>
                <a:cubicBezTo>
                  <a:pt x="14524" y="8638"/>
                  <a:pt x="14830" y="8787"/>
                  <a:pt x="15156" y="8781"/>
                </a:cubicBezTo>
                <a:cubicBezTo>
                  <a:pt x="15720" y="8760"/>
                  <a:pt x="16277" y="8896"/>
                  <a:pt x="16780" y="9154"/>
                </a:cubicBezTo>
                <a:cubicBezTo>
                  <a:pt x="16807" y="9168"/>
                  <a:pt x="16848" y="9181"/>
                  <a:pt x="16882" y="9175"/>
                </a:cubicBezTo>
                <a:cubicBezTo>
                  <a:pt x="16950" y="9168"/>
                  <a:pt x="17011" y="9141"/>
                  <a:pt x="17066" y="9100"/>
                </a:cubicBezTo>
                <a:cubicBezTo>
                  <a:pt x="17106" y="9046"/>
                  <a:pt x="17127" y="8984"/>
                  <a:pt x="17120" y="8916"/>
                </a:cubicBezTo>
                <a:cubicBezTo>
                  <a:pt x="17120" y="8774"/>
                  <a:pt x="17032" y="8651"/>
                  <a:pt x="16896" y="8604"/>
                </a:cubicBezTo>
                <a:cubicBezTo>
                  <a:pt x="16603" y="8515"/>
                  <a:pt x="16665" y="8325"/>
                  <a:pt x="16699" y="8135"/>
                </a:cubicBezTo>
                <a:cubicBezTo>
                  <a:pt x="16461" y="8142"/>
                  <a:pt x="16216" y="8162"/>
                  <a:pt x="16094" y="789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32"/>
          <p:cNvSpPr/>
          <p:nvPr/>
        </p:nvSpPr>
        <p:spPr>
          <a:xfrm>
            <a:off x="7010163" y="3362934"/>
            <a:ext cx="186536" cy="205820"/>
          </a:xfrm>
          <a:custGeom>
            <a:rect b="b" l="l" r="r" t="t"/>
            <a:pathLst>
              <a:path extrusionOk="0" h="9862" w="8938">
                <a:moveTo>
                  <a:pt x="123" y="5886"/>
                </a:moveTo>
                <a:cubicBezTo>
                  <a:pt x="252" y="6239"/>
                  <a:pt x="354" y="6600"/>
                  <a:pt x="436" y="6967"/>
                </a:cubicBezTo>
                <a:cubicBezTo>
                  <a:pt x="497" y="7198"/>
                  <a:pt x="585" y="7429"/>
                  <a:pt x="877" y="7497"/>
                </a:cubicBezTo>
                <a:cubicBezTo>
                  <a:pt x="939" y="7524"/>
                  <a:pt x="979" y="7578"/>
                  <a:pt x="986" y="7646"/>
                </a:cubicBezTo>
                <a:cubicBezTo>
                  <a:pt x="973" y="7932"/>
                  <a:pt x="1129" y="8176"/>
                  <a:pt x="1170" y="8448"/>
                </a:cubicBezTo>
                <a:cubicBezTo>
                  <a:pt x="1210" y="8720"/>
                  <a:pt x="1380" y="8869"/>
                  <a:pt x="1659" y="8890"/>
                </a:cubicBezTo>
                <a:cubicBezTo>
                  <a:pt x="1836" y="8910"/>
                  <a:pt x="2006" y="8917"/>
                  <a:pt x="2182" y="8910"/>
                </a:cubicBezTo>
                <a:cubicBezTo>
                  <a:pt x="2359" y="8890"/>
                  <a:pt x="2536" y="8985"/>
                  <a:pt x="2610" y="9148"/>
                </a:cubicBezTo>
                <a:cubicBezTo>
                  <a:pt x="2706" y="9332"/>
                  <a:pt x="2848" y="9372"/>
                  <a:pt x="3045" y="9304"/>
                </a:cubicBezTo>
                <a:cubicBezTo>
                  <a:pt x="3242" y="9236"/>
                  <a:pt x="3446" y="9182"/>
                  <a:pt x="3650" y="9128"/>
                </a:cubicBezTo>
                <a:cubicBezTo>
                  <a:pt x="3711" y="9101"/>
                  <a:pt x="3786" y="9094"/>
                  <a:pt x="3854" y="9101"/>
                </a:cubicBezTo>
                <a:cubicBezTo>
                  <a:pt x="4153" y="9202"/>
                  <a:pt x="4452" y="9298"/>
                  <a:pt x="4738" y="9427"/>
                </a:cubicBezTo>
                <a:cubicBezTo>
                  <a:pt x="4819" y="9461"/>
                  <a:pt x="4853" y="9597"/>
                  <a:pt x="4921" y="9671"/>
                </a:cubicBezTo>
                <a:cubicBezTo>
                  <a:pt x="5009" y="9780"/>
                  <a:pt x="5125" y="9862"/>
                  <a:pt x="5281" y="9814"/>
                </a:cubicBezTo>
                <a:cubicBezTo>
                  <a:pt x="5485" y="9739"/>
                  <a:pt x="5682" y="9678"/>
                  <a:pt x="5886" y="9624"/>
                </a:cubicBezTo>
                <a:cubicBezTo>
                  <a:pt x="5981" y="9610"/>
                  <a:pt x="6083" y="9658"/>
                  <a:pt x="6178" y="9678"/>
                </a:cubicBezTo>
                <a:cubicBezTo>
                  <a:pt x="6321" y="9705"/>
                  <a:pt x="6457" y="9617"/>
                  <a:pt x="6484" y="9474"/>
                </a:cubicBezTo>
                <a:cubicBezTo>
                  <a:pt x="6484" y="9440"/>
                  <a:pt x="6505" y="9406"/>
                  <a:pt x="6491" y="9379"/>
                </a:cubicBezTo>
                <a:cubicBezTo>
                  <a:pt x="6403" y="9141"/>
                  <a:pt x="6375" y="8931"/>
                  <a:pt x="6532" y="8700"/>
                </a:cubicBezTo>
                <a:cubicBezTo>
                  <a:pt x="6620" y="8550"/>
                  <a:pt x="6654" y="8373"/>
                  <a:pt x="6634" y="8203"/>
                </a:cubicBezTo>
                <a:cubicBezTo>
                  <a:pt x="6586" y="7925"/>
                  <a:pt x="6681" y="7646"/>
                  <a:pt x="6878" y="7449"/>
                </a:cubicBezTo>
                <a:cubicBezTo>
                  <a:pt x="7177" y="7130"/>
                  <a:pt x="7320" y="6749"/>
                  <a:pt x="7483" y="6369"/>
                </a:cubicBezTo>
                <a:cubicBezTo>
                  <a:pt x="7565" y="6178"/>
                  <a:pt x="7619" y="5981"/>
                  <a:pt x="7701" y="5791"/>
                </a:cubicBezTo>
                <a:cubicBezTo>
                  <a:pt x="7755" y="5662"/>
                  <a:pt x="7884" y="5573"/>
                  <a:pt x="8020" y="5560"/>
                </a:cubicBezTo>
                <a:cubicBezTo>
                  <a:pt x="8129" y="5539"/>
                  <a:pt x="8237" y="5553"/>
                  <a:pt x="8339" y="5533"/>
                </a:cubicBezTo>
                <a:cubicBezTo>
                  <a:pt x="8407" y="5519"/>
                  <a:pt x="8469" y="5492"/>
                  <a:pt x="8537" y="5465"/>
                </a:cubicBezTo>
                <a:cubicBezTo>
                  <a:pt x="8618" y="5438"/>
                  <a:pt x="8645" y="5281"/>
                  <a:pt x="8604" y="5200"/>
                </a:cubicBezTo>
                <a:cubicBezTo>
                  <a:pt x="8469" y="4948"/>
                  <a:pt x="8183" y="4846"/>
                  <a:pt x="8000" y="4636"/>
                </a:cubicBezTo>
                <a:cubicBezTo>
                  <a:pt x="7898" y="4540"/>
                  <a:pt x="7871" y="4384"/>
                  <a:pt x="7932" y="4262"/>
                </a:cubicBezTo>
                <a:cubicBezTo>
                  <a:pt x="8000" y="4139"/>
                  <a:pt x="7986" y="3983"/>
                  <a:pt x="7884" y="3874"/>
                </a:cubicBezTo>
                <a:cubicBezTo>
                  <a:pt x="7531" y="3514"/>
                  <a:pt x="7605" y="3134"/>
                  <a:pt x="7782" y="2733"/>
                </a:cubicBezTo>
                <a:cubicBezTo>
                  <a:pt x="7837" y="2604"/>
                  <a:pt x="7938" y="2502"/>
                  <a:pt x="8061" y="2434"/>
                </a:cubicBezTo>
                <a:cubicBezTo>
                  <a:pt x="8183" y="2366"/>
                  <a:pt x="8265" y="2243"/>
                  <a:pt x="8278" y="2101"/>
                </a:cubicBezTo>
                <a:cubicBezTo>
                  <a:pt x="8292" y="1958"/>
                  <a:pt x="8394" y="1842"/>
                  <a:pt x="8537" y="1822"/>
                </a:cubicBezTo>
                <a:cubicBezTo>
                  <a:pt x="8672" y="1788"/>
                  <a:pt x="8815" y="1761"/>
                  <a:pt x="8897" y="1632"/>
                </a:cubicBezTo>
                <a:cubicBezTo>
                  <a:pt x="8917" y="1605"/>
                  <a:pt x="8924" y="1571"/>
                  <a:pt x="8937" y="1537"/>
                </a:cubicBezTo>
                <a:cubicBezTo>
                  <a:pt x="8924" y="1509"/>
                  <a:pt x="8937" y="1462"/>
                  <a:pt x="8910" y="1455"/>
                </a:cubicBezTo>
                <a:cubicBezTo>
                  <a:pt x="8666" y="1319"/>
                  <a:pt x="8421" y="1183"/>
                  <a:pt x="8176" y="1054"/>
                </a:cubicBezTo>
                <a:cubicBezTo>
                  <a:pt x="7932" y="925"/>
                  <a:pt x="7660" y="823"/>
                  <a:pt x="7626" y="497"/>
                </a:cubicBezTo>
                <a:cubicBezTo>
                  <a:pt x="7490" y="334"/>
                  <a:pt x="7347" y="191"/>
                  <a:pt x="7191" y="48"/>
                </a:cubicBezTo>
                <a:cubicBezTo>
                  <a:pt x="7130" y="1"/>
                  <a:pt x="6994" y="14"/>
                  <a:pt x="6899" y="35"/>
                </a:cubicBezTo>
                <a:cubicBezTo>
                  <a:pt x="6722" y="69"/>
                  <a:pt x="6572" y="177"/>
                  <a:pt x="6477" y="327"/>
                </a:cubicBezTo>
                <a:cubicBezTo>
                  <a:pt x="6375" y="504"/>
                  <a:pt x="6294" y="701"/>
                  <a:pt x="6192" y="877"/>
                </a:cubicBezTo>
                <a:cubicBezTo>
                  <a:pt x="6124" y="1000"/>
                  <a:pt x="6036" y="1108"/>
                  <a:pt x="5934" y="1197"/>
                </a:cubicBezTo>
                <a:cubicBezTo>
                  <a:pt x="5689" y="1387"/>
                  <a:pt x="5438" y="1591"/>
                  <a:pt x="5152" y="1707"/>
                </a:cubicBezTo>
                <a:cubicBezTo>
                  <a:pt x="4758" y="1849"/>
                  <a:pt x="4432" y="2135"/>
                  <a:pt x="4235" y="2508"/>
                </a:cubicBezTo>
                <a:cubicBezTo>
                  <a:pt x="4140" y="2685"/>
                  <a:pt x="3976" y="2835"/>
                  <a:pt x="3861" y="3005"/>
                </a:cubicBezTo>
                <a:cubicBezTo>
                  <a:pt x="3650" y="3338"/>
                  <a:pt x="3317" y="3562"/>
                  <a:pt x="2930" y="3623"/>
                </a:cubicBezTo>
                <a:cubicBezTo>
                  <a:pt x="2542" y="3698"/>
                  <a:pt x="2318" y="3949"/>
                  <a:pt x="2182" y="4289"/>
                </a:cubicBezTo>
                <a:cubicBezTo>
                  <a:pt x="2128" y="4411"/>
                  <a:pt x="2080" y="4540"/>
                  <a:pt x="2026" y="4670"/>
                </a:cubicBezTo>
                <a:cubicBezTo>
                  <a:pt x="1951" y="4792"/>
                  <a:pt x="1802" y="4853"/>
                  <a:pt x="1666" y="4812"/>
                </a:cubicBezTo>
                <a:cubicBezTo>
                  <a:pt x="1435" y="4731"/>
                  <a:pt x="1204" y="4649"/>
                  <a:pt x="973" y="4568"/>
                </a:cubicBezTo>
                <a:cubicBezTo>
                  <a:pt x="742" y="4486"/>
                  <a:pt x="585" y="4527"/>
                  <a:pt x="429" y="4738"/>
                </a:cubicBezTo>
                <a:cubicBezTo>
                  <a:pt x="361" y="4812"/>
                  <a:pt x="307" y="4901"/>
                  <a:pt x="259" y="4989"/>
                </a:cubicBezTo>
                <a:cubicBezTo>
                  <a:pt x="130" y="5274"/>
                  <a:pt x="1" y="5580"/>
                  <a:pt x="123" y="588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2"/>
          <p:cNvSpPr/>
          <p:nvPr/>
        </p:nvSpPr>
        <p:spPr>
          <a:xfrm>
            <a:off x="5786575" y="3708020"/>
            <a:ext cx="141999" cy="251066"/>
          </a:xfrm>
          <a:custGeom>
            <a:rect b="b" l="l" r="r" t="t"/>
            <a:pathLst>
              <a:path extrusionOk="0" h="12030" w="6804">
                <a:moveTo>
                  <a:pt x="6022" y="61"/>
                </a:moveTo>
                <a:cubicBezTo>
                  <a:pt x="5968" y="0"/>
                  <a:pt x="5900" y="14"/>
                  <a:pt x="5832" y="75"/>
                </a:cubicBezTo>
                <a:cubicBezTo>
                  <a:pt x="5676" y="211"/>
                  <a:pt x="5574" y="401"/>
                  <a:pt x="5560" y="612"/>
                </a:cubicBezTo>
                <a:cubicBezTo>
                  <a:pt x="5553" y="816"/>
                  <a:pt x="5431" y="999"/>
                  <a:pt x="5241" y="1081"/>
                </a:cubicBezTo>
                <a:cubicBezTo>
                  <a:pt x="5213" y="1142"/>
                  <a:pt x="5200" y="1224"/>
                  <a:pt x="5152" y="1258"/>
                </a:cubicBezTo>
                <a:cubicBezTo>
                  <a:pt x="4962" y="1387"/>
                  <a:pt x="4738" y="1448"/>
                  <a:pt x="4704" y="1754"/>
                </a:cubicBezTo>
                <a:cubicBezTo>
                  <a:pt x="4663" y="2059"/>
                  <a:pt x="4446" y="2284"/>
                  <a:pt x="4140" y="2447"/>
                </a:cubicBezTo>
                <a:cubicBezTo>
                  <a:pt x="3868" y="2590"/>
                  <a:pt x="3657" y="2861"/>
                  <a:pt x="3385" y="3004"/>
                </a:cubicBezTo>
                <a:cubicBezTo>
                  <a:pt x="3107" y="3147"/>
                  <a:pt x="2787" y="3188"/>
                  <a:pt x="2488" y="3283"/>
                </a:cubicBezTo>
                <a:cubicBezTo>
                  <a:pt x="2454" y="3290"/>
                  <a:pt x="2420" y="3296"/>
                  <a:pt x="2386" y="3310"/>
                </a:cubicBezTo>
                <a:lnTo>
                  <a:pt x="1516" y="3663"/>
                </a:lnTo>
                <a:cubicBezTo>
                  <a:pt x="1408" y="3881"/>
                  <a:pt x="1319" y="4105"/>
                  <a:pt x="1190" y="4309"/>
                </a:cubicBezTo>
                <a:cubicBezTo>
                  <a:pt x="932" y="4723"/>
                  <a:pt x="939" y="5158"/>
                  <a:pt x="1095" y="5593"/>
                </a:cubicBezTo>
                <a:cubicBezTo>
                  <a:pt x="1136" y="5722"/>
                  <a:pt x="1183" y="5852"/>
                  <a:pt x="1245" y="5981"/>
                </a:cubicBezTo>
                <a:cubicBezTo>
                  <a:pt x="1415" y="6334"/>
                  <a:pt x="1367" y="6755"/>
                  <a:pt x="1116" y="7054"/>
                </a:cubicBezTo>
                <a:cubicBezTo>
                  <a:pt x="864" y="7387"/>
                  <a:pt x="694" y="7761"/>
                  <a:pt x="436" y="8094"/>
                </a:cubicBezTo>
                <a:cubicBezTo>
                  <a:pt x="130" y="8488"/>
                  <a:pt x="1" y="8964"/>
                  <a:pt x="212" y="9453"/>
                </a:cubicBezTo>
                <a:cubicBezTo>
                  <a:pt x="300" y="9678"/>
                  <a:pt x="341" y="9922"/>
                  <a:pt x="334" y="10160"/>
                </a:cubicBezTo>
                <a:cubicBezTo>
                  <a:pt x="320" y="10364"/>
                  <a:pt x="327" y="10575"/>
                  <a:pt x="348" y="10779"/>
                </a:cubicBezTo>
                <a:cubicBezTo>
                  <a:pt x="368" y="10915"/>
                  <a:pt x="422" y="11044"/>
                  <a:pt x="497" y="11159"/>
                </a:cubicBezTo>
                <a:cubicBezTo>
                  <a:pt x="749" y="11560"/>
                  <a:pt x="1163" y="11771"/>
                  <a:pt x="1584" y="11934"/>
                </a:cubicBezTo>
                <a:cubicBezTo>
                  <a:pt x="1829" y="12029"/>
                  <a:pt x="2047" y="11832"/>
                  <a:pt x="2278" y="11744"/>
                </a:cubicBezTo>
                <a:cubicBezTo>
                  <a:pt x="2441" y="11683"/>
                  <a:pt x="2617" y="11655"/>
                  <a:pt x="2787" y="11649"/>
                </a:cubicBezTo>
                <a:cubicBezTo>
                  <a:pt x="3148" y="11635"/>
                  <a:pt x="3467" y="11411"/>
                  <a:pt x="3610" y="11078"/>
                </a:cubicBezTo>
                <a:cubicBezTo>
                  <a:pt x="3725" y="10833"/>
                  <a:pt x="3847" y="10582"/>
                  <a:pt x="3949" y="10323"/>
                </a:cubicBezTo>
                <a:cubicBezTo>
                  <a:pt x="4180" y="9712"/>
                  <a:pt x="4364" y="9086"/>
                  <a:pt x="4643" y="8488"/>
                </a:cubicBezTo>
                <a:cubicBezTo>
                  <a:pt x="5044" y="7612"/>
                  <a:pt x="5295" y="6674"/>
                  <a:pt x="5696" y="5797"/>
                </a:cubicBezTo>
                <a:cubicBezTo>
                  <a:pt x="5805" y="5539"/>
                  <a:pt x="5879" y="5274"/>
                  <a:pt x="5920" y="5002"/>
                </a:cubicBezTo>
                <a:cubicBezTo>
                  <a:pt x="5981" y="4662"/>
                  <a:pt x="6077" y="4336"/>
                  <a:pt x="6199" y="4017"/>
                </a:cubicBezTo>
                <a:cubicBezTo>
                  <a:pt x="6314" y="3738"/>
                  <a:pt x="6267" y="3385"/>
                  <a:pt x="6647" y="3262"/>
                </a:cubicBezTo>
                <a:cubicBezTo>
                  <a:pt x="6749" y="3120"/>
                  <a:pt x="6804" y="2950"/>
                  <a:pt x="6790" y="2780"/>
                </a:cubicBezTo>
                <a:cubicBezTo>
                  <a:pt x="6763" y="2467"/>
                  <a:pt x="6688" y="2161"/>
                  <a:pt x="6695" y="1856"/>
                </a:cubicBezTo>
                <a:cubicBezTo>
                  <a:pt x="6695" y="1196"/>
                  <a:pt x="6457" y="558"/>
                  <a:pt x="6022" y="6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2"/>
          <p:cNvSpPr/>
          <p:nvPr/>
        </p:nvSpPr>
        <p:spPr>
          <a:xfrm>
            <a:off x="5712967" y="1594723"/>
            <a:ext cx="164831" cy="299297"/>
          </a:xfrm>
          <a:custGeom>
            <a:rect b="b" l="l" r="r" t="t"/>
            <a:pathLst>
              <a:path extrusionOk="0" h="14341" w="7898">
                <a:moveTo>
                  <a:pt x="735" y="9182"/>
                </a:moveTo>
                <a:cubicBezTo>
                  <a:pt x="456" y="9488"/>
                  <a:pt x="504" y="9896"/>
                  <a:pt x="300" y="10215"/>
                </a:cubicBezTo>
                <a:cubicBezTo>
                  <a:pt x="191" y="10385"/>
                  <a:pt x="259" y="10541"/>
                  <a:pt x="402" y="10677"/>
                </a:cubicBezTo>
                <a:cubicBezTo>
                  <a:pt x="470" y="10745"/>
                  <a:pt x="538" y="10833"/>
                  <a:pt x="585" y="10922"/>
                </a:cubicBezTo>
                <a:cubicBezTo>
                  <a:pt x="714" y="11139"/>
                  <a:pt x="633" y="11418"/>
                  <a:pt x="415" y="11540"/>
                </a:cubicBezTo>
                <a:cubicBezTo>
                  <a:pt x="259" y="11629"/>
                  <a:pt x="89" y="11676"/>
                  <a:pt x="48" y="11873"/>
                </a:cubicBezTo>
                <a:cubicBezTo>
                  <a:pt x="1" y="12077"/>
                  <a:pt x="21" y="12288"/>
                  <a:pt x="103" y="12478"/>
                </a:cubicBezTo>
                <a:cubicBezTo>
                  <a:pt x="184" y="12668"/>
                  <a:pt x="327" y="12831"/>
                  <a:pt x="511" y="12940"/>
                </a:cubicBezTo>
                <a:cubicBezTo>
                  <a:pt x="599" y="12995"/>
                  <a:pt x="701" y="13022"/>
                  <a:pt x="803" y="13022"/>
                </a:cubicBezTo>
                <a:cubicBezTo>
                  <a:pt x="946" y="13008"/>
                  <a:pt x="1075" y="12940"/>
                  <a:pt x="1211" y="12920"/>
                </a:cubicBezTo>
                <a:cubicBezTo>
                  <a:pt x="1428" y="12879"/>
                  <a:pt x="1639" y="12974"/>
                  <a:pt x="1761" y="13151"/>
                </a:cubicBezTo>
                <a:cubicBezTo>
                  <a:pt x="1849" y="13253"/>
                  <a:pt x="1911" y="13382"/>
                  <a:pt x="1931" y="13518"/>
                </a:cubicBezTo>
                <a:cubicBezTo>
                  <a:pt x="1972" y="13851"/>
                  <a:pt x="2189" y="13980"/>
                  <a:pt x="2481" y="14061"/>
                </a:cubicBezTo>
                <a:cubicBezTo>
                  <a:pt x="2651" y="14095"/>
                  <a:pt x="2814" y="14150"/>
                  <a:pt x="2978" y="14218"/>
                </a:cubicBezTo>
                <a:cubicBezTo>
                  <a:pt x="3134" y="14299"/>
                  <a:pt x="3311" y="14333"/>
                  <a:pt x="3480" y="14313"/>
                </a:cubicBezTo>
                <a:cubicBezTo>
                  <a:pt x="3623" y="14306"/>
                  <a:pt x="3766" y="14299"/>
                  <a:pt x="3909" y="14306"/>
                </a:cubicBezTo>
                <a:cubicBezTo>
                  <a:pt x="3909" y="14320"/>
                  <a:pt x="3909" y="14327"/>
                  <a:pt x="3909" y="14333"/>
                </a:cubicBezTo>
                <a:cubicBezTo>
                  <a:pt x="4119" y="14333"/>
                  <a:pt x="4330" y="14340"/>
                  <a:pt x="4541" y="14327"/>
                </a:cubicBezTo>
                <a:cubicBezTo>
                  <a:pt x="4609" y="14313"/>
                  <a:pt x="4663" y="14272"/>
                  <a:pt x="4697" y="14211"/>
                </a:cubicBezTo>
                <a:cubicBezTo>
                  <a:pt x="4731" y="14116"/>
                  <a:pt x="4758" y="14014"/>
                  <a:pt x="4778" y="13919"/>
                </a:cubicBezTo>
                <a:cubicBezTo>
                  <a:pt x="4826" y="13783"/>
                  <a:pt x="4772" y="13633"/>
                  <a:pt x="4649" y="13559"/>
                </a:cubicBezTo>
                <a:cubicBezTo>
                  <a:pt x="4452" y="13423"/>
                  <a:pt x="4228" y="13321"/>
                  <a:pt x="4017" y="13185"/>
                </a:cubicBezTo>
                <a:cubicBezTo>
                  <a:pt x="3460" y="12825"/>
                  <a:pt x="3045" y="12274"/>
                  <a:pt x="2848" y="11642"/>
                </a:cubicBezTo>
                <a:cubicBezTo>
                  <a:pt x="2753" y="11343"/>
                  <a:pt x="2692" y="11044"/>
                  <a:pt x="2624" y="10738"/>
                </a:cubicBezTo>
                <a:cubicBezTo>
                  <a:pt x="2522" y="10297"/>
                  <a:pt x="2638" y="9848"/>
                  <a:pt x="2645" y="9406"/>
                </a:cubicBezTo>
                <a:cubicBezTo>
                  <a:pt x="2645" y="9182"/>
                  <a:pt x="2780" y="9026"/>
                  <a:pt x="2889" y="8849"/>
                </a:cubicBezTo>
                <a:cubicBezTo>
                  <a:pt x="2957" y="8733"/>
                  <a:pt x="3005" y="8598"/>
                  <a:pt x="3025" y="8462"/>
                </a:cubicBezTo>
                <a:cubicBezTo>
                  <a:pt x="3113" y="7891"/>
                  <a:pt x="3202" y="7313"/>
                  <a:pt x="3270" y="6735"/>
                </a:cubicBezTo>
                <a:cubicBezTo>
                  <a:pt x="3297" y="6484"/>
                  <a:pt x="3378" y="6246"/>
                  <a:pt x="3589" y="6117"/>
                </a:cubicBezTo>
                <a:cubicBezTo>
                  <a:pt x="3895" y="5940"/>
                  <a:pt x="4119" y="5662"/>
                  <a:pt x="4235" y="5335"/>
                </a:cubicBezTo>
                <a:cubicBezTo>
                  <a:pt x="4398" y="4907"/>
                  <a:pt x="4690" y="4568"/>
                  <a:pt x="4928" y="4187"/>
                </a:cubicBezTo>
                <a:cubicBezTo>
                  <a:pt x="5152" y="3834"/>
                  <a:pt x="5424" y="3521"/>
                  <a:pt x="5737" y="3249"/>
                </a:cubicBezTo>
                <a:cubicBezTo>
                  <a:pt x="6110" y="2930"/>
                  <a:pt x="6464" y="2603"/>
                  <a:pt x="6906" y="2372"/>
                </a:cubicBezTo>
                <a:cubicBezTo>
                  <a:pt x="7089" y="2270"/>
                  <a:pt x="7232" y="2107"/>
                  <a:pt x="7408" y="1999"/>
                </a:cubicBezTo>
                <a:cubicBezTo>
                  <a:pt x="7782" y="1747"/>
                  <a:pt x="7898" y="1435"/>
                  <a:pt x="7735" y="1020"/>
                </a:cubicBezTo>
                <a:cubicBezTo>
                  <a:pt x="7701" y="918"/>
                  <a:pt x="7674" y="823"/>
                  <a:pt x="7653" y="721"/>
                </a:cubicBezTo>
                <a:cubicBezTo>
                  <a:pt x="7619" y="585"/>
                  <a:pt x="7538" y="463"/>
                  <a:pt x="7415" y="395"/>
                </a:cubicBezTo>
                <a:cubicBezTo>
                  <a:pt x="7334" y="334"/>
                  <a:pt x="7245" y="272"/>
                  <a:pt x="7164" y="205"/>
                </a:cubicBezTo>
                <a:cubicBezTo>
                  <a:pt x="6906" y="1"/>
                  <a:pt x="6620" y="14"/>
                  <a:pt x="6369" y="150"/>
                </a:cubicBezTo>
                <a:cubicBezTo>
                  <a:pt x="5995" y="347"/>
                  <a:pt x="5655" y="599"/>
                  <a:pt x="5594" y="1068"/>
                </a:cubicBezTo>
                <a:cubicBezTo>
                  <a:pt x="5560" y="1360"/>
                  <a:pt x="5356" y="1577"/>
                  <a:pt x="5111" y="1706"/>
                </a:cubicBezTo>
                <a:cubicBezTo>
                  <a:pt x="4778" y="1890"/>
                  <a:pt x="4445" y="2128"/>
                  <a:pt x="4051" y="2128"/>
                </a:cubicBezTo>
                <a:cubicBezTo>
                  <a:pt x="3399" y="2128"/>
                  <a:pt x="3025" y="2495"/>
                  <a:pt x="2692" y="2964"/>
                </a:cubicBezTo>
                <a:cubicBezTo>
                  <a:pt x="2672" y="2991"/>
                  <a:pt x="2651" y="3018"/>
                  <a:pt x="2631" y="3045"/>
                </a:cubicBezTo>
                <a:cubicBezTo>
                  <a:pt x="2556" y="3215"/>
                  <a:pt x="2407" y="3303"/>
                  <a:pt x="2237" y="3358"/>
                </a:cubicBezTo>
                <a:cubicBezTo>
                  <a:pt x="2101" y="3392"/>
                  <a:pt x="1999" y="3507"/>
                  <a:pt x="1965" y="3643"/>
                </a:cubicBezTo>
                <a:cubicBezTo>
                  <a:pt x="1938" y="3813"/>
                  <a:pt x="1883" y="3969"/>
                  <a:pt x="1795" y="4119"/>
                </a:cubicBezTo>
                <a:cubicBezTo>
                  <a:pt x="1700" y="4262"/>
                  <a:pt x="1666" y="4438"/>
                  <a:pt x="1713" y="4608"/>
                </a:cubicBezTo>
                <a:cubicBezTo>
                  <a:pt x="1727" y="4656"/>
                  <a:pt x="1673" y="4724"/>
                  <a:pt x="1639" y="4778"/>
                </a:cubicBezTo>
                <a:cubicBezTo>
                  <a:pt x="1618" y="4805"/>
                  <a:pt x="1584" y="4819"/>
                  <a:pt x="1550" y="4826"/>
                </a:cubicBezTo>
                <a:cubicBezTo>
                  <a:pt x="1374" y="4887"/>
                  <a:pt x="1272" y="5030"/>
                  <a:pt x="1177" y="5172"/>
                </a:cubicBezTo>
                <a:cubicBezTo>
                  <a:pt x="1081" y="5322"/>
                  <a:pt x="952" y="5315"/>
                  <a:pt x="810" y="5329"/>
                </a:cubicBezTo>
                <a:cubicBezTo>
                  <a:pt x="708" y="5356"/>
                  <a:pt x="653" y="5465"/>
                  <a:pt x="687" y="5567"/>
                </a:cubicBezTo>
                <a:cubicBezTo>
                  <a:pt x="810" y="5770"/>
                  <a:pt x="1007" y="5961"/>
                  <a:pt x="1047" y="6185"/>
                </a:cubicBezTo>
                <a:cubicBezTo>
                  <a:pt x="1095" y="6436"/>
                  <a:pt x="986" y="6722"/>
                  <a:pt x="986" y="6994"/>
                </a:cubicBezTo>
                <a:cubicBezTo>
                  <a:pt x="986" y="7164"/>
                  <a:pt x="939" y="7333"/>
                  <a:pt x="850" y="7483"/>
                </a:cubicBezTo>
                <a:cubicBezTo>
                  <a:pt x="735" y="7687"/>
                  <a:pt x="613" y="7898"/>
                  <a:pt x="497" y="8108"/>
                </a:cubicBezTo>
                <a:cubicBezTo>
                  <a:pt x="415" y="8258"/>
                  <a:pt x="456" y="8414"/>
                  <a:pt x="599" y="8564"/>
                </a:cubicBezTo>
                <a:cubicBezTo>
                  <a:pt x="857" y="8849"/>
                  <a:pt x="925" y="8971"/>
                  <a:pt x="735" y="918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2"/>
          <p:cNvSpPr/>
          <p:nvPr/>
        </p:nvSpPr>
        <p:spPr>
          <a:xfrm>
            <a:off x="7321209" y="2594647"/>
            <a:ext cx="188080" cy="272479"/>
          </a:xfrm>
          <a:custGeom>
            <a:rect b="b" l="l" r="r" t="t"/>
            <a:pathLst>
              <a:path extrusionOk="0" h="13056" w="9012">
                <a:moveTo>
                  <a:pt x="1536" y="12974"/>
                </a:moveTo>
                <a:cubicBezTo>
                  <a:pt x="1570" y="12960"/>
                  <a:pt x="1597" y="12946"/>
                  <a:pt x="1625" y="12919"/>
                </a:cubicBezTo>
                <a:cubicBezTo>
                  <a:pt x="1713" y="12776"/>
                  <a:pt x="1856" y="12634"/>
                  <a:pt x="1876" y="12477"/>
                </a:cubicBezTo>
                <a:cubicBezTo>
                  <a:pt x="1958" y="11941"/>
                  <a:pt x="1992" y="11390"/>
                  <a:pt x="2039" y="10846"/>
                </a:cubicBezTo>
                <a:cubicBezTo>
                  <a:pt x="1869" y="10493"/>
                  <a:pt x="1828" y="10038"/>
                  <a:pt x="1305" y="9949"/>
                </a:cubicBezTo>
                <a:cubicBezTo>
                  <a:pt x="1292" y="9949"/>
                  <a:pt x="1285" y="9895"/>
                  <a:pt x="1292" y="9868"/>
                </a:cubicBezTo>
                <a:cubicBezTo>
                  <a:pt x="1292" y="9834"/>
                  <a:pt x="1312" y="9807"/>
                  <a:pt x="1339" y="9779"/>
                </a:cubicBezTo>
                <a:cubicBezTo>
                  <a:pt x="1394" y="9745"/>
                  <a:pt x="1455" y="9718"/>
                  <a:pt x="1523" y="9712"/>
                </a:cubicBezTo>
                <a:cubicBezTo>
                  <a:pt x="1747" y="9718"/>
                  <a:pt x="1944" y="9718"/>
                  <a:pt x="2053" y="9480"/>
                </a:cubicBezTo>
                <a:cubicBezTo>
                  <a:pt x="2114" y="9392"/>
                  <a:pt x="2202" y="9338"/>
                  <a:pt x="2304" y="9317"/>
                </a:cubicBezTo>
                <a:cubicBezTo>
                  <a:pt x="2603" y="9243"/>
                  <a:pt x="2909" y="9188"/>
                  <a:pt x="3215" y="9263"/>
                </a:cubicBezTo>
                <a:cubicBezTo>
                  <a:pt x="3222" y="9256"/>
                  <a:pt x="3228" y="9249"/>
                  <a:pt x="3235" y="9243"/>
                </a:cubicBezTo>
                <a:lnTo>
                  <a:pt x="3262" y="9202"/>
                </a:lnTo>
                <a:lnTo>
                  <a:pt x="3242" y="9263"/>
                </a:lnTo>
                <a:cubicBezTo>
                  <a:pt x="3235" y="9263"/>
                  <a:pt x="3222" y="9263"/>
                  <a:pt x="3215" y="9263"/>
                </a:cubicBezTo>
                <a:cubicBezTo>
                  <a:pt x="3099" y="9426"/>
                  <a:pt x="2984" y="9582"/>
                  <a:pt x="2739" y="9576"/>
                </a:cubicBezTo>
                <a:cubicBezTo>
                  <a:pt x="2671" y="9576"/>
                  <a:pt x="2596" y="9582"/>
                  <a:pt x="2528" y="9596"/>
                </a:cubicBezTo>
                <a:cubicBezTo>
                  <a:pt x="2325" y="9657"/>
                  <a:pt x="2127" y="9983"/>
                  <a:pt x="2202" y="10174"/>
                </a:cubicBezTo>
                <a:cubicBezTo>
                  <a:pt x="2263" y="10337"/>
                  <a:pt x="2338" y="10486"/>
                  <a:pt x="2413" y="10643"/>
                </a:cubicBezTo>
                <a:cubicBezTo>
                  <a:pt x="2433" y="10670"/>
                  <a:pt x="2460" y="10697"/>
                  <a:pt x="2481" y="10717"/>
                </a:cubicBezTo>
                <a:cubicBezTo>
                  <a:pt x="2630" y="10894"/>
                  <a:pt x="2909" y="10860"/>
                  <a:pt x="2977" y="10649"/>
                </a:cubicBezTo>
                <a:cubicBezTo>
                  <a:pt x="3025" y="10486"/>
                  <a:pt x="3052" y="10310"/>
                  <a:pt x="3201" y="10201"/>
                </a:cubicBezTo>
                <a:cubicBezTo>
                  <a:pt x="3364" y="10072"/>
                  <a:pt x="3534" y="10153"/>
                  <a:pt x="3704" y="10187"/>
                </a:cubicBezTo>
                <a:cubicBezTo>
                  <a:pt x="3738" y="10187"/>
                  <a:pt x="3772" y="10187"/>
                  <a:pt x="3806" y="10174"/>
                </a:cubicBezTo>
                <a:cubicBezTo>
                  <a:pt x="4030" y="10112"/>
                  <a:pt x="4193" y="9664"/>
                  <a:pt x="4058" y="9474"/>
                </a:cubicBezTo>
                <a:cubicBezTo>
                  <a:pt x="3962" y="9338"/>
                  <a:pt x="3826" y="9215"/>
                  <a:pt x="3738" y="9073"/>
                </a:cubicBezTo>
                <a:cubicBezTo>
                  <a:pt x="3691" y="8971"/>
                  <a:pt x="3725" y="8855"/>
                  <a:pt x="3813" y="8794"/>
                </a:cubicBezTo>
                <a:cubicBezTo>
                  <a:pt x="3894" y="8740"/>
                  <a:pt x="3990" y="8692"/>
                  <a:pt x="4085" y="8665"/>
                </a:cubicBezTo>
                <a:cubicBezTo>
                  <a:pt x="4119" y="8658"/>
                  <a:pt x="4159" y="8658"/>
                  <a:pt x="4193" y="8679"/>
                </a:cubicBezTo>
                <a:cubicBezTo>
                  <a:pt x="4268" y="8712"/>
                  <a:pt x="4255" y="8760"/>
                  <a:pt x="4207" y="8842"/>
                </a:cubicBezTo>
                <a:cubicBezTo>
                  <a:pt x="4166" y="8916"/>
                  <a:pt x="4105" y="9045"/>
                  <a:pt x="4139" y="9120"/>
                </a:cubicBezTo>
                <a:cubicBezTo>
                  <a:pt x="4207" y="9317"/>
                  <a:pt x="4309" y="9501"/>
                  <a:pt x="4438" y="9664"/>
                </a:cubicBezTo>
                <a:cubicBezTo>
                  <a:pt x="4554" y="9786"/>
                  <a:pt x="4690" y="9895"/>
                  <a:pt x="4839" y="9983"/>
                </a:cubicBezTo>
                <a:cubicBezTo>
                  <a:pt x="4968" y="10045"/>
                  <a:pt x="5124" y="10011"/>
                  <a:pt x="5213" y="9895"/>
                </a:cubicBezTo>
                <a:cubicBezTo>
                  <a:pt x="5430" y="9542"/>
                  <a:pt x="5641" y="9188"/>
                  <a:pt x="5845" y="8835"/>
                </a:cubicBezTo>
                <a:cubicBezTo>
                  <a:pt x="5886" y="8740"/>
                  <a:pt x="5974" y="8672"/>
                  <a:pt x="6076" y="8658"/>
                </a:cubicBezTo>
                <a:cubicBezTo>
                  <a:pt x="6253" y="8631"/>
                  <a:pt x="6429" y="8611"/>
                  <a:pt x="6606" y="8611"/>
                </a:cubicBezTo>
                <a:cubicBezTo>
                  <a:pt x="6844" y="8617"/>
                  <a:pt x="6966" y="8441"/>
                  <a:pt x="7143" y="8339"/>
                </a:cubicBezTo>
                <a:cubicBezTo>
                  <a:pt x="7177" y="8318"/>
                  <a:pt x="7258" y="8393"/>
                  <a:pt x="7326" y="8407"/>
                </a:cubicBezTo>
                <a:cubicBezTo>
                  <a:pt x="7449" y="8441"/>
                  <a:pt x="7571" y="8400"/>
                  <a:pt x="7598" y="8312"/>
                </a:cubicBezTo>
                <a:cubicBezTo>
                  <a:pt x="7666" y="8087"/>
                  <a:pt x="7673" y="7829"/>
                  <a:pt x="7897" y="7673"/>
                </a:cubicBezTo>
                <a:cubicBezTo>
                  <a:pt x="7918" y="7652"/>
                  <a:pt x="7945" y="7625"/>
                  <a:pt x="7972" y="7598"/>
                </a:cubicBezTo>
                <a:cubicBezTo>
                  <a:pt x="7986" y="7625"/>
                  <a:pt x="8006" y="7646"/>
                  <a:pt x="8020" y="7673"/>
                </a:cubicBezTo>
                <a:cubicBezTo>
                  <a:pt x="8047" y="7775"/>
                  <a:pt x="8060" y="7877"/>
                  <a:pt x="8094" y="7972"/>
                </a:cubicBezTo>
                <a:cubicBezTo>
                  <a:pt x="8128" y="8074"/>
                  <a:pt x="8244" y="8121"/>
                  <a:pt x="8346" y="8080"/>
                </a:cubicBezTo>
                <a:cubicBezTo>
                  <a:pt x="8781" y="7863"/>
                  <a:pt x="9012" y="7360"/>
                  <a:pt x="8801" y="6980"/>
                </a:cubicBezTo>
                <a:cubicBezTo>
                  <a:pt x="8624" y="6681"/>
                  <a:pt x="8543" y="6334"/>
                  <a:pt x="8563" y="5994"/>
                </a:cubicBezTo>
                <a:cubicBezTo>
                  <a:pt x="8618" y="5478"/>
                  <a:pt x="8543" y="4954"/>
                  <a:pt x="8339" y="4479"/>
                </a:cubicBezTo>
                <a:cubicBezTo>
                  <a:pt x="8264" y="4309"/>
                  <a:pt x="8339" y="4139"/>
                  <a:pt x="8489" y="4016"/>
                </a:cubicBezTo>
                <a:cubicBezTo>
                  <a:pt x="8638" y="3901"/>
                  <a:pt x="8726" y="3779"/>
                  <a:pt x="8699" y="3582"/>
                </a:cubicBezTo>
                <a:cubicBezTo>
                  <a:pt x="8679" y="3412"/>
                  <a:pt x="8672" y="3242"/>
                  <a:pt x="8679" y="3072"/>
                </a:cubicBezTo>
                <a:cubicBezTo>
                  <a:pt x="8692" y="2555"/>
                  <a:pt x="8556" y="2046"/>
                  <a:pt x="8285" y="1604"/>
                </a:cubicBezTo>
                <a:cubicBezTo>
                  <a:pt x="7986" y="1101"/>
                  <a:pt x="7551" y="680"/>
                  <a:pt x="7354" y="116"/>
                </a:cubicBezTo>
                <a:cubicBezTo>
                  <a:pt x="7320" y="14"/>
                  <a:pt x="7068" y="0"/>
                  <a:pt x="6980" y="88"/>
                </a:cubicBezTo>
                <a:cubicBezTo>
                  <a:pt x="6552" y="496"/>
                  <a:pt x="6300" y="952"/>
                  <a:pt x="6524" y="1550"/>
                </a:cubicBezTo>
                <a:cubicBezTo>
                  <a:pt x="6497" y="1815"/>
                  <a:pt x="6368" y="2100"/>
                  <a:pt x="6708" y="2277"/>
                </a:cubicBezTo>
                <a:cubicBezTo>
                  <a:pt x="6756" y="2304"/>
                  <a:pt x="6776" y="2399"/>
                  <a:pt x="6783" y="2467"/>
                </a:cubicBezTo>
                <a:cubicBezTo>
                  <a:pt x="6823" y="3221"/>
                  <a:pt x="6925" y="3976"/>
                  <a:pt x="6470" y="4662"/>
                </a:cubicBezTo>
                <a:cubicBezTo>
                  <a:pt x="6395" y="4778"/>
                  <a:pt x="6382" y="4927"/>
                  <a:pt x="6355" y="5056"/>
                </a:cubicBezTo>
                <a:cubicBezTo>
                  <a:pt x="6246" y="5518"/>
                  <a:pt x="5899" y="5729"/>
                  <a:pt x="5478" y="5865"/>
                </a:cubicBezTo>
                <a:cubicBezTo>
                  <a:pt x="5376" y="5872"/>
                  <a:pt x="5274" y="5817"/>
                  <a:pt x="5226" y="5722"/>
                </a:cubicBezTo>
                <a:cubicBezTo>
                  <a:pt x="5206" y="5661"/>
                  <a:pt x="5206" y="5586"/>
                  <a:pt x="5199" y="5525"/>
                </a:cubicBezTo>
                <a:cubicBezTo>
                  <a:pt x="5172" y="5369"/>
                  <a:pt x="5111" y="5287"/>
                  <a:pt x="5029" y="5321"/>
                </a:cubicBezTo>
                <a:cubicBezTo>
                  <a:pt x="4934" y="5355"/>
                  <a:pt x="4853" y="5416"/>
                  <a:pt x="4785" y="5498"/>
                </a:cubicBezTo>
                <a:cubicBezTo>
                  <a:pt x="4703" y="5620"/>
                  <a:pt x="4771" y="5756"/>
                  <a:pt x="4785" y="5892"/>
                </a:cubicBezTo>
                <a:cubicBezTo>
                  <a:pt x="4805" y="6028"/>
                  <a:pt x="4825" y="6184"/>
                  <a:pt x="4771" y="6293"/>
                </a:cubicBezTo>
                <a:cubicBezTo>
                  <a:pt x="4588" y="6633"/>
                  <a:pt x="4513" y="7007"/>
                  <a:pt x="4438" y="7374"/>
                </a:cubicBezTo>
                <a:cubicBezTo>
                  <a:pt x="4425" y="7448"/>
                  <a:pt x="4357" y="7496"/>
                  <a:pt x="4282" y="7482"/>
                </a:cubicBezTo>
                <a:cubicBezTo>
                  <a:pt x="4003" y="7462"/>
                  <a:pt x="3718" y="7448"/>
                  <a:pt x="3446" y="7544"/>
                </a:cubicBezTo>
                <a:cubicBezTo>
                  <a:pt x="3113" y="7659"/>
                  <a:pt x="2766" y="7734"/>
                  <a:pt x="2420" y="7768"/>
                </a:cubicBezTo>
                <a:cubicBezTo>
                  <a:pt x="2236" y="7788"/>
                  <a:pt x="2080" y="7883"/>
                  <a:pt x="1971" y="8026"/>
                </a:cubicBezTo>
                <a:cubicBezTo>
                  <a:pt x="1638" y="8468"/>
                  <a:pt x="1258" y="8882"/>
                  <a:pt x="850" y="9263"/>
                </a:cubicBezTo>
                <a:cubicBezTo>
                  <a:pt x="789" y="9317"/>
                  <a:pt x="782" y="9446"/>
                  <a:pt x="775" y="9542"/>
                </a:cubicBezTo>
                <a:cubicBezTo>
                  <a:pt x="775" y="9650"/>
                  <a:pt x="741" y="9745"/>
                  <a:pt x="673" y="9820"/>
                </a:cubicBezTo>
                <a:cubicBezTo>
                  <a:pt x="503" y="9997"/>
                  <a:pt x="340" y="10180"/>
                  <a:pt x="177" y="10357"/>
                </a:cubicBezTo>
                <a:cubicBezTo>
                  <a:pt x="61" y="10486"/>
                  <a:pt x="0" y="10656"/>
                  <a:pt x="21" y="10833"/>
                </a:cubicBezTo>
                <a:cubicBezTo>
                  <a:pt x="28" y="11003"/>
                  <a:pt x="123" y="11166"/>
                  <a:pt x="272" y="11261"/>
                </a:cubicBezTo>
                <a:lnTo>
                  <a:pt x="245" y="11288"/>
                </a:lnTo>
                <a:cubicBezTo>
                  <a:pt x="259" y="11302"/>
                  <a:pt x="272" y="11309"/>
                  <a:pt x="286" y="11315"/>
                </a:cubicBezTo>
                <a:cubicBezTo>
                  <a:pt x="279" y="11302"/>
                  <a:pt x="279" y="11288"/>
                  <a:pt x="272" y="11275"/>
                </a:cubicBezTo>
                <a:cubicBezTo>
                  <a:pt x="293" y="11261"/>
                  <a:pt x="306" y="11247"/>
                  <a:pt x="327" y="11241"/>
                </a:cubicBezTo>
                <a:cubicBezTo>
                  <a:pt x="496" y="11186"/>
                  <a:pt x="605" y="11241"/>
                  <a:pt x="619" y="11377"/>
                </a:cubicBezTo>
                <a:cubicBezTo>
                  <a:pt x="626" y="11499"/>
                  <a:pt x="578" y="11614"/>
                  <a:pt x="496" y="11696"/>
                </a:cubicBezTo>
                <a:lnTo>
                  <a:pt x="469" y="11682"/>
                </a:lnTo>
                <a:lnTo>
                  <a:pt x="469" y="11723"/>
                </a:lnTo>
                <a:lnTo>
                  <a:pt x="503" y="11710"/>
                </a:lnTo>
                <a:cubicBezTo>
                  <a:pt x="632" y="12063"/>
                  <a:pt x="755" y="12423"/>
                  <a:pt x="891" y="12776"/>
                </a:cubicBezTo>
                <a:cubicBezTo>
                  <a:pt x="945" y="12933"/>
                  <a:pt x="1380" y="13055"/>
                  <a:pt x="1536" y="12974"/>
                </a:cubicBezTo>
                <a:close/>
                <a:moveTo>
                  <a:pt x="7021" y="510"/>
                </a:moveTo>
                <a:lnTo>
                  <a:pt x="7061" y="489"/>
                </a:lnTo>
                <a:lnTo>
                  <a:pt x="7041" y="530"/>
                </a:lnTo>
                <a:lnTo>
                  <a:pt x="6993" y="551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32"/>
          <p:cNvSpPr/>
          <p:nvPr/>
        </p:nvSpPr>
        <p:spPr>
          <a:xfrm>
            <a:off x="6759263" y="3386768"/>
            <a:ext cx="214043" cy="211497"/>
          </a:xfrm>
          <a:custGeom>
            <a:rect b="b" l="l" r="r" t="t"/>
            <a:pathLst>
              <a:path extrusionOk="0" h="10134" w="10256">
                <a:moveTo>
                  <a:pt x="9699" y="7714"/>
                </a:moveTo>
                <a:cubicBezTo>
                  <a:pt x="9692" y="7714"/>
                  <a:pt x="9685" y="7714"/>
                  <a:pt x="9678" y="7714"/>
                </a:cubicBezTo>
                <a:lnTo>
                  <a:pt x="9427" y="7483"/>
                </a:lnTo>
                <a:cubicBezTo>
                  <a:pt x="9420" y="7462"/>
                  <a:pt x="9413" y="7435"/>
                  <a:pt x="9413" y="7415"/>
                </a:cubicBezTo>
                <a:lnTo>
                  <a:pt x="9332" y="7320"/>
                </a:lnTo>
                <a:cubicBezTo>
                  <a:pt x="9352" y="7306"/>
                  <a:pt x="9372" y="7306"/>
                  <a:pt x="9393" y="7299"/>
                </a:cubicBezTo>
                <a:cubicBezTo>
                  <a:pt x="9400" y="7333"/>
                  <a:pt x="9406" y="7374"/>
                  <a:pt x="9413" y="7415"/>
                </a:cubicBezTo>
                <a:cubicBezTo>
                  <a:pt x="9427" y="7428"/>
                  <a:pt x="9440" y="7442"/>
                  <a:pt x="9454" y="7462"/>
                </a:cubicBezTo>
                <a:cubicBezTo>
                  <a:pt x="9535" y="7537"/>
                  <a:pt x="9617" y="7612"/>
                  <a:pt x="9699" y="7693"/>
                </a:cubicBezTo>
                <a:lnTo>
                  <a:pt x="9699" y="7721"/>
                </a:lnTo>
                <a:cubicBezTo>
                  <a:pt x="9794" y="7741"/>
                  <a:pt x="9896" y="7761"/>
                  <a:pt x="9991" y="7782"/>
                </a:cubicBezTo>
                <a:cubicBezTo>
                  <a:pt x="10025" y="7782"/>
                  <a:pt x="10059" y="7775"/>
                  <a:pt x="10093" y="7761"/>
                </a:cubicBezTo>
                <a:cubicBezTo>
                  <a:pt x="10167" y="7748"/>
                  <a:pt x="10256" y="7585"/>
                  <a:pt x="10215" y="7510"/>
                </a:cubicBezTo>
                <a:cubicBezTo>
                  <a:pt x="10011" y="7197"/>
                  <a:pt x="9807" y="6885"/>
                  <a:pt x="9590" y="6572"/>
                </a:cubicBezTo>
                <a:cubicBezTo>
                  <a:pt x="9535" y="6531"/>
                  <a:pt x="9467" y="6518"/>
                  <a:pt x="9400" y="6531"/>
                </a:cubicBezTo>
                <a:cubicBezTo>
                  <a:pt x="9257" y="6538"/>
                  <a:pt x="9128" y="6613"/>
                  <a:pt x="9039" y="6722"/>
                </a:cubicBezTo>
                <a:cubicBezTo>
                  <a:pt x="9005" y="6783"/>
                  <a:pt x="8971" y="6844"/>
                  <a:pt x="8931" y="6892"/>
                </a:cubicBezTo>
                <a:cubicBezTo>
                  <a:pt x="8842" y="7014"/>
                  <a:pt x="8659" y="6994"/>
                  <a:pt x="8591" y="6858"/>
                </a:cubicBezTo>
                <a:cubicBezTo>
                  <a:pt x="8509" y="6674"/>
                  <a:pt x="8435" y="6484"/>
                  <a:pt x="8360" y="6294"/>
                </a:cubicBezTo>
                <a:cubicBezTo>
                  <a:pt x="8312" y="6158"/>
                  <a:pt x="8203" y="6056"/>
                  <a:pt x="8068" y="6022"/>
                </a:cubicBezTo>
                <a:cubicBezTo>
                  <a:pt x="7932" y="5981"/>
                  <a:pt x="7789" y="5961"/>
                  <a:pt x="7660" y="5913"/>
                </a:cubicBezTo>
                <a:cubicBezTo>
                  <a:pt x="7612" y="5893"/>
                  <a:pt x="7537" y="5777"/>
                  <a:pt x="7551" y="5763"/>
                </a:cubicBezTo>
                <a:cubicBezTo>
                  <a:pt x="7687" y="5587"/>
                  <a:pt x="7463" y="5376"/>
                  <a:pt x="7599" y="5206"/>
                </a:cubicBezTo>
                <a:cubicBezTo>
                  <a:pt x="7673" y="5131"/>
                  <a:pt x="7687" y="5009"/>
                  <a:pt x="7619" y="4921"/>
                </a:cubicBezTo>
                <a:cubicBezTo>
                  <a:pt x="7449" y="4676"/>
                  <a:pt x="7123" y="4547"/>
                  <a:pt x="7041" y="4214"/>
                </a:cubicBezTo>
                <a:cubicBezTo>
                  <a:pt x="7028" y="4132"/>
                  <a:pt x="6905" y="4064"/>
                  <a:pt x="6810" y="4017"/>
                </a:cubicBezTo>
                <a:cubicBezTo>
                  <a:pt x="6627" y="3922"/>
                  <a:pt x="6430" y="3847"/>
                  <a:pt x="6246" y="3759"/>
                </a:cubicBezTo>
                <a:cubicBezTo>
                  <a:pt x="6151" y="3711"/>
                  <a:pt x="6022" y="3670"/>
                  <a:pt x="5988" y="3596"/>
                </a:cubicBezTo>
                <a:cubicBezTo>
                  <a:pt x="5879" y="3344"/>
                  <a:pt x="5607" y="3310"/>
                  <a:pt x="5431" y="3154"/>
                </a:cubicBezTo>
                <a:cubicBezTo>
                  <a:pt x="5227" y="2957"/>
                  <a:pt x="4975" y="2814"/>
                  <a:pt x="4710" y="2726"/>
                </a:cubicBezTo>
                <a:cubicBezTo>
                  <a:pt x="4540" y="2671"/>
                  <a:pt x="4404" y="2556"/>
                  <a:pt x="4316" y="2399"/>
                </a:cubicBezTo>
                <a:cubicBezTo>
                  <a:pt x="4187" y="2189"/>
                  <a:pt x="4004" y="2019"/>
                  <a:pt x="3786" y="1910"/>
                </a:cubicBezTo>
                <a:cubicBezTo>
                  <a:pt x="3195" y="1611"/>
                  <a:pt x="2692" y="1163"/>
                  <a:pt x="2325" y="612"/>
                </a:cubicBezTo>
                <a:cubicBezTo>
                  <a:pt x="2203" y="435"/>
                  <a:pt x="1999" y="327"/>
                  <a:pt x="1788" y="313"/>
                </a:cubicBezTo>
                <a:cubicBezTo>
                  <a:pt x="1333" y="279"/>
                  <a:pt x="884" y="225"/>
                  <a:pt x="456" y="34"/>
                </a:cubicBezTo>
                <a:cubicBezTo>
                  <a:pt x="374" y="0"/>
                  <a:pt x="252" y="48"/>
                  <a:pt x="157" y="82"/>
                </a:cubicBezTo>
                <a:cubicBezTo>
                  <a:pt x="55" y="109"/>
                  <a:pt x="1" y="306"/>
                  <a:pt x="55" y="449"/>
                </a:cubicBezTo>
                <a:cubicBezTo>
                  <a:pt x="116" y="612"/>
                  <a:pt x="191" y="762"/>
                  <a:pt x="293" y="898"/>
                </a:cubicBezTo>
                <a:cubicBezTo>
                  <a:pt x="558" y="1224"/>
                  <a:pt x="891" y="1496"/>
                  <a:pt x="1258" y="1693"/>
                </a:cubicBezTo>
                <a:cubicBezTo>
                  <a:pt x="1475" y="1801"/>
                  <a:pt x="1666" y="1964"/>
                  <a:pt x="1808" y="2162"/>
                </a:cubicBezTo>
                <a:cubicBezTo>
                  <a:pt x="1924" y="2331"/>
                  <a:pt x="2107" y="2461"/>
                  <a:pt x="2203" y="2644"/>
                </a:cubicBezTo>
                <a:cubicBezTo>
                  <a:pt x="2400" y="3018"/>
                  <a:pt x="2692" y="3303"/>
                  <a:pt x="3011" y="3575"/>
                </a:cubicBezTo>
                <a:cubicBezTo>
                  <a:pt x="3113" y="3670"/>
                  <a:pt x="3188" y="3786"/>
                  <a:pt x="3242" y="3915"/>
                </a:cubicBezTo>
                <a:cubicBezTo>
                  <a:pt x="3338" y="4139"/>
                  <a:pt x="3412" y="4370"/>
                  <a:pt x="3507" y="4588"/>
                </a:cubicBezTo>
                <a:cubicBezTo>
                  <a:pt x="3562" y="4717"/>
                  <a:pt x="3643" y="4832"/>
                  <a:pt x="3745" y="4921"/>
                </a:cubicBezTo>
                <a:cubicBezTo>
                  <a:pt x="4139" y="5261"/>
                  <a:pt x="4432" y="5709"/>
                  <a:pt x="4574" y="6205"/>
                </a:cubicBezTo>
                <a:cubicBezTo>
                  <a:pt x="4649" y="6436"/>
                  <a:pt x="4765" y="6647"/>
                  <a:pt x="4839" y="6878"/>
                </a:cubicBezTo>
                <a:cubicBezTo>
                  <a:pt x="4928" y="7102"/>
                  <a:pt x="5057" y="7313"/>
                  <a:pt x="5220" y="7490"/>
                </a:cubicBezTo>
                <a:cubicBezTo>
                  <a:pt x="5505" y="7836"/>
                  <a:pt x="5893" y="8094"/>
                  <a:pt x="6171" y="8434"/>
                </a:cubicBezTo>
                <a:cubicBezTo>
                  <a:pt x="6470" y="8781"/>
                  <a:pt x="6803" y="9087"/>
                  <a:pt x="7170" y="9345"/>
                </a:cubicBezTo>
                <a:cubicBezTo>
                  <a:pt x="7449" y="9562"/>
                  <a:pt x="7741" y="9753"/>
                  <a:pt x="7972" y="10018"/>
                </a:cubicBezTo>
                <a:cubicBezTo>
                  <a:pt x="8068" y="10133"/>
                  <a:pt x="8203" y="10133"/>
                  <a:pt x="8353" y="10133"/>
                </a:cubicBezTo>
                <a:cubicBezTo>
                  <a:pt x="8720" y="10126"/>
                  <a:pt x="9087" y="10045"/>
                  <a:pt x="9454" y="10133"/>
                </a:cubicBezTo>
                <a:cubicBezTo>
                  <a:pt x="9474" y="9739"/>
                  <a:pt x="9522" y="9352"/>
                  <a:pt x="9501" y="8964"/>
                </a:cubicBezTo>
                <a:cubicBezTo>
                  <a:pt x="9481" y="8536"/>
                  <a:pt x="9678" y="8142"/>
                  <a:pt x="9699" y="77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32"/>
          <p:cNvSpPr/>
          <p:nvPr/>
        </p:nvSpPr>
        <p:spPr>
          <a:xfrm>
            <a:off x="6956547" y="3598390"/>
            <a:ext cx="730" cy="710"/>
          </a:xfrm>
          <a:custGeom>
            <a:rect b="b" l="l" r="r" t="t"/>
            <a:pathLst>
              <a:path extrusionOk="0" h="34" w="35">
                <a:moveTo>
                  <a:pt x="1" y="0"/>
                </a:moveTo>
                <a:lnTo>
                  <a:pt x="1" y="34"/>
                </a:lnTo>
                <a:lnTo>
                  <a:pt x="28" y="34"/>
                </a:lnTo>
                <a:cubicBezTo>
                  <a:pt x="28" y="20"/>
                  <a:pt x="35" y="14"/>
                  <a:pt x="35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2"/>
          <p:cNvSpPr/>
          <p:nvPr/>
        </p:nvSpPr>
        <p:spPr>
          <a:xfrm>
            <a:off x="5124224" y="1525519"/>
            <a:ext cx="177312" cy="173764"/>
          </a:xfrm>
          <a:custGeom>
            <a:rect b="b" l="l" r="r" t="t"/>
            <a:pathLst>
              <a:path extrusionOk="0" h="8326" w="8496">
                <a:moveTo>
                  <a:pt x="599" y="2583"/>
                </a:moveTo>
                <a:cubicBezTo>
                  <a:pt x="565" y="2882"/>
                  <a:pt x="742" y="3106"/>
                  <a:pt x="905" y="3323"/>
                </a:cubicBezTo>
                <a:cubicBezTo>
                  <a:pt x="1047" y="3514"/>
                  <a:pt x="1244" y="3670"/>
                  <a:pt x="1306" y="3915"/>
                </a:cubicBezTo>
                <a:cubicBezTo>
                  <a:pt x="1577" y="4166"/>
                  <a:pt x="1761" y="4506"/>
                  <a:pt x="2121" y="4655"/>
                </a:cubicBezTo>
                <a:lnTo>
                  <a:pt x="2121" y="4642"/>
                </a:lnTo>
                <a:cubicBezTo>
                  <a:pt x="2135" y="4642"/>
                  <a:pt x="2148" y="4642"/>
                  <a:pt x="2162" y="4649"/>
                </a:cubicBezTo>
                <a:cubicBezTo>
                  <a:pt x="2291" y="4499"/>
                  <a:pt x="2413" y="4350"/>
                  <a:pt x="2536" y="4200"/>
                </a:cubicBezTo>
                <a:cubicBezTo>
                  <a:pt x="2665" y="4051"/>
                  <a:pt x="2665" y="3901"/>
                  <a:pt x="2651" y="3724"/>
                </a:cubicBezTo>
                <a:cubicBezTo>
                  <a:pt x="2658" y="3663"/>
                  <a:pt x="2692" y="3602"/>
                  <a:pt x="2746" y="3568"/>
                </a:cubicBezTo>
                <a:cubicBezTo>
                  <a:pt x="2808" y="3527"/>
                  <a:pt x="2876" y="3568"/>
                  <a:pt x="2909" y="3636"/>
                </a:cubicBezTo>
                <a:cubicBezTo>
                  <a:pt x="3018" y="3894"/>
                  <a:pt x="3215" y="3854"/>
                  <a:pt x="3426" y="3806"/>
                </a:cubicBezTo>
                <a:cubicBezTo>
                  <a:pt x="3453" y="3806"/>
                  <a:pt x="3494" y="3833"/>
                  <a:pt x="3514" y="3860"/>
                </a:cubicBezTo>
                <a:cubicBezTo>
                  <a:pt x="3535" y="3881"/>
                  <a:pt x="3528" y="3935"/>
                  <a:pt x="3514" y="3942"/>
                </a:cubicBezTo>
                <a:cubicBezTo>
                  <a:pt x="3256" y="4057"/>
                  <a:pt x="3073" y="4261"/>
                  <a:pt x="2882" y="4452"/>
                </a:cubicBezTo>
                <a:cubicBezTo>
                  <a:pt x="2692" y="4635"/>
                  <a:pt x="2420" y="4710"/>
                  <a:pt x="2162" y="4649"/>
                </a:cubicBezTo>
                <a:lnTo>
                  <a:pt x="2142" y="4669"/>
                </a:lnTo>
                <a:cubicBezTo>
                  <a:pt x="2135" y="4669"/>
                  <a:pt x="2128" y="4662"/>
                  <a:pt x="2121" y="4655"/>
                </a:cubicBezTo>
                <a:cubicBezTo>
                  <a:pt x="2121" y="4846"/>
                  <a:pt x="2114" y="5036"/>
                  <a:pt x="2121" y="5226"/>
                </a:cubicBezTo>
                <a:cubicBezTo>
                  <a:pt x="2128" y="5362"/>
                  <a:pt x="2223" y="5471"/>
                  <a:pt x="2359" y="5498"/>
                </a:cubicBezTo>
                <a:cubicBezTo>
                  <a:pt x="2509" y="5539"/>
                  <a:pt x="2685" y="5532"/>
                  <a:pt x="2753" y="5709"/>
                </a:cubicBezTo>
                <a:cubicBezTo>
                  <a:pt x="2760" y="5702"/>
                  <a:pt x="2774" y="5702"/>
                  <a:pt x="2780" y="5702"/>
                </a:cubicBezTo>
                <a:cubicBezTo>
                  <a:pt x="2787" y="5709"/>
                  <a:pt x="2801" y="5716"/>
                  <a:pt x="2808" y="5722"/>
                </a:cubicBezTo>
                <a:cubicBezTo>
                  <a:pt x="2889" y="5722"/>
                  <a:pt x="2977" y="5722"/>
                  <a:pt x="3059" y="5729"/>
                </a:cubicBezTo>
                <a:cubicBezTo>
                  <a:pt x="3161" y="5736"/>
                  <a:pt x="3188" y="5777"/>
                  <a:pt x="3127" y="5838"/>
                </a:cubicBezTo>
                <a:cubicBezTo>
                  <a:pt x="3107" y="5852"/>
                  <a:pt x="3059" y="5845"/>
                  <a:pt x="3025" y="5845"/>
                </a:cubicBezTo>
                <a:cubicBezTo>
                  <a:pt x="2943" y="5838"/>
                  <a:pt x="2862" y="5790"/>
                  <a:pt x="2808" y="5722"/>
                </a:cubicBezTo>
                <a:lnTo>
                  <a:pt x="2760" y="5722"/>
                </a:lnTo>
                <a:cubicBezTo>
                  <a:pt x="2760" y="5716"/>
                  <a:pt x="2753" y="5716"/>
                  <a:pt x="2753" y="5709"/>
                </a:cubicBezTo>
                <a:cubicBezTo>
                  <a:pt x="2631" y="5750"/>
                  <a:pt x="2502" y="5756"/>
                  <a:pt x="2420" y="5879"/>
                </a:cubicBezTo>
                <a:cubicBezTo>
                  <a:pt x="2325" y="6028"/>
                  <a:pt x="2325" y="6219"/>
                  <a:pt x="2420" y="6361"/>
                </a:cubicBezTo>
                <a:cubicBezTo>
                  <a:pt x="2712" y="6844"/>
                  <a:pt x="3093" y="7224"/>
                  <a:pt x="3657" y="7401"/>
                </a:cubicBezTo>
                <a:cubicBezTo>
                  <a:pt x="3657" y="7394"/>
                  <a:pt x="3657" y="7387"/>
                  <a:pt x="3664" y="7381"/>
                </a:cubicBezTo>
                <a:lnTo>
                  <a:pt x="3677" y="7326"/>
                </a:lnTo>
                <a:lnTo>
                  <a:pt x="3664" y="7408"/>
                </a:lnTo>
                <a:lnTo>
                  <a:pt x="3657" y="7408"/>
                </a:lnTo>
                <a:cubicBezTo>
                  <a:pt x="3637" y="7462"/>
                  <a:pt x="3630" y="7523"/>
                  <a:pt x="3630" y="7578"/>
                </a:cubicBezTo>
                <a:cubicBezTo>
                  <a:pt x="3718" y="7843"/>
                  <a:pt x="3875" y="8081"/>
                  <a:pt x="4092" y="8251"/>
                </a:cubicBezTo>
                <a:cubicBezTo>
                  <a:pt x="4174" y="8325"/>
                  <a:pt x="4411" y="8284"/>
                  <a:pt x="4473" y="8183"/>
                </a:cubicBezTo>
                <a:cubicBezTo>
                  <a:pt x="4507" y="8128"/>
                  <a:pt x="4568" y="8060"/>
                  <a:pt x="4554" y="8006"/>
                </a:cubicBezTo>
                <a:cubicBezTo>
                  <a:pt x="4527" y="7551"/>
                  <a:pt x="4704" y="7129"/>
                  <a:pt x="4717" y="6681"/>
                </a:cubicBezTo>
                <a:cubicBezTo>
                  <a:pt x="4724" y="6436"/>
                  <a:pt x="4806" y="6205"/>
                  <a:pt x="4948" y="6008"/>
                </a:cubicBezTo>
                <a:cubicBezTo>
                  <a:pt x="5030" y="5899"/>
                  <a:pt x="5111" y="5756"/>
                  <a:pt x="5105" y="5634"/>
                </a:cubicBezTo>
                <a:cubicBezTo>
                  <a:pt x="5084" y="5077"/>
                  <a:pt x="5397" y="4574"/>
                  <a:pt x="5342" y="4017"/>
                </a:cubicBezTo>
                <a:cubicBezTo>
                  <a:pt x="5342" y="3942"/>
                  <a:pt x="5349" y="3874"/>
                  <a:pt x="5376" y="3813"/>
                </a:cubicBezTo>
                <a:cubicBezTo>
                  <a:pt x="5465" y="3575"/>
                  <a:pt x="5587" y="3378"/>
                  <a:pt x="5839" y="3283"/>
                </a:cubicBezTo>
                <a:cubicBezTo>
                  <a:pt x="5920" y="3255"/>
                  <a:pt x="6008" y="3283"/>
                  <a:pt x="6008" y="3357"/>
                </a:cubicBezTo>
                <a:cubicBezTo>
                  <a:pt x="6022" y="3487"/>
                  <a:pt x="5940" y="3663"/>
                  <a:pt x="6002" y="3745"/>
                </a:cubicBezTo>
                <a:cubicBezTo>
                  <a:pt x="6260" y="4091"/>
                  <a:pt x="6301" y="4513"/>
                  <a:pt x="6491" y="4873"/>
                </a:cubicBezTo>
                <a:cubicBezTo>
                  <a:pt x="6586" y="5022"/>
                  <a:pt x="6613" y="5199"/>
                  <a:pt x="6566" y="5369"/>
                </a:cubicBezTo>
                <a:cubicBezTo>
                  <a:pt x="6532" y="5539"/>
                  <a:pt x="6484" y="5702"/>
                  <a:pt x="6443" y="5865"/>
                </a:cubicBezTo>
                <a:cubicBezTo>
                  <a:pt x="6416" y="5987"/>
                  <a:pt x="6579" y="6157"/>
                  <a:pt x="6702" y="6117"/>
                </a:cubicBezTo>
                <a:cubicBezTo>
                  <a:pt x="6872" y="6062"/>
                  <a:pt x="7021" y="5994"/>
                  <a:pt x="7184" y="5926"/>
                </a:cubicBezTo>
                <a:cubicBezTo>
                  <a:pt x="7347" y="5858"/>
                  <a:pt x="7368" y="5858"/>
                  <a:pt x="7442" y="6103"/>
                </a:cubicBezTo>
                <a:cubicBezTo>
                  <a:pt x="7449" y="6130"/>
                  <a:pt x="7449" y="6171"/>
                  <a:pt x="7456" y="6198"/>
                </a:cubicBezTo>
                <a:cubicBezTo>
                  <a:pt x="7517" y="6382"/>
                  <a:pt x="7626" y="6409"/>
                  <a:pt x="7762" y="6307"/>
                </a:cubicBezTo>
                <a:cubicBezTo>
                  <a:pt x="8149" y="6001"/>
                  <a:pt x="8401" y="5573"/>
                  <a:pt x="8489" y="5090"/>
                </a:cubicBezTo>
                <a:cubicBezTo>
                  <a:pt x="8496" y="5043"/>
                  <a:pt x="8435" y="4968"/>
                  <a:pt x="8387" y="4934"/>
                </a:cubicBezTo>
                <a:cubicBezTo>
                  <a:pt x="8326" y="4893"/>
                  <a:pt x="8265" y="4866"/>
                  <a:pt x="8190" y="4866"/>
                </a:cubicBezTo>
                <a:cubicBezTo>
                  <a:pt x="7843" y="4866"/>
                  <a:pt x="7701" y="4710"/>
                  <a:pt x="7687" y="4356"/>
                </a:cubicBezTo>
                <a:cubicBezTo>
                  <a:pt x="7673" y="4044"/>
                  <a:pt x="7572" y="4010"/>
                  <a:pt x="7171" y="4098"/>
                </a:cubicBezTo>
                <a:cubicBezTo>
                  <a:pt x="6980" y="4139"/>
                  <a:pt x="6973" y="4139"/>
                  <a:pt x="7014" y="3955"/>
                </a:cubicBezTo>
                <a:cubicBezTo>
                  <a:pt x="7035" y="3854"/>
                  <a:pt x="7069" y="3758"/>
                  <a:pt x="7089" y="3656"/>
                </a:cubicBezTo>
                <a:cubicBezTo>
                  <a:pt x="7130" y="3446"/>
                  <a:pt x="7062" y="3317"/>
                  <a:pt x="6872" y="3249"/>
                </a:cubicBezTo>
                <a:cubicBezTo>
                  <a:pt x="6681" y="3188"/>
                  <a:pt x="6484" y="3167"/>
                  <a:pt x="6362" y="2943"/>
                </a:cubicBezTo>
                <a:cubicBezTo>
                  <a:pt x="6240" y="2719"/>
                  <a:pt x="5934" y="2589"/>
                  <a:pt x="5893" y="2284"/>
                </a:cubicBezTo>
                <a:cubicBezTo>
                  <a:pt x="5886" y="2243"/>
                  <a:pt x="5798" y="2189"/>
                  <a:pt x="5737" y="2168"/>
                </a:cubicBezTo>
                <a:cubicBezTo>
                  <a:pt x="5601" y="2134"/>
                  <a:pt x="5451" y="2141"/>
                  <a:pt x="5322" y="2087"/>
                </a:cubicBezTo>
                <a:cubicBezTo>
                  <a:pt x="5057" y="1985"/>
                  <a:pt x="4819" y="1842"/>
                  <a:pt x="4744" y="1536"/>
                </a:cubicBezTo>
                <a:cubicBezTo>
                  <a:pt x="4670" y="1264"/>
                  <a:pt x="4547" y="1026"/>
                  <a:pt x="4282" y="877"/>
                </a:cubicBezTo>
                <a:cubicBezTo>
                  <a:pt x="4194" y="816"/>
                  <a:pt x="4126" y="741"/>
                  <a:pt x="4078" y="646"/>
                </a:cubicBezTo>
                <a:cubicBezTo>
                  <a:pt x="3983" y="456"/>
                  <a:pt x="3820" y="320"/>
                  <a:pt x="3616" y="258"/>
                </a:cubicBezTo>
                <a:cubicBezTo>
                  <a:pt x="3487" y="218"/>
                  <a:pt x="3372" y="123"/>
                  <a:pt x="3249" y="61"/>
                </a:cubicBezTo>
                <a:cubicBezTo>
                  <a:pt x="3113" y="0"/>
                  <a:pt x="2950" y="82"/>
                  <a:pt x="2930" y="231"/>
                </a:cubicBezTo>
                <a:cubicBezTo>
                  <a:pt x="2876" y="462"/>
                  <a:pt x="2828" y="687"/>
                  <a:pt x="2774" y="918"/>
                </a:cubicBezTo>
                <a:cubicBezTo>
                  <a:pt x="2780" y="918"/>
                  <a:pt x="2787" y="918"/>
                  <a:pt x="2794" y="918"/>
                </a:cubicBezTo>
                <a:lnTo>
                  <a:pt x="2794" y="972"/>
                </a:lnTo>
                <a:cubicBezTo>
                  <a:pt x="2889" y="1088"/>
                  <a:pt x="2930" y="1237"/>
                  <a:pt x="2916" y="1387"/>
                </a:cubicBezTo>
                <a:cubicBezTo>
                  <a:pt x="2916" y="1414"/>
                  <a:pt x="2909" y="1448"/>
                  <a:pt x="2896" y="1468"/>
                </a:cubicBezTo>
                <a:cubicBezTo>
                  <a:pt x="2842" y="1523"/>
                  <a:pt x="2808" y="1495"/>
                  <a:pt x="2801" y="1400"/>
                </a:cubicBezTo>
                <a:cubicBezTo>
                  <a:pt x="2794" y="1251"/>
                  <a:pt x="2794" y="1108"/>
                  <a:pt x="2794" y="965"/>
                </a:cubicBezTo>
                <a:cubicBezTo>
                  <a:pt x="2787" y="952"/>
                  <a:pt x="2780" y="945"/>
                  <a:pt x="2767" y="931"/>
                </a:cubicBezTo>
                <a:cubicBezTo>
                  <a:pt x="2774" y="924"/>
                  <a:pt x="2774" y="918"/>
                  <a:pt x="2774" y="911"/>
                </a:cubicBezTo>
                <a:cubicBezTo>
                  <a:pt x="2712" y="911"/>
                  <a:pt x="2651" y="931"/>
                  <a:pt x="2610" y="904"/>
                </a:cubicBezTo>
                <a:cubicBezTo>
                  <a:pt x="2373" y="748"/>
                  <a:pt x="2148" y="816"/>
                  <a:pt x="1917" y="911"/>
                </a:cubicBezTo>
                <a:cubicBezTo>
                  <a:pt x="1917" y="918"/>
                  <a:pt x="1917" y="931"/>
                  <a:pt x="1917" y="945"/>
                </a:cubicBezTo>
                <a:lnTo>
                  <a:pt x="1883" y="952"/>
                </a:lnTo>
                <a:cubicBezTo>
                  <a:pt x="1890" y="1006"/>
                  <a:pt x="1883" y="1060"/>
                  <a:pt x="1876" y="1108"/>
                </a:cubicBezTo>
                <a:cubicBezTo>
                  <a:pt x="1883" y="1183"/>
                  <a:pt x="1802" y="1230"/>
                  <a:pt x="1741" y="1196"/>
                </a:cubicBezTo>
                <a:cubicBezTo>
                  <a:pt x="1707" y="1183"/>
                  <a:pt x="1679" y="1162"/>
                  <a:pt x="1659" y="1135"/>
                </a:cubicBezTo>
                <a:cubicBezTo>
                  <a:pt x="1605" y="1067"/>
                  <a:pt x="1632" y="1020"/>
                  <a:pt x="1727" y="999"/>
                </a:cubicBezTo>
                <a:cubicBezTo>
                  <a:pt x="1775" y="986"/>
                  <a:pt x="1829" y="972"/>
                  <a:pt x="1883" y="958"/>
                </a:cubicBezTo>
                <a:lnTo>
                  <a:pt x="1883" y="918"/>
                </a:lnTo>
                <a:lnTo>
                  <a:pt x="1910" y="911"/>
                </a:lnTo>
                <a:cubicBezTo>
                  <a:pt x="1910" y="890"/>
                  <a:pt x="1910" y="870"/>
                  <a:pt x="1904" y="843"/>
                </a:cubicBezTo>
                <a:cubicBezTo>
                  <a:pt x="1815" y="578"/>
                  <a:pt x="1679" y="462"/>
                  <a:pt x="1469" y="544"/>
                </a:cubicBezTo>
                <a:cubicBezTo>
                  <a:pt x="1204" y="639"/>
                  <a:pt x="932" y="700"/>
                  <a:pt x="653" y="727"/>
                </a:cubicBezTo>
                <a:cubicBezTo>
                  <a:pt x="477" y="741"/>
                  <a:pt x="327" y="870"/>
                  <a:pt x="279" y="1040"/>
                </a:cubicBezTo>
                <a:cubicBezTo>
                  <a:pt x="245" y="1135"/>
                  <a:pt x="211" y="1230"/>
                  <a:pt x="171" y="1325"/>
                </a:cubicBezTo>
                <a:cubicBezTo>
                  <a:pt x="1" y="1720"/>
                  <a:pt x="89" y="2059"/>
                  <a:pt x="409" y="2345"/>
                </a:cubicBezTo>
                <a:cubicBezTo>
                  <a:pt x="511" y="2406"/>
                  <a:pt x="606" y="2467"/>
                  <a:pt x="599" y="2583"/>
                </a:cubicBezTo>
                <a:close/>
                <a:moveTo>
                  <a:pt x="3222" y="5410"/>
                </a:moveTo>
                <a:lnTo>
                  <a:pt x="3141" y="5369"/>
                </a:lnTo>
                <a:lnTo>
                  <a:pt x="3236" y="5342"/>
                </a:lnTo>
                <a:close/>
                <a:moveTo>
                  <a:pt x="2977" y="2182"/>
                </a:moveTo>
                <a:lnTo>
                  <a:pt x="3018" y="2216"/>
                </a:lnTo>
                <a:lnTo>
                  <a:pt x="2957" y="2195"/>
                </a:lnTo>
                <a:lnTo>
                  <a:pt x="2937" y="2121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2"/>
          <p:cNvSpPr/>
          <p:nvPr/>
        </p:nvSpPr>
        <p:spPr>
          <a:xfrm>
            <a:off x="7879461" y="4412925"/>
            <a:ext cx="183113" cy="177019"/>
          </a:xfrm>
          <a:custGeom>
            <a:rect b="b" l="l" r="r" t="t"/>
            <a:pathLst>
              <a:path extrusionOk="0" h="8482" w="8774">
                <a:moveTo>
                  <a:pt x="8550" y="625"/>
                </a:moveTo>
                <a:cubicBezTo>
                  <a:pt x="8414" y="653"/>
                  <a:pt x="8271" y="721"/>
                  <a:pt x="8142" y="707"/>
                </a:cubicBezTo>
                <a:cubicBezTo>
                  <a:pt x="7918" y="673"/>
                  <a:pt x="8026" y="415"/>
                  <a:pt x="7904" y="299"/>
                </a:cubicBezTo>
                <a:cubicBezTo>
                  <a:pt x="7856" y="245"/>
                  <a:pt x="7822" y="190"/>
                  <a:pt x="7788" y="129"/>
                </a:cubicBezTo>
                <a:cubicBezTo>
                  <a:pt x="7693" y="14"/>
                  <a:pt x="7523" y="0"/>
                  <a:pt x="7408" y="89"/>
                </a:cubicBezTo>
                <a:cubicBezTo>
                  <a:pt x="7326" y="150"/>
                  <a:pt x="7211" y="204"/>
                  <a:pt x="7177" y="292"/>
                </a:cubicBezTo>
                <a:cubicBezTo>
                  <a:pt x="6959" y="816"/>
                  <a:pt x="6654" y="1257"/>
                  <a:pt x="6137" y="1550"/>
                </a:cubicBezTo>
                <a:cubicBezTo>
                  <a:pt x="6028" y="1611"/>
                  <a:pt x="5954" y="1754"/>
                  <a:pt x="5886" y="1869"/>
                </a:cubicBezTo>
                <a:cubicBezTo>
                  <a:pt x="5790" y="2012"/>
                  <a:pt x="5716" y="2168"/>
                  <a:pt x="5648" y="2324"/>
                </a:cubicBezTo>
                <a:cubicBezTo>
                  <a:pt x="5491" y="2678"/>
                  <a:pt x="5213" y="2963"/>
                  <a:pt x="4866" y="3133"/>
                </a:cubicBezTo>
                <a:cubicBezTo>
                  <a:pt x="4465" y="3344"/>
                  <a:pt x="4085" y="3595"/>
                  <a:pt x="3684" y="3813"/>
                </a:cubicBezTo>
                <a:cubicBezTo>
                  <a:pt x="3351" y="3996"/>
                  <a:pt x="3113" y="4329"/>
                  <a:pt x="2678" y="4343"/>
                </a:cubicBezTo>
                <a:cubicBezTo>
                  <a:pt x="2590" y="4343"/>
                  <a:pt x="2494" y="4431"/>
                  <a:pt x="2413" y="4499"/>
                </a:cubicBezTo>
                <a:cubicBezTo>
                  <a:pt x="1890" y="4900"/>
                  <a:pt x="1393" y="5342"/>
                  <a:pt x="925" y="5804"/>
                </a:cubicBezTo>
                <a:cubicBezTo>
                  <a:pt x="544" y="6178"/>
                  <a:pt x="306" y="6626"/>
                  <a:pt x="68" y="7082"/>
                </a:cubicBezTo>
                <a:cubicBezTo>
                  <a:pt x="0" y="7211"/>
                  <a:pt x="89" y="7455"/>
                  <a:pt x="245" y="7516"/>
                </a:cubicBezTo>
                <a:cubicBezTo>
                  <a:pt x="571" y="7646"/>
                  <a:pt x="904" y="7754"/>
                  <a:pt x="1115" y="8060"/>
                </a:cubicBezTo>
                <a:cubicBezTo>
                  <a:pt x="1156" y="8115"/>
                  <a:pt x="1203" y="8169"/>
                  <a:pt x="1251" y="8216"/>
                </a:cubicBezTo>
                <a:cubicBezTo>
                  <a:pt x="1495" y="8454"/>
                  <a:pt x="1815" y="8482"/>
                  <a:pt x="2127" y="8346"/>
                </a:cubicBezTo>
                <a:cubicBezTo>
                  <a:pt x="2651" y="8115"/>
                  <a:pt x="2990" y="7646"/>
                  <a:pt x="3493" y="7394"/>
                </a:cubicBezTo>
                <a:cubicBezTo>
                  <a:pt x="3643" y="7163"/>
                  <a:pt x="3792" y="6925"/>
                  <a:pt x="3942" y="6701"/>
                </a:cubicBezTo>
                <a:cubicBezTo>
                  <a:pt x="4030" y="6551"/>
                  <a:pt x="4139" y="6416"/>
                  <a:pt x="4261" y="6286"/>
                </a:cubicBezTo>
                <a:cubicBezTo>
                  <a:pt x="4431" y="6117"/>
                  <a:pt x="4574" y="5919"/>
                  <a:pt x="4676" y="5702"/>
                </a:cubicBezTo>
                <a:cubicBezTo>
                  <a:pt x="5090" y="4920"/>
                  <a:pt x="4995" y="5124"/>
                  <a:pt x="5709" y="4737"/>
                </a:cubicBezTo>
                <a:cubicBezTo>
                  <a:pt x="5906" y="4628"/>
                  <a:pt x="6103" y="4635"/>
                  <a:pt x="6321" y="4635"/>
                </a:cubicBezTo>
                <a:cubicBezTo>
                  <a:pt x="6552" y="4635"/>
                  <a:pt x="6694" y="4506"/>
                  <a:pt x="6647" y="4329"/>
                </a:cubicBezTo>
                <a:cubicBezTo>
                  <a:pt x="6565" y="3976"/>
                  <a:pt x="6647" y="3731"/>
                  <a:pt x="6987" y="3568"/>
                </a:cubicBezTo>
                <a:cubicBezTo>
                  <a:pt x="7116" y="3500"/>
                  <a:pt x="7224" y="3412"/>
                  <a:pt x="7306" y="3296"/>
                </a:cubicBezTo>
                <a:cubicBezTo>
                  <a:pt x="7659" y="2827"/>
                  <a:pt x="8087" y="2413"/>
                  <a:pt x="8495" y="1985"/>
                </a:cubicBezTo>
                <a:cubicBezTo>
                  <a:pt x="8590" y="1883"/>
                  <a:pt x="8645" y="1754"/>
                  <a:pt x="8652" y="1618"/>
                </a:cubicBezTo>
                <a:cubicBezTo>
                  <a:pt x="8658" y="1475"/>
                  <a:pt x="8672" y="1339"/>
                  <a:pt x="8672" y="1278"/>
                </a:cubicBezTo>
                <a:cubicBezTo>
                  <a:pt x="8699" y="1169"/>
                  <a:pt x="8713" y="1135"/>
                  <a:pt x="8719" y="1108"/>
                </a:cubicBezTo>
                <a:cubicBezTo>
                  <a:pt x="8733" y="1040"/>
                  <a:pt x="8753" y="972"/>
                  <a:pt x="8767" y="904"/>
                </a:cubicBezTo>
                <a:cubicBezTo>
                  <a:pt x="8767" y="870"/>
                  <a:pt x="8767" y="836"/>
                  <a:pt x="8767" y="802"/>
                </a:cubicBezTo>
                <a:cubicBezTo>
                  <a:pt x="8774" y="721"/>
                  <a:pt x="8645" y="612"/>
                  <a:pt x="8550" y="62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32"/>
          <p:cNvSpPr/>
          <p:nvPr/>
        </p:nvSpPr>
        <p:spPr>
          <a:xfrm>
            <a:off x="6032236" y="1291775"/>
            <a:ext cx="150514" cy="127537"/>
          </a:xfrm>
          <a:custGeom>
            <a:rect b="b" l="l" r="r" t="t"/>
            <a:pathLst>
              <a:path extrusionOk="0" h="6111" w="7212">
                <a:moveTo>
                  <a:pt x="293" y="3120"/>
                </a:moveTo>
                <a:cubicBezTo>
                  <a:pt x="279" y="3229"/>
                  <a:pt x="340" y="3290"/>
                  <a:pt x="476" y="3317"/>
                </a:cubicBezTo>
                <a:cubicBezTo>
                  <a:pt x="578" y="3331"/>
                  <a:pt x="701" y="3317"/>
                  <a:pt x="775" y="3364"/>
                </a:cubicBezTo>
                <a:cubicBezTo>
                  <a:pt x="972" y="3507"/>
                  <a:pt x="1210" y="3589"/>
                  <a:pt x="1455" y="3609"/>
                </a:cubicBezTo>
                <a:cubicBezTo>
                  <a:pt x="1489" y="3609"/>
                  <a:pt x="1523" y="3623"/>
                  <a:pt x="1550" y="3650"/>
                </a:cubicBezTo>
                <a:cubicBezTo>
                  <a:pt x="1591" y="3698"/>
                  <a:pt x="1564" y="3731"/>
                  <a:pt x="1462" y="3745"/>
                </a:cubicBezTo>
                <a:cubicBezTo>
                  <a:pt x="1326" y="3765"/>
                  <a:pt x="1183" y="3786"/>
                  <a:pt x="1047" y="3813"/>
                </a:cubicBezTo>
                <a:cubicBezTo>
                  <a:pt x="904" y="3827"/>
                  <a:pt x="782" y="3901"/>
                  <a:pt x="694" y="4017"/>
                </a:cubicBezTo>
                <a:cubicBezTo>
                  <a:pt x="639" y="4105"/>
                  <a:pt x="687" y="4207"/>
                  <a:pt x="857" y="4357"/>
                </a:cubicBezTo>
                <a:cubicBezTo>
                  <a:pt x="1061" y="4540"/>
                  <a:pt x="1265" y="4730"/>
                  <a:pt x="1475" y="4907"/>
                </a:cubicBezTo>
                <a:cubicBezTo>
                  <a:pt x="1530" y="4948"/>
                  <a:pt x="1598" y="4968"/>
                  <a:pt x="1666" y="4962"/>
                </a:cubicBezTo>
                <a:cubicBezTo>
                  <a:pt x="2087" y="4873"/>
                  <a:pt x="2359" y="4452"/>
                  <a:pt x="2264" y="4031"/>
                </a:cubicBezTo>
                <a:cubicBezTo>
                  <a:pt x="2236" y="3942"/>
                  <a:pt x="2155" y="3861"/>
                  <a:pt x="2202" y="3752"/>
                </a:cubicBezTo>
                <a:cubicBezTo>
                  <a:pt x="2216" y="3725"/>
                  <a:pt x="2243" y="3698"/>
                  <a:pt x="2270" y="3684"/>
                </a:cubicBezTo>
                <a:cubicBezTo>
                  <a:pt x="2304" y="3670"/>
                  <a:pt x="2366" y="3664"/>
                  <a:pt x="2372" y="3684"/>
                </a:cubicBezTo>
                <a:cubicBezTo>
                  <a:pt x="2522" y="3874"/>
                  <a:pt x="2678" y="4064"/>
                  <a:pt x="2644" y="4330"/>
                </a:cubicBezTo>
                <a:cubicBezTo>
                  <a:pt x="2624" y="4465"/>
                  <a:pt x="2610" y="4601"/>
                  <a:pt x="2590" y="4737"/>
                </a:cubicBezTo>
                <a:cubicBezTo>
                  <a:pt x="2542" y="5084"/>
                  <a:pt x="2535" y="5104"/>
                  <a:pt x="2862" y="5111"/>
                </a:cubicBezTo>
                <a:cubicBezTo>
                  <a:pt x="3120" y="5125"/>
                  <a:pt x="3344" y="5179"/>
                  <a:pt x="3480" y="5417"/>
                </a:cubicBezTo>
                <a:cubicBezTo>
                  <a:pt x="3677" y="5750"/>
                  <a:pt x="3990" y="5865"/>
                  <a:pt x="4370" y="5865"/>
                </a:cubicBezTo>
                <a:cubicBezTo>
                  <a:pt x="4968" y="5879"/>
                  <a:pt x="5560" y="5899"/>
                  <a:pt x="6137" y="6076"/>
                </a:cubicBezTo>
                <a:cubicBezTo>
                  <a:pt x="6239" y="6110"/>
                  <a:pt x="6341" y="6110"/>
                  <a:pt x="6443" y="6076"/>
                </a:cubicBezTo>
                <a:cubicBezTo>
                  <a:pt x="6708" y="5974"/>
                  <a:pt x="6939" y="5818"/>
                  <a:pt x="7123" y="5607"/>
                </a:cubicBezTo>
                <a:cubicBezTo>
                  <a:pt x="7198" y="5519"/>
                  <a:pt x="7211" y="5301"/>
                  <a:pt x="7136" y="5220"/>
                </a:cubicBezTo>
                <a:cubicBezTo>
                  <a:pt x="7102" y="5159"/>
                  <a:pt x="7055" y="5104"/>
                  <a:pt x="7007" y="5057"/>
                </a:cubicBezTo>
                <a:cubicBezTo>
                  <a:pt x="6898" y="4962"/>
                  <a:pt x="6783" y="4880"/>
                  <a:pt x="6667" y="4805"/>
                </a:cubicBezTo>
                <a:cubicBezTo>
                  <a:pt x="6518" y="4724"/>
                  <a:pt x="6498" y="4608"/>
                  <a:pt x="6518" y="4459"/>
                </a:cubicBezTo>
                <a:cubicBezTo>
                  <a:pt x="6572" y="4153"/>
                  <a:pt x="6266" y="3983"/>
                  <a:pt x="6212" y="3711"/>
                </a:cubicBezTo>
                <a:cubicBezTo>
                  <a:pt x="6103" y="3195"/>
                  <a:pt x="5716" y="2902"/>
                  <a:pt x="5281" y="2651"/>
                </a:cubicBezTo>
                <a:cubicBezTo>
                  <a:pt x="5091" y="2542"/>
                  <a:pt x="4867" y="2501"/>
                  <a:pt x="4690" y="2631"/>
                </a:cubicBezTo>
                <a:cubicBezTo>
                  <a:pt x="4506" y="2766"/>
                  <a:pt x="4377" y="2719"/>
                  <a:pt x="4221" y="2617"/>
                </a:cubicBezTo>
                <a:cubicBezTo>
                  <a:pt x="3990" y="2461"/>
                  <a:pt x="3759" y="2488"/>
                  <a:pt x="3534" y="2644"/>
                </a:cubicBezTo>
                <a:cubicBezTo>
                  <a:pt x="3487" y="2678"/>
                  <a:pt x="3433" y="2705"/>
                  <a:pt x="3378" y="2732"/>
                </a:cubicBezTo>
                <a:lnTo>
                  <a:pt x="3378" y="2766"/>
                </a:lnTo>
                <a:lnTo>
                  <a:pt x="3324" y="2766"/>
                </a:lnTo>
                <a:cubicBezTo>
                  <a:pt x="3174" y="2923"/>
                  <a:pt x="3018" y="3079"/>
                  <a:pt x="2855" y="3222"/>
                </a:cubicBezTo>
                <a:cubicBezTo>
                  <a:pt x="2814" y="3283"/>
                  <a:pt x="2726" y="3269"/>
                  <a:pt x="2699" y="3201"/>
                </a:cubicBezTo>
                <a:cubicBezTo>
                  <a:pt x="2685" y="3174"/>
                  <a:pt x="2692" y="3147"/>
                  <a:pt x="2705" y="3120"/>
                </a:cubicBezTo>
                <a:cubicBezTo>
                  <a:pt x="2862" y="2909"/>
                  <a:pt x="3045" y="2760"/>
                  <a:pt x="3324" y="2773"/>
                </a:cubicBezTo>
                <a:lnTo>
                  <a:pt x="3351" y="2746"/>
                </a:lnTo>
                <a:lnTo>
                  <a:pt x="3378" y="2732"/>
                </a:lnTo>
                <a:cubicBezTo>
                  <a:pt x="3412" y="2427"/>
                  <a:pt x="3371" y="2155"/>
                  <a:pt x="3079" y="1951"/>
                </a:cubicBezTo>
                <a:cubicBezTo>
                  <a:pt x="2835" y="1781"/>
                  <a:pt x="2760" y="1516"/>
                  <a:pt x="2746" y="1224"/>
                </a:cubicBezTo>
                <a:cubicBezTo>
                  <a:pt x="2733" y="1081"/>
                  <a:pt x="2624" y="966"/>
                  <a:pt x="2474" y="952"/>
                </a:cubicBezTo>
                <a:cubicBezTo>
                  <a:pt x="2019" y="911"/>
                  <a:pt x="1713" y="646"/>
                  <a:pt x="1414" y="340"/>
                </a:cubicBezTo>
                <a:cubicBezTo>
                  <a:pt x="1299" y="218"/>
                  <a:pt x="1129" y="143"/>
                  <a:pt x="979" y="62"/>
                </a:cubicBezTo>
                <a:cubicBezTo>
                  <a:pt x="870" y="1"/>
                  <a:pt x="646" y="82"/>
                  <a:pt x="619" y="191"/>
                </a:cubicBezTo>
                <a:cubicBezTo>
                  <a:pt x="537" y="456"/>
                  <a:pt x="463" y="714"/>
                  <a:pt x="300" y="945"/>
                </a:cubicBezTo>
                <a:cubicBezTo>
                  <a:pt x="48" y="1285"/>
                  <a:pt x="1" y="1740"/>
                  <a:pt x="177" y="2128"/>
                </a:cubicBezTo>
                <a:cubicBezTo>
                  <a:pt x="313" y="2440"/>
                  <a:pt x="354" y="2787"/>
                  <a:pt x="293" y="312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2"/>
          <p:cNvSpPr/>
          <p:nvPr/>
        </p:nvSpPr>
        <p:spPr>
          <a:xfrm>
            <a:off x="8067958" y="4235634"/>
            <a:ext cx="101700" cy="208658"/>
          </a:xfrm>
          <a:custGeom>
            <a:rect b="b" l="l" r="r" t="t"/>
            <a:pathLst>
              <a:path extrusionOk="0" h="9998" w="4873">
                <a:moveTo>
                  <a:pt x="4683" y="4771"/>
                </a:moveTo>
                <a:cubicBezTo>
                  <a:pt x="4594" y="4717"/>
                  <a:pt x="4479" y="4717"/>
                  <a:pt x="4384" y="4771"/>
                </a:cubicBezTo>
                <a:cubicBezTo>
                  <a:pt x="4322" y="4798"/>
                  <a:pt x="4268" y="4846"/>
                  <a:pt x="4207" y="4887"/>
                </a:cubicBezTo>
                <a:cubicBezTo>
                  <a:pt x="3799" y="5131"/>
                  <a:pt x="3697" y="5124"/>
                  <a:pt x="3371" y="4853"/>
                </a:cubicBezTo>
                <a:cubicBezTo>
                  <a:pt x="3201" y="4717"/>
                  <a:pt x="3079" y="4574"/>
                  <a:pt x="3065" y="4343"/>
                </a:cubicBezTo>
                <a:cubicBezTo>
                  <a:pt x="3045" y="4098"/>
                  <a:pt x="3004" y="3860"/>
                  <a:pt x="2950" y="3629"/>
                </a:cubicBezTo>
                <a:cubicBezTo>
                  <a:pt x="2929" y="3527"/>
                  <a:pt x="2888" y="3432"/>
                  <a:pt x="2834" y="3344"/>
                </a:cubicBezTo>
                <a:cubicBezTo>
                  <a:pt x="2793" y="3296"/>
                  <a:pt x="2739" y="3269"/>
                  <a:pt x="2678" y="3255"/>
                </a:cubicBezTo>
                <a:cubicBezTo>
                  <a:pt x="2664" y="3255"/>
                  <a:pt x="2623" y="3296"/>
                  <a:pt x="2610" y="3323"/>
                </a:cubicBezTo>
                <a:cubicBezTo>
                  <a:pt x="2576" y="3385"/>
                  <a:pt x="2569" y="3453"/>
                  <a:pt x="2535" y="3514"/>
                </a:cubicBezTo>
                <a:cubicBezTo>
                  <a:pt x="2501" y="3568"/>
                  <a:pt x="2460" y="3616"/>
                  <a:pt x="2406" y="3650"/>
                </a:cubicBezTo>
                <a:cubicBezTo>
                  <a:pt x="2352" y="3684"/>
                  <a:pt x="2195" y="3527"/>
                  <a:pt x="2209" y="3446"/>
                </a:cubicBezTo>
                <a:cubicBezTo>
                  <a:pt x="2290" y="2977"/>
                  <a:pt x="2250" y="2494"/>
                  <a:pt x="2365" y="2025"/>
                </a:cubicBezTo>
                <a:cubicBezTo>
                  <a:pt x="2440" y="1747"/>
                  <a:pt x="2426" y="1509"/>
                  <a:pt x="2222" y="1264"/>
                </a:cubicBezTo>
                <a:cubicBezTo>
                  <a:pt x="1978" y="979"/>
                  <a:pt x="1821" y="625"/>
                  <a:pt x="1495" y="394"/>
                </a:cubicBezTo>
                <a:cubicBezTo>
                  <a:pt x="1420" y="340"/>
                  <a:pt x="1393" y="224"/>
                  <a:pt x="1339" y="136"/>
                </a:cubicBezTo>
                <a:cubicBezTo>
                  <a:pt x="1325" y="102"/>
                  <a:pt x="1305" y="75"/>
                  <a:pt x="1278" y="55"/>
                </a:cubicBezTo>
                <a:cubicBezTo>
                  <a:pt x="1230" y="0"/>
                  <a:pt x="1155" y="0"/>
                  <a:pt x="1108" y="55"/>
                </a:cubicBezTo>
                <a:cubicBezTo>
                  <a:pt x="1081" y="75"/>
                  <a:pt x="1067" y="102"/>
                  <a:pt x="1060" y="136"/>
                </a:cubicBezTo>
                <a:cubicBezTo>
                  <a:pt x="1060" y="408"/>
                  <a:pt x="1305" y="646"/>
                  <a:pt x="1183" y="931"/>
                </a:cubicBezTo>
                <a:cubicBezTo>
                  <a:pt x="1087" y="1135"/>
                  <a:pt x="1128" y="1325"/>
                  <a:pt x="1203" y="1529"/>
                </a:cubicBezTo>
                <a:cubicBezTo>
                  <a:pt x="1312" y="1822"/>
                  <a:pt x="1393" y="2121"/>
                  <a:pt x="1454" y="2426"/>
                </a:cubicBezTo>
                <a:cubicBezTo>
                  <a:pt x="1516" y="2719"/>
                  <a:pt x="1692" y="2997"/>
                  <a:pt x="1550" y="3323"/>
                </a:cubicBezTo>
                <a:cubicBezTo>
                  <a:pt x="1516" y="3398"/>
                  <a:pt x="1584" y="3514"/>
                  <a:pt x="1618" y="3616"/>
                </a:cubicBezTo>
                <a:cubicBezTo>
                  <a:pt x="1658" y="3745"/>
                  <a:pt x="1713" y="3867"/>
                  <a:pt x="1753" y="3976"/>
                </a:cubicBezTo>
                <a:cubicBezTo>
                  <a:pt x="1706" y="4309"/>
                  <a:pt x="1686" y="4621"/>
                  <a:pt x="1556" y="4907"/>
                </a:cubicBezTo>
                <a:cubicBezTo>
                  <a:pt x="1420" y="5226"/>
                  <a:pt x="1291" y="5546"/>
                  <a:pt x="1162" y="5865"/>
                </a:cubicBezTo>
                <a:cubicBezTo>
                  <a:pt x="1108" y="6028"/>
                  <a:pt x="972" y="6157"/>
                  <a:pt x="802" y="6212"/>
                </a:cubicBezTo>
                <a:cubicBezTo>
                  <a:pt x="639" y="6266"/>
                  <a:pt x="476" y="6334"/>
                  <a:pt x="320" y="6416"/>
                </a:cubicBezTo>
                <a:cubicBezTo>
                  <a:pt x="68" y="6558"/>
                  <a:pt x="0" y="6939"/>
                  <a:pt x="190" y="7136"/>
                </a:cubicBezTo>
                <a:cubicBezTo>
                  <a:pt x="360" y="7306"/>
                  <a:pt x="544" y="7476"/>
                  <a:pt x="720" y="7646"/>
                </a:cubicBezTo>
                <a:cubicBezTo>
                  <a:pt x="890" y="7802"/>
                  <a:pt x="911" y="7999"/>
                  <a:pt x="897" y="8210"/>
                </a:cubicBezTo>
                <a:cubicBezTo>
                  <a:pt x="890" y="8386"/>
                  <a:pt x="822" y="8550"/>
                  <a:pt x="714" y="8685"/>
                </a:cubicBezTo>
                <a:cubicBezTo>
                  <a:pt x="510" y="8923"/>
                  <a:pt x="306" y="9161"/>
                  <a:pt x="116" y="9406"/>
                </a:cubicBezTo>
                <a:cubicBezTo>
                  <a:pt x="88" y="9467"/>
                  <a:pt x="88" y="9535"/>
                  <a:pt x="129" y="9596"/>
                </a:cubicBezTo>
                <a:cubicBezTo>
                  <a:pt x="238" y="9725"/>
                  <a:pt x="360" y="9848"/>
                  <a:pt x="496" y="9956"/>
                </a:cubicBezTo>
                <a:cubicBezTo>
                  <a:pt x="551" y="9983"/>
                  <a:pt x="625" y="9997"/>
                  <a:pt x="686" y="9977"/>
                </a:cubicBezTo>
                <a:cubicBezTo>
                  <a:pt x="965" y="9882"/>
                  <a:pt x="1176" y="9691"/>
                  <a:pt x="1366" y="9494"/>
                </a:cubicBezTo>
                <a:cubicBezTo>
                  <a:pt x="1713" y="9154"/>
                  <a:pt x="2066" y="8815"/>
                  <a:pt x="2385" y="8454"/>
                </a:cubicBezTo>
                <a:cubicBezTo>
                  <a:pt x="2685" y="8115"/>
                  <a:pt x="2943" y="7754"/>
                  <a:pt x="2956" y="7265"/>
                </a:cubicBezTo>
                <a:cubicBezTo>
                  <a:pt x="2970" y="7014"/>
                  <a:pt x="3187" y="6844"/>
                  <a:pt x="3466" y="6823"/>
                </a:cubicBezTo>
                <a:cubicBezTo>
                  <a:pt x="3541" y="6823"/>
                  <a:pt x="3609" y="6823"/>
                  <a:pt x="3677" y="6823"/>
                </a:cubicBezTo>
                <a:cubicBezTo>
                  <a:pt x="3745" y="6810"/>
                  <a:pt x="3847" y="6783"/>
                  <a:pt x="3860" y="6749"/>
                </a:cubicBezTo>
                <a:cubicBezTo>
                  <a:pt x="3942" y="6416"/>
                  <a:pt x="4214" y="6252"/>
                  <a:pt x="4445" y="6042"/>
                </a:cubicBezTo>
                <a:cubicBezTo>
                  <a:pt x="4540" y="5940"/>
                  <a:pt x="4615" y="5824"/>
                  <a:pt x="4662" y="5688"/>
                </a:cubicBezTo>
                <a:cubicBezTo>
                  <a:pt x="4737" y="5498"/>
                  <a:pt x="4791" y="5301"/>
                  <a:pt x="4852" y="5104"/>
                </a:cubicBezTo>
                <a:cubicBezTo>
                  <a:pt x="4873" y="4968"/>
                  <a:pt x="4805" y="4832"/>
                  <a:pt x="4683" y="477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2"/>
          <p:cNvSpPr/>
          <p:nvPr/>
        </p:nvSpPr>
        <p:spPr>
          <a:xfrm>
            <a:off x="6745927" y="1359560"/>
            <a:ext cx="126410" cy="87111"/>
          </a:xfrm>
          <a:custGeom>
            <a:rect b="b" l="l" r="r" t="t"/>
            <a:pathLst>
              <a:path extrusionOk="0" h="4174" w="6057">
                <a:moveTo>
                  <a:pt x="504" y="2400"/>
                </a:moveTo>
                <a:cubicBezTo>
                  <a:pt x="667" y="2624"/>
                  <a:pt x="871" y="2801"/>
                  <a:pt x="878" y="3107"/>
                </a:cubicBezTo>
                <a:cubicBezTo>
                  <a:pt x="878" y="3181"/>
                  <a:pt x="993" y="3277"/>
                  <a:pt x="1075" y="3331"/>
                </a:cubicBezTo>
                <a:cubicBezTo>
                  <a:pt x="1251" y="3447"/>
                  <a:pt x="1442" y="3535"/>
                  <a:pt x="1639" y="3603"/>
                </a:cubicBezTo>
                <a:cubicBezTo>
                  <a:pt x="1877" y="3657"/>
                  <a:pt x="2094" y="3780"/>
                  <a:pt x="2264" y="3956"/>
                </a:cubicBezTo>
                <a:cubicBezTo>
                  <a:pt x="2413" y="4106"/>
                  <a:pt x="2631" y="4174"/>
                  <a:pt x="2842" y="4133"/>
                </a:cubicBezTo>
                <a:cubicBezTo>
                  <a:pt x="3012" y="4113"/>
                  <a:pt x="3188" y="4153"/>
                  <a:pt x="3358" y="4126"/>
                </a:cubicBezTo>
                <a:cubicBezTo>
                  <a:pt x="3460" y="4106"/>
                  <a:pt x="3542" y="4038"/>
                  <a:pt x="3596" y="3949"/>
                </a:cubicBezTo>
                <a:cubicBezTo>
                  <a:pt x="3671" y="3807"/>
                  <a:pt x="3678" y="3644"/>
                  <a:pt x="3861" y="3535"/>
                </a:cubicBezTo>
                <a:cubicBezTo>
                  <a:pt x="3997" y="3453"/>
                  <a:pt x="4092" y="3283"/>
                  <a:pt x="4187" y="3147"/>
                </a:cubicBezTo>
                <a:cubicBezTo>
                  <a:pt x="4384" y="2869"/>
                  <a:pt x="4622" y="2713"/>
                  <a:pt x="4996" y="2808"/>
                </a:cubicBezTo>
                <a:cubicBezTo>
                  <a:pt x="5098" y="2821"/>
                  <a:pt x="5200" y="2794"/>
                  <a:pt x="5288" y="2740"/>
                </a:cubicBezTo>
                <a:cubicBezTo>
                  <a:pt x="5377" y="2685"/>
                  <a:pt x="5451" y="2617"/>
                  <a:pt x="5512" y="2529"/>
                </a:cubicBezTo>
                <a:cubicBezTo>
                  <a:pt x="5560" y="2481"/>
                  <a:pt x="5580" y="2414"/>
                  <a:pt x="5580" y="2346"/>
                </a:cubicBezTo>
                <a:cubicBezTo>
                  <a:pt x="5574" y="2223"/>
                  <a:pt x="5662" y="2176"/>
                  <a:pt x="5743" y="2115"/>
                </a:cubicBezTo>
                <a:cubicBezTo>
                  <a:pt x="5805" y="2074"/>
                  <a:pt x="5852" y="2026"/>
                  <a:pt x="5900" y="1972"/>
                </a:cubicBezTo>
                <a:cubicBezTo>
                  <a:pt x="5961" y="1890"/>
                  <a:pt x="6009" y="1802"/>
                  <a:pt x="6036" y="1700"/>
                </a:cubicBezTo>
                <a:cubicBezTo>
                  <a:pt x="6056" y="1564"/>
                  <a:pt x="6056" y="1428"/>
                  <a:pt x="6022" y="1299"/>
                </a:cubicBezTo>
                <a:cubicBezTo>
                  <a:pt x="5975" y="1136"/>
                  <a:pt x="5907" y="980"/>
                  <a:pt x="5832" y="830"/>
                </a:cubicBezTo>
                <a:cubicBezTo>
                  <a:pt x="5934" y="504"/>
                  <a:pt x="5737" y="402"/>
                  <a:pt x="5465" y="348"/>
                </a:cubicBezTo>
                <a:lnTo>
                  <a:pt x="4126" y="89"/>
                </a:lnTo>
                <a:cubicBezTo>
                  <a:pt x="4092" y="76"/>
                  <a:pt x="4058" y="76"/>
                  <a:pt x="4024" y="89"/>
                </a:cubicBezTo>
                <a:cubicBezTo>
                  <a:pt x="3929" y="123"/>
                  <a:pt x="3841" y="171"/>
                  <a:pt x="3766" y="232"/>
                </a:cubicBezTo>
                <a:cubicBezTo>
                  <a:pt x="3739" y="293"/>
                  <a:pt x="3739" y="361"/>
                  <a:pt x="3766" y="422"/>
                </a:cubicBezTo>
                <a:cubicBezTo>
                  <a:pt x="3963" y="708"/>
                  <a:pt x="4065" y="1041"/>
                  <a:pt x="4051" y="1387"/>
                </a:cubicBezTo>
                <a:cubicBezTo>
                  <a:pt x="4058" y="1476"/>
                  <a:pt x="4072" y="1564"/>
                  <a:pt x="4099" y="1646"/>
                </a:cubicBezTo>
                <a:cubicBezTo>
                  <a:pt x="4106" y="1652"/>
                  <a:pt x="4119" y="1659"/>
                  <a:pt x="4133" y="1666"/>
                </a:cubicBezTo>
                <a:cubicBezTo>
                  <a:pt x="4146" y="1686"/>
                  <a:pt x="4160" y="1707"/>
                  <a:pt x="4174" y="1734"/>
                </a:cubicBezTo>
                <a:cubicBezTo>
                  <a:pt x="4146" y="1720"/>
                  <a:pt x="4133" y="1700"/>
                  <a:pt x="4106" y="1686"/>
                </a:cubicBezTo>
                <a:cubicBezTo>
                  <a:pt x="4106" y="1673"/>
                  <a:pt x="4099" y="1659"/>
                  <a:pt x="4099" y="1646"/>
                </a:cubicBezTo>
                <a:cubicBezTo>
                  <a:pt x="4044" y="1625"/>
                  <a:pt x="3997" y="1591"/>
                  <a:pt x="3963" y="1550"/>
                </a:cubicBezTo>
                <a:cubicBezTo>
                  <a:pt x="3745" y="1238"/>
                  <a:pt x="3535" y="918"/>
                  <a:pt x="3508" y="524"/>
                </a:cubicBezTo>
                <a:cubicBezTo>
                  <a:pt x="3487" y="273"/>
                  <a:pt x="3317" y="178"/>
                  <a:pt x="3107" y="123"/>
                </a:cubicBezTo>
                <a:cubicBezTo>
                  <a:pt x="2903" y="69"/>
                  <a:pt x="2699" y="28"/>
                  <a:pt x="2488" y="1"/>
                </a:cubicBezTo>
                <a:cubicBezTo>
                  <a:pt x="2420" y="1"/>
                  <a:pt x="2359" y="42"/>
                  <a:pt x="2318" y="96"/>
                </a:cubicBezTo>
                <a:cubicBezTo>
                  <a:pt x="2250" y="212"/>
                  <a:pt x="2196" y="341"/>
                  <a:pt x="2169" y="470"/>
                </a:cubicBezTo>
                <a:cubicBezTo>
                  <a:pt x="2162" y="667"/>
                  <a:pt x="2162" y="857"/>
                  <a:pt x="2182" y="1054"/>
                </a:cubicBezTo>
                <a:lnTo>
                  <a:pt x="2210" y="1061"/>
                </a:lnTo>
                <a:cubicBezTo>
                  <a:pt x="2237" y="1102"/>
                  <a:pt x="2271" y="1143"/>
                  <a:pt x="2305" y="1177"/>
                </a:cubicBezTo>
                <a:cubicBezTo>
                  <a:pt x="2264" y="1143"/>
                  <a:pt x="2223" y="1116"/>
                  <a:pt x="2182" y="1088"/>
                </a:cubicBezTo>
                <a:lnTo>
                  <a:pt x="2182" y="1054"/>
                </a:lnTo>
                <a:cubicBezTo>
                  <a:pt x="1897" y="959"/>
                  <a:pt x="1598" y="946"/>
                  <a:pt x="1374" y="681"/>
                </a:cubicBezTo>
                <a:cubicBezTo>
                  <a:pt x="1197" y="470"/>
                  <a:pt x="898" y="402"/>
                  <a:pt x="626" y="320"/>
                </a:cubicBezTo>
                <a:cubicBezTo>
                  <a:pt x="490" y="300"/>
                  <a:pt x="347" y="375"/>
                  <a:pt x="293" y="511"/>
                </a:cubicBezTo>
                <a:cubicBezTo>
                  <a:pt x="212" y="769"/>
                  <a:pt x="130" y="1034"/>
                  <a:pt x="35" y="1285"/>
                </a:cubicBezTo>
                <a:cubicBezTo>
                  <a:pt x="1" y="1387"/>
                  <a:pt x="8" y="1496"/>
                  <a:pt x="62" y="1584"/>
                </a:cubicBezTo>
                <a:cubicBezTo>
                  <a:pt x="205" y="1863"/>
                  <a:pt x="320" y="2155"/>
                  <a:pt x="504" y="2400"/>
                </a:cubicBezTo>
                <a:close/>
                <a:moveTo>
                  <a:pt x="4344" y="1890"/>
                </a:moveTo>
                <a:lnTo>
                  <a:pt x="4377" y="1931"/>
                </a:lnTo>
                <a:lnTo>
                  <a:pt x="4316" y="1917"/>
                </a:lnTo>
                <a:cubicBezTo>
                  <a:pt x="4310" y="1890"/>
                  <a:pt x="4296" y="1870"/>
                  <a:pt x="4276" y="1849"/>
                </a:cubicBezTo>
                <a:cubicBezTo>
                  <a:pt x="4296" y="1863"/>
                  <a:pt x="4316" y="1877"/>
                  <a:pt x="4344" y="1883"/>
                </a:cubicBezTo>
                <a:close/>
                <a:moveTo>
                  <a:pt x="2454" y="1251"/>
                </a:moveTo>
                <a:lnTo>
                  <a:pt x="2461" y="1299"/>
                </a:lnTo>
                <a:lnTo>
                  <a:pt x="2434" y="1272"/>
                </a:lnTo>
                <a:lnTo>
                  <a:pt x="2318" y="1190"/>
                </a:lnTo>
                <a:cubicBezTo>
                  <a:pt x="2359" y="1224"/>
                  <a:pt x="2407" y="1245"/>
                  <a:pt x="2454" y="124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32"/>
          <p:cNvSpPr/>
          <p:nvPr/>
        </p:nvSpPr>
        <p:spPr>
          <a:xfrm>
            <a:off x="7188872" y="3461795"/>
            <a:ext cx="121296" cy="134904"/>
          </a:xfrm>
          <a:custGeom>
            <a:rect b="b" l="l" r="r" t="t"/>
            <a:pathLst>
              <a:path extrusionOk="0" h="6464" w="5812">
                <a:moveTo>
                  <a:pt x="1795" y="1190"/>
                </a:moveTo>
                <a:cubicBezTo>
                  <a:pt x="2563" y="1115"/>
                  <a:pt x="3338" y="1129"/>
                  <a:pt x="4105" y="1224"/>
                </a:cubicBezTo>
                <a:cubicBezTo>
                  <a:pt x="4853" y="1326"/>
                  <a:pt x="5390" y="1047"/>
                  <a:pt x="5764" y="388"/>
                </a:cubicBezTo>
                <a:cubicBezTo>
                  <a:pt x="5811" y="293"/>
                  <a:pt x="5791" y="177"/>
                  <a:pt x="5709" y="109"/>
                </a:cubicBezTo>
                <a:cubicBezTo>
                  <a:pt x="5635" y="21"/>
                  <a:pt x="5485" y="1"/>
                  <a:pt x="5424" y="55"/>
                </a:cubicBezTo>
                <a:cubicBezTo>
                  <a:pt x="5288" y="164"/>
                  <a:pt x="5166" y="286"/>
                  <a:pt x="5030" y="395"/>
                </a:cubicBezTo>
                <a:cubicBezTo>
                  <a:pt x="4805" y="565"/>
                  <a:pt x="4574" y="680"/>
                  <a:pt x="4255" y="626"/>
                </a:cubicBezTo>
                <a:cubicBezTo>
                  <a:pt x="3840" y="558"/>
                  <a:pt x="3412" y="551"/>
                  <a:pt x="2998" y="490"/>
                </a:cubicBezTo>
                <a:cubicBezTo>
                  <a:pt x="2719" y="456"/>
                  <a:pt x="2447" y="340"/>
                  <a:pt x="2175" y="334"/>
                </a:cubicBezTo>
                <a:cubicBezTo>
                  <a:pt x="1836" y="320"/>
                  <a:pt x="1706" y="748"/>
                  <a:pt x="1353" y="755"/>
                </a:cubicBezTo>
                <a:cubicBezTo>
                  <a:pt x="1319" y="762"/>
                  <a:pt x="1285" y="775"/>
                  <a:pt x="1258" y="796"/>
                </a:cubicBezTo>
                <a:cubicBezTo>
                  <a:pt x="1068" y="898"/>
                  <a:pt x="945" y="1081"/>
                  <a:pt x="905" y="1285"/>
                </a:cubicBezTo>
                <a:cubicBezTo>
                  <a:pt x="884" y="1421"/>
                  <a:pt x="905" y="1564"/>
                  <a:pt x="877" y="1700"/>
                </a:cubicBezTo>
                <a:cubicBezTo>
                  <a:pt x="843" y="1835"/>
                  <a:pt x="823" y="1985"/>
                  <a:pt x="735" y="2080"/>
                </a:cubicBezTo>
                <a:cubicBezTo>
                  <a:pt x="544" y="2284"/>
                  <a:pt x="442" y="2556"/>
                  <a:pt x="449" y="2834"/>
                </a:cubicBezTo>
                <a:cubicBezTo>
                  <a:pt x="436" y="3072"/>
                  <a:pt x="374" y="3310"/>
                  <a:pt x="266" y="3528"/>
                </a:cubicBezTo>
                <a:cubicBezTo>
                  <a:pt x="184" y="3684"/>
                  <a:pt x="123" y="3840"/>
                  <a:pt x="69" y="4003"/>
                </a:cubicBezTo>
                <a:cubicBezTo>
                  <a:pt x="1" y="4207"/>
                  <a:pt x="62" y="4431"/>
                  <a:pt x="218" y="4574"/>
                </a:cubicBezTo>
                <a:cubicBezTo>
                  <a:pt x="300" y="4642"/>
                  <a:pt x="395" y="4683"/>
                  <a:pt x="476" y="4751"/>
                </a:cubicBezTo>
                <a:cubicBezTo>
                  <a:pt x="640" y="4887"/>
                  <a:pt x="714" y="5104"/>
                  <a:pt x="660" y="5308"/>
                </a:cubicBezTo>
                <a:cubicBezTo>
                  <a:pt x="606" y="5539"/>
                  <a:pt x="476" y="5763"/>
                  <a:pt x="524" y="6015"/>
                </a:cubicBezTo>
                <a:cubicBezTo>
                  <a:pt x="544" y="6110"/>
                  <a:pt x="585" y="6205"/>
                  <a:pt x="660" y="6280"/>
                </a:cubicBezTo>
                <a:cubicBezTo>
                  <a:pt x="871" y="6463"/>
                  <a:pt x="1122" y="6409"/>
                  <a:pt x="1353" y="6314"/>
                </a:cubicBezTo>
                <a:cubicBezTo>
                  <a:pt x="1516" y="6253"/>
                  <a:pt x="1462" y="6090"/>
                  <a:pt x="1455" y="5954"/>
                </a:cubicBezTo>
                <a:cubicBezTo>
                  <a:pt x="1455" y="5335"/>
                  <a:pt x="1598" y="4731"/>
                  <a:pt x="1659" y="4119"/>
                </a:cubicBezTo>
                <a:cubicBezTo>
                  <a:pt x="1659" y="4078"/>
                  <a:pt x="1761" y="4017"/>
                  <a:pt x="1815" y="4017"/>
                </a:cubicBezTo>
                <a:cubicBezTo>
                  <a:pt x="1870" y="4017"/>
                  <a:pt x="1951" y="4085"/>
                  <a:pt x="1951" y="4126"/>
                </a:cubicBezTo>
                <a:cubicBezTo>
                  <a:pt x="1938" y="4472"/>
                  <a:pt x="1951" y="4798"/>
                  <a:pt x="2264" y="5057"/>
                </a:cubicBezTo>
                <a:cubicBezTo>
                  <a:pt x="2345" y="5131"/>
                  <a:pt x="2339" y="5315"/>
                  <a:pt x="2386" y="5444"/>
                </a:cubicBezTo>
                <a:cubicBezTo>
                  <a:pt x="2461" y="5682"/>
                  <a:pt x="2549" y="5730"/>
                  <a:pt x="2862" y="5743"/>
                </a:cubicBezTo>
                <a:cubicBezTo>
                  <a:pt x="2930" y="5743"/>
                  <a:pt x="2991" y="5736"/>
                  <a:pt x="3059" y="5730"/>
                </a:cubicBezTo>
                <a:cubicBezTo>
                  <a:pt x="3059" y="5723"/>
                  <a:pt x="3059" y="5709"/>
                  <a:pt x="3052" y="5702"/>
                </a:cubicBezTo>
                <a:cubicBezTo>
                  <a:pt x="3079" y="5702"/>
                  <a:pt x="3093" y="5682"/>
                  <a:pt x="3113" y="5675"/>
                </a:cubicBezTo>
                <a:cubicBezTo>
                  <a:pt x="3100" y="5689"/>
                  <a:pt x="3086" y="5709"/>
                  <a:pt x="3079" y="5730"/>
                </a:cubicBezTo>
                <a:cubicBezTo>
                  <a:pt x="3072" y="5723"/>
                  <a:pt x="3066" y="5723"/>
                  <a:pt x="3059" y="5730"/>
                </a:cubicBezTo>
                <a:cubicBezTo>
                  <a:pt x="3093" y="5920"/>
                  <a:pt x="3127" y="6117"/>
                  <a:pt x="3371" y="6185"/>
                </a:cubicBezTo>
                <a:cubicBezTo>
                  <a:pt x="3405" y="6198"/>
                  <a:pt x="3433" y="6219"/>
                  <a:pt x="3460" y="6239"/>
                </a:cubicBezTo>
                <a:cubicBezTo>
                  <a:pt x="3623" y="6314"/>
                  <a:pt x="3861" y="6226"/>
                  <a:pt x="3888" y="6083"/>
                </a:cubicBezTo>
                <a:cubicBezTo>
                  <a:pt x="3949" y="5811"/>
                  <a:pt x="3963" y="5539"/>
                  <a:pt x="3929" y="5261"/>
                </a:cubicBezTo>
                <a:cubicBezTo>
                  <a:pt x="3915" y="5118"/>
                  <a:pt x="3827" y="4996"/>
                  <a:pt x="3698" y="4941"/>
                </a:cubicBezTo>
                <a:cubicBezTo>
                  <a:pt x="3596" y="4900"/>
                  <a:pt x="3507" y="4846"/>
                  <a:pt x="3419" y="4785"/>
                </a:cubicBezTo>
                <a:cubicBezTo>
                  <a:pt x="3310" y="4703"/>
                  <a:pt x="3229" y="4595"/>
                  <a:pt x="3263" y="4438"/>
                </a:cubicBezTo>
                <a:cubicBezTo>
                  <a:pt x="3304" y="4262"/>
                  <a:pt x="3256" y="4085"/>
                  <a:pt x="3147" y="3949"/>
                </a:cubicBezTo>
                <a:cubicBezTo>
                  <a:pt x="3018" y="3786"/>
                  <a:pt x="2896" y="3616"/>
                  <a:pt x="2773" y="3453"/>
                </a:cubicBezTo>
                <a:cubicBezTo>
                  <a:pt x="2726" y="3358"/>
                  <a:pt x="2753" y="3242"/>
                  <a:pt x="2835" y="3174"/>
                </a:cubicBezTo>
                <a:cubicBezTo>
                  <a:pt x="3005" y="3059"/>
                  <a:pt x="3181" y="2943"/>
                  <a:pt x="3358" y="2834"/>
                </a:cubicBezTo>
                <a:cubicBezTo>
                  <a:pt x="3487" y="2760"/>
                  <a:pt x="3623" y="2780"/>
                  <a:pt x="3766" y="2821"/>
                </a:cubicBezTo>
                <a:cubicBezTo>
                  <a:pt x="3868" y="2848"/>
                  <a:pt x="3970" y="2855"/>
                  <a:pt x="4071" y="2834"/>
                </a:cubicBezTo>
                <a:cubicBezTo>
                  <a:pt x="4133" y="2828"/>
                  <a:pt x="4235" y="2773"/>
                  <a:pt x="4241" y="2732"/>
                </a:cubicBezTo>
                <a:cubicBezTo>
                  <a:pt x="4269" y="2529"/>
                  <a:pt x="4282" y="2332"/>
                  <a:pt x="4275" y="2128"/>
                </a:cubicBezTo>
                <a:cubicBezTo>
                  <a:pt x="4262" y="2060"/>
                  <a:pt x="4214" y="2012"/>
                  <a:pt x="4153" y="1992"/>
                </a:cubicBezTo>
                <a:cubicBezTo>
                  <a:pt x="4017" y="1958"/>
                  <a:pt x="3874" y="1951"/>
                  <a:pt x="3738" y="1971"/>
                </a:cubicBezTo>
                <a:cubicBezTo>
                  <a:pt x="3460" y="2019"/>
                  <a:pt x="3195" y="2148"/>
                  <a:pt x="2916" y="2162"/>
                </a:cubicBezTo>
                <a:cubicBezTo>
                  <a:pt x="2576" y="2175"/>
                  <a:pt x="2305" y="2250"/>
                  <a:pt x="2080" y="2515"/>
                </a:cubicBezTo>
                <a:cubicBezTo>
                  <a:pt x="2019" y="2549"/>
                  <a:pt x="1951" y="2556"/>
                  <a:pt x="1883" y="2535"/>
                </a:cubicBezTo>
                <a:cubicBezTo>
                  <a:pt x="1591" y="2413"/>
                  <a:pt x="1367" y="2162"/>
                  <a:pt x="1292" y="1856"/>
                </a:cubicBezTo>
                <a:cubicBezTo>
                  <a:pt x="1224" y="1564"/>
                  <a:pt x="1489" y="1217"/>
                  <a:pt x="1795" y="1190"/>
                </a:cubicBezTo>
                <a:close/>
                <a:moveTo>
                  <a:pt x="3283" y="5485"/>
                </a:moveTo>
                <a:lnTo>
                  <a:pt x="3324" y="5492"/>
                </a:lnTo>
                <a:cubicBezTo>
                  <a:pt x="3358" y="5410"/>
                  <a:pt x="3439" y="5363"/>
                  <a:pt x="3528" y="5376"/>
                </a:cubicBezTo>
                <a:cubicBezTo>
                  <a:pt x="3596" y="5376"/>
                  <a:pt x="3650" y="5444"/>
                  <a:pt x="3623" y="5512"/>
                </a:cubicBezTo>
                <a:cubicBezTo>
                  <a:pt x="3616" y="5532"/>
                  <a:pt x="3575" y="5573"/>
                  <a:pt x="3555" y="5566"/>
                </a:cubicBezTo>
                <a:cubicBezTo>
                  <a:pt x="3473" y="5546"/>
                  <a:pt x="3399" y="5519"/>
                  <a:pt x="3324" y="5498"/>
                </a:cubicBezTo>
                <a:cubicBezTo>
                  <a:pt x="3324" y="5498"/>
                  <a:pt x="3310" y="5505"/>
                  <a:pt x="3310" y="5512"/>
                </a:cubicBezTo>
                <a:cubicBezTo>
                  <a:pt x="3290" y="5519"/>
                  <a:pt x="3270" y="5526"/>
                  <a:pt x="3256" y="5539"/>
                </a:cubicBezTo>
                <a:cubicBezTo>
                  <a:pt x="3263" y="5526"/>
                  <a:pt x="3276" y="5505"/>
                  <a:pt x="3283" y="548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2"/>
          <p:cNvSpPr/>
          <p:nvPr/>
        </p:nvSpPr>
        <p:spPr>
          <a:xfrm>
            <a:off x="5209478" y="1497574"/>
            <a:ext cx="110214" cy="71355"/>
          </a:xfrm>
          <a:custGeom>
            <a:rect b="b" l="l" r="r" t="t"/>
            <a:pathLst>
              <a:path extrusionOk="0" h="3419" w="5281">
                <a:moveTo>
                  <a:pt x="136" y="1462"/>
                </a:moveTo>
                <a:cubicBezTo>
                  <a:pt x="258" y="1971"/>
                  <a:pt x="408" y="2100"/>
                  <a:pt x="911" y="2114"/>
                </a:cubicBezTo>
                <a:cubicBezTo>
                  <a:pt x="1067" y="2107"/>
                  <a:pt x="1217" y="2094"/>
                  <a:pt x="1373" y="2066"/>
                </a:cubicBezTo>
                <a:lnTo>
                  <a:pt x="1400" y="2032"/>
                </a:lnTo>
                <a:lnTo>
                  <a:pt x="1489" y="2032"/>
                </a:lnTo>
                <a:cubicBezTo>
                  <a:pt x="1556" y="2005"/>
                  <a:pt x="1631" y="1971"/>
                  <a:pt x="1706" y="1951"/>
                </a:cubicBezTo>
                <a:cubicBezTo>
                  <a:pt x="1733" y="1937"/>
                  <a:pt x="1788" y="1937"/>
                  <a:pt x="1794" y="1951"/>
                </a:cubicBezTo>
                <a:cubicBezTo>
                  <a:pt x="1835" y="2005"/>
                  <a:pt x="1794" y="2032"/>
                  <a:pt x="1699" y="2026"/>
                </a:cubicBezTo>
                <a:lnTo>
                  <a:pt x="1489" y="2026"/>
                </a:lnTo>
                <a:lnTo>
                  <a:pt x="1427" y="2053"/>
                </a:lnTo>
                <a:lnTo>
                  <a:pt x="1366" y="2060"/>
                </a:lnTo>
                <a:cubicBezTo>
                  <a:pt x="1312" y="2121"/>
                  <a:pt x="1251" y="2182"/>
                  <a:pt x="1189" y="2236"/>
                </a:cubicBezTo>
                <a:cubicBezTo>
                  <a:pt x="1074" y="2352"/>
                  <a:pt x="1067" y="2495"/>
                  <a:pt x="1189" y="2569"/>
                </a:cubicBezTo>
                <a:cubicBezTo>
                  <a:pt x="1366" y="2678"/>
                  <a:pt x="1556" y="2760"/>
                  <a:pt x="1726" y="2882"/>
                </a:cubicBezTo>
                <a:cubicBezTo>
                  <a:pt x="1896" y="3011"/>
                  <a:pt x="2114" y="3045"/>
                  <a:pt x="2318" y="2984"/>
                </a:cubicBezTo>
                <a:cubicBezTo>
                  <a:pt x="2555" y="2902"/>
                  <a:pt x="2814" y="2977"/>
                  <a:pt x="2970" y="3174"/>
                </a:cubicBezTo>
                <a:cubicBezTo>
                  <a:pt x="3194" y="3419"/>
                  <a:pt x="3405" y="3392"/>
                  <a:pt x="3690" y="3147"/>
                </a:cubicBezTo>
                <a:cubicBezTo>
                  <a:pt x="3799" y="3065"/>
                  <a:pt x="3887" y="2936"/>
                  <a:pt x="4030" y="2943"/>
                </a:cubicBezTo>
                <a:cubicBezTo>
                  <a:pt x="4411" y="2950"/>
                  <a:pt x="4608" y="2787"/>
                  <a:pt x="4676" y="2420"/>
                </a:cubicBezTo>
                <a:cubicBezTo>
                  <a:pt x="4730" y="2216"/>
                  <a:pt x="4832" y="2032"/>
                  <a:pt x="4968" y="1876"/>
                </a:cubicBezTo>
                <a:cubicBezTo>
                  <a:pt x="5233" y="1563"/>
                  <a:pt x="5281" y="1210"/>
                  <a:pt x="5247" y="830"/>
                </a:cubicBezTo>
                <a:cubicBezTo>
                  <a:pt x="5063" y="748"/>
                  <a:pt x="4886" y="639"/>
                  <a:pt x="4689" y="612"/>
                </a:cubicBezTo>
                <a:cubicBezTo>
                  <a:pt x="4309" y="571"/>
                  <a:pt x="3935" y="469"/>
                  <a:pt x="3588" y="306"/>
                </a:cubicBezTo>
                <a:cubicBezTo>
                  <a:pt x="3405" y="225"/>
                  <a:pt x="3262" y="306"/>
                  <a:pt x="3113" y="422"/>
                </a:cubicBezTo>
                <a:cubicBezTo>
                  <a:pt x="2950" y="551"/>
                  <a:pt x="2929" y="537"/>
                  <a:pt x="2834" y="333"/>
                </a:cubicBezTo>
                <a:cubicBezTo>
                  <a:pt x="2807" y="265"/>
                  <a:pt x="2793" y="198"/>
                  <a:pt x="2759" y="136"/>
                </a:cubicBezTo>
                <a:cubicBezTo>
                  <a:pt x="2705" y="48"/>
                  <a:pt x="2596" y="0"/>
                  <a:pt x="2494" y="41"/>
                </a:cubicBezTo>
                <a:cubicBezTo>
                  <a:pt x="2433" y="68"/>
                  <a:pt x="2386" y="116"/>
                  <a:pt x="2352" y="170"/>
                </a:cubicBezTo>
                <a:cubicBezTo>
                  <a:pt x="2324" y="272"/>
                  <a:pt x="2311" y="367"/>
                  <a:pt x="2304" y="469"/>
                </a:cubicBezTo>
                <a:cubicBezTo>
                  <a:pt x="2284" y="571"/>
                  <a:pt x="2297" y="700"/>
                  <a:pt x="2236" y="755"/>
                </a:cubicBezTo>
                <a:cubicBezTo>
                  <a:pt x="2141" y="843"/>
                  <a:pt x="2073" y="714"/>
                  <a:pt x="1998" y="666"/>
                </a:cubicBezTo>
                <a:cubicBezTo>
                  <a:pt x="1971" y="646"/>
                  <a:pt x="1937" y="632"/>
                  <a:pt x="1903" y="626"/>
                </a:cubicBezTo>
                <a:cubicBezTo>
                  <a:pt x="1550" y="653"/>
                  <a:pt x="1305" y="476"/>
                  <a:pt x="1094" y="218"/>
                </a:cubicBezTo>
                <a:cubicBezTo>
                  <a:pt x="1047" y="177"/>
                  <a:pt x="986" y="136"/>
                  <a:pt x="924" y="102"/>
                </a:cubicBezTo>
                <a:cubicBezTo>
                  <a:pt x="816" y="21"/>
                  <a:pt x="653" y="116"/>
                  <a:pt x="639" y="272"/>
                </a:cubicBezTo>
                <a:cubicBezTo>
                  <a:pt x="646" y="340"/>
                  <a:pt x="646" y="408"/>
                  <a:pt x="639" y="476"/>
                </a:cubicBezTo>
                <a:cubicBezTo>
                  <a:pt x="625" y="537"/>
                  <a:pt x="591" y="612"/>
                  <a:pt x="544" y="632"/>
                </a:cubicBezTo>
                <a:cubicBezTo>
                  <a:pt x="496" y="653"/>
                  <a:pt x="428" y="592"/>
                  <a:pt x="367" y="585"/>
                </a:cubicBezTo>
                <a:cubicBezTo>
                  <a:pt x="306" y="571"/>
                  <a:pt x="211" y="558"/>
                  <a:pt x="197" y="592"/>
                </a:cubicBezTo>
                <a:cubicBezTo>
                  <a:pt x="95" y="728"/>
                  <a:pt x="0" y="877"/>
                  <a:pt x="27" y="1061"/>
                </a:cubicBezTo>
                <a:cubicBezTo>
                  <a:pt x="61" y="1197"/>
                  <a:pt x="109" y="1326"/>
                  <a:pt x="136" y="146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2"/>
          <p:cNvSpPr/>
          <p:nvPr/>
        </p:nvSpPr>
        <p:spPr>
          <a:xfrm>
            <a:off x="7436098" y="2484871"/>
            <a:ext cx="97734" cy="111070"/>
          </a:xfrm>
          <a:custGeom>
            <a:rect b="b" l="l" r="r" t="t"/>
            <a:pathLst>
              <a:path extrusionOk="0" h="5322" w="4683">
                <a:moveTo>
                  <a:pt x="27" y="3996"/>
                </a:moveTo>
                <a:cubicBezTo>
                  <a:pt x="0" y="4329"/>
                  <a:pt x="319" y="4445"/>
                  <a:pt x="428" y="4689"/>
                </a:cubicBezTo>
                <a:cubicBezTo>
                  <a:pt x="517" y="4880"/>
                  <a:pt x="585" y="5070"/>
                  <a:pt x="686" y="5253"/>
                </a:cubicBezTo>
                <a:cubicBezTo>
                  <a:pt x="727" y="5301"/>
                  <a:pt x="788" y="5321"/>
                  <a:pt x="856" y="5314"/>
                </a:cubicBezTo>
                <a:cubicBezTo>
                  <a:pt x="1087" y="5165"/>
                  <a:pt x="1305" y="5002"/>
                  <a:pt x="1529" y="4846"/>
                </a:cubicBezTo>
                <a:cubicBezTo>
                  <a:pt x="1611" y="4771"/>
                  <a:pt x="1611" y="4648"/>
                  <a:pt x="1529" y="4580"/>
                </a:cubicBezTo>
                <a:cubicBezTo>
                  <a:pt x="1285" y="4445"/>
                  <a:pt x="1047" y="4309"/>
                  <a:pt x="809" y="4166"/>
                </a:cubicBezTo>
                <a:cubicBezTo>
                  <a:pt x="788" y="4152"/>
                  <a:pt x="788" y="4071"/>
                  <a:pt x="802" y="4071"/>
                </a:cubicBezTo>
                <a:cubicBezTo>
                  <a:pt x="924" y="4016"/>
                  <a:pt x="1074" y="4003"/>
                  <a:pt x="1183" y="3928"/>
                </a:cubicBezTo>
                <a:cubicBezTo>
                  <a:pt x="1604" y="3643"/>
                  <a:pt x="1964" y="3731"/>
                  <a:pt x="2331" y="4030"/>
                </a:cubicBezTo>
                <a:cubicBezTo>
                  <a:pt x="2521" y="4186"/>
                  <a:pt x="2759" y="4275"/>
                  <a:pt x="3004" y="4302"/>
                </a:cubicBezTo>
                <a:cubicBezTo>
                  <a:pt x="3092" y="4309"/>
                  <a:pt x="3147" y="4281"/>
                  <a:pt x="3167" y="4207"/>
                </a:cubicBezTo>
                <a:cubicBezTo>
                  <a:pt x="3221" y="4010"/>
                  <a:pt x="3249" y="3806"/>
                  <a:pt x="3303" y="3609"/>
                </a:cubicBezTo>
                <a:cubicBezTo>
                  <a:pt x="3350" y="3371"/>
                  <a:pt x="3534" y="3174"/>
                  <a:pt x="3765" y="3099"/>
                </a:cubicBezTo>
                <a:cubicBezTo>
                  <a:pt x="3996" y="3024"/>
                  <a:pt x="4220" y="2922"/>
                  <a:pt x="4438" y="2807"/>
                </a:cubicBezTo>
                <a:cubicBezTo>
                  <a:pt x="4628" y="2705"/>
                  <a:pt x="4682" y="2453"/>
                  <a:pt x="4553" y="2277"/>
                </a:cubicBezTo>
                <a:cubicBezTo>
                  <a:pt x="4458" y="2141"/>
                  <a:pt x="4356" y="2005"/>
                  <a:pt x="4254" y="1862"/>
                </a:cubicBezTo>
                <a:cubicBezTo>
                  <a:pt x="4146" y="1794"/>
                  <a:pt x="4112" y="1672"/>
                  <a:pt x="4057" y="1556"/>
                </a:cubicBezTo>
                <a:cubicBezTo>
                  <a:pt x="3983" y="1386"/>
                  <a:pt x="3942" y="1359"/>
                  <a:pt x="3826" y="1441"/>
                </a:cubicBezTo>
                <a:cubicBezTo>
                  <a:pt x="3507" y="1679"/>
                  <a:pt x="3194" y="1645"/>
                  <a:pt x="2841" y="1495"/>
                </a:cubicBezTo>
                <a:cubicBezTo>
                  <a:pt x="2392" y="1298"/>
                  <a:pt x="1984" y="1013"/>
                  <a:pt x="1658" y="652"/>
                </a:cubicBezTo>
                <a:cubicBezTo>
                  <a:pt x="1420" y="394"/>
                  <a:pt x="1135" y="184"/>
                  <a:pt x="816" y="41"/>
                </a:cubicBezTo>
                <a:cubicBezTo>
                  <a:pt x="720" y="0"/>
                  <a:pt x="605" y="20"/>
                  <a:pt x="530" y="95"/>
                </a:cubicBezTo>
                <a:cubicBezTo>
                  <a:pt x="449" y="163"/>
                  <a:pt x="415" y="272"/>
                  <a:pt x="449" y="374"/>
                </a:cubicBezTo>
                <a:cubicBezTo>
                  <a:pt x="503" y="537"/>
                  <a:pt x="585" y="686"/>
                  <a:pt x="646" y="850"/>
                </a:cubicBezTo>
                <a:cubicBezTo>
                  <a:pt x="720" y="999"/>
                  <a:pt x="775" y="1162"/>
                  <a:pt x="802" y="1332"/>
                </a:cubicBezTo>
                <a:cubicBezTo>
                  <a:pt x="850" y="1808"/>
                  <a:pt x="870" y="2283"/>
                  <a:pt x="884" y="2759"/>
                </a:cubicBezTo>
                <a:cubicBezTo>
                  <a:pt x="884" y="2793"/>
                  <a:pt x="795" y="2854"/>
                  <a:pt x="734" y="2875"/>
                </a:cubicBezTo>
                <a:cubicBezTo>
                  <a:pt x="666" y="2888"/>
                  <a:pt x="598" y="2895"/>
                  <a:pt x="523" y="2895"/>
                </a:cubicBezTo>
                <a:cubicBezTo>
                  <a:pt x="326" y="2929"/>
                  <a:pt x="326" y="2929"/>
                  <a:pt x="319" y="3160"/>
                </a:cubicBezTo>
                <a:cubicBezTo>
                  <a:pt x="319" y="3228"/>
                  <a:pt x="353" y="3303"/>
                  <a:pt x="326" y="3357"/>
                </a:cubicBezTo>
                <a:cubicBezTo>
                  <a:pt x="238" y="3575"/>
                  <a:pt x="41" y="3731"/>
                  <a:pt x="27" y="399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2"/>
          <p:cNvSpPr/>
          <p:nvPr/>
        </p:nvSpPr>
        <p:spPr>
          <a:xfrm>
            <a:off x="6949180" y="3599224"/>
            <a:ext cx="179858" cy="54909"/>
          </a:xfrm>
          <a:custGeom>
            <a:rect b="b" l="l" r="r" t="t"/>
            <a:pathLst>
              <a:path extrusionOk="0" h="2631" w="8618">
                <a:moveTo>
                  <a:pt x="5954" y="2277"/>
                </a:moveTo>
                <a:cubicBezTo>
                  <a:pt x="6375" y="2250"/>
                  <a:pt x="6796" y="2339"/>
                  <a:pt x="7170" y="2536"/>
                </a:cubicBezTo>
                <a:cubicBezTo>
                  <a:pt x="7327" y="2631"/>
                  <a:pt x="7524" y="2597"/>
                  <a:pt x="7646" y="2454"/>
                </a:cubicBezTo>
                <a:cubicBezTo>
                  <a:pt x="7728" y="2379"/>
                  <a:pt x="7829" y="2393"/>
                  <a:pt x="7938" y="2413"/>
                </a:cubicBezTo>
                <a:cubicBezTo>
                  <a:pt x="8074" y="2447"/>
                  <a:pt x="8210" y="2468"/>
                  <a:pt x="8346" y="2475"/>
                </a:cubicBezTo>
                <a:cubicBezTo>
                  <a:pt x="8468" y="2488"/>
                  <a:pt x="8618" y="2325"/>
                  <a:pt x="8618" y="2203"/>
                </a:cubicBezTo>
                <a:cubicBezTo>
                  <a:pt x="8618" y="2121"/>
                  <a:pt x="8516" y="1985"/>
                  <a:pt x="8434" y="1985"/>
                </a:cubicBezTo>
                <a:cubicBezTo>
                  <a:pt x="8040" y="1985"/>
                  <a:pt x="7673" y="1931"/>
                  <a:pt x="7367" y="1652"/>
                </a:cubicBezTo>
                <a:cubicBezTo>
                  <a:pt x="7327" y="1611"/>
                  <a:pt x="7238" y="1618"/>
                  <a:pt x="7163" y="1611"/>
                </a:cubicBezTo>
                <a:cubicBezTo>
                  <a:pt x="7028" y="1605"/>
                  <a:pt x="6885" y="1605"/>
                  <a:pt x="6742" y="1591"/>
                </a:cubicBezTo>
                <a:cubicBezTo>
                  <a:pt x="6640" y="1598"/>
                  <a:pt x="6538" y="1543"/>
                  <a:pt x="6484" y="1455"/>
                </a:cubicBezTo>
                <a:cubicBezTo>
                  <a:pt x="6443" y="1387"/>
                  <a:pt x="6525" y="1306"/>
                  <a:pt x="6681" y="1278"/>
                </a:cubicBezTo>
                <a:cubicBezTo>
                  <a:pt x="6756" y="1265"/>
                  <a:pt x="6824" y="1258"/>
                  <a:pt x="6892" y="1244"/>
                </a:cubicBezTo>
                <a:cubicBezTo>
                  <a:pt x="6994" y="1224"/>
                  <a:pt x="7129" y="1204"/>
                  <a:pt x="7116" y="1095"/>
                </a:cubicBezTo>
                <a:cubicBezTo>
                  <a:pt x="7109" y="1041"/>
                  <a:pt x="6946" y="979"/>
                  <a:pt x="6851" y="966"/>
                </a:cubicBezTo>
                <a:cubicBezTo>
                  <a:pt x="6429" y="939"/>
                  <a:pt x="6008" y="911"/>
                  <a:pt x="5607" y="776"/>
                </a:cubicBezTo>
                <a:cubicBezTo>
                  <a:pt x="5403" y="714"/>
                  <a:pt x="5206" y="640"/>
                  <a:pt x="5016" y="558"/>
                </a:cubicBezTo>
                <a:cubicBezTo>
                  <a:pt x="4717" y="415"/>
                  <a:pt x="4486" y="436"/>
                  <a:pt x="4289" y="728"/>
                </a:cubicBezTo>
                <a:cubicBezTo>
                  <a:pt x="4207" y="843"/>
                  <a:pt x="4051" y="877"/>
                  <a:pt x="3915" y="871"/>
                </a:cubicBezTo>
                <a:cubicBezTo>
                  <a:pt x="3738" y="871"/>
                  <a:pt x="3562" y="837"/>
                  <a:pt x="3385" y="830"/>
                </a:cubicBezTo>
                <a:cubicBezTo>
                  <a:pt x="3065" y="810"/>
                  <a:pt x="2800" y="755"/>
                  <a:pt x="2556" y="477"/>
                </a:cubicBezTo>
                <a:cubicBezTo>
                  <a:pt x="2304" y="191"/>
                  <a:pt x="1869" y="116"/>
                  <a:pt x="1489" y="110"/>
                </a:cubicBezTo>
                <a:cubicBezTo>
                  <a:pt x="1108" y="110"/>
                  <a:pt x="748" y="1"/>
                  <a:pt x="367" y="1"/>
                </a:cubicBezTo>
                <a:cubicBezTo>
                  <a:pt x="340" y="273"/>
                  <a:pt x="191" y="490"/>
                  <a:pt x="55" y="714"/>
                </a:cubicBezTo>
                <a:cubicBezTo>
                  <a:pt x="1" y="810"/>
                  <a:pt x="48" y="932"/>
                  <a:pt x="150" y="973"/>
                </a:cubicBezTo>
                <a:cubicBezTo>
                  <a:pt x="381" y="1047"/>
                  <a:pt x="626" y="1075"/>
                  <a:pt x="775" y="1312"/>
                </a:cubicBezTo>
                <a:cubicBezTo>
                  <a:pt x="857" y="1421"/>
                  <a:pt x="993" y="1489"/>
                  <a:pt x="1135" y="1482"/>
                </a:cubicBezTo>
                <a:cubicBezTo>
                  <a:pt x="1421" y="1482"/>
                  <a:pt x="1693" y="1550"/>
                  <a:pt x="1944" y="1679"/>
                </a:cubicBezTo>
                <a:cubicBezTo>
                  <a:pt x="2134" y="1775"/>
                  <a:pt x="2332" y="1781"/>
                  <a:pt x="2556" y="1754"/>
                </a:cubicBezTo>
                <a:cubicBezTo>
                  <a:pt x="3011" y="1707"/>
                  <a:pt x="3480" y="1741"/>
                  <a:pt x="3888" y="1958"/>
                </a:cubicBezTo>
                <a:cubicBezTo>
                  <a:pt x="4296" y="2182"/>
                  <a:pt x="4751" y="2223"/>
                  <a:pt x="5206" y="2250"/>
                </a:cubicBezTo>
                <a:cubicBezTo>
                  <a:pt x="5458" y="2271"/>
                  <a:pt x="5702" y="2284"/>
                  <a:pt x="5954" y="227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32"/>
          <p:cNvSpPr/>
          <p:nvPr/>
        </p:nvSpPr>
        <p:spPr>
          <a:xfrm>
            <a:off x="7195551" y="3135305"/>
            <a:ext cx="87654" cy="131627"/>
          </a:xfrm>
          <a:custGeom>
            <a:rect b="b" l="l" r="r" t="t"/>
            <a:pathLst>
              <a:path extrusionOk="0" h="6307" w="4200">
                <a:moveTo>
                  <a:pt x="1835" y="225"/>
                </a:moveTo>
                <a:cubicBezTo>
                  <a:pt x="1590" y="252"/>
                  <a:pt x="1346" y="225"/>
                  <a:pt x="1115" y="143"/>
                </a:cubicBezTo>
                <a:cubicBezTo>
                  <a:pt x="754" y="0"/>
                  <a:pt x="564" y="245"/>
                  <a:pt x="462" y="490"/>
                </a:cubicBezTo>
                <a:cubicBezTo>
                  <a:pt x="408" y="619"/>
                  <a:pt x="374" y="755"/>
                  <a:pt x="367" y="891"/>
                </a:cubicBezTo>
                <a:cubicBezTo>
                  <a:pt x="320" y="1264"/>
                  <a:pt x="279" y="1638"/>
                  <a:pt x="252" y="2019"/>
                </a:cubicBezTo>
                <a:cubicBezTo>
                  <a:pt x="245" y="2155"/>
                  <a:pt x="184" y="2277"/>
                  <a:pt x="75" y="2365"/>
                </a:cubicBezTo>
                <a:cubicBezTo>
                  <a:pt x="27" y="2413"/>
                  <a:pt x="0" y="2481"/>
                  <a:pt x="0" y="2549"/>
                </a:cubicBezTo>
                <a:cubicBezTo>
                  <a:pt x="88" y="2882"/>
                  <a:pt x="156" y="3222"/>
                  <a:pt x="292" y="3534"/>
                </a:cubicBezTo>
                <a:cubicBezTo>
                  <a:pt x="387" y="3745"/>
                  <a:pt x="537" y="3949"/>
                  <a:pt x="802" y="4010"/>
                </a:cubicBezTo>
                <a:lnTo>
                  <a:pt x="802" y="4003"/>
                </a:lnTo>
                <a:cubicBezTo>
                  <a:pt x="809" y="3935"/>
                  <a:pt x="829" y="3928"/>
                  <a:pt x="863" y="3983"/>
                </a:cubicBezTo>
                <a:cubicBezTo>
                  <a:pt x="850" y="3996"/>
                  <a:pt x="829" y="4003"/>
                  <a:pt x="816" y="4017"/>
                </a:cubicBezTo>
                <a:cubicBezTo>
                  <a:pt x="809" y="4017"/>
                  <a:pt x="809" y="4017"/>
                  <a:pt x="802" y="4010"/>
                </a:cubicBezTo>
                <a:cubicBezTo>
                  <a:pt x="788" y="4329"/>
                  <a:pt x="877" y="4574"/>
                  <a:pt x="1223" y="4683"/>
                </a:cubicBezTo>
                <a:cubicBezTo>
                  <a:pt x="1305" y="4717"/>
                  <a:pt x="1380" y="4757"/>
                  <a:pt x="1441" y="4819"/>
                </a:cubicBezTo>
                <a:cubicBezTo>
                  <a:pt x="1448" y="4825"/>
                  <a:pt x="1454" y="4832"/>
                  <a:pt x="1454" y="4839"/>
                </a:cubicBezTo>
                <a:cubicBezTo>
                  <a:pt x="1461" y="4839"/>
                  <a:pt x="1461" y="4839"/>
                  <a:pt x="1468" y="4839"/>
                </a:cubicBezTo>
                <a:lnTo>
                  <a:pt x="1434" y="4812"/>
                </a:lnTo>
                <a:lnTo>
                  <a:pt x="1855" y="4594"/>
                </a:lnTo>
                <a:cubicBezTo>
                  <a:pt x="1944" y="4547"/>
                  <a:pt x="2052" y="4554"/>
                  <a:pt x="2120" y="4621"/>
                </a:cubicBezTo>
                <a:cubicBezTo>
                  <a:pt x="2188" y="4683"/>
                  <a:pt x="2243" y="4744"/>
                  <a:pt x="2297" y="4812"/>
                </a:cubicBezTo>
                <a:cubicBezTo>
                  <a:pt x="2521" y="4921"/>
                  <a:pt x="2746" y="5016"/>
                  <a:pt x="2956" y="4819"/>
                </a:cubicBezTo>
                <a:lnTo>
                  <a:pt x="2909" y="4791"/>
                </a:lnTo>
                <a:lnTo>
                  <a:pt x="2984" y="4791"/>
                </a:lnTo>
                <a:cubicBezTo>
                  <a:pt x="2977" y="4798"/>
                  <a:pt x="2963" y="4805"/>
                  <a:pt x="2956" y="4812"/>
                </a:cubicBezTo>
                <a:lnTo>
                  <a:pt x="2956" y="4812"/>
                </a:lnTo>
                <a:cubicBezTo>
                  <a:pt x="3038" y="4873"/>
                  <a:pt x="3174" y="4927"/>
                  <a:pt x="3194" y="5002"/>
                </a:cubicBezTo>
                <a:cubicBezTo>
                  <a:pt x="3249" y="5247"/>
                  <a:pt x="3344" y="5417"/>
                  <a:pt x="3609" y="5491"/>
                </a:cubicBezTo>
                <a:cubicBezTo>
                  <a:pt x="3718" y="5525"/>
                  <a:pt x="3704" y="5627"/>
                  <a:pt x="3595" y="5722"/>
                </a:cubicBezTo>
                <a:cubicBezTo>
                  <a:pt x="3310" y="5960"/>
                  <a:pt x="3323" y="6062"/>
                  <a:pt x="3650" y="6205"/>
                </a:cubicBezTo>
                <a:cubicBezTo>
                  <a:pt x="3745" y="6253"/>
                  <a:pt x="3847" y="6287"/>
                  <a:pt x="3949" y="6307"/>
                </a:cubicBezTo>
                <a:cubicBezTo>
                  <a:pt x="4010" y="6307"/>
                  <a:pt x="4071" y="6280"/>
                  <a:pt x="4118" y="6239"/>
                </a:cubicBezTo>
                <a:cubicBezTo>
                  <a:pt x="4078" y="5994"/>
                  <a:pt x="4186" y="5777"/>
                  <a:pt x="4200" y="5546"/>
                </a:cubicBezTo>
                <a:cubicBezTo>
                  <a:pt x="4200" y="5444"/>
                  <a:pt x="4159" y="5349"/>
                  <a:pt x="4084" y="5274"/>
                </a:cubicBezTo>
                <a:cubicBezTo>
                  <a:pt x="3949" y="5158"/>
                  <a:pt x="3792" y="5056"/>
                  <a:pt x="3785" y="4873"/>
                </a:cubicBezTo>
                <a:cubicBezTo>
                  <a:pt x="3765" y="4540"/>
                  <a:pt x="3561" y="4397"/>
                  <a:pt x="3276" y="4302"/>
                </a:cubicBezTo>
                <a:cubicBezTo>
                  <a:pt x="3147" y="4255"/>
                  <a:pt x="3051" y="4132"/>
                  <a:pt x="2936" y="4057"/>
                </a:cubicBezTo>
                <a:cubicBezTo>
                  <a:pt x="2814" y="3983"/>
                  <a:pt x="2664" y="3962"/>
                  <a:pt x="2528" y="4010"/>
                </a:cubicBezTo>
                <a:cubicBezTo>
                  <a:pt x="2460" y="4037"/>
                  <a:pt x="2392" y="4057"/>
                  <a:pt x="2331" y="4078"/>
                </a:cubicBezTo>
                <a:cubicBezTo>
                  <a:pt x="2297" y="4098"/>
                  <a:pt x="2263" y="4105"/>
                  <a:pt x="2229" y="4105"/>
                </a:cubicBezTo>
                <a:cubicBezTo>
                  <a:pt x="2161" y="4098"/>
                  <a:pt x="2093" y="4078"/>
                  <a:pt x="2032" y="4051"/>
                </a:cubicBezTo>
                <a:cubicBezTo>
                  <a:pt x="1951" y="4017"/>
                  <a:pt x="1957" y="3915"/>
                  <a:pt x="2032" y="3786"/>
                </a:cubicBezTo>
                <a:cubicBezTo>
                  <a:pt x="2222" y="3473"/>
                  <a:pt x="2222" y="3473"/>
                  <a:pt x="1896" y="3425"/>
                </a:cubicBezTo>
                <a:cubicBezTo>
                  <a:pt x="1767" y="3405"/>
                  <a:pt x="1699" y="3337"/>
                  <a:pt x="1692" y="3242"/>
                </a:cubicBezTo>
                <a:cubicBezTo>
                  <a:pt x="1665" y="3038"/>
                  <a:pt x="1719" y="2827"/>
                  <a:pt x="1842" y="2657"/>
                </a:cubicBezTo>
                <a:cubicBezTo>
                  <a:pt x="1903" y="2576"/>
                  <a:pt x="1998" y="2515"/>
                  <a:pt x="2059" y="2426"/>
                </a:cubicBezTo>
                <a:cubicBezTo>
                  <a:pt x="2318" y="2032"/>
                  <a:pt x="2447" y="1604"/>
                  <a:pt x="2202" y="1169"/>
                </a:cubicBezTo>
                <a:cubicBezTo>
                  <a:pt x="2052" y="931"/>
                  <a:pt x="2005" y="653"/>
                  <a:pt x="2052" y="381"/>
                </a:cubicBezTo>
                <a:cubicBezTo>
                  <a:pt x="2066" y="286"/>
                  <a:pt x="1978" y="211"/>
                  <a:pt x="1835" y="22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2"/>
          <p:cNvSpPr/>
          <p:nvPr/>
        </p:nvSpPr>
        <p:spPr>
          <a:xfrm>
            <a:off x="7537777" y="4366969"/>
            <a:ext cx="69810" cy="84544"/>
          </a:xfrm>
          <a:custGeom>
            <a:rect b="b" l="l" r="r" t="t"/>
            <a:pathLst>
              <a:path extrusionOk="0" h="4051" w="3345">
                <a:moveTo>
                  <a:pt x="3005" y="415"/>
                </a:moveTo>
                <a:cubicBezTo>
                  <a:pt x="2658" y="462"/>
                  <a:pt x="2318" y="530"/>
                  <a:pt x="1978" y="619"/>
                </a:cubicBezTo>
                <a:cubicBezTo>
                  <a:pt x="1666" y="714"/>
                  <a:pt x="1428" y="625"/>
                  <a:pt x="1197" y="449"/>
                </a:cubicBezTo>
                <a:cubicBezTo>
                  <a:pt x="1034" y="320"/>
                  <a:pt x="877" y="184"/>
                  <a:pt x="701" y="68"/>
                </a:cubicBezTo>
                <a:cubicBezTo>
                  <a:pt x="606" y="27"/>
                  <a:pt x="510" y="0"/>
                  <a:pt x="409" y="7"/>
                </a:cubicBezTo>
                <a:cubicBezTo>
                  <a:pt x="307" y="7"/>
                  <a:pt x="184" y="170"/>
                  <a:pt x="171" y="313"/>
                </a:cubicBezTo>
                <a:cubicBezTo>
                  <a:pt x="164" y="381"/>
                  <a:pt x="157" y="442"/>
                  <a:pt x="150" y="517"/>
                </a:cubicBezTo>
                <a:cubicBezTo>
                  <a:pt x="123" y="1128"/>
                  <a:pt x="245" y="1754"/>
                  <a:pt x="8" y="2345"/>
                </a:cubicBezTo>
                <a:cubicBezTo>
                  <a:pt x="1" y="2433"/>
                  <a:pt x="1" y="2522"/>
                  <a:pt x="8" y="2617"/>
                </a:cubicBezTo>
                <a:cubicBezTo>
                  <a:pt x="48" y="2793"/>
                  <a:pt x="123" y="3126"/>
                  <a:pt x="177" y="3466"/>
                </a:cubicBezTo>
                <a:cubicBezTo>
                  <a:pt x="239" y="3833"/>
                  <a:pt x="504" y="3962"/>
                  <a:pt x="830" y="4037"/>
                </a:cubicBezTo>
                <a:cubicBezTo>
                  <a:pt x="898" y="4051"/>
                  <a:pt x="966" y="4044"/>
                  <a:pt x="1034" y="4017"/>
                </a:cubicBezTo>
                <a:cubicBezTo>
                  <a:pt x="1176" y="3928"/>
                  <a:pt x="1312" y="3820"/>
                  <a:pt x="1435" y="3697"/>
                </a:cubicBezTo>
                <a:cubicBezTo>
                  <a:pt x="1571" y="3534"/>
                  <a:pt x="1788" y="3459"/>
                  <a:pt x="1992" y="3507"/>
                </a:cubicBezTo>
                <a:cubicBezTo>
                  <a:pt x="2142" y="3527"/>
                  <a:pt x="2277" y="3432"/>
                  <a:pt x="2318" y="3296"/>
                </a:cubicBezTo>
                <a:cubicBezTo>
                  <a:pt x="2447" y="2868"/>
                  <a:pt x="2556" y="2433"/>
                  <a:pt x="2916" y="2121"/>
                </a:cubicBezTo>
                <a:cubicBezTo>
                  <a:pt x="2957" y="2066"/>
                  <a:pt x="2984" y="1998"/>
                  <a:pt x="2991" y="1930"/>
                </a:cubicBezTo>
                <a:cubicBezTo>
                  <a:pt x="3086" y="1604"/>
                  <a:pt x="3181" y="1271"/>
                  <a:pt x="3276" y="938"/>
                </a:cubicBezTo>
                <a:cubicBezTo>
                  <a:pt x="3290" y="877"/>
                  <a:pt x="3297" y="809"/>
                  <a:pt x="3304" y="741"/>
                </a:cubicBezTo>
                <a:cubicBezTo>
                  <a:pt x="3344" y="558"/>
                  <a:pt x="3195" y="388"/>
                  <a:pt x="3005" y="41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2"/>
          <p:cNvSpPr/>
          <p:nvPr/>
        </p:nvSpPr>
        <p:spPr>
          <a:xfrm>
            <a:off x="6188970" y="1368075"/>
            <a:ext cx="75466" cy="86965"/>
          </a:xfrm>
          <a:custGeom>
            <a:rect b="b" l="l" r="r" t="t"/>
            <a:pathLst>
              <a:path extrusionOk="0" h="4167" w="3616">
                <a:moveTo>
                  <a:pt x="530" y="1707"/>
                </a:moveTo>
                <a:cubicBezTo>
                  <a:pt x="551" y="1754"/>
                  <a:pt x="557" y="1815"/>
                  <a:pt x="551" y="1870"/>
                </a:cubicBezTo>
                <a:cubicBezTo>
                  <a:pt x="537" y="2107"/>
                  <a:pt x="510" y="2209"/>
                  <a:pt x="530" y="2311"/>
                </a:cubicBezTo>
                <a:cubicBezTo>
                  <a:pt x="605" y="2678"/>
                  <a:pt x="693" y="3045"/>
                  <a:pt x="795" y="3412"/>
                </a:cubicBezTo>
                <a:cubicBezTo>
                  <a:pt x="877" y="3677"/>
                  <a:pt x="979" y="3936"/>
                  <a:pt x="1210" y="4119"/>
                </a:cubicBezTo>
                <a:cubicBezTo>
                  <a:pt x="1264" y="4153"/>
                  <a:pt x="1332" y="4167"/>
                  <a:pt x="1400" y="4146"/>
                </a:cubicBezTo>
                <a:cubicBezTo>
                  <a:pt x="1468" y="4126"/>
                  <a:pt x="1529" y="4092"/>
                  <a:pt x="1570" y="4038"/>
                </a:cubicBezTo>
                <a:cubicBezTo>
                  <a:pt x="1978" y="3501"/>
                  <a:pt x="1991" y="3514"/>
                  <a:pt x="2719" y="3045"/>
                </a:cubicBezTo>
                <a:cubicBezTo>
                  <a:pt x="2922" y="2909"/>
                  <a:pt x="3113" y="2753"/>
                  <a:pt x="3283" y="2583"/>
                </a:cubicBezTo>
                <a:cubicBezTo>
                  <a:pt x="3398" y="2454"/>
                  <a:pt x="3493" y="2311"/>
                  <a:pt x="3568" y="2155"/>
                </a:cubicBezTo>
                <a:cubicBezTo>
                  <a:pt x="3609" y="2060"/>
                  <a:pt x="3616" y="1958"/>
                  <a:pt x="3582" y="1863"/>
                </a:cubicBezTo>
                <a:cubicBezTo>
                  <a:pt x="3520" y="1700"/>
                  <a:pt x="3412" y="1564"/>
                  <a:pt x="3337" y="1407"/>
                </a:cubicBezTo>
                <a:cubicBezTo>
                  <a:pt x="3221" y="1176"/>
                  <a:pt x="3058" y="1007"/>
                  <a:pt x="2800" y="952"/>
                </a:cubicBezTo>
                <a:cubicBezTo>
                  <a:pt x="2447" y="884"/>
                  <a:pt x="2161" y="660"/>
                  <a:pt x="1842" y="531"/>
                </a:cubicBezTo>
                <a:cubicBezTo>
                  <a:pt x="1516" y="395"/>
                  <a:pt x="1176" y="341"/>
                  <a:pt x="890" y="116"/>
                </a:cubicBezTo>
                <a:cubicBezTo>
                  <a:pt x="795" y="42"/>
                  <a:pt x="632" y="28"/>
                  <a:pt x="496" y="8"/>
                </a:cubicBezTo>
                <a:cubicBezTo>
                  <a:pt x="421" y="1"/>
                  <a:pt x="360" y="35"/>
                  <a:pt x="313" y="82"/>
                </a:cubicBezTo>
                <a:cubicBezTo>
                  <a:pt x="163" y="395"/>
                  <a:pt x="0" y="701"/>
                  <a:pt x="231" y="1054"/>
                </a:cubicBezTo>
                <a:cubicBezTo>
                  <a:pt x="347" y="1265"/>
                  <a:pt x="449" y="1482"/>
                  <a:pt x="530" y="170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2"/>
          <p:cNvSpPr/>
          <p:nvPr/>
        </p:nvSpPr>
        <p:spPr>
          <a:xfrm>
            <a:off x="7247872" y="3301806"/>
            <a:ext cx="87821" cy="83000"/>
          </a:xfrm>
          <a:custGeom>
            <a:rect b="b" l="l" r="r" t="t"/>
            <a:pathLst>
              <a:path extrusionOk="0" h="3977" w="4208">
                <a:moveTo>
                  <a:pt x="3052" y="35"/>
                </a:moveTo>
                <a:cubicBezTo>
                  <a:pt x="3025" y="55"/>
                  <a:pt x="3018" y="96"/>
                  <a:pt x="3011" y="130"/>
                </a:cubicBezTo>
                <a:cubicBezTo>
                  <a:pt x="2950" y="327"/>
                  <a:pt x="2937" y="551"/>
                  <a:pt x="2828" y="714"/>
                </a:cubicBezTo>
                <a:cubicBezTo>
                  <a:pt x="2719" y="871"/>
                  <a:pt x="2522" y="979"/>
                  <a:pt x="2366" y="1122"/>
                </a:cubicBezTo>
                <a:cubicBezTo>
                  <a:pt x="2291" y="1190"/>
                  <a:pt x="2230" y="1272"/>
                  <a:pt x="2155" y="1346"/>
                </a:cubicBezTo>
                <a:cubicBezTo>
                  <a:pt x="2080" y="1414"/>
                  <a:pt x="1992" y="1469"/>
                  <a:pt x="1910" y="1537"/>
                </a:cubicBezTo>
                <a:cubicBezTo>
                  <a:pt x="1795" y="1645"/>
                  <a:pt x="1734" y="1550"/>
                  <a:pt x="1659" y="1475"/>
                </a:cubicBezTo>
                <a:cubicBezTo>
                  <a:pt x="1414" y="1238"/>
                  <a:pt x="1272" y="1129"/>
                  <a:pt x="952" y="1462"/>
                </a:cubicBezTo>
                <a:cubicBezTo>
                  <a:pt x="782" y="1632"/>
                  <a:pt x="578" y="1761"/>
                  <a:pt x="361" y="1856"/>
                </a:cubicBezTo>
                <a:cubicBezTo>
                  <a:pt x="110" y="1972"/>
                  <a:pt x="21" y="2189"/>
                  <a:pt x="8" y="2488"/>
                </a:cubicBezTo>
                <a:cubicBezTo>
                  <a:pt x="1" y="2508"/>
                  <a:pt x="1" y="2529"/>
                  <a:pt x="8" y="2549"/>
                </a:cubicBezTo>
                <a:cubicBezTo>
                  <a:pt x="28" y="2610"/>
                  <a:pt x="35" y="2699"/>
                  <a:pt x="82" y="2733"/>
                </a:cubicBezTo>
                <a:cubicBezTo>
                  <a:pt x="110" y="2753"/>
                  <a:pt x="211" y="2719"/>
                  <a:pt x="259" y="2685"/>
                </a:cubicBezTo>
                <a:cubicBezTo>
                  <a:pt x="368" y="2604"/>
                  <a:pt x="463" y="2502"/>
                  <a:pt x="565" y="2406"/>
                </a:cubicBezTo>
                <a:cubicBezTo>
                  <a:pt x="877" y="2427"/>
                  <a:pt x="1183" y="2434"/>
                  <a:pt x="1489" y="2332"/>
                </a:cubicBezTo>
                <a:cubicBezTo>
                  <a:pt x="1577" y="2305"/>
                  <a:pt x="1802" y="2481"/>
                  <a:pt x="1809" y="2570"/>
                </a:cubicBezTo>
                <a:cubicBezTo>
                  <a:pt x="1809" y="2705"/>
                  <a:pt x="1795" y="2841"/>
                  <a:pt x="1802" y="2977"/>
                </a:cubicBezTo>
                <a:cubicBezTo>
                  <a:pt x="1829" y="3446"/>
                  <a:pt x="2087" y="3738"/>
                  <a:pt x="2536" y="3874"/>
                </a:cubicBezTo>
                <a:cubicBezTo>
                  <a:pt x="2699" y="3929"/>
                  <a:pt x="2876" y="3963"/>
                  <a:pt x="3052" y="3976"/>
                </a:cubicBezTo>
                <a:cubicBezTo>
                  <a:pt x="3147" y="3963"/>
                  <a:pt x="3242" y="3915"/>
                  <a:pt x="3310" y="3840"/>
                </a:cubicBezTo>
                <a:cubicBezTo>
                  <a:pt x="3406" y="3738"/>
                  <a:pt x="3446" y="3596"/>
                  <a:pt x="3412" y="3460"/>
                </a:cubicBezTo>
                <a:cubicBezTo>
                  <a:pt x="3372" y="3263"/>
                  <a:pt x="3195" y="3093"/>
                  <a:pt x="3283" y="2875"/>
                </a:cubicBezTo>
                <a:cubicBezTo>
                  <a:pt x="3317" y="2821"/>
                  <a:pt x="3378" y="2780"/>
                  <a:pt x="3446" y="2780"/>
                </a:cubicBezTo>
                <a:cubicBezTo>
                  <a:pt x="3501" y="2787"/>
                  <a:pt x="3555" y="2862"/>
                  <a:pt x="3596" y="2909"/>
                </a:cubicBezTo>
                <a:cubicBezTo>
                  <a:pt x="3752" y="3100"/>
                  <a:pt x="3739" y="3086"/>
                  <a:pt x="3888" y="2964"/>
                </a:cubicBezTo>
                <a:cubicBezTo>
                  <a:pt x="4126" y="2760"/>
                  <a:pt x="4208" y="2542"/>
                  <a:pt x="4106" y="2230"/>
                </a:cubicBezTo>
                <a:cubicBezTo>
                  <a:pt x="3990" y="1910"/>
                  <a:pt x="3902" y="1577"/>
                  <a:pt x="3841" y="1238"/>
                </a:cubicBezTo>
                <a:cubicBezTo>
                  <a:pt x="3807" y="1027"/>
                  <a:pt x="3752" y="850"/>
                  <a:pt x="3582" y="701"/>
                </a:cubicBezTo>
                <a:cubicBezTo>
                  <a:pt x="3399" y="538"/>
                  <a:pt x="3222" y="374"/>
                  <a:pt x="3154" y="123"/>
                </a:cubicBezTo>
                <a:cubicBezTo>
                  <a:pt x="3141" y="35"/>
                  <a:pt x="3100" y="1"/>
                  <a:pt x="3052" y="3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32"/>
          <p:cNvSpPr/>
          <p:nvPr/>
        </p:nvSpPr>
        <p:spPr>
          <a:xfrm>
            <a:off x="6473052" y="3311177"/>
            <a:ext cx="45413" cy="73629"/>
          </a:xfrm>
          <a:custGeom>
            <a:rect b="b" l="l" r="r" t="t"/>
            <a:pathLst>
              <a:path extrusionOk="0" h="3528" w="2176">
                <a:moveTo>
                  <a:pt x="660" y="136"/>
                </a:moveTo>
                <a:cubicBezTo>
                  <a:pt x="578" y="75"/>
                  <a:pt x="476" y="34"/>
                  <a:pt x="374" y="21"/>
                </a:cubicBezTo>
                <a:cubicBezTo>
                  <a:pt x="299" y="0"/>
                  <a:pt x="232" y="48"/>
                  <a:pt x="238" y="116"/>
                </a:cubicBezTo>
                <a:cubicBezTo>
                  <a:pt x="245" y="211"/>
                  <a:pt x="333" y="340"/>
                  <a:pt x="299" y="394"/>
                </a:cubicBezTo>
                <a:cubicBezTo>
                  <a:pt x="41" y="795"/>
                  <a:pt x="130" y="1257"/>
                  <a:pt x="28" y="1584"/>
                </a:cubicBezTo>
                <a:cubicBezTo>
                  <a:pt x="0" y="2134"/>
                  <a:pt x="102" y="2678"/>
                  <a:pt x="333" y="3174"/>
                </a:cubicBezTo>
                <a:cubicBezTo>
                  <a:pt x="442" y="3398"/>
                  <a:pt x="680" y="3527"/>
                  <a:pt x="932" y="3500"/>
                </a:cubicBezTo>
                <a:cubicBezTo>
                  <a:pt x="1659" y="3439"/>
                  <a:pt x="2175" y="2732"/>
                  <a:pt x="1903" y="2005"/>
                </a:cubicBezTo>
                <a:cubicBezTo>
                  <a:pt x="1631" y="1298"/>
                  <a:pt x="1203" y="659"/>
                  <a:pt x="660" y="13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32"/>
          <p:cNvSpPr/>
          <p:nvPr/>
        </p:nvSpPr>
        <p:spPr>
          <a:xfrm>
            <a:off x="5531857" y="1431624"/>
            <a:ext cx="49650" cy="59166"/>
          </a:xfrm>
          <a:custGeom>
            <a:rect b="b" l="l" r="r" t="t"/>
            <a:pathLst>
              <a:path extrusionOk="0" h="2835" w="2379">
                <a:moveTo>
                  <a:pt x="388" y="1230"/>
                </a:moveTo>
                <a:cubicBezTo>
                  <a:pt x="75" y="1244"/>
                  <a:pt x="21" y="1448"/>
                  <a:pt x="0" y="1686"/>
                </a:cubicBezTo>
                <a:cubicBezTo>
                  <a:pt x="279" y="1740"/>
                  <a:pt x="286" y="1747"/>
                  <a:pt x="252" y="1964"/>
                </a:cubicBezTo>
                <a:cubicBezTo>
                  <a:pt x="231" y="2059"/>
                  <a:pt x="218" y="2161"/>
                  <a:pt x="211" y="2270"/>
                </a:cubicBezTo>
                <a:cubicBezTo>
                  <a:pt x="211" y="2535"/>
                  <a:pt x="361" y="2692"/>
                  <a:pt x="653" y="2746"/>
                </a:cubicBezTo>
                <a:cubicBezTo>
                  <a:pt x="755" y="2766"/>
                  <a:pt x="857" y="2793"/>
                  <a:pt x="959" y="2814"/>
                </a:cubicBezTo>
                <a:cubicBezTo>
                  <a:pt x="1115" y="2834"/>
                  <a:pt x="1224" y="2766"/>
                  <a:pt x="1312" y="2644"/>
                </a:cubicBezTo>
                <a:cubicBezTo>
                  <a:pt x="1428" y="2515"/>
                  <a:pt x="1502" y="2352"/>
                  <a:pt x="1523" y="2182"/>
                </a:cubicBezTo>
                <a:cubicBezTo>
                  <a:pt x="1530" y="2039"/>
                  <a:pt x="1557" y="1896"/>
                  <a:pt x="1679" y="1808"/>
                </a:cubicBezTo>
                <a:cubicBezTo>
                  <a:pt x="1944" y="1625"/>
                  <a:pt x="1971" y="1278"/>
                  <a:pt x="2236" y="1081"/>
                </a:cubicBezTo>
                <a:cubicBezTo>
                  <a:pt x="2379" y="972"/>
                  <a:pt x="2372" y="741"/>
                  <a:pt x="2270" y="612"/>
                </a:cubicBezTo>
                <a:cubicBezTo>
                  <a:pt x="2121" y="422"/>
                  <a:pt x="1971" y="225"/>
                  <a:pt x="1815" y="48"/>
                </a:cubicBezTo>
                <a:cubicBezTo>
                  <a:pt x="1761" y="7"/>
                  <a:pt x="1693" y="0"/>
                  <a:pt x="1625" y="14"/>
                </a:cubicBezTo>
                <a:cubicBezTo>
                  <a:pt x="1298" y="95"/>
                  <a:pt x="1217" y="163"/>
                  <a:pt x="1203" y="496"/>
                </a:cubicBezTo>
                <a:cubicBezTo>
                  <a:pt x="1190" y="782"/>
                  <a:pt x="1061" y="945"/>
                  <a:pt x="830" y="1074"/>
                </a:cubicBezTo>
                <a:lnTo>
                  <a:pt x="850" y="1054"/>
                </a:lnTo>
                <a:lnTo>
                  <a:pt x="823" y="1054"/>
                </a:lnTo>
                <a:cubicBezTo>
                  <a:pt x="823" y="1054"/>
                  <a:pt x="823" y="1060"/>
                  <a:pt x="823" y="1060"/>
                </a:cubicBezTo>
                <a:cubicBezTo>
                  <a:pt x="700" y="1169"/>
                  <a:pt x="551" y="1230"/>
                  <a:pt x="388" y="123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2"/>
          <p:cNvSpPr/>
          <p:nvPr/>
        </p:nvSpPr>
        <p:spPr>
          <a:xfrm>
            <a:off x="7183488" y="2997438"/>
            <a:ext cx="32223" cy="72774"/>
          </a:xfrm>
          <a:custGeom>
            <a:rect b="b" l="l" r="r" t="t"/>
            <a:pathLst>
              <a:path extrusionOk="0" h="3487" w="1544">
                <a:moveTo>
                  <a:pt x="1122" y="21"/>
                </a:moveTo>
                <a:cubicBezTo>
                  <a:pt x="1054" y="1"/>
                  <a:pt x="986" y="7"/>
                  <a:pt x="925" y="41"/>
                </a:cubicBezTo>
                <a:cubicBezTo>
                  <a:pt x="762" y="170"/>
                  <a:pt x="619" y="320"/>
                  <a:pt x="490" y="483"/>
                </a:cubicBezTo>
                <a:cubicBezTo>
                  <a:pt x="361" y="687"/>
                  <a:pt x="279" y="918"/>
                  <a:pt x="170" y="1136"/>
                </a:cubicBezTo>
                <a:cubicBezTo>
                  <a:pt x="55" y="1380"/>
                  <a:pt x="0" y="1645"/>
                  <a:pt x="14" y="1917"/>
                </a:cubicBezTo>
                <a:cubicBezTo>
                  <a:pt x="21" y="2400"/>
                  <a:pt x="96" y="2828"/>
                  <a:pt x="510" y="3134"/>
                </a:cubicBezTo>
                <a:cubicBezTo>
                  <a:pt x="619" y="3215"/>
                  <a:pt x="694" y="3337"/>
                  <a:pt x="789" y="3433"/>
                </a:cubicBezTo>
                <a:cubicBezTo>
                  <a:pt x="850" y="3487"/>
                  <a:pt x="925" y="3460"/>
                  <a:pt x="952" y="3371"/>
                </a:cubicBezTo>
                <a:cubicBezTo>
                  <a:pt x="999" y="3208"/>
                  <a:pt x="993" y="3011"/>
                  <a:pt x="1081" y="2875"/>
                </a:cubicBezTo>
                <a:cubicBezTo>
                  <a:pt x="1339" y="2474"/>
                  <a:pt x="1373" y="2039"/>
                  <a:pt x="1394" y="1591"/>
                </a:cubicBezTo>
                <a:cubicBezTo>
                  <a:pt x="1407" y="1251"/>
                  <a:pt x="1475" y="911"/>
                  <a:pt x="1516" y="571"/>
                </a:cubicBezTo>
                <a:cubicBezTo>
                  <a:pt x="1543" y="340"/>
                  <a:pt x="1373" y="103"/>
                  <a:pt x="1122" y="2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2"/>
          <p:cNvSpPr/>
          <p:nvPr/>
        </p:nvSpPr>
        <p:spPr>
          <a:xfrm>
            <a:off x="5606321" y="1376173"/>
            <a:ext cx="49942" cy="66951"/>
          </a:xfrm>
          <a:custGeom>
            <a:rect b="b" l="l" r="r" t="t"/>
            <a:pathLst>
              <a:path extrusionOk="0" h="3208" w="2393">
                <a:moveTo>
                  <a:pt x="476" y="2345"/>
                </a:moveTo>
                <a:cubicBezTo>
                  <a:pt x="530" y="2372"/>
                  <a:pt x="578" y="2413"/>
                  <a:pt x="626" y="2453"/>
                </a:cubicBezTo>
                <a:lnTo>
                  <a:pt x="660" y="2440"/>
                </a:lnTo>
                <a:lnTo>
                  <a:pt x="680" y="2487"/>
                </a:lnTo>
                <a:lnTo>
                  <a:pt x="639" y="2467"/>
                </a:lnTo>
                <a:lnTo>
                  <a:pt x="626" y="2453"/>
                </a:lnTo>
                <a:cubicBezTo>
                  <a:pt x="503" y="2487"/>
                  <a:pt x="381" y="2528"/>
                  <a:pt x="265" y="2576"/>
                </a:cubicBezTo>
                <a:cubicBezTo>
                  <a:pt x="204" y="2610"/>
                  <a:pt x="163" y="2671"/>
                  <a:pt x="150" y="2739"/>
                </a:cubicBezTo>
                <a:cubicBezTo>
                  <a:pt x="157" y="2800"/>
                  <a:pt x="197" y="2861"/>
                  <a:pt x="252" y="2895"/>
                </a:cubicBezTo>
                <a:cubicBezTo>
                  <a:pt x="524" y="3065"/>
                  <a:pt x="877" y="2963"/>
                  <a:pt x="1149" y="3160"/>
                </a:cubicBezTo>
                <a:cubicBezTo>
                  <a:pt x="1210" y="3208"/>
                  <a:pt x="1353" y="3160"/>
                  <a:pt x="1455" y="3133"/>
                </a:cubicBezTo>
                <a:cubicBezTo>
                  <a:pt x="1523" y="3119"/>
                  <a:pt x="1625" y="3085"/>
                  <a:pt x="1631" y="3038"/>
                </a:cubicBezTo>
                <a:cubicBezTo>
                  <a:pt x="1713" y="2712"/>
                  <a:pt x="1992" y="2555"/>
                  <a:pt x="2243" y="2365"/>
                </a:cubicBezTo>
                <a:cubicBezTo>
                  <a:pt x="2392" y="2250"/>
                  <a:pt x="2386" y="2134"/>
                  <a:pt x="2223" y="1923"/>
                </a:cubicBezTo>
                <a:cubicBezTo>
                  <a:pt x="2195" y="1903"/>
                  <a:pt x="2168" y="1883"/>
                  <a:pt x="2134" y="1869"/>
                </a:cubicBezTo>
                <a:lnTo>
                  <a:pt x="2161" y="1842"/>
                </a:lnTo>
                <a:lnTo>
                  <a:pt x="2134" y="1842"/>
                </a:lnTo>
                <a:lnTo>
                  <a:pt x="2134" y="1855"/>
                </a:lnTo>
                <a:cubicBezTo>
                  <a:pt x="2073" y="1896"/>
                  <a:pt x="1992" y="1896"/>
                  <a:pt x="1937" y="1855"/>
                </a:cubicBezTo>
                <a:cubicBezTo>
                  <a:pt x="1930" y="1855"/>
                  <a:pt x="1930" y="1849"/>
                  <a:pt x="1924" y="1842"/>
                </a:cubicBezTo>
                <a:lnTo>
                  <a:pt x="1903" y="1842"/>
                </a:lnTo>
                <a:lnTo>
                  <a:pt x="1937" y="1862"/>
                </a:lnTo>
                <a:cubicBezTo>
                  <a:pt x="1808" y="1815"/>
                  <a:pt x="1686" y="1753"/>
                  <a:pt x="1563" y="1692"/>
                </a:cubicBezTo>
                <a:cubicBezTo>
                  <a:pt x="1509" y="1665"/>
                  <a:pt x="1434" y="1577"/>
                  <a:pt x="1448" y="1529"/>
                </a:cubicBezTo>
                <a:cubicBezTo>
                  <a:pt x="1550" y="1121"/>
                  <a:pt x="1203" y="741"/>
                  <a:pt x="1387" y="326"/>
                </a:cubicBezTo>
                <a:cubicBezTo>
                  <a:pt x="1400" y="299"/>
                  <a:pt x="1326" y="204"/>
                  <a:pt x="1271" y="177"/>
                </a:cubicBezTo>
                <a:cubicBezTo>
                  <a:pt x="972" y="0"/>
                  <a:pt x="673" y="122"/>
                  <a:pt x="646" y="435"/>
                </a:cubicBezTo>
                <a:cubicBezTo>
                  <a:pt x="626" y="775"/>
                  <a:pt x="626" y="1115"/>
                  <a:pt x="422" y="1414"/>
                </a:cubicBezTo>
                <a:cubicBezTo>
                  <a:pt x="354" y="1509"/>
                  <a:pt x="428" y="1604"/>
                  <a:pt x="530" y="1658"/>
                </a:cubicBezTo>
                <a:cubicBezTo>
                  <a:pt x="558" y="1672"/>
                  <a:pt x="598" y="1692"/>
                  <a:pt x="605" y="1719"/>
                </a:cubicBezTo>
                <a:cubicBezTo>
                  <a:pt x="619" y="1781"/>
                  <a:pt x="571" y="1815"/>
                  <a:pt x="483" y="1821"/>
                </a:cubicBezTo>
                <a:cubicBezTo>
                  <a:pt x="313" y="1835"/>
                  <a:pt x="82" y="1808"/>
                  <a:pt x="48" y="2012"/>
                </a:cubicBezTo>
                <a:cubicBezTo>
                  <a:pt x="0" y="2304"/>
                  <a:pt x="306" y="2263"/>
                  <a:pt x="476" y="2345"/>
                </a:cubicBezTo>
                <a:close/>
                <a:moveTo>
                  <a:pt x="1264" y="2073"/>
                </a:moveTo>
                <a:lnTo>
                  <a:pt x="1312" y="2093"/>
                </a:lnTo>
                <a:lnTo>
                  <a:pt x="1237" y="2080"/>
                </a:lnTo>
                <a:lnTo>
                  <a:pt x="1217" y="2005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2"/>
          <p:cNvSpPr/>
          <p:nvPr/>
        </p:nvSpPr>
        <p:spPr>
          <a:xfrm>
            <a:off x="6890181" y="1361981"/>
            <a:ext cx="66534" cy="28237"/>
          </a:xfrm>
          <a:custGeom>
            <a:rect b="b" l="l" r="r" t="t"/>
            <a:pathLst>
              <a:path extrusionOk="0" h="1353" w="3188">
                <a:moveTo>
                  <a:pt x="537" y="979"/>
                </a:moveTo>
                <a:cubicBezTo>
                  <a:pt x="1054" y="1190"/>
                  <a:pt x="1604" y="1285"/>
                  <a:pt x="2121" y="1353"/>
                </a:cubicBezTo>
                <a:cubicBezTo>
                  <a:pt x="2270" y="1339"/>
                  <a:pt x="2420" y="1319"/>
                  <a:pt x="2569" y="1292"/>
                </a:cubicBezTo>
                <a:cubicBezTo>
                  <a:pt x="2855" y="1217"/>
                  <a:pt x="3072" y="1047"/>
                  <a:pt x="3154" y="762"/>
                </a:cubicBezTo>
                <a:cubicBezTo>
                  <a:pt x="3188" y="667"/>
                  <a:pt x="3188" y="565"/>
                  <a:pt x="3154" y="469"/>
                </a:cubicBezTo>
                <a:cubicBezTo>
                  <a:pt x="2991" y="184"/>
                  <a:pt x="2726" y="0"/>
                  <a:pt x="2386" y="7"/>
                </a:cubicBezTo>
                <a:cubicBezTo>
                  <a:pt x="2148" y="21"/>
                  <a:pt x="1917" y="136"/>
                  <a:pt x="1679" y="150"/>
                </a:cubicBezTo>
                <a:cubicBezTo>
                  <a:pt x="1407" y="170"/>
                  <a:pt x="1129" y="123"/>
                  <a:pt x="857" y="109"/>
                </a:cubicBezTo>
                <a:cubicBezTo>
                  <a:pt x="782" y="109"/>
                  <a:pt x="714" y="123"/>
                  <a:pt x="653" y="164"/>
                </a:cubicBezTo>
                <a:cubicBezTo>
                  <a:pt x="490" y="266"/>
                  <a:pt x="327" y="238"/>
                  <a:pt x="150" y="225"/>
                </a:cubicBezTo>
                <a:cubicBezTo>
                  <a:pt x="62" y="218"/>
                  <a:pt x="0" y="381"/>
                  <a:pt x="48" y="463"/>
                </a:cubicBezTo>
                <a:cubicBezTo>
                  <a:pt x="163" y="673"/>
                  <a:pt x="299" y="877"/>
                  <a:pt x="537" y="97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2"/>
          <p:cNvSpPr/>
          <p:nvPr/>
        </p:nvSpPr>
        <p:spPr>
          <a:xfrm>
            <a:off x="7733371" y="3565624"/>
            <a:ext cx="78304" cy="42429"/>
          </a:xfrm>
          <a:custGeom>
            <a:rect b="b" l="l" r="r" t="t"/>
            <a:pathLst>
              <a:path extrusionOk="0" h="2033" w="3752">
                <a:moveTo>
                  <a:pt x="3398" y="48"/>
                </a:moveTo>
                <a:cubicBezTo>
                  <a:pt x="3106" y="0"/>
                  <a:pt x="2943" y="75"/>
                  <a:pt x="2848" y="367"/>
                </a:cubicBezTo>
                <a:cubicBezTo>
                  <a:pt x="2732" y="734"/>
                  <a:pt x="2467" y="931"/>
                  <a:pt x="2134" y="1060"/>
                </a:cubicBezTo>
                <a:cubicBezTo>
                  <a:pt x="1951" y="1135"/>
                  <a:pt x="1727" y="1081"/>
                  <a:pt x="1597" y="924"/>
                </a:cubicBezTo>
                <a:lnTo>
                  <a:pt x="1604" y="870"/>
                </a:lnTo>
                <a:lnTo>
                  <a:pt x="1577" y="904"/>
                </a:lnTo>
                <a:lnTo>
                  <a:pt x="1597" y="924"/>
                </a:lnTo>
                <a:cubicBezTo>
                  <a:pt x="1258" y="986"/>
                  <a:pt x="931" y="1128"/>
                  <a:pt x="578" y="1088"/>
                </a:cubicBezTo>
                <a:cubicBezTo>
                  <a:pt x="503" y="1081"/>
                  <a:pt x="435" y="1081"/>
                  <a:pt x="367" y="1088"/>
                </a:cubicBezTo>
                <a:cubicBezTo>
                  <a:pt x="293" y="1088"/>
                  <a:pt x="225" y="1101"/>
                  <a:pt x="157" y="1128"/>
                </a:cubicBezTo>
                <a:cubicBezTo>
                  <a:pt x="96" y="1149"/>
                  <a:pt x="48" y="1196"/>
                  <a:pt x="21" y="1257"/>
                </a:cubicBezTo>
                <a:cubicBezTo>
                  <a:pt x="0" y="1319"/>
                  <a:pt x="21" y="1387"/>
                  <a:pt x="62" y="1441"/>
                </a:cubicBezTo>
                <a:cubicBezTo>
                  <a:pt x="707" y="1944"/>
                  <a:pt x="1448" y="2032"/>
                  <a:pt x="2236" y="1889"/>
                </a:cubicBezTo>
                <a:cubicBezTo>
                  <a:pt x="2304" y="1869"/>
                  <a:pt x="2365" y="1842"/>
                  <a:pt x="2427" y="1808"/>
                </a:cubicBezTo>
                <a:cubicBezTo>
                  <a:pt x="2732" y="1645"/>
                  <a:pt x="2923" y="1332"/>
                  <a:pt x="3262" y="1203"/>
                </a:cubicBezTo>
                <a:cubicBezTo>
                  <a:pt x="3324" y="1169"/>
                  <a:pt x="3364" y="1108"/>
                  <a:pt x="3371" y="1040"/>
                </a:cubicBezTo>
                <a:cubicBezTo>
                  <a:pt x="3358" y="802"/>
                  <a:pt x="3568" y="693"/>
                  <a:pt x="3657" y="510"/>
                </a:cubicBezTo>
                <a:cubicBezTo>
                  <a:pt x="3752" y="313"/>
                  <a:pt x="3623" y="75"/>
                  <a:pt x="3398" y="4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2"/>
          <p:cNvSpPr/>
          <p:nvPr/>
        </p:nvSpPr>
        <p:spPr>
          <a:xfrm>
            <a:off x="6875008" y="1467083"/>
            <a:ext cx="53198" cy="34206"/>
          </a:xfrm>
          <a:custGeom>
            <a:rect b="b" l="l" r="r" t="t"/>
            <a:pathLst>
              <a:path extrusionOk="0" h="1639" w="2549">
                <a:moveTo>
                  <a:pt x="61" y="1604"/>
                </a:moveTo>
                <a:cubicBezTo>
                  <a:pt x="89" y="1618"/>
                  <a:pt x="136" y="1638"/>
                  <a:pt x="157" y="1625"/>
                </a:cubicBezTo>
                <a:cubicBezTo>
                  <a:pt x="456" y="1421"/>
                  <a:pt x="789" y="1380"/>
                  <a:pt x="1142" y="1373"/>
                </a:cubicBezTo>
                <a:cubicBezTo>
                  <a:pt x="1529" y="1353"/>
                  <a:pt x="1910" y="1312"/>
                  <a:pt x="2297" y="1244"/>
                </a:cubicBezTo>
                <a:cubicBezTo>
                  <a:pt x="2474" y="1224"/>
                  <a:pt x="2549" y="999"/>
                  <a:pt x="2447" y="843"/>
                </a:cubicBezTo>
                <a:cubicBezTo>
                  <a:pt x="2256" y="544"/>
                  <a:pt x="2019" y="299"/>
                  <a:pt x="1658" y="197"/>
                </a:cubicBezTo>
                <a:cubicBezTo>
                  <a:pt x="1489" y="157"/>
                  <a:pt x="1325" y="68"/>
                  <a:pt x="1156" y="34"/>
                </a:cubicBezTo>
                <a:cubicBezTo>
                  <a:pt x="986" y="14"/>
                  <a:pt x="809" y="0"/>
                  <a:pt x="632" y="14"/>
                </a:cubicBezTo>
                <a:cubicBezTo>
                  <a:pt x="462" y="41"/>
                  <a:pt x="313" y="157"/>
                  <a:pt x="245" y="320"/>
                </a:cubicBezTo>
                <a:cubicBezTo>
                  <a:pt x="204" y="517"/>
                  <a:pt x="170" y="721"/>
                  <a:pt x="95" y="1135"/>
                </a:cubicBezTo>
                <a:cubicBezTo>
                  <a:pt x="95" y="1122"/>
                  <a:pt x="48" y="1326"/>
                  <a:pt x="7" y="1523"/>
                </a:cubicBezTo>
                <a:cubicBezTo>
                  <a:pt x="0" y="1550"/>
                  <a:pt x="34" y="1584"/>
                  <a:pt x="61" y="160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2"/>
          <p:cNvSpPr/>
          <p:nvPr/>
        </p:nvSpPr>
        <p:spPr>
          <a:xfrm>
            <a:off x="6985348" y="3109489"/>
            <a:ext cx="43702" cy="38463"/>
          </a:xfrm>
          <a:custGeom>
            <a:rect b="b" l="l" r="r" t="t"/>
            <a:pathLst>
              <a:path extrusionOk="0" h="1843" w="2094">
                <a:moveTo>
                  <a:pt x="2094" y="401"/>
                </a:moveTo>
                <a:cubicBezTo>
                  <a:pt x="2087" y="293"/>
                  <a:pt x="2032" y="204"/>
                  <a:pt x="1944" y="143"/>
                </a:cubicBezTo>
                <a:cubicBezTo>
                  <a:pt x="1842" y="89"/>
                  <a:pt x="1733" y="48"/>
                  <a:pt x="1618" y="21"/>
                </a:cubicBezTo>
                <a:lnTo>
                  <a:pt x="1448" y="21"/>
                </a:lnTo>
                <a:cubicBezTo>
                  <a:pt x="911" y="0"/>
                  <a:pt x="497" y="225"/>
                  <a:pt x="170" y="626"/>
                </a:cubicBezTo>
                <a:cubicBezTo>
                  <a:pt x="130" y="680"/>
                  <a:pt x="96" y="741"/>
                  <a:pt x="82" y="809"/>
                </a:cubicBezTo>
                <a:cubicBezTo>
                  <a:pt x="0" y="1190"/>
                  <a:pt x="218" y="1577"/>
                  <a:pt x="585" y="1720"/>
                </a:cubicBezTo>
                <a:cubicBezTo>
                  <a:pt x="938" y="1842"/>
                  <a:pt x="1482" y="1672"/>
                  <a:pt x="1706" y="1339"/>
                </a:cubicBezTo>
                <a:cubicBezTo>
                  <a:pt x="1903" y="1061"/>
                  <a:pt x="2039" y="734"/>
                  <a:pt x="2094" y="40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32"/>
          <p:cNvSpPr/>
          <p:nvPr/>
        </p:nvSpPr>
        <p:spPr>
          <a:xfrm>
            <a:off x="5149185" y="2705967"/>
            <a:ext cx="27820" cy="57038"/>
          </a:xfrm>
          <a:custGeom>
            <a:rect b="b" l="l" r="r" t="t"/>
            <a:pathLst>
              <a:path extrusionOk="0" h="2733" w="1333">
                <a:moveTo>
                  <a:pt x="35" y="789"/>
                </a:moveTo>
                <a:cubicBezTo>
                  <a:pt x="178" y="1183"/>
                  <a:pt x="184" y="1591"/>
                  <a:pt x="198" y="1999"/>
                </a:cubicBezTo>
                <a:cubicBezTo>
                  <a:pt x="212" y="2611"/>
                  <a:pt x="524" y="2733"/>
                  <a:pt x="1081" y="2393"/>
                </a:cubicBezTo>
                <a:cubicBezTo>
                  <a:pt x="1204" y="2325"/>
                  <a:pt x="1285" y="2203"/>
                  <a:pt x="1306" y="2067"/>
                </a:cubicBezTo>
                <a:cubicBezTo>
                  <a:pt x="1319" y="1863"/>
                  <a:pt x="1306" y="1659"/>
                  <a:pt x="1306" y="1455"/>
                </a:cubicBezTo>
                <a:lnTo>
                  <a:pt x="1333" y="1455"/>
                </a:lnTo>
                <a:cubicBezTo>
                  <a:pt x="1326" y="1319"/>
                  <a:pt x="1313" y="1183"/>
                  <a:pt x="1306" y="1047"/>
                </a:cubicBezTo>
                <a:cubicBezTo>
                  <a:pt x="1306" y="939"/>
                  <a:pt x="1306" y="837"/>
                  <a:pt x="1299" y="735"/>
                </a:cubicBezTo>
                <a:cubicBezTo>
                  <a:pt x="1258" y="409"/>
                  <a:pt x="898" y="1"/>
                  <a:pt x="483" y="300"/>
                </a:cubicBezTo>
                <a:cubicBezTo>
                  <a:pt x="368" y="381"/>
                  <a:pt x="246" y="443"/>
                  <a:pt x="130" y="524"/>
                </a:cubicBezTo>
                <a:cubicBezTo>
                  <a:pt x="42" y="579"/>
                  <a:pt x="1" y="687"/>
                  <a:pt x="35" y="78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32"/>
          <p:cNvSpPr/>
          <p:nvPr/>
        </p:nvSpPr>
        <p:spPr>
          <a:xfrm>
            <a:off x="7271705" y="3648874"/>
            <a:ext cx="66534" cy="35896"/>
          </a:xfrm>
          <a:custGeom>
            <a:rect b="b" l="l" r="r" t="t"/>
            <a:pathLst>
              <a:path extrusionOk="0" h="1720" w="3188">
                <a:moveTo>
                  <a:pt x="293" y="1706"/>
                </a:moveTo>
                <a:cubicBezTo>
                  <a:pt x="653" y="1591"/>
                  <a:pt x="1020" y="1475"/>
                  <a:pt x="1312" y="1196"/>
                </a:cubicBezTo>
                <a:cubicBezTo>
                  <a:pt x="1598" y="884"/>
                  <a:pt x="1992" y="687"/>
                  <a:pt x="2413" y="632"/>
                </a:cubicBezTo>
                <a:cubicBezTo>
                  <a:pt x="2583" y="612"/>
                  <a:pt x="2746" y="510"/>
                  <a:pt x="2896" y="429"/>
                </a:cubicBezTo>
                <a:cubicBezTo>
                  <a:pt x="3018" y="367"/>
                  <a:pt x="3161" y="313"/>
                  <a:pt x="3181" y="150"/>
                </a:cubicBezTo>
                <a:cubicBezTo>
                  <a:pt x="3188" y="68"/>
                  <a:pt x="3032" y="0"/>
                  <a:pt x="2841" y="7"/>
                </a:cubicBezTo>
                <a:cubicBezTo>
                  <a:pt x="2277" y="21"/>
                  <a:pt x="1713" y="7"/>
                  <a:pt x="1224" y="374"/>
                </a:cubicBezTo>
                <a:cubicBezTo>
                  <a:pt x="1095" y="476"/>
                  <a:pt x="884" y="469"/>
                  <a:pt x="735" y="551"/>
                </a:cubicBezTo>
                <a:cubicBezTo>
                  <a:pt x="578" y="632"/>
                  <a:pt x="442" y="741"/>
                  <a:pt x="327" y="870"/>
                </a:cubicBezTo>
                <a:cubicBezTo>
                  <a:pt x="136" y="1108"/>
                  <a:pt x="1" y="1380"/>
                  <a:pt x="7" y="1699"/>
                </a:cubicBezTo>
                <a:cubicBezTo>
                  <a:pt x="102" y="1720"/>
                  <a:pt x="198" y="1720"/>
                  <a:pt x="293" y="170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32"/>
          <p:cNvSpPr/>
          <p:nvPr/>
        </p:nvSpPr>
        <p:spPr>
          <a:xfrm>
            <a:off x="7286732" y="3251739"/>
            <a:ext cx="25420" cy="47813"/>
          </a:xfrm>
          <a:custGeom>
            <a:rect b="b" l="l" r="r" t="t"/>
            <a:pathLst>
              <a:path extrusionOk="0" h="2291" w="1218">
                <a:moveTo>
                  <a:pt x="239" y="96"/>
                </a:moveTo>
                <a:cubicBezTo>
                  <a:pt x="110" y="137"/>
                  <a:pt x="15" y="307"/>
                  <a:pt x="55" y="422"/>
                </a:cubicBezTo>
                <a:cubicBezTo>
                  <a:pt x="123" y="578"/>
                  <a:pt x="191" y="735"/>
                  <a:pt x="259" y="891"/>
                </a:cubicBezTo>
                <a:lnTo>
                  <a:pt x="266" y="891"/>
                </a:lnTo>
                <a:cubicBezTo>
                  <a:pt x="273" y="891"/>
                  <a:pt x="280" y="871"/>
                  <a:pt x="286" y="864"/>
                </a:cubicBezTo>
                <a:lnTo>
                  <a:pt x="286" y="905"/>
                </a:lnTo>
                <a:cubicBezTo>
                  <a:pt x="327" y="932"/>
                  <a:pt x="361" y="959"/>
                  <a:pt x="402" y="993"/>
                </a:cubicBezTo>
                <a:cubicBezTo>
                  <a:pt x="415" y="1020"/>
                  <a:pt x="422" y="1047"/>
                  <a:pt x="409" y="1081"/>
                </a:cubicBezTo>
                <a:cubicBezTo>
                  <a:pt x="354" y="1142"/>
                  <a:pt x="300" y="1129"/>
                  <a:pt x="286" y="1041"/>
                </a:cubicBezTo>
                <a:cubicBezTo>
                  <a:pt x="280" y="993"/>
                  <a:pt x="280" y="952"/>
                  <a:pt x="286" y="905"/>
                </a:cubicBezTo>
                <a:cubicBezTo>
                  <a:pt x="280" y="905"/>
                  <a:pt x="273" y="898"/>
                  <a:pt x="266" y="891"/>
                </a:cubicBezTo>
                <a:cubicBezTo>
                  <a:pt x="252" y="911"/>
                  <a:pt x="239" y="932"/>
                  <a:pt x="225" y="952"/>
                </a:cubicBezTo>
                <a:cubicBezTo>
                  <a:pt x="48" y="1197"/>
                  <a:pt x="1" y="1441"/>
                  <a:pt x="191" y="1707"/>
                </a:cubicBezTo>
                <a:cubicBezTo>
                  <a:pt x="314" y="1876"/>
                  <a:pt x="409" y="2060"/>
                  <a:pt x="531" y="2223"/>
                </a:cubicBezTo>
                <a:cubicBezTo>
                  <a:pt x="579" y="2271"/>
                  <a:pt x="647" y="2291"/>
                  <a:pt x="714" y="2284"/>
                </a:cubicBezTo>
                <a:cubicBezTo>
                  <a:pt x="816" y="2264"/>
                  <a:pt x="884" y="2169"/>
                  <a:pt x="884" y="2067"/>
                </a:cubicBezTo>
                <a:cubicBezTo>
                  <a:pt x="864" y="1972"/>
                  <a:pt x="810" y="1876"/>
                  <a:pt x="796" y="1774"/>
                </a:cubicBezTo>
                <a:cubicBezTo>
                  <a:pt x="789" y="1713"/>
                  <a:pt x="816" y="1605"/>
                  <a:pt x="850" y="1598"/>
                </a:cubicBezTo>
                <a:cubicBezTo>
                  <a:pt x="1217" y="1482"/>
                  <a:pt x="1190" y="1224"/>
                  <a:pt x="1143" y="939"/>
                </a:cubicBezTo>
                <a:cubicBezTo>
                  <a:pt x="1109" y="735"/>
                  <a:pt x="1081" y="531"/>
                  <a:pt x="966" y="354"/>
                </a:cubicBezTo>
                <a:cubicBezTo>
                  <a:pt x="803" y="103"/>
                  <a:pt x="551" y="1"/>
                  <a:pt x="239" y="9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32"/>
          <p:cNvSpPr/>
          <p:nvPr/>
        </p:nvSpPr>
        <p:spPr>
          <a:xfrm>
            <a:off x="5670434" y="1410629"/>
            <a:ext cx="29510" cy="36606"/>
          </a:xfrm>
          <a:custGeom>
            <a:rect b="b" l="l" r="r" t="t"/>
            <a:pathLst>
              <a:path extrusionOk="0" h="1754" w="1414">
                <a:moveTo>
                  <a:pt x="184" y="381"/>
                </a:moveTo>
                <a:cubicBezTo>
                  <a:pt x="129" y="408"/>
                  <a:pt x="61" y="469"/>
                  <a:pt x="54" y="524"/>
                </a:cubicBezTo>
                <a:cubicBezTo>
                  <a:pt x="34" y="830"/>
                  <a:pt x="0" y="1142"/>
                  <a:pt x="150" y="1428"/>
                </a:cubicBezTo>
                <a:cubicBezTo>
                  <a:pt x="211" y="1536"/>
                  <a:pt x="326" y="1666"/>
                  <a:pt x="442" y="1693"/>
                </a:cubicBezTo>
                <a:cubicBezTo>
                  <a:pt x="754" y="1754"/>
                  <a:pt x="1074" y="1666"/>
                  <a:pt x="1318" y="1462"/>
                </a:cubicBezTo>
                <a:cubicBezTo>
                  <a:pt x="1386" y="1387"/>
                  <a:pt x="1407" y="1278"/>
                  <a:pt x="1366" y="1183"/>
                </a:cubicBezTo>
                <a:cubicBezTo>
                  <a:pt x="1352" y="1156"/>
                  <a:pt x="1332" y="1122"/>
                  <a:pt x="1312" y="1101"/>
                </a:cubicBezTo>
                <a:cubicBezTo>
                  <a:pt x="1271" y="1040"/>
                  <a:pt x="1230" y="993"/>
                  <a:pt x="1189" y="932"/>
                </a:cubicBezTo>
                <a:cubicBezTo>
                  <a:pt x="1081" y="775"/>
                  <a:pt x="1081" y="775"/>
                  <a:pt x="1230" y="592"/>
                </a:cubicBezTo>
                <a:cubicBezTo>
                  <a:pt x="1400" y="381"/>
                  <a:pt x="1414" y="272"/>
                  <a:pt x="1312" y="157"/>
                </a:cubicBezTo>
                <a:cubicBezTo>
                  <a:pt x="1169" y="1"/>
                  <a:pt x="1013" y="21"/>
                  <a:pt x="843" y="96"/>
                </a:cubicBezTo>
                <a:cubicBezTo>
                  <a:pt x="748" y="136"/>
                  <a:pt x="646" y="170"/>
                  <a:pt x="544" y="198"/>
                </a:cubicBezTo>
                <a:lnTo>
                  <a:pt x="551" y="198"/>
                </a:lnTo>
                <a:lnTo>
                  <a:pt x="551" y="198"/>
                </a:lnTo>
                <a:lnTo>
                  <a:pt x="551" y="198"/>
                </a:lnTo>
                <a:cubicBezTo>
                  <a:pt x="428" y="252"/>
                  <a:pt x="299" y="306"/>
                  <a:pt x="184" y="38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32"/>
          <p:cNvSpPr/>
          <p:nvPr/>
        </p:nvSpPr>
        <p:spPr>
          <a:xfrm>
            <a:off x="5502785" y="1440974"/>
            <a:ext cx="46394" cy="31931"/>
          </a:xfrm>
          <a:custGeom>
            <a:rect b="b" l="l" r="r" t="t"/>
            <a:pathLst>
              <a:path extrusionOk="0" h="1530" w="2223">
                <a:moveTo>
                  <a:pt x="320" y="1340"/>
                </a:moveTo>
                <a:cubicBezTo>
                  <a:pt x="591" y="1401"/>
                  <a:pt x="870" y="1462"/>
                  <a:pt x="1142" y="1503"/>
                </a:cubicBezTo>
                <a:cubicBezTo>
                  <a:pt x="1346" y="1530"/>
                  <a:pt x="1325" y="1353"/>
                  <a:pt x="1366" y="1231"/>
                </a:cubicBezTo>
                <a:cubicBezTo>
                  <a:pt x="1325" y="1190"/>
                  <a:pt x="1298" y="1149"/>
                  <a:pt x="1264" y="1102"/>
                </a:cubicBezTo>
                <a:cubicBezTo>
                  <a:pt x="1169" y="918"/>
                  <a:pt x="1169" y="735"/>
                  <a:pt x="1285" y="646"/>
                </a:cubicBezTo>
                <a:cubicBezTo>
                  <a:pt x="1421" y="545"/>
                  <a:pt x="1570" y="470"/>
                  <a:pt x="1754" y="565"/>
                </a:cubicBezTo>
                <a:cubicBezTo>
                  <a:pt x="1896" y="646"/>
                  <a:pt x="2066" y="660"/>
                  <a:pt x="2223" y="606"/>
                </a:cubicBezTo>
                <a:cubicBezTo>
                  <a:pt x="2209" y="551"/>
                  <a:pt x="2209" y="477"/>
                  <a:pt x="2175" y="436"/>
                </a:cubicBezTo>
                <a:cubicBezTo>
                  <a:pt x="1944" y="218"/>
                  <a:pt x="1658" y="76"/>
                  <a:pt x="1346" y="28"/>
                </a:cubicBezTo>
                <a:cubicBezTo>
                  <a:pt x="1210" y="1"/>
                  <a:pt x="1067" y="21"/>
                  <a:pt x="945" y="82"/>
                </a:cubicBezTo>
                <a:cubicBezTo>
                  <a:pt x="619" y="273"/>
                  <a:pt x="333" y="538"/>
                  <a:pt x="116" y="844"/>
                </a:cubicBezTo>
                <a:cubicBezTo>
                  <a:pt x="0" y="1007"/>
                  <a:pt x="123" y="1292"/>
                  <a:pt x="320" y="134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32"/>
          <p:cNvSpPr/>
          <p:nvPr/>
        </p:nvSpPr>
        <p:spPr>
          <a:xfrm>
            <a:off x="5531293" y="1466644"/>
            <a:ext cx="584" cy="730"/>
          </a:xfrm>
          <a:custGeom>
            <a:rect b="b" l="l" r="r" t="t"/>
            <a:pathLst>
              <a:path extrusionOk="0" h="35" w="28">
                <a:moveTo>
                  <a:pt x="0" y="1"/>
                </a:moveTo>
                <a:cubicBezTo>
                  <a:pt x="7" y="15"/>
                  <a:pt x="14" y="21"/>
                  <a:pt x="27" y="35"/>
                </a:cubicBezTo>
                <a:lnTo>
                  <a:pt x="27" y="8"/>
                </a:lnTo>
                <a:lnTo>
                  <a:pt x="0" y="1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32"/>
          <p:cNvSpPr/>
          <p:nvPr/>
        </p:nvSpPr>
        <p:spPr>
          <a:xfrm>
            <a:off x="5636249" y="1444960"/>
            <a:ext cx="35187" cy="29802"/>
          </a:xfrm>
          <a:custGeom>
            <a:rect b="b" l="l" r="r" t="t"/>
            <a:pathLst>
              <a:path extrusionOk="0" h="1428" w="1686">
                <a:moveTo>
                  <a:pt x="109" y="489"/>
                </a:moveTo>
                <a:cubicBezTo>
                  <a:pt x="61" y="503"/>
                  <a:pt x="14" y="591"/>
                  <a:pt x="7" y="646"/>
                </a:cubicBezTo>
                <a:cubicBezTo>
                  <a:pt x="0" y="904"/>
                  <a:pt x="123" y="1108"/>
                  <a:pt x="286" y="1298"/>
                </a:cubicBezTo>
                <a:cubicBezTo>
                  <a:pt x="388" y="1393"/>
                  <a:pt x="537" y="1427"/>
                  <a:pt x="673" y="1387"/>
                </a:cubicBezTo>
                <a:cubicBezTo>
                  <a:pt x="802" y="1332"/>
                  <a:pt x="918" y="1217"/>
                  <a:pt x="1047" y="1203"/>
                </a:cubicBezTo>
                <a:cubicBezTo>
                  <a:pt x="1217" y="1183"/>
                  <a:pt x="1366" y="1060"/>
                  <a:pt x="1421" y="897"/>
                </a:cubicBezTo>
                <a:cubicBezTo>
                  <a:pt x="1468" y="788"/>
                  <a:pt x="1523" y="687"/>
                  <a:pt x="1584" y="591"/>
                </a:cubicBezTo>
                <a:cubicBezTo>
                  <a:pt x="1686" y="374"/>
                  <a:pt x="1652" y="279"/>
                  <a:pt x="1489" y="190"/>
                </a:cubicBezTo>
                <a:cubicBezTo>
                  <a:pt x="1359" y="122"/>
                  <a:pt x="1237" y="68"/>
                  <a:pt x="1101" y="21"/>
                </a:cubicBezTo>
                <a:cubicBezTo>
                  <a:pt x="1040" y="0"/>
                  <a:pt x="931" y="0"/>
                  <a:pt x="904" y="41"/>
                </a:cubicBezTo>
                <a:cubicBezTo>
                  <a:pt x="693" y="292"/>
                  <a:pt x="415" y="415"/>
                  <a:pt x="109" y="48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2"/>
          <p:cNvSpPr/>
          <p:nvPr/>
        </p:nvSpPr>
        <p:spPr>
          <a:xfrm>
            <a:off x="5694539" y="1374315"/>
            <a:ext cx="26818" cy="37754"/>
          </a:xfrm>
          <a:custGeom>
            <a:rect b="b" l="l" r="r" t="t"/>
            <a:pathLst>
              <a:path extrusionOk="0" h="1809" w="1285">
                <a:moveTo>
                  <a:pt x="598" y="1795"/>
                </a:moveTo>
                <a:cubicBezTo>
                  <a:pt x="660" y="1808"/>
                  <a:pt x="728" y="1795"/>
                  <a:pt x="782" y="1747"/>
                </a:cubicBezTo>
                <a:cubicBezTo>
                  <a:pt x="938" y="1537"/>
                  <a:pt x="979" y="1244"/>
                  <a:pt x="1224" y="1081"/>
                </a:cubicBezTo>
                <a:cubicBezTo>
                  <a:pt x="1271" y="1034"/>
                  <a:pt x="1285" y="973"/>
                  <a:pt x="1271" y="905"/>
                </a:cubicBezTo>
                <a:cubicBezTo>
                  <a:pt x="1088" y="626"/>
                  <a:pt x="986" y="300"/>
                  <a:pt x="741" y="55"/>
                </a:cubicBezTo>
                <a:cubicBezTo>
                  <a:pt x="694" y="8"/>
                  <a:pt x="496" y="1"/>
                  <a:pt x="449" y="55"/>
                </a:cubicBezTo>
                <a:cubicBezTo>
                  <a:pt x="320" y="218"/>
                  <a:pt x="191" y="368"/>
                  <a:pt x="82" y="538"/>
                </a:cubicBezTo>
                <a:cubicBezTo>
                  <a:pt x="41" y="619"/>
                  <a:pt x="14" y="708"/>
                  <a:pt x="7" y="796"/>
                </a:cubicBezTo>
                <a:cubicBezTo>
                  <a:pt x="0" y="1326"/>
                  <a:pt x="157" y="1598"/>
                  <a:pt x="598" y="179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32"/>
          <p:cNvSpPr/>
          <p:nvPr/>
        </p:nvSpPr>
        <p:spPr>
          <a:xfrm>
            <a:off x="7358650" y="3541227"/>
            <a:ext cx="53490" cy="20870"/>
          </a:xfrm>
          <a:custGeom>
            <a:rect b="b" l="l" r="r" t="t"/>
            <a:pathLst>
              <a:path extrusionOk="0" h="1000" w="2563">
                <a:moveTo>
                  <a:pt x="293" y="782"/>
                </a:moveTo>
                <a:cubicBezTo>
                  <a:pt x="959" y="598"/>
                  <a:pt x="1604" y="612"/>
                  <a:pt x="2230" y="945"/>
                </a:cubicBezTo>
                <a:cubicBezTo>
                  <a:pt x="2257" y="958"/>
                  <a:pt x="2291" y="965"/>
                  <a:pt x="2325" y="965"/>
                </a:cubicBezTo>
                <a:cubicBezTo>
                  <a:pt x="2413" y="999"/>
                  <a:pt x="2542" y="911"/>
                  <a:pt x="2563" y="768"/>
                </a:cubicBezTo>
                <a:cubicBezTo>
                  <a:pt x="2549" y="687"/>
                  <a:pt x="2522" y="605"/>
                  <a:pt x="2481" y="537"/>
                </a:cubicBezTo>
                <a:cubicBezTo>
                  <a:pt x="2413" y="456"/>
                  <a:pt x="2331" y="388"/>
                  <a:pt x="2236" y="340"/>
                </a:cubicBezTo>
                <a:cubicBezTo>
                  <a:pt x="1659" y="21"/>
                  <a:pt x="1040" y="0"/>
                  <a:pt x="408" y="123"/>
                </a:cubicBezTo>
                <a:cubicBezTo>
                  <a:pt x="232" y="157"/>
                  <a:pt x="89" y="286"/>
                  <a:pt x="48" y="462"/>
                </a:cubicBezTo>
                <a:cubicBezTo>
                  <a:pt x="0" y="659"/>
                  <a:pt x="123" y="829"/>
                  <a:pt x="293" y="78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32"/>
          <p:cNvSpPr/>
          <p:nvPr/>
        </p:nvSpPr>
        <p:spPr>
          <a:xfrm>
            <a:off x="7998879" y="3886729"/>
            <a:ext cx="44557" cy="45392"/>
          </a:xfrm>
          <a:custGeom>
            <a:rect b="b" l="l" r="r" t="t"/>
            <a:pathLst>
              <a:path extrusionOk="0" h="2175" w="2135">
                <a:moveTo>
                  <a:pt x="1795" y="2148"/>
                </a:moveTo>
                <a:cubicBezTo>
                  <a:pt x="1876" y="2175"/>
                  <a:pt x="1992" y="2141"/>
                  <a:pt x="2094" y="2127"/>
                </a:cubicBezTo>
                <a:cubicBezTo>
                  <a:pt x="2107" y="2127"/>
                  <a:pt x="2121" y="2080"/>
                  <a:pt x="2134" y="2053"/>
                </a:cubicBezTo>
                <a:cubicBezTo>
                  <a:pt x="2121" y="1985"/>
                  <a:pt x="2094" y="1923"/>
                  <a:pt x="2060" y="1869"/>
                </a:cubicBezTo>
                <a:cubicBezTo>
                  <a:pt x="1665" y="1434"/>
                  <a:pt x="1271" y="999"/>
                  <a:pt x="877" y="564"/>
                </a:cubicBezTo>
                <a:cubicBezTo>
                  <a:pt x="734" y="415"/>
                  <a:pt x="578" y="272"/>
                  <a:pt x="429" y="136"/>
                </a:cubicBezTo>
                <a:cubicBezTo>
                  <a:pt x="381" y="82"/>
                  <a:pt x="320" y="48"/>
                  <a:pt x="259" y="21"/>
                </a:cubicBezTo>
                <a:cubicBezTo>
                  <a:pt x="198" y="0"/>
                  <a:pt x="130" y="7"/>
                  <a:pt x="68" y="41"/>
                </a:cubicBezTo>
                <a:cubicBezTo>
                  <a:pt x="21" y="82"/>
                  <a:pt x="0" y="150"/>
                  <a:pt x="7" y="211"/>
                </a:cubicBezTo>
                <a:cubicBezTo>
                  <a:pt x="116" y="666"/>
                  <a:pt x="429" y="992"/>
                  <a:pt x="755" y="1305"/>
                </a:cubicBezTo>
                <a:cubicBezTo>
                  <a:pt x="1074" y="1624"/>
                  <a:pt x="1346" y="1998"/>
                  <a:pt x="1795" y="214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2"/>
          <p:cNvSpPr/>
          <p:nvPr/>
        </p:nvSpPr>
        <p:spPr>
          <a:xfrm>
            <a:off x="7135967" y="3640797"/>
            <a:ext cx="59459" cy="19305"/>
          </a:xfrm>
          <a:custGeom>
            <a:rect b="b" l="l" r="r" t="t"/>
            <a:pathLst>
              <a:path extrusionOk="0" h="925" w="2849">
                <a:moveTo>
                  <a:pt x="110" y="666"/>
                </a:moveTo>
                <a:cubicBezTo>
                  <a:pt x="307" y="727"/>
                  <a:pt x="504" y="795"/>
                  <a:pt x="701" y="850"/>
                </a:cubicBezTo>
                <a:cubicBezTo>
                  <a:pt x="837" y="883"/>
                  <a:pt x="973" y="904"/>
                  <a:pt x="1095" y="924"/>
                </a:cubicBezTo>
                <a:cubicBezTo>
                  <a:pt x="1652" y="856"/>
                  <a:pt x="2209" y="754"/>
                  <a:pt x="2760" y="605"/>
                </a:cubicBezTo>
                <a:cubicBezTo>
                  <a:pt x="2835" y="584"/>
                  <a:pt x="2848" y="517"/>
                  <a:pt x="2787" y="442"/>
                </a:cubicBezTo>
                <a:cubicBezTo>
                  <a:pt x="2529" y="122"/>
                  <a:pt x="2176" y="0"/>
                  <a:pt x="1768" y="48"/>
                </a:cubicBezTo>
                <a:cubicBezTo>
                  <a:pt x="1720" y="54"/>
                  <a:pt x="1673" y="122"/>
                  <a:pt x="1632" y="177"/>
                </a:cubicBezTo>
                <a:cubicBezTo>
                  <a:pt x="1591" y="224"/>
                  <a:pt x="1557" y="279"/>
                  <a:pt x="1530" y="333"/>
                </a:cubicBezTo>
                <a:cubicBezTo>
                  <a:pt x="1170" y="129"/>
                  <a:pt x="776" y="367"/>
                  <a:pt x="402" y="231"/>
                </a:cubicBezTo>
                <a:cubicBezTo>
                  <a:pt x="266" y="184"/>
                  <a:pt x="137" y="272"/>
                  <a:pt x="62" y="401"/>
                </a:cubicBezTo>
                <a:cubicBezTo>
                  <a:pt x="1" y="503"/>
                  <a:pt x="21" y="639"/>
                  <a:pt x="110" y="66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2"/>
          <p:cNvSpPr/>
          <p:nvPr/>
        </p:nvSpPr>
        <p:spPr>
          <a:xfrm>
            <a:off x="7206048" y="3641924"/>
            <a:ext cx="59730" cy="15486"/>
          </a:xfrm>
          <a:custGeom>
            <a:rect b="b" l="l" r="r" t="t"/>
            <a:pathLst>
              <a:path extrusionOk="0" h="742" w="2862">
                <a:moveTo>
                  <a:pt x="2413" y="530"/>
                </a:moveTo>
                <a:cubicBezTo>
                  <a:pt x="2508" y="503"/>
                  <a:pt x="2603" y="449"/>
                  <a:pt x="2684" y="381"/>
                </a:cubicBezTo>
                <a:cubicBezTo>
                  <a:pt x="2732" y="340"/>
                  <a:pt x="2780" y="286"/>
                  <a:pt x="2814" y="225"/>
                </a:cubicBezTo>
                <a:cubicBezTo>
                  <a:pt x="2861" y="170"/>
                  <a:pt x="2841" y="82"/>
                  <a:pt x="2773" y="48"/>
                </a:cubicBezTo>
                <a:cubicBezTo>
                  <a:pt x="2746" y="34"/>
                  <a:pt x="2712" y="0"/>
                  <a:pt x="2691" y="7"/>
                </a:cubicBezTo>
                <a:cubicBezTo>
                  <a:pt x="2392" y="89"/>
                  <a:pt x="2107" y="252"/>
                  <a:pt x="1774" y="184"/>
                </a:cubicBezTo>
                <a:cubicBezTo>
                  <a:pt x="1468" y="123"/>
                  <a:pt x="1155" y="89"/>
                  <a:pt x="843" y="41"/>
                </a:cubicBezTo>
                <a:cubicBezTo>
                  <a:pt x="802" y="41"/>
                  <a:pt x="768" y="28"/>
                  <a:pt x="734" y="28"/>
                </a:cubicBezTo>
                <a:cubicBezTo>
                  <a:pt x="489" y="0"/>
                  <a:pt x="245" y="89"/>
                  <a:pt x="68" y="265"/>
                </a:cubicBezTo>
                <a:cubicBezTo>
                  <a:pt x="20" y="313"/>
                  <a:pt x="0" y="381"/>
                  <a:pt x="7" y="449"/>
                </a:cubicBezTo>
                <a:cubicBezTo>
                  <a:pt x="20" y="510"/>
                  <a:pt x="61" y="564"/>
                  <a:pt x="122" y="592"/>
                </a:cubicBezTo>
                <a:cubicBezTo>
                  <a:pt x="394" y="653"/>
                  <a:pt x="673" y="694"/>
                  <a:pt x="945" y="741"/>
                </a:cubicBezTo>
                <a:cubicBezTo>
                  <a:pt x="1434" y="673"/>
                  <a:pt x="1930" y="612"/>
                  <a:pt x="2413" y="53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2"/>
          <p:cNvSpPr/>
          <p:nvPr/>
        </p:nvSpPr>
        <p:spPr>
          <a:xfrm>
            <a:off x="5694956" y="1939517"/>
            <a:ext cx="28112" cy="29802"/>
          </a:xfrm>
          <a:custGeom>
            <a:rect b="b" l="l" r="r" t="t"/>
            <a:pathLst>
              <a:path extrusionOk="0" h="1428" w="1347">
                <a:moveTo>
                  <a:pt x="62" y="340"/>
                </a:moveTo>
                <a:cubicBezTo>
                  <a:pt x="42" y="442"/>
                  <a:pt x="21" y="544"/>
                  <a:pt x="1" y="694"/>
                </a:cubicBezTo>
                <a:cubicBezTo>
                  <a:pt x="35" y="843"/>
                  <a:pt x="76" y="993"/>
                  <a:pt x="123" y="1142"/>
                </a:cubicBezTo>
                <a:cubicBezTo>
                  <a:pt x="198" y="1339"/>
                  <a:pt x="429" y="1428"/>
                  <a:pt x="646" y="1367"/>
                </a:cubicBezTo>
                <a:cubicBezTo>
                  <a:pt x="1075" y="1244"/>
                  <a:pt x="1244" y="918"/>
                  <a:pt x="1340" y="544"/>
                </a:cubicBezTo>
                <a:cubicBezTo>
                  <a:pt x="1346" y="476"/>
                  <a:pt x="1326" y="408"/>
                  <a:pt x="1278" y="354"/>
                </a:cubicBezTo>
                <a:cubicBezTo>
                  <a:pt x="1061" y="123"/>
                  <a:pt x="748" y="1"/>
                  <a:pt x="429" y="28"/>
                </a:cubicBezTo>
                <a:cubicBezTo>
                  <a:pt x="252" y="55"/>
                  <a:pt x="110" y="177"/>
                  <a:pt x="62" y="34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2"/>
          <p:cNvSpPr/>
          <p:nvPr/>
        </p:nvSpPr>
        <p:spPr>
          <a:xfrm>
            <a:off x="6479438" y="1561540"/>
            <a:ext cx="27110" cy="25127"/>
          </a:xfrm>
          <a:custGeom>
            <a:rect b="b" l="l" r="r" t="t"/>
            <a:pathLst>
              <a:path extrusionOk="0" h="1204" w="1299">
                <a:moveTo>
                  <a:pt x="61" y="680"/>
                </a:moveTo>
                <a:cubicBezTo>
                  <a:pt x="48" y="931"/>
                  <a:pt x="204" y="1047"/>
                  <a:pt x="422" y="1115"/>
                </a:cubicBezTo>
                <a:cubicBezTo>
                  <a:pt x="517" y="1142"/>
                  <a:pt x="626" y="1149"/>
                  <a:pt x="721" y="1169"/>
                </a:cubicBezTo>
                <a:lnTo>
                  <a:pt x="829" y="1169"/>
                </a:lnTo>
                <a:cubicBezTo>
                  <a:pt x="1088" y="1203"/>
                  <a:pt x="1298" y="972"/>
                  <a:pt x="1258" y="721"/>
                </a:cubicBezTo>
                <a:cubicBezTo>
                  <a:pt x="1230" y="517"/>
                  <a:pt x="1149" y="327"/>
                  <a:pt x="1026" y="164"/>
                </a:cubicBezTo>
                <a:cubicBezTo>
                  <a:pt x="945" y="48"/>
                  <a:pt x="795" y="0"/>
                  <a:pt x="659" y="34"/>
                </a:cubicBezTo>
                <a:cubicBezTo>
                  <a:pt x="503" y="96"/>
                  <a:pt x="340" y="164"/>
                  <a:pt x="191" y="238"/>
                </a:cubicBezTo>
                <a:cubicBezTo>
                  <a:pt x="61" y="293"/>
                  <a:pt x="0" y="449"/>
                  <a:pt x="55" y="578"/>
                </a:cubicBezTo>
                <a:cubicBezTo>
                  <a:pt x="61" y="612"/>
                  <a:pt x="68" y="646"/>
                  <a:pt x="61" y="68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32"/>
          <p:cNvSpPr/>
          <p:nvPr/>
        </p:nvSpPr>
        <p:spPr>
          <a:xfrm>
            <a:off x="5579232" y="2826826"/>
            <a:ext cx="35479" cy="21141"/>
          </a:xfrm>
          <a:custGeom>
            <a:rect b="b" l="l" r="r" t="t"/>
            <a:pathLst>
              <a:path extrusionOk="0" h="1013" w="1700">
                <a:moveTo>
                  <a:pt x="659" y="965"/>
                </a:moveTo>
                <a:cubicBezTo>
                  <a:pt x="863" y="911"/>
                  <a:pt x="1060" y="829"/>
                  <a:pt x="1244" y="734"/>
                </a:cubicBezTo>
                <a:cubicBezTo>
                  <a:pt x="1529" y="605"/>
                  <a:pt x="1597" y="326"/>
                  <a:pt x="1699" y="75"/>
                </a:cubicBezTo>
                <a:cubicBezTo>
                  <a:pt x="1672" y="48"/>
                  <a:pt x="1645" y="0"/>
                  <a:pt x="1625" y="0"/>
                </a:cubicBezTo>
                <a:cubicBezTo>
                  <a:pt x="1346" y="41"/>
                  <a:pt x="1067" y="82"/>
                  <a:pt x="795" y="122"/>
                </a:cubicBezTo>
                <a:cubicBezTo>
                  <a:pt x="537" y="156"/>
                  <a:pt x="333" y="279"/>
                  <a:pt x="123" y="408"/>
                </a:cubicBezTo>
                <a:cubicBezTo>
                  <a:pt x="14" y="476"/>
                  <a:pt x="0" y="673"/>
                  <a:pt x="89" y="775"/>
                </a:cubicBezTo>
                <a:cubicBezTo>
                  <a:pt x="231" y="945"/>
                  <a:pt x="449" y="1013"/>
                  <a:pt x="659" y="96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32"/>
          <p:cNvSpPr/>
          <p:nvPr/>
        </p:nvSpPr>
        <p:spPr>
          <a:xfrm>
            <a:off x="7162075" y="3285068"/>
            <a:ext cx="42700" cy="44704"/>
          </a:xfrm>
          <a:custGeom>
            <a:rect b="b" l="l" r="r" t="t"/>
            <a:pathLst>
              <a:path extrusionOk="0" h="2142" w="2046">
                <a:moveTo>
                  <a:pt x="14" y="1992"/>
                </a:moveTo>
                <a:cubicBezTo>
                  <a:pt x="0" y="2019"/>
                  <a:pt x="7" y="2053"/>
                  <a:pt x="21" y="2080"/>
                </a:cubicBezTo>
                <a:cubicBezTo>
                  <a:pt x="41" y="2101"/>
                  <a:pt x="75" y="2121"/>
                  <a:pt x="102" y="2141"/>
                </a:cubicBezTo>
                <a:cubicBezTo>
                  <a:pt x="136" y="2141"/>
                  <a:pt x="170" y="2135"/>
                  <a:pt x="204" y="2128"/>
                </a:cubicBezTo>
                <a:cubicBezTo>
                  <a:pt x="551" y="1958"/>
                  <a:pt x="843" y="1700"/>
                  <a:pt x="1054" y="1380"/>
                </a:cubicBezTo>
                <a:cubicBezTo>
                  <a:pt x="1278" y="1034"/>
                  <a:pt x="1577" y="735"/>
                  <a:pt x="1930" y="524"/>
                </a:cubicBezTo>
                <a:cubicBezTo>
                  <a:pt x="2046" y="449"/>
                  <a:pt x="2019" y="456"/>
                  <a:pt x="1917" y="293"/>
                </a:cubicBezTo>
                <a:cubicBezTo>
                  <a:pt x="1726" y="1"/>
                  <a:pt x="1577" y="62"/>
                  <a:pt x="1441" y="239"/>
                </a:cubicBezTo>
                <a:cubicBezTo>
                  <a:pt x="1033" y="789"/>
                  <a:pt x="632" y="1346"/>
                  <a:pt x="116" y="1815"/>
                </a:cubicBezTo>
                <a:cubicBezTo>
                  <a:pt x="75" y="1870"/>
                  <a:pt x="34" y="1931"/>
                  <a:pt x="14" y="199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32"/>
          <p:cNvSpPr/>
          <p:nvPr/>
        </p:nvSpPr>
        <p:spPr>
          <a:xfrm>
            <a:off x="7251858" y="3282814"/>
            <a:ext cx="22999" cy="37169"/>
          </a:xfrm>
          <a:custGeom>
            <a:rect b="b" l="l" r="r" t="t"/>
            <a:pathLst>
              <a:path extrusionOk="0" h="1781" w="1102">
                <a:moveTo>
                  <a:pt x="1081" y="449"/>
                </a:moveTo>
                <a:cubicBezTo>
                  <a:pt x="1067" y="184"/>
                  <a:pt x="822" y="143"/>
                  <a:pt x="653" y="34"/>
                </a:cubicBezTo>
                <a:lnTo>
                  <a:pt x="686" y="0"/>
                </a:lnTo>
                <a:lnTo>
                  <a:pt x="653" y="34"/>
                </a:lnTo>
                <a:lnTo>
                  <a:pt x="653" y="34"/>
                </a:lnTo>
                <a:lnTo>
                  <a:pt x="449" y="231"/>
                </a:lnTo>
                <a:cubicBezTo>
                  <a:pt x="381" y="476"/>
                  <a:pt x="408" y="741"/>
                  <a:pt x="224" y="972"/>
                </a:cubicBezTo>
                <a:cubicBezTo>
                  <a:pt x="0" y="1244"/>
                  <a:pt x="41" y="1339"/>
                  <a:pt x="320" y="1529"/>
                </a:cubicBezTo>
                <a:cubicBezTo>
                  <a:pt x="428" y="1604"/>
                  <a:pt x="551" y="1672"/>
                  <a:pt x="666" y="1740"/>
                </a:cubicBezTo>
                <a:cubicBezTo>
                  <a:pt x="768" y="1781"/>
                  <a:pt x="877" y="1726"/>
                  <a:pt x="918" y="1624"/>
                </a:cubicBezTo>
                <a:cubicBezTo>
                  <a:pt x="992" y="1441"/>
                  <a:pt x="1094" y="1264"/>
                  <a:pt x="1074" y="1053"/>
                </a:cubicBezTo>
                <a:lnTo>
                  <a:pt x="1101" y="1074"/>
                </a:lnTo>
                <a:lnTo>
                  <a:pt x="1101" y="1060"/>
                </a:lnTo>
                <a:lnTo>
                  <a:pt x="1081" y="1060"/>
                </a:lnTo>
                <a:cubicBezTo>
                  <a:pt x="897" y="850"/>
                  <a:pt x="911" y="652"/>
                  <a:pt x="1081" y="44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32"/>
          <p:cNvSpPr/>
          <p:nvPr/>
        </p:nvSpPr>
        <p:spPr>
          <a:xfrm>
            <a:off x="7243343" y="3267496"/>
            <a:ext cx="22289" cy="27110"/>
          </a:xfrm>
          <a:custGeom>
            <a:rect b="b" l="l" r="r" t="t"/>
            <a:pathLst>
              <a:path extrusionOk="0" h="1299" w="1068">
                <a:moveTo>
                  <a:pt x="1067" y="768"/>
                </a:moveTo>
                <a:cubicBezTo>
                  <a:pt x="1067" y="700"/>
                  <a:pt x="1067" y="632"/>
                  <a:pt x="1067" y="564"/>
                </a:cubicBezTo>
                <a:cubicBezTo>
                  <a:pt x="1054" y="503"/>
                  <a:pt x="1047" y="415"/>
                  <a:pt x="1006" y="387"/>
                </a:cubicBezTo>
                <a:cubicBezTo>
                  <a:pt x="721" y="190"/>
                  <a:pt x="395" y="102"/>
                  <a:pt x="68" y="7"/>
                </a:cubicBezTo>
                <a:cubicBezTo>
                  <a:pt x="48" y="0"/>
                  <a:pt x="0" y="34"/>
                  <a:pt x="0" y="54"/>
                </a:cubicBezTo>
                <a:cubicBezTo>
                  <a:pt x="14" y="387"/>
                  <a:pt x="21" y="714"/>
                  <a:pt x="48" y="1047"/>
                </a:cubicBezTo>
                <a:cubicBezTo>
                  <a:pt x="62" y="1162"/>
                  <a:pt x="184" y="1183"/>
                  <a:pt x="279" y="1217"/>
                </a:cubicBezTo>
                <a:cubicBezTo>
                  <a:pt x="415" y="1257"/>
                  <a:pt x="544" y="1298"/>
                  <a:pt x="660" y="1176"/>
                </a:cubicBezTo>
                <a:cubicBezTo>
                  <a:pt x="728" y="1101"/>
                  <a:pt x="795" y="1019"/>
                  <a:pt x="857" y="945"/>
                </a:cubicBezTo>
                <a:lnTo>
                  <a:pt x="843" y="979"/>
                </a:lnTo>
                <a:lnTo>
                  <a:pt x="857" y="965"/>
                </a:lnTo>
                <a:lnTo>
                  <a:pt x="857" y="965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32"/>
          <p:cNvSpPr/>
          <p:nvPr/>
        </p:nvSpPr>
        <p:spPr>
          <a:xfrm>
            <a:off x="2363478" y="1937388"/>
            <a:ext cx="27966" cy="18595"/>
          </a:xfrm>
          <a:custGeom>
            <a:rect b="b" l="l" r="r" t="t"/>
            <a:pathLst>
              <a:path extrusionOk="0" h="891" w="1340">
                <a:moveTo>
                  <a:pt x="952" y="816"/>
                </a:moveTo>
                <a:cubicBezTo>
                  <a:pt x="1156" y="762"/>
                  <a:pt x="1339" y="456"/>
                  <a:pt x="1285" y="252"/>
                </a:cubicBezTo>
                <a:cubicBezTo>
                  <a:pt x="1217" y="109"/>
                  <a:pt x="1081" y="14"/>
                  <a:pt x="925" y="1"/>
                </a:cubicBezTo>
                <a:cubicBezTo>
                  <a:pt x="680" y="35"/>
                  <a:pt x="381" y="82"/>
                  <a:pt x="82" y="143"/>
                </a:cubicBezTo>
                <a:cubicBezTo>
                  <a:pt x="41" y="150"/>
                  <a:pt x="0" y="252"/>
                  <a:pt x="0" y="306"/>
                </a:cubicBezTo>
                <a:cubicBezTo>
                  <a:pt x="0" y="449"/>
                  <a:pt x="61" y="578"/>
                  <a:pt x="170" y="660"/>
                </a:cubicBezTo>
                <a:cubicBezTo>
                  <a:pt x="394" y="837"/>
                  <a:pt x="680" y="891"/>
                  <a:pt x="952" y="81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32"/>
          <p:cNvSpPr/>
          <p:nvPr/>
        </p:nvSpPr>
        <p:spPr>
          <a:xfrm>
            <a:off x="5944019" y="1742087"/>
            <a:ext cx="25274" cy="24564"/>
          </a:xfrm>
          <a:custGeom>
            <a:rect b="b" l="l" r="r" t="t"/>
            <a:pathLst>
              <a:path extrusionOk="0" h="1177" w="1211">
                <a:moveTo>
                  <a:pt x="327" y="1006"/>
                </a:moveTo>
                <a:cubicBezTo>
                  <a:pt x="599" y="1176"/>
                  <a:pt x="1067" y="1000"/>
                  <a:pt x="1203" y="687"/>
                </a:cubicBezTo>
                <a:cubicBezTo>
                  <a:pt x="1210" y="653"/>
                  <a:pt x="1210" y="619"/>
                  <a:pt x="1210" y="585"/>
                </a:cubicBezTo>
                <a:cubicBezTo>
                  <a:pt x="1135" y="340"/>
                  <a:pt x="959" y="184"/>
                  <a:pt x="755" y="48"/>
                </a:cubicBezTo>
                <a:cubicBezTo>
                  <a:pt x="694" y="14"/>
                  <a:pt x="626" y="1"/>
                  <a:pt x="558" y="14"/>
                </a:cubicBezTo>
                <a:cubicBezTo>
                  <a:pt x="143" y="103"/>
                  <a:pt x="0" y="368"/>
                  <a:pt x="150" y="769"/>
                </a:cubicBezTo>
                <a:cubicBezTo>
                  <a:pt x="184" y="864"/>
                  <a:pt x="245" y="945"/>
                  <a:pt x="327" y="100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32"/>
          <p:cNvSpPr/>
          <p:nvPr/>
        </p:nvSpPr>
        <p:spPr>
          <a:xfrm>
            <a:off x="5425065" y="2827953"/>
            <a:ext cx="43827" cy="13628"/>
          </a:xfrm>
          <a:custGeom>
            <a:rect b="b" l="l" r="r" t="t"/>
            <a:pathLst>
              <a:path extrusionOk="0" h="653" w="2100">
                <a:moveTo>
                  <a:pt x="313" y="7"/>
                </a:moveTo>
                <a:cubicBezTo>
                  <a:pt x="245" y="0"/>
                  <a:pt x="177" y="28"/>
                  <a:pt x="122" y="68"/>
                </a:cubicBezTo>
                <a:cubicBezTo>
                  <a:pt x="61" y="102"/>
                  <a:pt x="27" y="157"/>
                  <a:pt x="14" y="225"/>
                </a:cubicBezTo>
                <a:cubicBezTo>
                  <a:pt x="0" y="279"/>
                  <a:pt x="41" y="381"/>
                  <a:pt x="82" y="395"/>
                </a:cubicBezTo>
                <a:cubicBezTo>
                  <a:pt x="415" y="490"/>
                  <a:pt x="754" y="564"/>
                  <a:pt x="1087" y="646"/>
                </a:cubicBezTo>
                <a:cubicBezTo>
                  <a:pt x="1115" y="653"/>
                  <a:pt x="1142" y="653"/>
                  <a:pt x="1169" y="646"/>
                </a:cubicBezTo>
                <a:cubicBezTo>
                  <a:pt x="1468" y="605"/>
                  <a:pt x="1747" y="564"/>
                  <a:pt x="2018" y="524"/>
                </a:cubicBezTo>
                <a:cubicBezTo>
                  <a:pt x="2046" y="517"/>
                  <a:pt x="2100" y="476"/>
                  <a:pt x="2093" y="463"/>
                </a:cubicBezTo>
                <a:cubicBezTo>
                  <a:pt x="2093" y="401"/>
                  <a:pt x="2066" y="347"/>
                  <a:pt x="2032" y="299"/>
                </a:cubicBezTo>
                <a:cubicBezTo>
                  <a:pt x="1808" y="130"/>
                  <a:pt x="1529" y="41"/>
                  <a:pt x="1251" y="55"/>
                </a:cubicBezTo>
                <a:cubicBezTo>
                  <a:pt x="938" y="82"/>
                  <a:pt x="618" y="62"/>
                  <a:pt x="313" y="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32"/>
          <p:cNvSpPr/>
          <p:nvPr/>
        </p:nvSpPr>
        <p:spPr>
          <a:xfrm>
            <a:off x="7213269" y="3234730"/>
            <a:ext cx="21872" cy="27256"/>
          </a:xfrm>
          <a:custGeom>
            <a:rect b="b" l="l" r="r" t="t"/>
            <a:pathLst>
              <a:path extrusionOk="0" h="1306" w="1048">
                <a:moveTo>
                  <a:pt x="103" y="95"/>
                </a:moveTo>
                <a:cubicBezTo>
                  <a:pt x="55" y="129"/>
                  <a:pt x="1" y="211"/>
                  <a:pt x="14" y="252"/>
                </a:cubicBezTo>
                <a:cubicBezTo>
                  <a:pt x="103" y="585"/>
                  <a:pt x="259" y="890"/>
                  <a:pt x="463" y="1162"/>
                </a:cubicBezTo>
                <a:cubicBezTo>
                  <a:pt x="585" y="1305"/>
                  <a:pt x="809" y="1285"/>
                  <a:pt x="904" y="1128"/>
                </a:cubicBezTo>
                <a:cubicBezTo>
                  <a:pt x="1047" y="924"/>
                  <a:pt x="1047" y="653"/>
                  <a:pt x="904" y="449"/>
                </a:cubicBezTo>
                <a:cubicBezTo>
                  <a:pt x="809" y="320"/>
                  <a:pt x="707" y="190"/>
                  <a:pt x="599" y="68"/>
                </a:cubicBezTo>
                <a:cubicBezTo>
                  <a:pt x="436" y="34"/>
                  <a:pt x="266" y="0"/>
                  <a:pt x="103" y="9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2"/>
          <p:cNvSpPr/>
          <p:nvPr/>
        </p:nvSpPr>
        <p:spPr>
          <a:xfrm>
            <a:off x="7190730" y="3662920"/>
            <a:ext cx="31785" cy="18449"/>
          </a:xfrm>
          <a:custGeom>
            <a:rect b="b" l="l" r="r" t="t"/>
            <a:pathLst>
              <a:path extrusionOk="0" h="884" w="1523">
                <a:moveTo>
                  <a:pt x="68" y="394"/>
                </a:moveTo>
                <a:cubicBezTo>
                  <a:pt x="415" y="483"/>
                  <a:pt x="693" y="693"/>
                  <a:pt x="1006" y="843"/>
                </a:cubicBezTo>
                <a:cubicBezTo>
                  <a:pt x="1094" y="884"/>
                  <a:pt x="1217" y="863"/>
                  <a:pt x="1318" y="850"/>
                </a:cubicBezTo>
                <a:cubicBezTo>
                  <a:pt x="1454" y="816"/>
                  <a:pt x="1522" y="666"/>
                  <a:pt x="1468" y="537"/>
                </a:cubicBezTo>
                <a:cubicBezTo>
                  <a:pt x="1434" y="483"/>
                  <a:pt x="1393" y="422"/>
                  <a:pt x="1352" y="367"/>
                </a:cubicBezTo>
                <a:cubicBezTo>
                  <a:pt x="1108" y="82"/>
                  <a:pt x="775" y="0"/>
                  <a:pt x="326" y="0"/>
                </a:cubicBezTo>
                <a:cubicBezTo>
                  <a:pt x="251" y="7"/>
                  <a:pt x="177" y="27"/>
                  <a:pt x="102" y="55"/>
                </a:cubicBezTo>
                <a:cubicBezTo>
                  <a:pt x="48" y="89"/>
                  <a:pt x="7" y="156"/>
                  <a:pt x="7" y="224"/>
                </a:cubicBezTo>
                <a:cubicBezTo>
                  <a:pt x="0" y="272"/>
                  <a:pt x="27" y="381"/>
                  <a:pt x="68" y="39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2"/>
          <p:cNvSpPr/>
          <p:nvPr/>
        </p:nvSpPr>
        <p:spPr>
          <a:xfrm>
            <a:off x="7850097" y="3590146"/>
            <a:ext cx="22999" cy="24710"/>
          </a:xfrm>
          <a:custGeom>
            <a:rect b="b" l="l" r="r" t="t"/>
            <a:pathLst>
              <a:path extrusionOk="0" h="1184" w="1102">
                <a:moveTo>
                  <a:pt x="198" y="14"/>
                </a:moveTo>
                <a:cubicBezTo>
                  <a:pt x="177" y="1"/>
                  <a:pt x="136" y="14"/>
                  <a:pt x="82" y="14"/>
                </a:cubicBezTo>
                <a:cubicBezTo>
                  <a:pt x="62" y="103"/>
                  <a:pt x="0" y="205"/>
                  <a:pt x="7" y="293"/>
                </a:cubicBezTo>
                <a:cubicBezTo>
                  <a:pt x="48" y="606"/>
                  <a:pt x="266" y="837"/>
                  <a:pt x="449" y="1081"/>
                </a:cubicBezTo>
                <a:cubicBezTo>
                  <a:pt x="517" y="1183"/>
                  <a:pt x="796" y="1183"/>
                  <a:pt x="932" y="1095"/>
                </a:cubicBezTo>
                <a:cubicBezTo>
                  <a:pt x="1074" y="993"/>
                  <a:pt x="1101" y="789"/>
                  <a:pt x="993" y="653"/>
                </a:cubicBezTo>
                <a:cubicBezTo>
                  <a:pt x="775" y="381"/>
                  <a:pt x="476" y="212"/>
                  <a:pt x="198" y="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2"/>
          <p:cNvSpPr/>
          <p:nvPr/>
        </p:nvSpPr>
        <p:spPr>
          <a:xfrm>
            <a:off x="7625577" y="1975831"/>
            <a:ext cx="19597" cy="29802"/>
          </a:xfrm>
          <a:custGeom>
            <a:rect b="b" l="l" r="r" t="t"/>
            <a:pathLst>
              <a:path extrusionOk="0" h="1428" w="939">
                <a:moveTo>
                  <a:pt x="429" y="55"/>
                </a:moveTo>
                <a:cubicBezTo>
                  <a:pt x="340" y="109"/>
                  <a:pt x="266" y="177"/>
                  <a:pt x="191" y="245"/>
                </a:cubicBezTo>
                <a:cubicBezTo>
                  <a:pt x="68" y="374"/>
                  <a:pt x="0" y="524"/>
                  <a:pt x="62" y="707"/>
                </a:cubicBezTo>
                <a:cubicBezTo>
                  <a:pt x="136" y="931"/>
                  <a:pt x="198" y="1162"/>
                  <a:pt x="272" y="1387"/>
                </a:cubicBezTo>
                <a:cubicBezTo>
                  <a:pt x="279" y="1407"/>
                  <a:pt x="313" y="1414"/>
                  <a:pt x="333" y="1428"/>
                </a:cubicBezTo>
                <a:cubicBezTo>
                  <a:pt x="361" y="1400"/>
                  <a:pt x="395" y="1380"/>
                  <a:pt x="401" y="1346"/>
                </a:cubicBezTo>
                <a:cubicBezTo>
                  <a:pt x="476" y="1074"/>
                  <a:pt x="687" y="884"/>
                  <a:pt x="830" y="653"/>
                </a:cubicBezTo>
                <a:cubicBezTo>
                  <a:pt x="938" y="490"/>
                  <a:pt x="884" y="272"/>
                  <a:pt x="714" y="109"/>
                </a:cubicBezTo>
                <a:cubicBezTo>
                  <a:pt x="639" y="34"/>
                  <a:pt x="503" y="0"/>
                  <a:pt x="429" y="5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2"/>
          <p:cNvSpPr/>
          <p:nvPr/>
        </p:nvSpPr>
        <p:spPr>
          <a:xfrm>
            <a:off x="7543182" y="2468696"/>
            <a:ext cx="25816" cy="30366"/>
          </a:xfrm>
          <a:custGeom>
            <a:rect b="b" l="l" r="r" t="t"/>
            <a:pathLst>
              <a:path extrusionOk="0" h="1455" w="1237">
                <a:moveTo>
                  <a:pt x="217" y="1414"/>
                </a:moveTo>
                <a:cubicBezTo>
                  <a:pt x="510" y="999"/>
                  <a:pt x="843" y="612"/>
                  <a:pt x="1210" y="259"/>
                </a:cubicBezTo>
                <a:cubicBezTo>
                  <a:pt x="1237" y="225"/>
                  <a:pt x="1210" y="136"/>
                  <a:pt x="1210" y="75"/>
                </a:cubicBezTo>
                <a:cubicBezTo>
                  <a:pt x="1183" y="55"/>
                  <a:pt x="1162" y="14"/>
                  <a:pt x="1135" y="14"/>
                </a:cubicBezTo>
                <a:cubicBezTo>
                  <a:pt x="979" y="0"/>
                  <a:pt x="897" y="143"/>
                  <a:pt x="768" y="191"/>
                </a:cubicBezTo>
                <a:cubicBezTo>
                  <a:pt x="578" y="259"/>
                  <a:pt x="394" y="320"/>
                  <a:pt x="313" y="551"/>
                </a:cubicBezTo>
                <a:cubicBezTo>
                  <a:pt x="245" y="741"/>
                  <a:pt x="122" y="911"/>
                  <a:pt x="34" y="1094"/>
                </a:cubicBezTo>
                <a:cubicBezTo>
                  <a:pt x="7" y="1156"/>
                  <a:pt x="0" y="1224"/>
                  <a:pt x="14" y="1292"/>
                </a:cubicBezTo>
                <a:cubicBezTo>
                  <a:pt x="34" y="1353"/>
                  <a:pt x="68" y="1400"/>
                  <a:pt x="116" y="1441"/>
                </a:cubicBezTo>
                <a:cubicBezTo>
                  <a:pt x="129" y="1455"/>
                  <a:pt x="197" y="1434"/>
                  <a:pt x="217" y="14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2"/>
          <p:cNvSpPr/>
          <p:nvPr/>
        </p:nvSpPr>
        <p:spPr>
          <a:xfrm>
            <a:off x="7321919" y="3545902"/>
            <a:ext cx="23708" cy="18032"/>
          </a:xfrm>
          <a:custGeom>
            <a:rect b="b" l="l" r="r" t="t"/>
            <a:pathLst>
              <a:path extrusionOk="0" h="864" w="1136">
                <a:moveTo>
                  <a:pt x="1067" y="639"/>
                </a:moveTo>
                <a:cubicBezTo>
                  <a:pt x="1108" y="599"/>
                  <a:pt x="1115" y="524"/>
                  <a:pt x="1135" y="463"/>
                </a:cubicBezTo>
                <a:cubicBezTo>
                  <a:pt x="1122" y="401"/>
                  <a:pt x="1094" y="340"/>
                  <a:pt x="1054" y="286"/>
                </a:cubicBezTo>
                <a:cubicBezTo>
                  <a:pt x="782" y="1"/>
                  <a:pt x="327" y="1"/>
                  <a:pt x="61" y="293"/>
                </a:cubicBezTo>
                <a:cubicBezTo>
                  <a:pt x="0" y="374"/>
                  <a:pt x="7" y="490"/>
                  <a:pt x="68" y="571"/>
                </a:cubicBezTo>
                <a:cubicBezTo>
                  <a:pt x="252" y="775"/>
                  <a:pt x="537" y="864"/>
                  <a:pt x="809" y="796"/>
                </a:cubicBezTo>
                <a:cubicBezTo>
                  <a:pt x="904" y="762"/>
                  <a:pt x="993" y="707"/>
                  <a:pt x="1067" y="63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32"/>
          <p:cNvSpPr/>
          <p:nvPr/>
        </p:nvSpPr>
        <p:spPr>
          <a:xfrm>
            <a:off x="4761149" y="1740521"/>
            <a:ext cx="18866" cy="21454"/>
          </a:xfrm>
          <a:custGeom>
            <a:rect b="b" l="l" r="r" t="t"/>
            <a:pathLst>
              <a:path extrusionOk="0" h="1028" w="904">
                <a:moveTo>
                  <a:pt x="109" y="191"/>
                </a:moveTo>
                <a:cubicBezTo>
                  <a:pt x="61" y="280"/>
                  <a:pt x="34" y="375"/>
                  <a:pt x="21" y="477"/>
                </a:cubicBezTo>
                <a:cubicBezTo>
                  <a:pt x="0" y="653"/>
                  <a:pt x="41" y="823"/>
                  <a:pt x="218" y="905"/>
                </a:cubicBezTo>
                <a:cubicBezTo>
                  <a:pt x="408" y="1000"/>
                  <a:pt x="612" y="1027"/>
                  <a:pt x="802" y="898"/>
                </a:cubicBezTo>
                <a:cubicBezTo>
                  <a:pt x="829" y="878"/>
                  <a:pt x="843" y="844"/>
                  <a:pt x="863" y="816"/>
                </a:cubicBezTo>
                <a:cubicBezTo>
                  <a:pt x="884" y="796"/>
                  <a:pt x="904" y="748"/>
                  <a:pt x="890" y="728"/>
                </a:cubicBezTo>
                <a:cubicBezTo>
                  <a:pt x="802" y="538"/>
                  <a:pt x="721" y="354"/>
                  <a:pt x="625" y="178"/>
                </a:cubicBezTo>
                <a:cubicBezTo>
                  <a:pt x="537" y="1"/>
                  <a:pt x="211" y="1"/>
                  <a:pt x="109" y="19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32"/>
          <p:cNvSpPr/>
          <p:nvPr/>
        </p:nvSpPr>
        <p:spPr>
          <a:xfrm>
            <a:off x="2240220" y="2169003"/>
            <a:ext cx="25983" cy="21162"/>
          </a:xfrm>
          <a:custGeom>
            <a:rect b="b" l="l" r="r" t="t"/>
            <a:pathLst>
              <a:path extrusionOk="0" h="1014" w="1245">
                <a:moveTo>
                  <a:pt x="972" y="14"/>
                </a:moveTo>
                <a:cubicBezTo>
                  <a:pt x="904" y="0"/>
                  <a:pt x="837" y="14"/>
                  <a:pt x="782" y="55"/>
                </a:cubicBezTo>
                <a:cubicBezTo>
                  <a:pt x="517" y="320"/>
                  <a:pt x="266" y="598"/>
                  <a:pt x="14" y="877"/>
                </a:cubicBezTo>
                <a:cubicBezTo>
                  <a:pt x="1" y="891"/>
                  <a:pt x="14" y="938"/>
                  <a:pt x="28" y="959"/>
                </a:cubicBezTo>
                <a:cubicBezTo>
                  <a:pt x="41" y="979"/>
                  <a:pt x="82" y="1013"/>
                  <a:pt x="109" y="1013"/>
                </a:cubicBezTo>
                <a:cubicBezTo>
                  <a:pt x="497" y="986"/>
                  <a:pt x="857" y="836"/>
                  <a:pt x="1142" y="571"/>
                </a:cubicBezTo>
                <a:cubicBezTo>
                  <a:pt x="1210" y="517"/>
                  <a:pt x="1224" y="395"/>
                  <a:pt x="1244" y="333"/>
                </a:cubicBezTo>
                <a:cubicBezTo>
                  <a:pt x="1231" y="184"/>
                  <a:pt x="1095" y="28"/>
                  <a:pt x="972" y="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2"/>
          <p:cNvSpPr/>
          <p:nvPr/>
        </p:nvSpPr>
        <p:spPr>
          <a:xfrm>
            <a:off x="2205617" y="2181776"/>
            <a:ext cx="25274" cy="20014"/>
          </a:xfrm>
          <a:custGeom>
            <a:rect b="b" l="l" r="r" t="t"/>
            <a:pathLst>
              <a:path extrusionOk="0" h="959" w="1211">
                <a:moveTo>
                  <a:pt x="1088" y="14"/>
                </a:moveTo>
                <a:cubicBezTo>
                  <a:pt x="993" y="0"/>
                  <a:pt x="884" y="14"/>
                  <a:pt x="796" y="54"/>
                </a:cubicBezTo>
                <a:cubicBezTo>
                  <a:pt x="503" y="252"/>
                  <a:pt x="252" y="489"/>
                  <a:pt x="48" y="768"/>
                </a:cubicBezTo>
                <a:cubicBezTo>
                  <a:pt x="0" y="843"/>
                  <a:pt x="0" y="904"/>
                  <a:pt x="75" y="938"/>
                </a:cubicBezTo>
                <a:cubicBezTo>
                  <a:pt x="102" y="958"/>
                  <a:pt x="143" y="958"/>
                  <a:pt x="177" y="952"/>
                </a:cubicBezTo>
                <a:cubicBezTo>
                  <a:pt x="571" y="816"/>
                  <a:pt x="918" y="578"/>
                  <a:pt x="1183" y="252"/>
                </a:cubicBezTo>
                <a:cubicBezTo>
                  <a:pt x="1203" y="231"/>
                  <a:pt x="1203" y="190"/>
                  <a:pt x="1210" y="156"/>
                </a:cubicBezTo>
                <a:cubicBezTo>
                  <a:pt x="1169" y="109"/>
                  <a:pt x="1135" y="20"/>
                  <a:pt x="1088" y="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32"/>
          <p:cNvSpPr/>
          <p:nvPr/>
        </p:nvSpPr>
        <p:spPr>
          <a:xfrm>
            <a:off x="6852031" y="1453601"/>
            <a:ext cx="17468" cy="21308"/>
          </a:xfrm>
          <a:custGeom>
            <a:rect b="b" l="l" r="r" t="t"/>
            <a:pathLst>
              <a:path extrusionOk="0" h="1021" w="837">
                <a:moveTo>
                  <a:pt x="415" y="82"/>
                </a:moveTo>
                <a:cubicBezTo>
                  <a:pt x="218" y="1"/>
                  <a:pt x="0" y="164"/>
                  <a:pt x="21" y="381"/>
                </a:cubicBezTo>
                <a:cubicBezTo>
                  <a:pt x="48" y="653"/>
                  <a:pt x="231" y="891"/>
                  <a:pt x="490" y="993"/>
                </a:cubicBezTo>
                <a:cubicBezTo>
                  <a:pt x="592" y="1020"/>
                  <a:pt x="693" y="979"/>
                  <a:pt x="748" y="891"/>
                </a:cubicBezTo>
                <a:cubicBezTo>
                  <a:pt x="789" y="803"/>
                  <a:pt x="816" y="707"/>
                  <a:pt x="836" y="640"/>
                </a:cubicBezTo>
                <a:cubicBezTo>
                  <a:pt x="816" y="388"/>
                  <a:pt x="653" y="171"/>
                  <a:pt x="415" y="8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32"/>
          <p:cNvSpPr/>
          <p:nvPr/>
        </p:nvSpPr>
        <p:spPr>
          <a:xfrm>
            <a:off x="7624158" y="2294515"/>
            <a:ext cx="15757" cy="25127"/>
          </a:xfrm>
          <a:custGeom>
            <a:rect b="b" l="l" r="r" t="t"/>
            <a:pathLst>
              <a:path extrusionOk="0" h="1204" w="755">
                <a:moveTo>
                  <a:pt x="395" y="1102"/>
                </a:moveTo>
                <a:cubicBezTo>
                  <a:pt x="639" y="823"/>
                  <a:pt x="755" y="449"/>
                  <a:pt x="707" y="76"/>
                </a:cubicBezTo>
                <a:cubicBezTo>
                  <a:pt x="707" y="48"/>
                  <a:pt x="673" y="1"/>
                  <a:pt x="653" y="1"/>
                </a:cubicBezTo>
                <a:cubicBezTo>
                  <a:pt x="592" y="1"/>
                  <a:pt x="531" y="14"/>
                  <a:pt x="469" y="35"/>
                </a:cubicBezTo>
                <a:cubicBezTo>
                  <a:pt x="435" y="42"/>
                  <a:pt x="408" y="62"/>
                  <a:pt x="395" y="96"/>
                </a:cubicBezTo>
                <a:cubicBezTo>
                  <a:pt x="266" y="368"/>
                  <a:pt x="130" y="633"/>
                  <a:pt x="28" y="918"/>
                </a:cubicBezTo>
                <a:cubicBezTo>
                  <a:pt x="1" y="979"/>
                  <a:pt x="82" y="1095"/>
                  <a:pt x="130" y="1177"/>
                </a:cubicBezTo>
                <a:cubicBezTo>
                  <a:pt x="136" y="1197"/>
                  <a:pt x="191" y="1197"/>
                  <a:pt x="225" y="1204"/>
                </a:cubicBezTo>
                <a:cubicBezTo>
                  <a:pt x="286" y="1177"/>
                  <a:pt x="340" y="1143"/>
                  <a:pt x="395" y="110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2"/>
          <p:cNvSpPr/>
          <p:nvPr/>
        </p:nvSpPr>
        <p:spPr>
          <a:xfrm>
            <a:off x="6727499" y="1403116"/>
            <a:ext cx="20724" cy="24418"/>
          </a:xfrm>
          <a:custGeom>
            <a:rect b="b" l="l" r="r" t="t"/>
            <a:pathLst>
              <a:path extrusionOk="0" h="1170" w="993">
                <a:moveTo>
                  <a:pt x="768" y="1142"/>
                </a:moveTo>
                <a:cubicBezTo>
                  <a:pt x="789" y="1162"/>
                  <a:pt x="830" y="1169"/>
                  <a:pt x="864" y="1162"/>
                </a:cubicBezTo>
                <a:cubicBezTo>
                  <a:pt x="911" y="1115"/>
                  <a:pt x="952" y="1060"/>
                  <a:pt x="993" y="1006"/>
                </a:cubicBezTo>
                <a:cubicBezTo>
                  <a:pt x="972" y="918"/>
                  <a:pt x="952" y="823"/>
                  <a:pt x="925" y="727"/>
                </a:cubicBezTo>
                <a:cubicBezTo>
                  <a:pt x="830" y="456"/>
                  <a:pt x="680" y="238"/>
                  <a:pt x="381" y="150"/>
                </a:cubicBezTo>
                <a:cubicBezTo>
                  <a:pt x="313" y="129"/>
                  <a:pt x="252" y="95"/>
                  <a:pt x="198" y="48"/>
                </a:cubicBezTo>
                <a:cubicBezTo>
                  <a:pt x="130" y="0"/>
                  <a:pt x="62" y="0"/>
                  <a:pt x="21" y="75"/>
                </a:cubicBezTo>
                <a:cubicBezTo>
                  <a:pt x="0" y="109"/>
                  <a:pt x="0" y="143"/>
                  <a:pt x="21" y="170"/>
                </a:cubicBezTo>
                <a:cubicBezTo>
                  <a:pt x="265" y="496"/>
                  <a:pt x="510" y="823"/>
                  <a:pt x="768" y="114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2"/>
          <p:cNvSpPr/>
          <p:nvPr/>
        </p:nvSpPr>
        <p:spPr>
          <a:xfrm>
            <a:off x="5129629" y="1590049"/>
            <a:ext cx="17030" cy="25691"/>
          </a:xfrm>
          <a:custGeom>
            <a:rect b="b" l="l" r="r" t="t"/>
            <a:pathLst>
              <a:path extrusionOk="0" h="1231" w="816">
                <a:moveTo>
                  <a:pt x="95" y="0"/>
                </a:moveTo>
                <a:cubicBezTo>
                  <a:pt x="61" y="55"/>
                  <a:pt x="0" y="109"/>
                  <a:pt x="0" y="163"/>
                </a:cubicBezTo>
                <a:cubicBezTo>
                  <a:pt x="41" y="639"/>
                  <a:pt x="313" y="979"/>
                  <a:pt x="720" y="1224"/>
                </a:cubicBezTo>
                <a:cubicBezTo>
                  <a:pt x="727" y="1230"/>
                  <a:pt x="775" y="1190"/>
                  <a:pt x="788" y="1169"/>
                </a:cubicBezTo>
                <a:cubicBezTo>
                  <a:pt x="809" y="1142"/>
                  <a:pt x="816" y="1108"/>
                  <a:pt x="816" y="1074"/>
                </a:cubicBezTo>
                <a:cubicBezTo>
                  <a:pt x="693" y="680"/>
                  <a:pt x="374" y="395"/>
                  <a:pt x="190" y="34"/>
                </a:cubicBezTo>
                <a:cubicBezTo>
                  <a:pt x="177" y="14"/>
                  <a:pt x="129" y="14"/>
                  <a:pt x="95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2"/>
          <p:cNvSpPr/>
          <p:nvPr/>
        </p:nvSpPr>
        <p:spPr>
          <a:xfrm>
            <a:off x="7258223" y="2205881"/>
            <a:ext cx="18178" cy="14776"/>
          </a:xfrm>
          <a:custGeom>
            <a:rect b="b" l="l" r="r" t="t"/>
            <a:pathLst>
              <a:path extrusionOk="0" h="708" w="871">
                <a:moveTo>
                  <a:pt x="565" y="75"/>
                </a:moveTo>
                <a:cubicBezTo>
                  <a:pt x="381" y="0"/>
                  <a:pt x="178" y="89"/>
                  <a:pt x="69" y="299"/>
                </a:cubicBezTo>
                <a:cubicBezTo>
                  <a:pt x="1" y="435"/>
                  <a:pt x="103" y="585"/>
                  <a:pt x="314" y="653"/>
                </a:cubicBezTo>
                <a:cubicBezTo>
                  <a:pt x="375" y="673"/>
                  <a:pt x="443" y="687"/>
                  <a:pt x="538" y="707"/>
                </a:cubicBezTo>
                <a:cubicBezTo>
                  <a:pt x="619" y="673"/>
                  <a:pt x="687" y="619"/>
                  <a:pt x="755" y="558"/>
                </a:cubicBezTo>
                <a:cubicBezTo>
                  <a:pt x="871" y="381"/>
                  <a:pt x="776" y="170"/>
                  <a:pt x="565" y="7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2"/>
          <p:cNvSpPr/>
          <p:nvPr/>
        </p:nvSpPr>
        <p:spPr>
          <a:xfrm>
            <a:off x="7437643" y="4221171"/>
            <a:ext cx="20453" cy="11353"/>
          </a:xfrm>
          <a:custGeom>
            <a:rect b="b" l="l" r="r" t="t"/>
            <a:pathLst>
              <a:path extrusionOk="0" h="544" w="980">
                <a:moveTo>
                  <a:pt x="55" y="218"/>
                </a:moveTo>
                <a:cubicBezTo>
                  <a:pt x="14" y="251"/>
                  <a:pt x="8" y="333"/>
                  <a:pt x="1" y="401"/>
                </a:cubicBezTo>
                <a:cubicBezTo>
                  <a:pt x="1" y="415"/>
                  <a:pt x="48" y="455"/>
                  <a:pt x="82" y="462"/>
                </a:cubicBezTo>
                <a:cubicBezTo>
                  <a:pt x="211" y="496"/>
                  <a:pt x="347" y="530"/>
                  <a:pt x="415" y="544"/>
                </a:cubicBezTo>
                <a:cubicBezTo>
                  <a:pt x="551" y="537"/>
                  <a:pt x="626" y="537"/>
                  <a:pt x="694" y="523"/>
                </a:cubicBezTo>
                <a:cubicBezTo>
                  <a:pt x="728" y="523"/>
                  <a:pt x="762" y="517"/>
                  <a:pt x="796" y="503"/>
                </a:cubicBezTo>
                <a:cubicBezTo>
                  <a:pt x="857" y="476"/>
                  <a:pt x="918" y="435"/>
                  <a:pt x="979" y="401"/>
                </a:cubicBezTo>
                <a:cubicBezTo>
                  <a:pt x="925" y="319"/>
                  <a:pt x="898" y="211"/>
                  <a:pt x="823" y="163"/>
                </a:cubicBezTo>
                <a:cubicBezTo>
                  <a:pt x="585" y="0"/>
                  <a:pt x="266" y="20"/>
                  <a:pt x="55" y="21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32"/>
          <p:cNvSpPr/>
          <p:nvPr/>
        </p:nvSpPr>
        <p:spPr>
          <a:xfrm>
            <a:off x="6068821" y="1738267"/>
            <a:ext cx="16049" cy="17176"/>
          </a:xfrm>
          <a:custGeom>
            <a:rect b="b" l="l" r="r" t="t"/>
            <a:pathLst>
              <a:path extrusionOk="0" h="823" w="769">
                <a:moveTo>
                  <a:pt x="456" y="34"/>
                </a:moveTo>
                <a:cubicBezTo>
                  <a:pt x="395" y="0"/>
                  <a:pt x="327" y="0"/>
                  <a:pt x="266" y="21"/>
                </a:cubicBezTo>
                <a:cubicBezTo>
                  <a:pt x="69" y="102"/>
                  <a:pt x="1" y="483"/>
                  <a:pt x="144" y="632"/>
                </a:cubicBezTo>
                <a:cubicBezTo>
                  <a:pt x="259" y="768"/>
                  <a:pt x="443" y="822"/>
                  <a:pt x="613" y="768"/>
                </a:cubicBezTo>
                <a:cubicBezTo>
                  <a:pt x="667" y="755"/>
                  <a:pt x="708" y="687"/>
                  <a:pt x="755" y="646"/>
                </a:cubicBezTo>
                <a:cubicBezTo>
                  <a:pt x="769" y="401"/>
                  <a:pt x="653" y="170"/>
                  <a:pt x="456" y="3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32"/>
          <p:cNvSpPr/>
          <p:nvPr/>
        </p:nvSpPr>
        <p:spPr>
          <a:xfrm>
            <a:off x="7470972" y="3593840"/>
            <a:ext cx="12939" cy="20160"/>
          </a:xfrm>
          <a:custGeom>
            <a:rect b="b" l="l" r="r" t="t"/>
            <a:pathLst>
              <a:path extrusionOk="0" h="966" w="620">
                <a:moveTo>
                  <a:pt x="354" y="28"/>
                </a:moveTo>
                <a:cubicBezTo>
                  <a:pt x="327" y="35"/>
                  <a:pt x="286" y="41"/>
                  <a:pt x="273" y="62"/>
                </a:cubicBezTo>
                <a:cubicBezTo>
                  <a:pt x="96" y="259"/>
                  <a:pt x="1" y="517"/>
                  <a:pt x="8" y="789"/>
                </a:cubicBezTo>
                <a:cubicBezTo>
                  <a:pt x="8" y="843"/>
                  <a:pt x="62" y="904"/>
                  <a:pt x="103" y="952"/>
                </a:cubicBezTo>
                <a:cubicBezTo>
                  <a:pt x="123" y="966"/>
                  <a:pt x="171" y="952"/>
                  <a:pt x="205" y="959"/>
                </a:cubicBezTo>
                <a:cubicBezTo>
                  <a:pt x="511" y="796"/>
                  <a:pt x="619" y="497"/>
                  <a:pt x="511" y="116"/>
                </a:cubicBezTo>
                <a:cubicBezTo>
                  <a:pt x="497" y="41"/>
                  <a:pt x="422" y="1"/>
                  <a:pt x="354" y="2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32"/>
          <p:cNvSpPr/>
          <p:nvPr/>
        </p:nvSpPr>
        <p:spPr>
          <a:xfrm>
            <a:off x="7396800" y="3700506"/>
            <a:ext cx="20160" cy="12063"/>
          </a:xfrm>
          <a:custGeom>
            <a:rect b="b" l="l" r="r" t="t"/>
            <a:pathLst>
              <a:path extrusionOk="0" h="578" w="966">
                <a:moveTo>
                  <a:pt x="537" y="537"/>
                </a:moveTo>
                <a:cubicBezTo>
                  <a:pt x="680" y="578"/>
                  <a:pt x="836" y="462"/>
                  <a:pt x="925" y="286"/>
                </a:cubicBezTo>
                <a:cubicBezTo>
                  <a:pt x="966" y="197"/>
                  <a:pt x="911" y="54"/>
                  <a:pt x="830" y="48"/>
                </a:cubicBezTo>
                <a:cubicBezTo>
                  <a:pt x="728" y="34"/>
                  <a:pt x="633" y="14"/>
                  <a:pt x="544" y="0"/>
                </a:cubicBezTo>
                <a:cubicBezTo>
                  <a:pt x="402" y="14"/>
                  <a:pt x="266" y="27"/>
                  <a:pt x="130" y="54"/>
                </a:cubicBezTo>
                <a:cubicBezTo>
                  <a:pt x="69" y="82"/>
                  <a:pt x="28" y="129"/>
                  <a:pt x="7" y="190"/>
                </a:cubicBezTo>
                <a:cubicBezTo>
                  <a:pt x="1" y="252"/>
                  <a:pt x="21" y="320"/>
                  <a:pt x="69" y="360"/>
                </a:cubicBezTo>
                <a:cubicBezTo>
                  <a:pt x="218" y="435"/>
                  <a:pt x="374" y="496"/>
                  <a:pt x="537" y="53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32"/>
          <p:cNvSpPr/>
          <p:nvPr/>
        </p:nvSpPr>
        <p:spPr>
          <a:xfrm>
            <a:off x="7883843" y="4585102"/>
            <a:ext cx="14630" cy="15486"/>
          </a:xfrm>
          <a:custGeom>
            <a:rect b="b" l="l" r="r" t="t"/>
            <a:pathLst>
              <a:path extrusionOk="0" h="742" w="701">
                <a:moveTo>
                  <a:pt x="327" y="68"/>
                </a:moveTo>
                <a:cubicBezTo>
                  <a:pt x="171" y="245"/>
                  <a:pt x="8" y="422"/>
                  <a:pt x="1" y="673"/>
                </a:cubicBezTo>
                <a:cubicBezTo>
                  <a:pt x="28" y="694"/>
                  <a:pt x="55" y="741"/>
                  <a:pt x="76" y="734"/>
                </a:cubicBezTo>
                <a:cubicBezTo>
                  <a:pt x="212" y="714"/>
                  <a:pt x="341" y="680"/>
                  <a:pt x="470" y="632"/>
                </a:cubicBezTo>
                <a:cubicBezTo>
                  <a:pt x="667" y="544"/>
                  <a:pt x="701" y="347"/>
                  <a:pt x="585" y="116"/>
                </a:cubicBezTo>
                <a:cubicBezTo>
                  <a:pt x="545" y="28"/>
                  <a:pt x="382" y="0"/>
                  <a:pt x="327" y="6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32"/>
          <p:cNvSpPr/>
          <p:nvPr/>
        </p:nvSpPr>
        <p:spPr>
          <a:xfrm>
            <a:off x="5669015" y="1400695"/>
            <a:ext cx="17739" cy="14922"/>
          </a:xfrm>
          <a:custGeom>
            <a:rect b="b" l="l" r="r" t="t"/>
            <a:pathLst>
              <a:path extrusionOk="0" h="715" w="850">
                <a:moveTo>
                  <a:pt x="619" y="667"/>
                </a:moveTo>
                <a:cubicBezTo>
                  <a:pt x="680" y="592"/>
                  <a:pt x="741" y="510"/>
                  <a:pt x="788" y="422"/>
                </a:cubicBezTo>
                <a:cubicBezTo>
                  <a:pt x="850" y="245"/>
                  <a:pt x="748" y="62"/>
                  <a:pt x="564" y="28"/>
                </a:cubicBezTo>
                <a:cubicBezTo>
                  <a:pt x="428" y="1"/>
                  <a:pt x="286" y="28"/>
                  <a:pt x="170" y="103"/>
                </a:cubicBezTo>
                <a:cubicBezTo>
                  <a:pt x="14" y="205"/>
                  <a:pt x="0" y="402"/>
                  <a:pt x="143" y="531"/>
                </a:cubicBezTo>
                <a:cubicBezTo>
                  <a:pt x="265" y="667"/>
                  <a:pt x="449" y="714"/>
                  <a:pt x="619" y="66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32"/>
          <p:cNvSpPr/>
          <p:nvPr/>
        </p:nvSpPr>
        <p:spPr>
          <a:xfrm>
            <a:off x="5988555" y="3259690"/>
            <a:ext cx="17739" cy="9663"/>
          </a:xfrm>
          <a:custGeom>
            <a:rect b="b" l="l" r="r" t="t"/>
            <a:pathLst>
              <a:path extrusionOk="0" h="463" w="850">
                <a:moveTo>
                  <a:pt x="490" y="14"/>
                </a:moveTo>
                <a:cubicBezTo>
                  <a:pt x="347" y="14"/>
                  <a:pt x="306" y="0"/>
                  <a:pt x="279" y="14"/>
                </a:cubicBezTo>
                <a:cubicBezTo>
                  <a:pt x="198" y="55"/>
                  <a:pt x="123" y="109"/>
                  <a:pt x="62" y="184"/>
                </a:cubicBezTo>
                <a:cubicBezTo>
                  <a:pt x="0" y="265"/>
                  <a:pt x="157" y="435"/>
                  <a:pt x="293" y="449"/>
                </a:cubicBezTo>
                <a:cubicBezTo>
                  <a:pt x="497" y="462"/>
                  <a:pt x="687" y="428"/>
                  <a:pt x="809" y="231"/>
                </a:cubicBezTo>
                <a:cubicBezTo>
                  <a:pt x="850" y="163"/>
                  <a:pt x="836" y="95"/>
                  <a:pt x="768" y="75"/>
                </a:cubicBezTo>
                <a:cubicBezTo>
                  <a:pt x="639" y="41"/>
                  <a:pt x="510" y="21"/>
                  <a:pt x="490" y="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32"/>
          <p:cNvSpPr/>
          <p:nvPr/>
        </p:nvSpPr>
        <p:spPr>
          <a:xfrm>
            <a:off x="8053349" y="3771840"/>
            <a:ext cx="12209" cy="16759"/>
          </a:xfrm>
          <a:custGeom>
            <a:rect b="b" l="l" r="r" t="t"/>
            <a:pathLst>
              <a:path extrusionOk="0" h="803" w="585">
                <a:moveTo>
                  <a:pt x="551" y="422"/>
                </a:moveTo>
                <a:cubicBezTo>
                  <a:pt x="476" y="232"/>
                  <a:pt x="326" y="82"/>
                  <a:pt x="143" y="0"/>
                </a:cubicBezTo>
                <a:cubicBezTo>
                  <a:pt x="95" y="41"/>
                  <a:pt x="0" y="89"/>
                  <a:pt x="0" y="123"/>
                </a:cubicBezTo>
                <a:cubicBezTo>
                  <a:pt x="0" y="286"/>
                  <a:pt x="7" y="456"/>
                  <a:pt x="41" y="619"/>
                </a:cubicBezTo>
                <a:cubicBezTo>
                  <a:pt x="61" y="748"/>
                  <a:pt x="231" y="802"/>
                  <a:pt x="381" y="741"/>
                </a:cubicBezTo>
                <a:cubicBezTo>
                  <a:pt x="510" y="694"/>
                  <a:pt x="585" y="558"/>
                  <a:pt x="551" y="42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32"/>
          <p:cNvSpPr/>
          <p:nvPr/>
        </p:nvSpPr>
        <p:spPr>
          <a:xfrm>
            <a:off x="7956617" y="3646745"/>
            <a:ext cx="16174" cy="19159"/>
          </a:xfrm>
          <a:custGeom>
            <a:rect b="b" l="l" r="r" t="t"/>
            <a:pathLst>
              <a:path extrusionOk="0" h="918" w="775">
                <a:moveTo>
                  <a:pt x="653" y="911"/>
                </a:moveTo>
                <a:cubicBezTo>
                  <a:pt x="687" y="918"/>
                  <a:pt x="714" y="911"/>
                  <a:pt x="741" y="884"/>
                </a:cubicBezTo>
                <a:cubicBezTo>
                  <a:pt x="761" y="870"/>
                  <a:pt x="775" y="823"/>
                  <a:pt x="768" y="802"/>
                </a:cubicBezTo>
                <a:cubicBezTo>
                  <a:pt x="700" y="687"/>
                  <a:pt x="625" y="585"/>
                  <a:pt x="551" y="469"/>
                </a:cubicBezTo>
                <a:lnTo>
                  <a:pt x="537" y="483"/>
                </a:lnTo>
                <a:cubicBezTo>
                  <a:pt x="435" y="347"/>
                  <a:pt x="347" y="204"/>
                  <a:pt x="238" y="82"/>
                </a:cubicBezTo>
                <a:cubicBezTo>
                  <a:pt x="191" y="41"/>
                  <a:pt x="136" y="14"/>
                  <a:pt x="82" y="7"/>
                </a:cubicBezTo>
                <a:cubicBezTo>
                  <a:pt x="27" y="0"/>
                  <a:pt x="0" y="198"/>
                  <a:pt x="34" y="286"/>
                </a:cubicBezTo>
                <a:cubicBezTo>
                  <a:pt x="143" y="571"/>
                  <a:pt x="367" y="802"/>
                  <a:pt x="653" y="91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32"/>
          <p:cNvSpPr/>
          <p:nvPr/>
        </p:nvSpPr>
        <p:spPr>
          <a:xfrm>
            <a:off x="5606029" y="1449907"/>
            <a:ext cx="18178" cy="11520"/>
          </a:xfrm>
          <a:custGeom>
            <a:rect b="b" l="l" r="r" t="t"/>
            <a:pathLst>
              <a:path extrusionOk="0" h="552" w="871">
                <a:moveTo>
                  <a:pt x="633" y="55"/>
                </a:moveTo>
                <a:cubicBezTo>
                  <a:pt x="531" y="35"/>
                  <a:pt x="436" y="15"/>
                  <a:pt x="334" y="8"/>
                </a:cubicBezTo>
                <a:cubicBezTo>
                  <a:pt x="266" y="1"/>
                  <a:pt x="198" y="21"/>
                  <a:pt x="143" y="62"/>
                </a:cubicBezTo>
                <a:cubicBezTo>
                  <a:pt x="89" y="96"/>
                  <a:pt x="48" y="150"/>
                  <a:pt x="28" y="205"/>
                </a:cubicBezTo>
                <a:cubicBezTo>
                  <a:pt x="1" y="273"/>
                  <a:pt x="48" y="348"/>
                  <a:pt x="123" y="348"/>
                </a:cubicBezTo>
                <a:cubicBezTo>
                  <a:pt x="388" y="361"/>
                  <a:pt x="626" y="470"/>
                  <a:pt x="871" y="551"/>
                </a:cubicBezTo>
                <a:lnTo>
                  <a:pt x="871" y="300"/>
                </a:lnTo>
                <a:cubicBezTo>
                  <a:pt x="857" y="103"/>
                  <a:pt x="850" y="96"/>
                  <a:pt x="633" y="5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32"/>
          <p:cNvSpPr/>
          <p:nvPr/>
        </p:nvSpPr>
        <p:spPr>
          <a:xfrm>
            <a:off x="5624186" y="1461406"/>
            <a:ext cx="730" cy="1023"/>
          </a:xfrm>
          <a:custGeom>
            <a:rect b="b" l="l" r="r" t="t"/>
            <a:pathLst>
              <a:path extrusionOk="0" h="49" w="35">
                <a:moveTo>
                  <a:pt x="1" y="0"/>
                </a:moveTo>
                <a:lnTo>
                  <a:pt x="1" y="48"/>
                </a:lnTo>
                <a:lnTo>
                  <a:pt x="35" y="48"/>
                </a:lnTo>
                <a:lnTo>
                  <a:pt x="35" y="14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32"/>
          <p:cNvSpPr/>
          <p:nvPr/>
        </p:nvSpPr>
        <p:spPr>
          <a:xfrm>
            <a:off x="6190243" y="1503250"/>
            <a:ext cx="14192" cy="13482"/>
          </a:xfrm>
          <a:custGeom>
            <a:rect b="b" l="l" r="r" t="t"/>
            <a:pathLst>
              <a:path extrusionOk="0" h="646" w="680">
                <a:moveTo>
                  <a:pt x="109" y="619"/>
                </a:moveTo>
                <a:cubicBezTo>
                  <a:pt x="428" y="646"/>
                  <a:pt x="646" y="462"/>
                  <a:pt x="680" y="177"/>
                </a:cubicBezTo>
                <a:cubicBezTo>
                  <a:pt x="653" y="116"/>
                  <a:pt x="619" y="61"/>
                  <a:pt x="578" y="14"/>
                </a:cubicBezTo>
                <a:cubicBezTo>
                  <a:pt x="564" y="0"/>
                  <a:pt x="510" y="0"/>
                  <a:pt x="483" y="14"/>
                </a:cubicBezTo>
                <a:cubicBezTo>
                  <a:pt x="340" y="102"/>
                  <a:pt x="204" y="197"/>
                  <a:pt x="68" y="306"/>
                </a:cubicBezTo>
                <a:cubicBezTo>
                  <a:pt x="21" y="354"/>
                  <a:pt x="0" y="415"/>
                  <a:pt x="0" y="483"/>
                </a:cubicBezTo>
                <a:cubicBezTo>
                  <a:pt x="7" y="537"/>
                  <a:pt x="68" y="619"/>
                  <a:pt x="109" y="61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32"/>
          <p:cNvSpPr/>
          <p:nvPr/>
        </p:nvSpPr>
        <p:spPr>
          <a:xfrm>
            <a:off x="6284554" y="1410066"/>
            <a:ext cx="20453" cy="10790"/>
          </a:xfrm>
          <a:custGeom>
            <a:rect b="b" l="l" r="r" t="t"/>
            <a:pathLst>
              <a:path extrusionOk="0" h="517" w="980">
                <a:moveTo>
                  <a:pt x="925" y="320"/>
                </a:moveTo>
                <a:cubicBezTo>
                  <a:pt x="952" y="306"/>
                  <a:pt x="966" y="265"/>
                  <a:pt x="979" y="238"/>
                </a:cubicBezTo>
                <a:cubicBezTo>
                  <a:pt x="952" y="184"/>
                  <a:pt x="932" y="89"/>
                  <a:pt x="884" y="82"/>
                </a:cubicBezTo>
                <a:cubicBezTo>
                  <a:pt x="633" y="0"/>
                  <a:pt x="347" y="197"/>
                  <a:pt x="96" y="34"/>
                </a:cubicBezTo>
                <a:cubicBezTo>
                  <a:pt x="89" y="34"/>
                  <a:pt x="41" y="75"/>
                  <a:pt x="21" y="102"/>
                </a:cubicBezTo>
                <a:cubicBezTo>
                  <a:pt x="7" y="129"/>
                  <a:pt x="1" y="177"/>
                  <a:pt x="14" y="191"/>
                </a:cubicBezTo>
                <a:cubicBezTo>
                  <a:pt x="245" y="469"/>
                  <a:pt x="599" y="517"/>
                  <a:pt x="925" y="32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32"/>
          <p:cNvSpPr/>
          <p:nvPr/>
        </p:nvSpPr>
        <p:spPr>
          <a:xfrm>
            <a:off x="7294975" y="3523341"/>
            <a:ext cx="24272" cy="5698"/>
          </a:xfrm>
          <a:custGeom>
            <a:rect b="b" l="l" r="r" t="t"/>
            <a:pathLst>
              <a:path extrusionOk="0" h="273" w="1163">
                <a:moveTo>
                  <a:pt x="639" y="259"/>
                </a:moveTo>
                <a:cubicBezTo>
                  <a:pt x="775" y="259"/>
                  <a:pt x="911" y="266"/>
                  <a:pt x="1047" y="252"/>
                </a:cubicBezTo>
                <a:cubicBezTo>
                  <a:pt x="1087" y="252"/>
                  <a:pt x="1121" y="184"/>
                  <a:pt x="1162" y="150"/>
                </a:cubicBezTo>
                <a:cubicBezTo>
                  <a:pt x="1135" y="130"/>
                  <a:pt x="1115" y="96"/>
                  <a:pt x="1087" y="89"/>
                </a:cubicBezTo>
                <a:cubicBezTo>
                  <a:pt x="788" y="55"/>
                  <a:pt x="483" y="21"/>
                  <a:pt x="177" y="1"/>
                </a:cubicBezTo>
                <a:cubicBezTo>
                  <a:pt x="136" y="1"/>
                  <a:pt x="68" y="69"/>
                  <a:pt x="41" y="123"/>
                </a:cubicBezTo>
                <a:cubicBezTo>
                  <a:pt x="0" y="184"/>
                  <a:pt x="54" y="273"/>
                  <a:pt x="136" y="266"/>
                </a:cubicBezTo>
                <a:cubicBezTo>
                  <a:pt x="306" y="273"/>
                  <a:pt x="476" y="266"/>
                  <a:pt x="646" y="26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2"/>
          <p:cNvSpPr/>
          <p:nvPr/>
        </p:nvSpPr>
        <p:spPr>
          <a:xfrm>
            <a:off x="7939316" y="3661354"/>
            <a:ext cx="17176" cy="11374"/>
          </a:xfrm>
          <a:custGeom>
            <a:rect b="b" l="l" r="r" t="t"/>
            <a:pathLst>
              <a:path extrusionOk="0" h="545" w="823">
                <a:moveTo>
                  <a:pt x="673" y="544"/>
                </a:moveTo>
                <a:cubicBezTo>
                  <a:pt x="734" y="531"/>
                  <a:pt x="782" y="490"/>
                  <a:pt x="809" y="435"/>
                </a:cubicBezTo>
                <a:cubicBezTo>
                  <a:pt x="822" y="374"/>
                  <a:pt x="802" y="306"/>
                  <a:pt x="761" y="259"/>
                </a:cubicBezTo>
                <a:cubicBezTo>
                  <a:pt x="639" y="96"/>
                  <a:pt x="435" y="0"/>
                  <a:pt x="231" y="14"/>
                </a:cubicBezTo>
                <a:cubicBezTo>
                  <a:pt x="170" y="34"/>
                  <a:pt x="116" y="62"/>
                  <a:pt x="61" y="96"/>
                </a:cubicBezTo>
                <a:cubicBezTo>
                  <a:pt x="0" y="150"/>
                  <a:pt x="41" y="299"/>
                  <a:pt x="109" y="361"/>
                </a:cubicBezTo>
                <a:cubicBezTo>
                  <a:pt x="265" y="490"/>
                  <a:pt x="469" y="517"/>
                  <a:pt x="673" y="54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2"/>
          <p:cNvSpPr/>
          <p:nvPr/>
        </p:nvSpPr>
        <p:spPr>
          <a:xfrm>
            <a:off x="7524879" y="2523021"/>
            <a:ext cx="584" cy="1002"/>
          </a:xfrm>
          <a:custGeom>
            <a:rect b="b" l="l" r="r" t="t"/>
            <a:pathLst>
              <a:path extrusionOk="0" h="48" w="28">
                <a:moveTo>
                  <a:pt x="21" y="0"/>
                </a:moveTo>
                <a:cubicBezTo>
                  <a:pt x="14" y="7"/>
                  <a:pt x="7" y="14"/>
                  <a:pt x="0" y="27"/>
                </a:cubicBezTo>
                <a:cubicBezTo>
                  <a:pt x="0" y="27"/>
                  <a:pt x="0" y="27"/>
                  <a:pt x="0" y="34"/>
                </a:cubicBezTo>
                <a:cubicBezTo>
                  <a:pt x="7" y="41"/>
                  <a:pt x="14" y="48"/>
                  <a:pt x="28" y="48"/>
                </a:cubicBezTo>
                <a:cubicBezTo>
                  <a:pt x="28" y="34"/>
                  <a:pt x="21" y="14"/>
                  <a:pt x="21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32"/>
          <p:cNvSpPr/>
          <p:nvPr/>
        </p:nvSpPr>
        <p:spPr>
          <a:xfrm>
            <a:off x="7524879" y="2504155"/>
            <a:ext cx="11499" cy="18887"/>
          </a:xfrm>
          <a:custGeom>
            <a:rect b="b" l="l" r="r" t="t"/>
            <a:pathLst>
              <a:path extrusionOk="0" h="905" w="551">
                <a:moveTo>
                  <a:pt x="490" y="41"/>
                </a:moveTo>
                <a:cubicBezTo>
                  <a:pt x="435" y="14"/>
                  <a:pt x="367" y="0"/>
                  <a:pt x="306" y="14"/>
                </a:cubicBezTo>
                <a:cubicBezTo>
                  <a:pt x="245" y="48"/>
                  <a:pt x="197" y="95"/>
                  <a:pt x="170" y="163"/>
                </a:cubicBezTo>
                <a:cubicBezTo>
                  <a:pt x="48" y="388"/>
                  <a:pt x="0" y="646"/>
                  <a:pt x="21" y="904"/>
                </a:cubicBezTo>
                <a:cubicBezTo>
                  <a:pt x="340" y="626"/>
                  <a:pt x="503" y="381"/>
                  <a:pt x="544" y="123"/>
                </a:cubicBezTo>
                <a:cubicBezTo>
                  <a:pt x="551" y="95"/>
                  <a:pt x="517" y="55"/>
                  <a:pt x="490" y="4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32"/>
          <p:cNvSpPr/>
          <p:nvPr/>
        </p:nvSpPr>
        <p:spPr>
          <a:xfrm>
            <a:off x="5578794" y="1480982"/>
            <a:ext cx="13795" cy="14484"/>
          </a:xfrm>
          <a:custGeom>
            <a:rect b="b" l="l" r="r" t="t"/>
            <a:pathLst>
              <a:path extrusionOk="0" h="694" w="661">
                <a:moveTo>
                  <a:pt x="1" y="415"/>
                </a:moveTo>
                <a:cubicBezTo>
                  <a:pt x="1" y="476"/>
                  <a:pt x="28" y="537"/>
                  <a:pt x="82" y="578"/>
                </a:cubicBezTo>
                <a:cubicBezTo>
                  <a:pt x="218" y="693"/>
                  <a:pt x="511" y="646"/>
                  <a:pt x="619" y="503"/>
                </a:cubicBezTo>
                <a:cubicBezTo>
                  <a:pt x="640" y="476"/>
                  <a:pt x="660" y="435"/>
                  <a:pt x="647" y="415"/>
                </a:cubicBezTo>
                <a:cubicBezTo>
                  <a:pt x="579" y="299"/>
                  <a:pt x="524" y="170"/>
                  <a:pt x="429" y="89"/>
                </a:cubicBezTo>
                <a:cubicBezTo>
                  <a:pt x="313" y="0"/>
                  <a:pt x="198" y="95"/>
                  <a:pt x="82" y="150"/>
                </a:cubicBezTo>
                <a:cubicBezTo>
                  <a:pt x="48" y="231"/>
                  <a:pt x="21" y="320"/>
                  <a:pt x="1" y="41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32"/>
          <p:cNvSpPr/>
          <p:nvPr/>
        </p:nvSpPr>
        <p:spPr>
          <a:xfrm>
            <a:off x="5677801" y="1465935"/>
            <a:ext cx="12501" cy="11520"/>
          </a:xfrm>
          <a:custGeom>
            <a:rect b="b" l="l" r="r" t="t"/>
            <a:pathLst>
              <a:path extrusionOk="0" h="552" w="599">
                <a:moveTo>
                  <a:pt x="14" y="314"/>
                </a:moveTo>
                <a:cubicBezTo>
                  <a:pt x="34" y="449"/>
                  <a:pt x="150" y="551"/>
                  <a:pt x="286" y="545"/>
                </a:cubicBezTo>
                <a:cubicBezTo>
                  <a:pt x="456" y="545"/>
                  <a:pt x="599" y="402"/>
                  <a:pt x="592" y="232"/>
                </a:cubicBezTo>
                <a:cubicBezTo>
                  <a:pt x="592" y="116"/>
                  <a:pt x="449" y="1"/>
                  <a:pt x="313" y="8"/>
                </a:cubicBezTo>
                <a:cubicBezTo>
                  <a:pt x="143" y="1"/>
                  <a:pt x="0" y="144"/>
                  <a:pt x="14" y="3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32"/>
          <p:cNvSpPr/>
          <p:nvPr/>
        </p:nvSpPr>
        <p:spPr>
          <a:xfrm>
            <a:off x="6799125" y="3466616"/>
            <a:ext cx="11082" cy="13211"/>
          </a:xfrm>
          <a:custGeom>
            <a:rect b="b" l="l" r="r" t="t"/>
            <a:pathLst>
              <a:path extrusionOk="0" h="633" w="531">
                <a:moveTo>
                  <a:pt x="218" y="21"/>
                </a:moveTo>
                <a:cubicBezTo>
                  <a:pt x="184" y="1"/>
                  <a:pt x="150" y="1"/>
                  <a:pt x="123" y="21"/>
                </a:cubicBezTo>
                <a:cubicBezTo>
                  <a:pt x="75" y="55"/>
                  <a:pt x="0" y="103"/>
                  <a:pt x="0" y="143"/>
                </a:cubicBezTo>
                <a:cubicBezTo>
                  <a:pt x="0" y="361"/>
                  <a:pt x="123" y="510"/>
                  <a:pt x="313" y="612"/>
                </a:cubicBezTo>
                <a:cubicBezTo>
                  <a:pt x="333" y="626"/>
                  <a:pt x="388" y="633"/>
                  <a:pt x="408" y="619"/>
                </a:cubicBezTo>
                <a:cubicBezTo>
                  <a:pt x="449" y="578"/>
                  <a:pt x="490" y="537"/>
                  <a:pt x="524" y="483"/>
                </a:cubicBezTo>
                <a:cubicBezTo>
                  <a:pt x="530" y="259"/>
                  <a:pt x="388" y="130"/>
                  <a:pt x="218" y="2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32"/>
          <p:cNvSpPr/>
          <p:nvPr/>
        </p:nvSpPr>
        <p:spPr>
          <a:xfrm>
            <a:off x="5605173" y="1466519"/>
            <a:ext cx="18324" cy="10644"/>
          </a:xfrm>
          <a:custGeom>
            <a:rect b="b" l="l" r="r" t="t"/>
            <a:pathLst>
              <a:path extrusionOk="0" h="510" w="878">
                <a:moveTo>
                  <a:pt x="280" y="489"/>
                </a:moveTo>
                <a:cubicBezTo>
                  <a:pt x="517" y="381"/>
                  <a:pt x="687" y="190"/>
                  <a:pt x="878" y="21"/>
                </a:cubicBezTo>
                <a:cubicBezTo>
                  <a:pt x="660" y="14"/>
                  <a:pt x="443" y="7"/>
                  <a:pt x="225" y="0"/>
                </a:cubicBezTo>
                <a:cubicBezTo>
                  <a:pt x="103" y="0"/>
                  <a:pt x="1" y="136"/>
                  <a:pt x="8" y="292"/>
                </a:cubicBezTo>
                <a:cubicBezTo>
                  <a:pt x="8" y="360"/>
                  <a:pt x="42" y="421"/>
                  <a:pt x="89" y="462"/>
                </a:cubicBezTo>
                <a:cubicBezTo>
                  <a:pt x="150" y="503"/>
                  <a:pt x="218" y="510"/>
                  <a:pt x="280" y="48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32"/>
          <p:cNvSpPr/>
          <p:nvPr/>
        </p:nvSpPr>
        <p:spPr>
          <a:xfrm>
            <a:off x="7579767" y="2445865"/>
            <a:ext cx="11374" cy="15193"/>
          </a:xfrm>
          <a:custGeom>
            <a:rect b="b" l="l" r="r" t="t"/>
            <a:pathLst>
              <a:path extrusionOk="0" h="728" w="545">
                <a:moveTo>
                  <a:pt x="143" y="727"/>
                </a:moveTo>
                <a:cubicBezTo>
                  <a:pt x="408" y="585"/>
                  <a:pt x="544" y="374"/>
                  <a:pt x="524" y="82"/>
                </a:cubicBezTo>
                <a:cubicBezTo>
                  <a:pt x="496" y="48"/>
                  <a:pt x="476" y="7"/>
                  <a:pt x="449" y="0"/>
                </a:cubicBezTo>
                <a:cubicBezTo>
                  <a:pt x="415" y="0"/>
                  <a:pt x="381" y="7"/>
                  <a:pt x="354" y="27"/>
                </a:cubicBezTo>
                <a:cubicBezTo>
                  <a:pt x="170" y="184"/>
                  <a:pt x="41" y="394"/>
                  <a:pt x="0" y="632"/>
                </a:cubicBezTo>
                <a:cubicBezTo>
                  <a:pt x="0" y="653"/>
                  <a:pt x="28" y="687"/>
                  <a:pt x="55" y="707"/>
                </a:cubicBezTo>
                <a:cubicBezTo>
                  <a:pt x="82" y="721"/>
                  <a:pt x="109" y="727"/>
                  <a:pt x="143" y="72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32"/>
          <p:cNvSpPr/>
          <p:nvPr/>
        </p:nvSpPr>
        <p:spPr>
          <a:xfrm>
            <a:off x="6987059" y="3538806"/>
            <a:ext cx="13774" cy="12939"/>
          </a:xfrm>
          <a:custGeom>
            <a:rect b="b" l="l" r="r" t="t"/>
            <a:pathLst>
              <a:path extrusionOk="0" h="620" w="660">
                <a:moveTo>
                  <a:pt x="156" y="69"/>
                </a:moveTo>
                <a:cubicBezTo>
                  <a:pt x="122" y="82"/>
                  <a:pt x="102" y="109"/>
                  <a:pt x="82" y="137"/>
                </a:cubicBezTo>
                <a:cubicBezTo>
                  <a:pt x="14" y="218"/>
                  <a:pt x="0" y="327"/>
                  <a:pt x="48" y="422"/>
                </a:cubicBezTo>
                <a:cubicBezTo>
                  <a:pt x="109" y="551"/>
                  <a:pt x="251" y="619"/>
                  <a:pt x="394" y="585"/>
                </a:cubicBezTo>
                <a:cubicBezTo>
                  <a:pt x="476" y="558"/>
                  <a:pt x="551" y="517"/>
                  <a:pt x="625" y="470"/>
                </a:cubicBezTo>
                <a:cubicBezTo>
                  <a:pt x="639" y="402"/>
                  <a:pt x="659" y="361"/>
                  <a:pt x="652" y="334"/>
                </a:cubicBezTo>
                <a:cubicBezTo>
                  <a:pt x="605" y="150"/>
                  <a:pt x="326" y="1"/>
                  <a:pt x="156" y="6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2"/>
          <p:cNvSpPr/>
          <p:nvPr/>
        </p:nvSpPr>
        <p:spPr>
          <a:xfrm>
            <a:off x="7923434" y="3629862"/>
            <a:ext cx="14901" cy="13649"/>
          </a:xfrm>
          <a:custGeom>
            <a:rect b="b" l="l" r="r" t="t"/>
            <a:pathLst>
              <a:path extrusionOk="0" h="654" w="714">
                <a:moveTo>
                  <a:pt x="523" y="612"/>
                </a:moveTo>
                <a:cubicBezTo>
                  <a:pt x="612" y="653"/>
                  <a:pt x="666" y="646"/>
                  <a:pt x="693" y="558"/>
                </a:cubicBezTo>
                <a:cubicBezTo>
                  <a:pt x="714" y="497"/>
                  <a:pt x="707" y="436"/>
                  <a:pt x="680" y="381"/>
                </a:cubicBezTo>
                <a:cubicBezTo>
                  <a:pt x="544" y="177"/>
                  <a:pt x="333" y="42"/>
                  <a:pt x="95" y="1"/>
                </a:cubicBezTo>
                <a:cubicBezTo>
                  <a:pt x="68" y="14"/>
                  <a:pt x="34" y="28"/>
                  <a:pt x="20" y="55"/>
                </a:cubicBezTo>
                <a:cubicBezTo>
                  <a:pt x="7" y="82"/>
                  <a:pt x="0" y="116"/>
                  <a:pt x="14" y="143"/>
                </a:cubicBezTo>
                <a:cubicBezTo>
                  <a:pt x="122" y="354"/>
                  <a:pt x="306" y="517"/>
                  <a:pt x="523" y="61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32"/>
          <p:cNvSpPr/>
          <p:nvPr/>
        </p:nvSpPr>
        <p:spPr>
          <a:xfrm>
            <a:off x="6823793" y="3513136"/>
            <a:ext cx="11792" cy="11792"/>
          </a:xfrm>
          <a:custGeom>
            <a:rect b="b" l="l" r="r" t="t"/>
            <a:pathLst>
              <a:path extrusionOk="0" h="565" w="565">
                <a:moveTo>
                  <a:pt x="280" y="7"/>
                </a:moveTo>
                <a:cubicBezTo>
                  <a:pt x="218" y="1"/>
                  <a:pt x="150" y="7"/>
                  <a:pt x="96" y="35"/>
                </a:cubicBezTo>
                <a:cubicBezTo>
                  <a:pt x="8" y="62"/>
                  <a:pt x="1" y="123"/>
                  <a:pt x="35" y="198"/>
                </a:cubicBezTo>
                <a:cubicBezTo>
                  <a:pt x="110" y="354"/>
                  <a:pt x="191" y="497"/>
                  <a:pt x="361" y="551"/>
                </a:cubicBezTo>
                <a:cubicBezTo>
                  <a:pt x="402" y="551"/>
                  <a:pt x="449" y="565"/>
                  <a:pt x="463" y="551"/>
                </a:cubicBezTo>
                <a:cubicBezTo>
                  <a:pt x="504" y="504"/>
                  <a:pt x="565" y="442"/>
                  <a:pt x="558" y="388"/>
                </a:cubicBezTo>
                <a:cubicBezTo>
                  <a:pt x="558" y="218"/>
                  <a:pt x="443" y="62"/>
                  <a:pt x="280" y="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32"/>
          <p:cNvSpPr/>
          <p:nvPr/>
        </p:nvSpPr>
        <p:spPr>
          <a:xfrm>
            <a:off x="7967949" y="3681077"/>
            <a:ext cx="13920" cy="10644"/>
          </a:xfrm>
          <a:custGeom>
            <a:rect b="b" l="l" r="r" t="t"/>
            <a:pathLst>
              <a:path extrusionOk="0" h="510" w="667">
                <a:moveTo>
                  <a:pt x="15" y="109"/>
                </a:moveTo>
                <a:cubicBezTo>
                  <a:pt x="1" y="143"/>
                  <a:pt x="8" y="177"/>
                  <a:pt x="21" y="211"/>
                </a:cubicBezTo>
                <a:cubicBezTo>
                  <a:pt x="96" y="367"/>
                  <a:pt x="246" y="483"/>
                  <a:pt x="422" y="503"/>
                </a:cubicBezTo>
                <a:cubicBezTo>
                  <a:pt x="504" y="510"/>
                  <a:pt x="592" y="435"/>
                  <a:pt x="667" y="401"/>
                </a:cubicBezTo>
                <a:cubicBezTo>
                  <a:pt x="647" y="333"/>
                  <a:pt x="653" y="292"/>
                  <a:pt x="633" y="265"/>
                </a:cubicBezTo>
                <a:cubicBezTo>
                  <a:pt x="517" y="136"/>
                  <a:pt x="361" y="48"/>
                  <a:pt x="184" y="27"/>
                </a:cubicBezTo>
                <a:cubicBezTo>
                  <a:pt x="116" y="0"/>
                  <a:pt x="42" y="41"/>
                  <a:pt x="15" y="10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32"/>
          <p:cNvSpPr/>
          <p:nvPr/>
        </p:nvSpPr>
        <p:spPr>
          <a:xfrm>
            <a:off x="7811091" y="3553978"/>
            <a:ext cx="10518" cy="20160"/>
          </a:xfrm>
          <a:custGeom>
            <a:rect b="b" l="l" r="r" t="t"/>
            <a:pathLst>
              <a:path extrusionOk="0" h="966" w="504">
                <a:moveTo>
                  <a:pt x="21" y="1"/>
                </a:moveTo>
                <a:cubicBezTo>
                  <a:pt x="1" y="341"/>
                  <a:pt x="103" y="647"/>
                  <a:pt x="238" y="946"/>
                </a:cubicBezTo>
                <a:cubicBezTo>
                  <a:pt x="245" y="966"/>
                  <a:pt x="306" y="966"/>
                  <a:pt x="334" y="952"/>
                </a:cubicBezTo>
                <a:cubicBezTo>
                  <a:pt x="429" y="918"/>
                  <a:pt x="497" y="830"/>
                  <a:pt x="504" y="728"/>
                </a:cubicBezTo>
                <a:cubicBezTo>
                  <a:pt x="463" y="429"/>
                  <a:pt x="286" y="157"/>
                  <a:pt x="21" y="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32"/>
          <p:cNvSpPr/>
          <p:nvPr/>
        </p:nvSpPr>
        <p:spPr>
          <a:xfrm>
            <a:off x="5624186" y="1357870"/>
            <a:ext cx="12501" cy="9371"/>
          </a:xfrm>
          <a:custGeom>
            <a:rect b="b" l="l" r="r" t="t"/>
            <a:pathLst>
              <a:path extrusionOk="0" h="449" w="599">
                <a:moveTo>
                  <a:pt x="204" y="442"/>
                </a:moveTo>
                <a:lnTo>
                  <a:pt x="347" y="442"/>
                </a:lnTo>
                <a:cubicBezTo>
                  <a:pt x="476" y="449"/>
                  <a:pt x="599" y="259"/>
                  <a:pt x="551" y="164"/>
                </a:cubicBezTo>
                <a:cubicBezTo>
                  <a:pt x="490" y="82"/>
                  <a:pt x="402" y="34"/>
                  <a:pt x="300" y="21"/>
                </a:cubicBezTo>
                <a:cubicBezTo>
                  <a:pt x="157" y="0"/>
                  <a:pt x="1" y="157"/>
                  <a:pt x="48" y="259"/>
                </a:cubicBezTo>
                <a:cubicBezTo>
                  <a:pt x="96" y="327"/>
                  <a:pt x="143" y="388"/>
                  <a:pt x="204" y="44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32"/>
          <p:cNvSpPr/>
          <p:nvPr/>
        </p:nvSpPr>
        <p:spPr>
          <a:xfrm>
            <a:off x="5679366" y="1358997"/>
            <a:ext cx="9517" cy="7409"/>
          </a:xfrm>
          <a:custGeom>
            <a:rect b="b" l="l" r="r" t="t"/>
            <a:pathLst>
              <a:path extrusionOk="0" h="355" w="456">
                <a:moveTo>
                  <a:pt x="218" y="354"/>
                </a:moveTo>
                <a:cubicBezTo>
                  <a:pt x="374" y="334"/>
                  <a:pt x="456" y="232"/>
                  <a:pt x="422" y="150"/>
                </a:cubicBezTo>
                <a:cubicBezTo>
                  <a:pt x="388" y="55"/>
                  <a:pt x="292" y="1"/>
                  <a:pt x="197" y="14"/>
                </a:cubicBezTo>
                <a:cubicBezTo>
                  <a:pt x="95" y="21"/>
                  <a:pt x="0" y="143"/>
                  <a:pt x="48" y="218"/>
                </a:cubicBezTo>
                <a:cubicBezTo>
                  <a:pt x="95" y="273"/>
                  <a:pt x="157" y="320"/>
                  <a:pt x="218" y="35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32"/>
          <p:cNvSpPr/>
          <p:nvPr/>
        </p:nvSpPr>
        <p:spPr>
          <a:xfrm>
            <a:off x="6921528" y="3469747"/>
            <a:ext cx="14630" cy="6824"/>
          </a:xfrm>
          <a:custGeom>
            <a:rect b="b" l="l" r="r" t="t"/>
            <a:pathLst>
              <a:path extrusionOk="0" h="327" w="701">
                <a:moveTo>
                  <a:pt x="673" y="258"/>
                </a:moveTo>
                <a:cubicBezTo>
                  <a:pt x="693" y="231"/>
                  <a:pt x="700" y="197"/>
                  <a:pt x="687" y="170"/>
                </a:cubicBezTo>
                <a:cubicBezTo>
                  <a:pt x="660" y="109"/>
                  <a:pt x="612" y="61"/>
                  <a:pt x="558" y="27"/>
                </a:cubicBezTo>
                <a:cubicBezTo>
                  <a:pt x="490" y="7"/>
                  <a:pt x="422" y="0"/>
                  <a:pt x="354" y="7"/>
                </a:cubicBezTo>
                <a:cubicBezTo>
                  <a:pt x="231" y="7"/>
                  <a:pt x="116" y="20"/>
                  <a:pt x="0" y="27"/>
                </a:cubicBezTo>
                <a:cubicBezTo>
                  <a:pt x="163" y="129"/>
                  <a:pt x="327" y="231"/>
                  <a:pt x="496" y="313"/>
                </a:cubicBezTo>
                <a:cubicBezTo>
                  <a:pt x="537" y="326"/>
                  <a:pt x="619" y="279"/>
                  <a:pt x="673" y="25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32"/>
          <p:cNvSpPr/>
          <p:nvPr/>
        </p:nvSpPr>
        <p:spPr>
          <a:xfrm>
            <a:off x="7410136" y="3490304"/>
            <a:ext cx="11792" cy="7826"/>
          </a:xfrm>
          <a:custGeom>
            <a:rect b="b" l="l" r="r" t="t"/>
            <a:pathLst>
              <a:path extrusionOk="0" h="375" w="565">
                <a:moveTo>
                  <a:pt x="41" y="170"/>
                </a:moveTo>
                <a:cubicBezTo>
                  <a:pt x="21" y="191"/>
                  <a:pt x="0" y="238"/>
                  <a:pt x="7" y="252"/>
                </a:cubicBezTo>
                <a:cubicBezTo>
                  <a:pt x="34" y="300"/>
                  <a:pt x="75" y="374"/>
                  <a:pt x="116" y="374"/>
                </a:cubicBezTo>
                <a:cubicBezTo>
                  <a:pt x="245" y="374"/>
                  <a:pt x="374" y="361"/>
                  <a:pt x="503" y="340"/>
                </a:cubicBezTo>
                <a:cubicBezTo>
                  <a:pt x="524" y="340"/>
                  <a:pt x="544" y="300"/>
                  <a:pt x="564" y="279"/>
                </a:cubicBezTo>
                <a:cubicBezTo>
                  <a:pt x="558" y="245"/>
                  <a:pt x="564" y="204"/>
                  <a:pt x="544" y="184"/>
                </a:cubicBezTo>
                <a:cubicBezTo>
                  <a:pt x="408" y="1"/>
                  <a:pt x="211" y="1"/>
                  <a:pt x="41" y="17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32"/>
          <p:cNvSpPr/>
          <p:nvPr/>
        </p:nvSpPr>
        <p:spPr>
          <a:xfrm>
            <a:off x="6058762" y="1625361"/>
            <a:ext cx="8661" cy="10936"/>
          </a:xfrm>
          <a:custGeom>
            <a:rect b="b" l="l" r="r" t="t"/>
            <a:pathLst>
              <a:path extrusionOk="0" h="524" w="415">
                <a:moveTo>
                  <a:pt x="198" y="497"/>
                </a:moveTo>
                <a:cubicBezTo>
                  <a:pt x="293" y="524"/>
                  <a:pt x="395" y="442"/>
                  <a:pt x="415" y="279"/>
                </a:cubicBezTo>
                <a:cubicBezTo>
                  <a:pt x="388" y="204"/>
                  <a:pt x="340" y="130"/>
                  <a:pt x="286" y="69"/>
                </a:cubicBezTo>
                <a:cubicBezTo>
                  <a:pt x="204" y="1"/>
                  <a:pt x="0" y="157"/>
                  <a:pt x="7" y="286"/>
                </a:cubicBezTo>
                <a:cubicBezTo>
                  <a:pt x="14" y="388"/>
                  <a:pt x="89" y="476"/>
                  <a:pt x="198" y="49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32"/>
          <p:cNvSpPr/>
          <p:nvPr/>
        </p:nvSpPr>
        <p:spPr>
          <a:xfrm>
            <a:off x="7279511" y="3300679"/>
            <a:ext cx="13628" cy="11082"/>
          </a:xfrm>
          <a:custGeom>
            <a:rect b="b" l="l" r="r" t="t"/>
            <a:pathLst>
              <a:path extrusionOk="0" h="531" w="653">
                <a:moveTo>
                  <a:pt x="320" y="34"/>
                </a:moveTo>
                <a:cubicBezTo>
                  <a:pt x="211" y="89"/>
                  <a:pt x="102" y="143"/>
                  <a:pt x="0" y="204"/>
                </a:cubicBezTo>
                <a:cubicBezTo>
                  <a:pt x="157" y="483"/>
                  <a:pt x="265" y="530"/>
                  <a:pt x="449" y="456"/>
                </a:cubicBezTo>
                <a:cubicBezTo>
                  <a:pt x="571" y="401"/>
                  <a:pt x="653" y="225"/>
                  <a:pt x="592" y="123"/>
                </a:cubicBezTo>
                <a:cubicBezTo>
                  <a:pt x="530" y="41"/>
                  <a:pt x="422" y="0"/>
                  <a:pt x="320" y="3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32"/>
          <p:cNvSpPr/>
          <p:nvPr/>
        </p:nvSpPr>
        <p:spPr>
          <a:xfrm>
            <a:off x="7274836" y="3286780"/>
            <a:ext cx="8244" cy="18032"/>
          </a:xfrm>
          <a:custGeom>
            <a:rect b="b" l="l" r="r" t="t"/>
            <a:pathLst>
              <a:path extrusionOk="0" h="864" w="395">
                <a:moveTo>
                  <a:pt x="394" y="136"/>
                </a:moveTo>
                <a:cubicBezTo>
                  <a:pt x="394" y="109"/>
                  <a:pt x="381" y="75"/>
                  <a:pt x="360" y="48"/>
                </a:cubicBezTo>
                <a:cubicBezTo>
                  <a:pt x="319" y="0"/>
                  <a:pt x="258" y="7"/>
                  <a:pt x="197" y="61"/>
                </a:cubicBezTo>
                <a:cubicBezTo>
                  <a:pt x="136" y="116"/>
                  <a:pt x="61" y="184"/>
                  <a:pt x="0" y="245"/>
                </a:cubicBezTo>
                <a:lnTo>
                  <a:pt x="0" y="863"/>
                </a:lnTo>
                <a:lnTo>
                  <a:pt x="190" y="863"/>
                </a:lnTo>
                <a:cubicBezTo>
                  <a:pt x="245" y="721"/>
                  <a:pt x="306" y="578"/>
                  <a:pt x="347" y="428"/>
                </a:cubicBezTo>
                <a:cubicBezTo>
                  <a:pt x="374" y="333"/>
                  <a:pt x="387" y="238"/>
                  <a:pt x="394" y="13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32"/>
          <p:cNvSpPr/>
          <p:nvPr/>
        </p:nvSpPr>
        <p:spPr>
          <a:xfrm>
            <a:off x="7274398" y="3291601"/>
            <a:ext cx="459" cy="730"/>
          </a:xfrm>
          <a:custGeom>
            <a:rect b="b" l="l" r="r" t="t"/>
            <a:pathLst>
              <a:path extrusionOk="0" h="35" w="22">
                <a:moveTo>
                  <a:pt x="21" y="14"/>
                </a:moveTo>
                <a:lnTo>
                  <a:pt x="21" y="0"/>
                </a:lnTo>
                <a:cubicBezTo>
                  <a:pt x="7" y="7"/>
                  <a:pt x="7" y="21"/>
                  <a:pt x="1" y="28"/>
                </a:cubicBezTo>
                <a:lnTo>
                  <a:pt x="1" y="34"/>
                </a:lnTo>
                <a:cubicBezTo>
                  <a:pt x="7" y="28"/>
                  <a:pt x="14" y="21"/>
                  <a:pt x="21" y="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32"/>
          <p:cNvSpPr/>
          <p:nvPr/>
        </p:nvSpPr>
        <p:spPr>
          <a:xfrm>
            <a:off x="7278655" y="3304644"/>
            <a:ext cx="877" cy="730"/>
          </a:xfrm>
          <a:custGeom>
            <a:rect b="b" l="l" r="r" t="t"/>
            <a:pathLst>
              <a:path extrusionOk="0" h="35" w="42">
                <a:moveTo>
                  <a:pt x="14" y="1"/>
                </a:moveTo>
                <a:cubicBezTo>
                  <a:pt x="7" y="14"/>
                  <a:pt x="1" y="21"/>
                  <a:pt x="1" y="35"/>
                </a:cubicBezTo>
                <a:cubicBezTo>
                  <a:pt x="14" y="28"/>
                  <a:pt x="28" y="21"/>
                  <a:pt x="41" y="14"/>
                </a:cubicBezTo>
                <a:cubicBezTo>
                  <a:pt x="35" y="7"/>
                  <a:pt x="35" y="7"/>
                  <a:pt x="35" y="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32"/>
          <p:cNvSpPr/>
          <p:nvPr/>
        </p:nvSpPr>
        <p:spPr>
          <a:xfrm>
            <a:off x="7800885" y="3549303"/>
            <a:ext cx="1440" cy="584"/>
          </a:xfrm>
          <a:custGeom>
            <a:rect b="b" l="l" r="r" t="t"/>
            <a:pathLst>
              <a:path extrusionOk="0" h="28" w="69">
                <a:moveTo>
                  <a:pt x="0" y="1"/>
                </a:moveTo>
                <a:cubicBezTo>
                  <a:pt x="7" y="14"/>
                  <a:pt x="14" y="21"/>
                  <a:pt x="21" y="28"/>
                </a:cubicBezTo>
                <a:cubicBezTo>
                  <a:pt x="34" y="28"/>
                  <a:pt x="48" y="28"/>
                  <a:pt x="68" y="28"/>
                </a:cubicBezTo>
                <a:cubicBezTo>
                  <a:pt x="55" y="21"/>
                  <a:pt x="48" y="14"/>
                  <a:pt x="41" y="1"/>
                </a:cubicBezTo>
                <a:cubicBezTo>
                  <a:pt x="27" y="7"/>
                  <a:pt x="14" y="1"/>
                  <a:pt x="0" y="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2"/>
          <p:cNvSpPr/>
          <p:nvPr/>
        </p:nvSpPr>
        <p:spPr>
          <a:xfrm>
            <a:off x="7784711" y="3540517"/>
            <a:ext cx="16195" cy="8953"/>
          </a:xfrm>
          <a:custGeom>
            <a:rect b="b" l="l" r="r" t="t"/>
            <a:pathLst>
              <a:path extrusionOk="0" h="429" w="776">
                <a:moveTo>
                  <a:pt x="1" y="48"/>
                </a:moveTo>
                <a:cubicBezTo>
                  <a:pt x="184" y="293"/>
                  <a:pt x="469" y="428"/>
                  <a:pt x="775" y="422"/>
                </a:cubicBezTo>
                <a:cubicBezTo>
                  <a:pt x="605" y="109"/>
                  <a:pt x="347" y="0"/>
                  <a:pt x="1" y="4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32"/>
          <p:cNvSpPr/>
          <p:nvPr/>
        </p:nvSpPr>
        <p:spPr>
          <a:xfrm>
            <a:off x="7348152" y="3448459"/>
            <a:ext cx="28529" cy="59020"/>
          </a:xfrm>
          <a:custGeom>
            <a:rect b="b" l="l" r="r" t="t"/>
            <a:pathLst>
              <a:path extrusionOk="0" h="2828" w="1367">
                <a:moveTo>
                  <a:pt x="48" y="2699"/>
                </a:moveTo>
                <a:cubicBezTo>
                  <a:pt x="89" y="2794"/>
                  <a:pt x="204" y="2828"/>
                  <a:pt x="293" y="2780"/>
                </a:cubicBezTo>
                <a:cubicBezTo>
                  <a:pt x="374" y="2726"/>
                  <a:pt x="449" y="2672"/>
                  <a:pt x="524" y="2617"/>
                </a:cubicBezTo>
                <a:lnTo>
                  <a:pt x="544" y="2638"/>
                </a:lnTo>
                <a:lnTo>
                  <a:pt x="531" y="2610"/>
                </a:lnTo>
                <a:lnTo>
                  <a:pt x="728" y="2590"/>
                </a:lnTo>
                <a:cubicBezTo>
                  <a:pt x="687" y="2434"/>
                  <a:pt x="639" y="2277"/>
                  <a:pt x="612" y="2121"/>
                </a:cubicBezTo>
                <a:cubicBezTo>
                  <a:pt x="585" y="2012"/>
                  <a:pt x="639" y="1904"/>
                  <a:pt x="735" y="1863"/>
                </a:cubicBezTo>
                <a:cubicBezTo>
                  <a:pt x="769" y="1849"/>
                  <a:pt x="802" y="1842"/>
                  <a:pt x="836" y="1836"/>
                </a:cubicBezTo>
                <a:cubicBezTo>
                  <a:pt x="1020" y="1795"/>
                  <a:pt x="1163" y="1747"/>
                  <a:pt x="1088" y="1496"/>
                </a:cubicBezTo>
                <a:cubicBezTo>
                  <a:pt x="1081" y="1401"/>
                  <a:pt x="1108" y="1299"/>
                  <a:pt x="1176" y="1224"/>
                </a:cubicBezTo>
                <a:cubicBezTo>
                  <a:pt x="1258" y="1122"/>
                  <a:pt x="1367" y="1027"/>
                  <a:pt x="1367" y="877"/>
                </a:cubicBezTo>
                <a:cubicBezTo>
                  <a:pt x="1367" y="823"/>
                  <a:pt x="1333" y="728"/>
                  <a:pt x="1278" y="707"/>
                </a:cubicBezTo>
                <a:cubicBezTo>
                  <a:pt x="1183" y="680"/>
                  <a:pt x="1081" y="667"/>
                  <a:pt x="986" y="674"/>
                </a:cubicBezTo>
                <a:cubicBezTo>
                  <a:pt x="877" y="687"/>
                  <a:pt x="782" y="633"/>
                  <a:pt x="728" y="544"/>
                </a:cubicBezTo>
                <a:cubicBezTo>
                  <a:pt x="680" y="456"/>
                  <a:pt x="694" y="422"/>
                  <a:pt x="870" y="320"/>
                </a:cubicBezTo>
                <a:cubicBezTo>
                  <a:pt x="925" y="286"/>
                  <a:pt x="1006" y="266"/>
                  <a:pt x="1040" y="218"/>
                </a:cubicBezTo>
                <a:cubicBezTo>
                  <a:pt x="1074" y="171"/>
                  <a:pt x="1054" y="109"/>
                  <a:pt x="1047" y="48"/>
                </a:cubicBezTo>
                <a:cubicBezTo>
                  <a:pt x="1027" y="21"/>
                  <a:pt x="1000" y="1"/>
                  <a:pt x="966" y="8"/>
                </a:cubicBezTo>
                <a:cubicBezTo>
                  <a:pt x="218" y="198"/>
                  <a:pt x="55" y="626"/>
                  <a:pt x="116" y="1312"/>
                </a:cubicBezTo>
                <a:cubicBezTo>
                  <a:pt x="130" y="1441"/>
                  <a:pt x="150" y="1577"/>
                  <a:pt x="184" y="1713"/>
                </a:cubicBezTo>
                <a:cubicBezTo>
                  <a:pt x="232" y="1944"/>
                  <a:pt x="279" y="2175"/>
                  <a:pt x="327" y="2413"/>
                </a:cubicBezTo>
                <a:lnTo>
                  <a:pt x="306" y="2393"/>
                </a:lnTo>
                <a:cubicBezTo>
                  <a:pt x="313" y="2400"/>
                  <a:pt x="320" y="2406"/>
                  <a:pt x="327" y="2413"/>
                </a:cubicBezTo>
                <a:lnTo>
                  <a:pt x="327" y="2413"/>
                </a:lnTo>
                <a:cubicBezTo>
                  <a:pt x="354" y="2440"/>
                  <a:pt x="388" y="2474"/>
                  <a:pt x="422" y="2508"/>
                </a:cubicBezTo>
                <a:cubicBezTo>
                  <a:pt x="388" y="2474"/>
                  <a:pt x="361" y="2440"/>
                  <a:pt x="327" y="2413"/>
                </a:cubicBezTo>
                <a:cubicBezTo>
                  <a:pt x="259" y="2420"/>
                  <a:pt x="198" y="2434"/>
                  <a:pt x="143" y="2461"/>
                </a:cubicBezTo>
                <a:cubicBezTo>
                  <a:pt x="28" y="2529"/>
                  <a:pt x="1" y="2617"/>
                  <a:pt x="48" y="269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2"/>
          <p:cNvSpPr/>
          <p:nvPr/>
        </p:nvSpPr>
        <p:spPr>
          <a:xfrm>
            <a:off x="6707923" y="3244935"/>
            <a:ext cx="4571" cy="13920"/>
          </a:xfrm>
          <a:custGeom>
            <a:rect b="b" l="l" r="r" t="t"/>
            <a:pathLst>
              <a:path extrusionOk="0" h="667" w="219">
                <a:moveTo>
                  <a:pt x="150" y="34"/>
                </a:moveTo>
                <a:cubicBezTo>
                  <a:pt x="103" y="1"/>
                  <a:pt x="55" y="34"/>
                  <a:pt x="35" y="116"/>
                </a:cubicBezTo>
                <a:cubicBezTo>
                  <a:pt x="21" y="191"/>
                  <a:pt x="7" y="266"/>
                  <a:pt x="7" y="340"/>
                </a:cubicBezTo>
                <a:cubicBezTo>
                  <a:pt x="1" y="401"/>
                  <a:pt x="1" y="456"/>
                  <a:pt x="7" y="510"/>
                </a:cubicBezTo>
                <a:cubicBezTo>
                  <a:pt x="35" y="571"/>
                  <a:pt x="69" y="619"/>
                  <a:pt x="116" y="667"/>
                </a:cubicBezTo>
                <a:cubicBezTo>
                  <a:pt x="150" y="612"/>
                  <a:pt x="211" y="565"/>
                  <a:pt x="211" y="510"/>
                </a:cubicBezTo>
                <a:cubicBezTo>
                  <a:pt x="218" y="374"/>
                  <a:pt x="218" y="245"/>
                  <a:pt x="204" y="109"/>
                </a:cubicBezTo>
                <a:cubicBezTo>
                  <a:pt x="198" y="75"/>
                  <a:pt x="177" y="48"/>
                  <a:pt x="150" y="3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2"/>
          <p:cNvSpPr/>
          <p:nvPr/>
        </p:nvSpPr>
        <p:spPr>
          <a:xfrm>
            <a:off x="7417357" y="3625750"/>
            <a:ext cx="9099" cy="10665"/>
          </a:xfrm>
          <a:custGeom>
            <a:rect b="b" l="l" r="r" t="t"/>
            <a:pathLst>
              <a:path extrusionOk="0" h="511" w="436">
                <a:moveTo>
                  <a:pt x="8" y="347"/>
                </a:moveTo>
                <a:cubicBezTo>
                  <a:pt x="1" y="388"/>
                  <a:pt x="69" y="456"/>
                  <a:pt x="117" y="497"/>
                </a:cubicBezTo>
                <a:cubicBezTo>
                  <a:pt x="130" y="510"/>
                  <a:pt x="184" y="497"/>
                  <a:pt x="212" y="483"/>
                </a:cubicBezTo>
                <a:cubicBezTo>
                  <a:pt x="348" y="442"/>
                  <a:pt x="436" y="306"/>
                  <a:pt x="416" y="164"/>
                </a:cubicBezTo>
                <a:cubicBezTo>
                  <a:pt x="382" y="109"/>
                  <a:pt x="361" y="14"/>
                  <a:pt x="314" y="1"/>
                </a:cubicBezTo>
                <a:cubicBezTo>
                  <a:pt x="246" y="1"/>
                  <a:pt x="178" y="28"/>
                  <a:pt x="130" y="75"/>
                </a:cubicBezTo>
                <a:cubicBezTo>
                  <a:pt x="69" y="157"/>
                  <a:pt x="28" y="245"/>
                  <a:pt x="8" y="34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2"/>
          <p:cNvSpPr/>
          <p:nvPr/>
        </p:nvSpPr>
        <p:spPr>
          <a:xfrm>
            <a:off x="6008841" y="1751875"/>
            <a:ext cx="8098" cy="9955"/>
          </a:xfrm>
          <a:custGeom>
            <a:rect b="b" l="l" r="r" t="t"/>
            <a:pathLst>
              <a:path extrusionOk="0" h="477" w="388">
                <a:moveTo>
                  <a:pt x="340" y="456"/>
                </a:moveTo>
                <a:cubicBezTo>
                  <a:pt x="354" y="456"/>
                  <a:pt x="367" y="408"/>
                  <a:pt x="388" y="368"/>
                </a:cubicBezTo>
                <a:cubicBezTo>
                  <a:pt x="388" y="279"/>
                  <a:pt x="367" y="184"/>
                  <a:pt x="347" y="96"/>
                </a:cubicBezTo>
                <a:cubicBezTo>
                  <a:pt x="313" y="41"/>
                  <a:pt x="265" y="7"/>
                  <a:pt x="204" y="1"/>
                </a:cubicBezTo>
                <a:cubicBezTo>
                  <a:pt x="143" y="7"/>
                  <a:pt x="89" y="48"/>
                  <a:pt x="61" y="103"/>
                </a:cubicBezTo>
                <a:cubicBezTo>
                  <a:pt x="0" y="225"/>
                  <a:pt x="41" y="368"/>
                  <a:pt x="150" y="442"/>
                </a:cubicBezTo>
                <a:cubicBezTo>
                  <a:pt x="191" y="476"/>
                  <a:pt x="272" y="463"/>
                  <a:pt x="340" y="45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2"/>
          <p:cNvSpPr/>
          <p:nvPr/>
        </p:nvSpPr>
        <p:spPr>
          <a:xfrm>
            <a:off x="7257242" y="2809378"/>
            <a:ext cx="10665" cy="8098"/>
          </a:xfrm>
          <a:custGeom>
            <a:rect b="b" l="l" r="r" t="t"/>
            <a:pathLst>
              <a:path extrusionOk="0" h="388" w="511">
                <a:moveTo>
                  <a:pt x="503" y="184"/>
                </a:moveTo>
                <a:cubicBezTo>
                  <a:pt x="510" y="82"/>
                  <a:pt x="422" y="0"/>
                  <a:pt x="320" y="21"/>
                </a:cubicBezTo>
                <a:cubicBezTo>
                  <a:pt x="259" y="27"/>
                  <a:pt x="197" y="48"/>
                  <a:pt x="136" y="82"/>
                </a:cubicBezTo>
                <a:cubicBezTo>
                  <a:pt x="55" y="122"/>
                  <a:pt x="0" y="265"/>
                  <a:pt x="55" y="313"/>
                </a:cubicBezTo>
                <a:cubicBezTo>
                  <a:pt x="102" y="354"/>
                  <a:pt x="157" y="381"/>
                  <a:pt x="225" y="388"/>
                </a:cubicBezTo>
                <a:cubicBezTo>
                  <a:pt x="408" y="388"/>
                  <a:pt x="496" y="320"/>
                  <a:pt x="503" y="18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2"/>
          <p:cNvSpPr/>
          <p:nvPr/>
        </p:nvSpPr>
        <p:spPr>
          <a:xfrm>
            <a:off x="7055972" y="3984860"/>
            <a:ext cx="8536" cy="10518"/>
          </a:xfrm>
          <a:custGeom>
            <a:rect b="b" l="l" r="r" t="t"/>
            <a:pathLst>
              <a:path extrusionOk="0" h="504" w="409">
                <a:moveTo>
                  <a:pt x="286" y="55"/>
                </a:moveTo>
                <a:cubicBezTo>
                  <a:pt x="239" y="15"/>
                  <a:pt x="171" y="1"/>
                  <a:pt x="116" y="15"/>
                </a:cubicBezTo>
                <a:cubicBezTo>
                  <a:pt x="62" y="35"/>
                  <a:pt x="1" y="123"/>
                  <a:pt x="14" y="164"/>
                </a:cubicBezTo>
                <a:cubicBezTo>
                  <a:pt x="55" y="280"/>
                  <a:pt x="110" y="395"/>
                  <a:pt x="171" y="504"/>
                </a:cubicBezTo>
                <a:lnTo>
                  <a:pt x="375" y="504"/>
                </a:lnTo>
                <a:cubicBezTo>
                  <a:pt x="409" y="341"/>
                  <a:pt x="409" y="178"/>
                  <a:pt x="286" y="5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2"/>
          <p:cNvSpPr/>
          <p:nvPr/>
        </p:nvSpPr>
        <p:spPr>
          <a:xfrm>
            <a:off x="7059249" y="3995233"/>
            <a:ext cx="438" cy="584"/>
          </a:xfrm>
          <a:custGeom>
            <a:rect b="b" l="l" r="r" t="t"/>
            <a:pathLst>
              <a:path extrusionOk="0" h="28" w="21">
                <a:moveTo>
                  <a:pt x="14" y="0"/>
                </a:moveTo>
                <a:lnTo>
                  <a:pt x="0" y="0"/>
                </a:lnTo>
                <a:lnTo>
                  <a:pt x="0" y="27"/>
                </a:lnTo>
                <a:lnTo>
                  <a:pt x="21" y="27"/>
                </a:lnTo>
                <a:cubicBezTo>
                  <a:pt x="21" y="20"/>
                  <a:pt x="14" y="7"/>
                  <a:pt x="14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32"/>
          <p:cNvSpPr/>
          <p:nvPr/>
        </p:nvSpPr>
        <p:spPr>
          <a:xfrm>
            <a:off x="5579941" y="1483674"/>
            <a:ext cx="730" cy="584"/>
          </a:xfrm>
          <a:custGeom>
            <a:rect b="b" l="l" r="r" t="t"/>
            <a:pathLst>
              <a:path extrusionOk="0" h="28" w="35">
                <a:moveTo>
                  <a:pt x="0" y="0"/>
                </a:moveTo>
                <a:cubicBezTo>
                  <a:pt x="0" y="7"/>
                  <a:pt x="7" y="21"/>
                  <a:pt x="7" y="28"/>
                </a:cubicBezTo>
                <a:lnTo>
                  <a:pt x="27" y="21"/>
                </a:lnTo>
                <a:cubicBezTo>
                  <a:pt x="34" y="14"/>
                  <a:pt x="34" y="7"/>
                  <a:pt x="34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32"/>
          <p:cNvSpPr/>
          <p:nvPr/>
        </p:nvSpPr>
        <p:spPr>
          <a:xfrm>
            <a:off x="5570571" y="1475451"/>
            <a:ext cx="9245" cy="8390"/>
          </a:xfrm>
          <a:custGeom>
            <a:rect b="b" l="l" r="r" t="t"/>
            <a:pathLst>
              <a:path extrusionOk="0" h="402" w="443">
                <a:moveTo>
                  <a:pt x="143" y="7"/>
                </a:moveTo>
                <a:cubicBezTo>
                  <a:pt x="89" y="21"/>
                  <a:pt x="1" y="82"/>
                  <a:pt x="1" y="116"/>
                </a:cubicBezTo>
                <a:cubicBezTo>
                  <a:pt x="8" y="197"/>
                  <a:pt x="35" y="333"/>
                  <a:pt x="96" y="360"/>
                </a:cubicBezTo>
                <a:cubicBezTo>
                  <a:pt x="211" y="388"/>
                  <a:pt x="327" y="401"/>
                  <a:pt x="442" y="394"/>
                </a:cubicBezTo>
                <a:cubicBezTo>
                  <a:pt x="415" y="279"/>
                  <a:pt x="368" y="170"/>
                  <a:pt x="313" y="61"/>
                </a:cubicBezTo>
                <a:cubicBezTo>
                  <a:pt x="273" y="21"/>
                  <a:pt x="205" y="0"/>
                  <a:pt x="143" y="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32"/>
          <p:cNvSpPr/>
          <p:nvPr/>
        </p:nvSpPr>
        <p:spPr>
          <a:xfrm>
            <a:off x="7200935" y="3259962"/>
            <a:ext cx="8390" cy="9245"/>
          </a:xfrm>
          <a:custGeom>
            <a:rect b="b" l="l" r="r" t="t"/>
            <a:pathLst>
              <a:path extrusionOk="0" h="443" w="402">
                <a:moveTo>
                  <a:pt x="401" y="178"/>
                </a:moveTo>
                <a:cubicBezTo>
                  <a:pt x="333" y="123"/>
                  <a:pt x="252" y="76"/>
                  <a:pt x="170" y="35"/>
                </a:cubicBezTo>
                <a:cubicBezTo>
                  <a:pt x="68" y="1"/>
                  <a:pt x="0" y="82"/>
                  <a:pt x="0" y="225"/>
                </a:cubicBezTo>
                <a:cubicBezTo>
                  <a:pt x="0" y="286"/>
                  <a:pt x="28" y="354"/>
                  <a:pt x="75" y="395"/>
                </a:cubicBezTo>
                <a:cubicBezTo>
                  <a:pt x="163" y="443"/>
                  <a:pt x="374" y="314"/>
                  <a:pt x="401" y="17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32"/>
          <p:cNvSpPr/>
          <p:nvPr/>
        </p:nvSpPr>
        <p:spPr>
          <a:xfrm>
            <a:off x="7319498" y="3631135"/>
            <a:ext cx="12084" cy="6136"/>
          </a:xfrm>
          <a:custGeom>
            <a:rect b="b" l="l" r="r" t="t"/>
            <a:pathLst>
              <a:path extrusionOk="0" h="294" w="579">
                <a:moveTo>
                  <a:pt x="245" y="286"/>
                </a:moveTo>
                <a:cubicBezTo>
                  <a:pt x="313" y="293"/>
                  <a:pt x="381" y="286"/>
                  <a:pt x="449" y="273"/>
                </a:cubicBezTo>
                <a:cubicBezTo>
                  <a:pt x="504" y="246"/>
                  <a:pt x="551" y="198"/>
                  <a:pt x="572" y="144"/>
                </a:cubicBezTo>
                <a:cubicBezTo>
                  <a:pt x="578" y="103"/>
                  <a:pt x="510" y="48"/>
                  <a:pt x="463" y="14"/>
                </a:cubicBezTo>
                <a:cubicBezTo>
                  <a:pt x="443" y="1"/>
                  <a:pt x="395" y="8"/>
                  <a:pt x="361" y="8"/>
                </a:cubicBezTo>
                <a:cubicBezTo>
                  <a:pt x="327" y="14"/>
                  <a:pt x="293" y="8"/>
                  <a:pt x="259" y="14"/>
                </a:cubicBezTo>
                <a:cubicBezTo>
                  <a:pt x="157" y="28"/>
                  <a:pt x="55" y="48"/>
                  <a:pt x="21" y="157"/>
                </a:cubicBezTo>
                <a:cubicBezTo>
                  <a:pt x="1" y="225"/>
                  <a:pt x="110" y="286"/>
                  <a:pt x="245" y="28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32"/>
          <p:cNvSpPr/>
          <p:nvPr/>
        </p:nvSpPr>
        <p:spPr>
          <a:xfrm>
            <a:off x="4797316" y="1414323"/>
            <a:ext cx="6261" cy="10226"/>
          </a:xfrm>
          <a:custGeom>
            <a:rect b="b" l="l" r="r" t="t"/>
            <a:pathLst>
              <a:path extrusionOk="0" h="490" w="300">
                <a:moveTo>
                  <a:pt x="197" y="490"/>
                </a:moveTo>
                <a:cubicBezTo>
                  <a:pt x="238" y="408"/>
                  <a:pt x="272" y="326"/>
                  <a:pt x="299" y="238"/>
                </a:cubicBezTo>
                <a:cubicBezTo>
                  <a:pt x="299" y="170"/>
                  <a:pt x="272" y="109"/>
                  <a:pt x="231" y="68"/>
                </a:cubicBezTo>
                <a:cubicBezTo>
                  <a:pt x="170" y="0"/>
                  <a:pt x="20" y="89"/>
                  <a:pt x="14" y="190"/>
                </a:cubicBezTo>
                <a:cubicBezTo>
                  <a:pt x="0" y="340"/>
                  <a:pt x="54" y="449"/>
                  <a:pt x="197" y="49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32"/>
          <p:cNvSpPr/>
          <p:nvPr/>
        </p:nvSpPr>
        <p:spPr>
          <a:xfrm>
            <a:off x="5799202" y="3694830"/>
            <a:ext cx="7263" cy="8390"/>
          </a:xfrm>
          <a:custGeom>
            <a:rect b="b" l="l" r="r" t="t"/>
            <a:pathLst>
              <a:path extrusionOk="0" h="402" w="348">
                <a:moveTo>
                  <a:pt x="286" y="299"/>
                </a:moveTo>
                <a:cubicBezTo>
                  <a:pt x="347" y="184"/>
                  <a:pt x="313" y="55"/>
                  <a:pt x="218" y="27"/>
                </a:cubicBezTo>
                <a:cubicBezTo>
                  <a:pt x="110" y="0"/>
                  <a:pt x="8" y="82"/>
                  <a:pt x="1" y="197"/>
                </a:cubicBezTo>
                <a:cubicBezTo>
                  <a:pt x="21" y="252"/>
                  <a:pt x="62" y="313"/>
                  <a:pt x="110" y="360"/>
                </a:cubicBezTo>
                <a:cubicBezTo>
                  <a:pt x="171" y="401"/>
                  <a:pt x="259" y="367"/>
                  <a:pt x="286" y="29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32"/>
          <p:cNvSpPr/>
          <p:nvPr/>
        </p:nvSpPr>
        <p:spPr>
          <a:xfrm>
            <a:off x="4789657" y="1566215"/>
            <a:ext cx="6971" cy="8390"/>
          </a:xfrm>
          <a:custGeom>
            <a:rect b="b" l="l" r="r" t="t"/>
            <a:pathLst>
              <a:path extrusionOk="0" h="402" w="334">
                <a:moveTo>
                  <a:pt x="150" y="48"/>
                </a:moveTo>
                <a:cubicBezTo>
                  <a:pt x="54" y="96"/>
                  <a:pt x="0" y="191"/>
                  <a:pt x="7" y="293"/>
                </a:cubicBezTo>
                <a:cubicBezTo>
                  <a:pt x="7" y="320"/>
                  <a:pt x="34" y="368"/>
                  <a:pt x="54" y="374"/>
                </a:cubicBezTo>
                <a:cubicBezTo>
                  <a:pt x="109" y="381"/>
                  <a:pt x="204" y="402"/>
                  <a:pt x="224" y="374"/>
                </a:cubicBezTo>
                <a:cubicBezTo>
                  <a:pt x="272" y="300"/>
                  <a:pt x="306" y="225"/>
                  <a:pt x="333" y="143"/>
                </a:cubicBezTo>
                <a:cubicBezTo>
                  <a:pt x="286" y="21"/>
                  <a:pt x="231" y="1"/>
                  <a:pt x="150" y="4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32"/>
          <p:cNvSpPr/>
          <p:nvPr/>
        </p:nvSpPr>
        <p:spPr>
          <a:xfrm>
            <a:off x="5365064" y="2770372"/>
            <a:ext cx="10080" cy="7951"/>
          </a:xfrm>
          <a:custGeom>
            <a:rect b="b" l="l" r="r" t="t"/>
            <a:pathLst>
              <a:path extrusionOk="0" h="381" w="483">
                <a:moveTo>
                  <a:pt x="340" y="116"/>
                </a:moveTo>
                <a:cubicBezTo>
                  <a:pt x="306" y="95"/>
                  <a:pt x="279" y="82"/>
                  <a:pt x="252" y="55"/>
                </a:cubicBezTo>
                <a:cubicBezTo>
                  <a:pt x="204" y="0"/>
                  <a:pt x="123" y="0"/>
                  <a:pt x="68" y="55"/>
                </a:cubicBezTo>
                <a:cubicBezTo>
                  <a:pt x="28" y="95"/>
                  <a:pt x="0" y="157"/>
                  <a:pt x="7" y="225"/>
                </a:cubicBezTo>
                <a:cubicBezTo>
                  <a:pt x="14" y="272"/>
                  <a:pt x="68" y="354"/>
                  <a:pt x="116" y="360"/>
                </a:cubicBezTo>
                <a:cubicBezTo>
                  <a:pt x="238" y="374"/>
                  <a:pt x="361" y="381"/>
                  <a:pt x="483" y="381"/>
                </a:cubicBezTo>
                <a:lnTo>
                  <a:pt x="483" y="184"/>
                </a:lnTo>
                <a:cubicBezTo>
                  <a:pt x="435" y="163"/>
                  <a:pt x="381" y="136"/>
                  <a:pt x="340" y="11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32"/>
          <p:cNvSpPr/>
          <p:nvPr/>
        </p:nvSpPr>
        <p:spPr>
          <a:xfrm>
            <a:off x="5375123" y="2778303"/>
            <a:ext cx="730" cy="730"/>
          </a:xfrm>
          <a:custGeom>
            <a:rect b="b" l="l" r="r" t="t"/>
            <a:pathLst>
              <a:path extrusionOk="0" h="35" w="35">
                <a:moveTo>
                  <a:pt x="1" y="1"/>
                </a:moveTo>
                <a:lnTo>
                  <a:pt x="1" y="35"/>
                </a:lnTo>
                <a:cubicBezTo>
                  <a:pt x="14" y="21"/>
                  <a:pt x="21" y="14"/>
                  <a:pt x="35" y="1"/>
                </a:cubicBezTo>
                <a:lnTo>
                  <a:pt x="35" y="1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32"/>
          <p:cNvSpPr/>
          <p:nvPr/>
        </p:nvSpPr>
        <p:spPr>
          <a:xfrm>
            <a:off x="7535940" y="4337313"/>
            <a:ext cx="7534" cy="10957"/>
          </a:xfrm>
          <a:custGeom>
            <a:rect b="b" l="l" r="r" t="t"/>
            <a:pathLst>
              <a:path extrusionOk="0" h="525" w="361">
                <a:moveTo>
                  <a:pt x="286" y="422"/>
                </a:moveTo>
                <a:cubicBezTo>
                  <a:pt x="313" y="368"/>
                  <a:pt x="333" y="307"/>
                  <a:pt x="354" y="246"/>
                </a:cubicBezTo>
                <a:cubicBezTo>
                  <a:pt x="361" y="212"/>
                  <a:pt x="354" y="178"/>
                  <a:pt x="340" y="150"/>
                </a:cubicBezTo>
                <a:cubicBezTo>
                  <a:pt x="313" y="89"/>
                  <a:pt x="279" y="15"/>
                  <a:pt x="238" y="1"/>
                </a:cubicBezTo>
                <a:cubicBezTo>
                  <a:pt x="170" y="1"/>
                  <a:pt x="116" y="35"/>
                  <a:pt x="75" y="89"/>
                </a:cubicBezTo>
                <a:cubicBezTo>
                  <a:pt x="28" y="171"/>
                  <a:pt x="0" y="266"/>
                  <a:pt x="0" y="361"/>
                </a:cubicBezTo>
                <a:cubicBezTo>
                  <a:pt x="0" y="409"/>
                  <a:pt x="68" y="463"/>
                  <a:pt x="116" y="490"/>
                </a:cubicBezTo>
                <a:cubicBezTo>
                  <a:pt x="184" y="524"/>
                  <a:pt x="265" y="490"/>
                  <a:pt x="286" y="42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32"/>
          <p:cNvSpPr/>
          <p:nvPr/>
        </p:nvSpPr>
        <p:spPr>
          <a:xfrm>
            <a:off x="7351283" y="3517101"/>
            <a:ext cx="9788" cy="7972"/>
          </a:xfrm>
          <a:custGeom>
            <a:rect b="b" l="l" r="r" t="t"/>
            <a:pathLst>
              <a:path extrusionOk="0" h="382" w="469">
                <a:moveTo>
                  <a:pt x="313" y="348"/>
                </a:moveTo>
                <a:cubicBezTo>
                  <a:pt x="367" y="320"/>
                  <a:pt x="421" y="286"/>
                  <a:pt x="469" y="239"/>
                </a:cubicBezTo>
                <a:cubicBezTo>
                  <a:pt x="462" y="205"/>
                  <a:pt x="455" y="171"/>
                  <a:pt x="442" y="137"/>
                </a:cubicBezTo>
                <a:cubicBezTo>
                  <a:pt x="394" y="49"/>
                  <a:pt x="292" y="1"/>
                  <a:pt x="190" y="21"/>
                </a:cubicBezTo>
                <a:cubicBezTo>
                  <a:pt x="88" y="42"/>
                  <a:pt x="0" y="184"/>
                  <a:pt x="48" y="252"/>
                </a:cubicBezTo>
                <a:cubicBezTo>
                  <a:pt x="102" y="341"/>
                  <a:pt x="211" y="382"/>
                  <a:pt x="313" y="34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32"/>
          <p:cNvSpPr/>
          <p:nvPr/>
        </p:nvSpPr>
        <p:spPr>
          <a:xfrm>
            <a:off x="3753420" y="4376048"/>
            <a:ext cx="7534" cy="8661"/>
          </a:xfrm>
          <a:custGeom>
            <a:rect b="b" l="l" r="r" t="t"/>
            <a:pathLst>
              <a:path extrusionOk="0" h="415" w="361">
                <a:moveTo>
                  <a:pt x="307" y="401"/>
                </a:moveTo>
                <a:cubicBezTo>
                  <a:pt x="334" y="381"/>
                  <a:pt x="361" y="354"/>
                  <a:pt x="361" y="326"/>
                </a:cubicBezTo>
                <a:cubicBezTo>
                  <a:pt x="361" y="197"/>
                  <a:pt x="300" y="75"/>
                  <a:pt x="191" y="0"/>
                </a:cubicBezTo>
                <a:cubicBezTo>
                  <a:pt x="144" y="41"/>
                  <a:pt x="62" y="61"/>
                  <a:pt x="48" y="109"/>
                </a:cubicBezTo>
                <a:cubicBezTo>
                  <a:pt x="1" y="245"/>
                  <a:pt x="62" y="340"/>
                  <a:pt x="218" y="408"/>
                </a:cubicBezTo>
                <a:cubicBezTo>
                  <a:pt x="245" y="415"/>
                  <a:pt x="279" y="415"/>
                  <a:pt x="307" y="40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32"/>
          <p:cNvSpPr/>
          <p:nvPr/>
        </p:nvSpPr>
        <p:spPr>
          <a:xfrm>
            <a:off x="7504302" y="3749280"/>
            <a:ext cx="8828" cy="7826"/>
          </a:xfrm>
          <a:custGeom>
            <a:rect b="b" l="l" r="r" t="t"/>
            <a:pathLst>
              <a:path extrusionOk="0" h="375" w="423">
                <a:moveTo>
                  <a:pt x="55" y="212"/>
                </a:moveTo>
                <a:cubicBezTo>
                  <a:pt x="110" y="280"/>
                  <a:pt x="171" y="334"/>
                  <a:pt x="246" y="375"/>
                </a:cubicBezTo>
                <a:cubicBezTo>
                  <a:pt x="320" y="320"/>
                  <a:pt x="402" y="293"/>
                  <a:pt x="415" y="252"/>
                </a:cubicBezTo>
                <a:cubicBezTo>
                  <a:pt x="422" y="191"/>
                  <a:pt x="402" y="123"/>
                  <a:pt x="354" y="82"/>
                </a:cubicBezTo>
                <a:cubicBezTo>
                  <a:pt x="307" y="42"/>
                  <a:pt x="246" y="21"/>
                  <a:pt x="184" y="21"/>
                </a:cubicBezTo>
                <a:cubicBezTo>
                  <a:pt x="76" y="1"/>
                  <a:pt x="1" y="116"/>
                  <a:pt x="55" y="21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32"/>
          <p:cNvSpPr/>
          <p:nvPr/>
        </p:nvSpPr>
        <p:spPr>
          <a:xfrm>
            <a:off x="8063972" y="3797093"/>
            <a:ext cx="8118" cy="9809"/>
          </a:xfrm>
          <a:custGeom>
            <a:rect b="b" l="l" r="r" t="t"/>
            <a:pathLst>
              <a:path extrusionOk="0" h="470" w="389">
                <a:moveTo>
                  <a:pt x="368" y="286"/>
                </a:moveTo>
                <a:cubicBezTo>
                  <a:pt x="320" y="197"/>
                  <a:pt x="273" y="116"/>
                  <a:pt x="218" y="41"/>
                </a:cubicBezTo>
                <a:cubicBezTo>
                  <a:pt x="191" y="14"/>
                  <a:pt x="157" y="0"/>
                  <a:pt x="123" y="7"/>
                </a:cubicBezTo>
                <a:cubicBezTo>
                  <a:pt x="89" y="14"/>
                  <a:pt x="69" y="34"/>
                  <a:pt x="55" y="55"/>
                </a:cubicBezTo>
                <a:cubicBezTo>
                  <a:pt x="1" y="286"/>
                  <a:pt x="55" y="415"/>
                  <a:pt x="211" y="469"/>
                </a:cubicBezTo>
                <a:cubicBezTo>
                  <a:pt x="266" y="442"/>
                  <a:pt x="320" y="415"/>
                  <a:pt x="368" y="381"/>
                </a:cubicBezTo>
                <a:cubicBezTo>
                  <a:pt x="388" y="374"/>
                  <a:pt x="381" y="313"/>
                  <a:pt x="368" y="28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32"/>
          <p:cNvSpPr/>
          <p:nvPr/>
        </p:nvSpPr>
        <p:spPr>
          <a:xfrm>
            <a:off x="5737218" y="1867474"/>
            <a:ext cx="12084" cy="9809"/>
          </a:xfrm>
          <a:custGeom>
            <a:rect b="b" l="l" r="r" t="t"/>
            <a:pathLst>
              <a:path extrusionOk="0" h="470" w="579">
                <a:moveTo>
                  <a:pt x="178" y="0"/>
                </a:moveTo>
                <a:cubicBezTo>
                  <a:pt x="117" y="27"/>
                  <a:pt x="62" y="55"/>
                  <a:pt x="8" y="89"/>
                </a:cubicBezTo>
                <a:cubicBezTo>
                  <a:pt x="1" y="116"/>
                  <a:pt x="8" y="150"/>
                  <a:pt x="28" y="177"/>
                </a:cubicBezTo>
                <a:cubicBezTo>
                  <a:pt x="117" y="272"/>
                  <a:pt x="212" y="360"/>
                  <a:pt x="314" y="442"/>
                </a:cubicBezTo>
                <a:cubicBezTo>
                  <a:pt x="375" y="462"/>
                  <a:pt x="436" y="469"/>
                  <a:pt x="490" y="449"/>
                </a:cubicBezTo>
                <a:cubicBezTo>
                  <a:pt x="579" y="428"/>
                  <a:pt x="579" y="279"/>
                  <a:pt x="511" y="197"/>
                </a:cubicBezTo>
                <a:cubicBezTo>
                  <a:pt x="422" y="89"/>
                  <a:pt x="327" y="0"/>
                  <a:pt x="178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32"/>
          <p:cNvSpPr/>
          <p:nvPr/>
        </p:nvSpPr>
        <p:spPr>
          <a:xfrm>
            <a:off x="6994134" y="3412020"/>
            <a:ext cx="8828" cy="7951"/>
          </a:xfrm>
          <a:custGeom>
            <a:rect b="b" l="l" r="r" t="t"/>
            <a:pathLst>
              <a:path extrusionOk="0" h="381" w="423">
                <a:moveTo>
                  <a:pt x="375" y="163"/>
                </a:moveTo>
                <a:cubicBezTo>
                  <a:pt x="327" y="95"/>
                  <a:pt x="273" y="41"/>
                  <a:pt x="205" y="0"/>
                </a:cubicBezTo>
                <a:cubicBezTo>
                  <a:pt x="69" y="27"/>
                  <a:pt x="1" y="156"/>
                  <a:pt x="62" y="238"/>
                </a:cubicBezTo>
                <a:cubicBezTo>
                  <a:pt x="96" y="292"/>
                  <a:pt x="150" y="333"/>
                  <a:pt x="212" y="354"/>
                </a:cubicBezTo>
                <a:cubicBezTo>
                  <a:pt x="293" y="381"/>
                  <a:pt x="422" y="245"/>
                  <a:pt x="375" y="163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2"/>
          <p:cNvSpPr/>
          <p:nvPr/>
        </p:nvSpPr>
        <p:spPr>
          <a:xfrm>
            <a:off x="7279511" y="3228907"/>
            <a:ext cx="6971" cy="5405"/>
          </a:xfrm>
          <a:custGeom>
            <a:rect b="b" l="l" r="r" t="t"/>
            <a:pathLst>
              <a:path extrusionOk="0" h="259" w="334">
                <a:moveTo>
                  <a:pt x="68" y="48"/>
                </a:moveTo>
                <a:cubicBezTo>
                  <a:pt x="0" y="116"/>
                  <a:pt x="48" y="259"/>
                  <a:pt x="143" y="259"/>
                </a:cubicBezTo>
                <a:cubicBezTo>
                  <a:pt x="197" y="259"/>
                  <a:pt x="245" y="198"/>
                  <a:pt x="299" y="170"/>
                </a:cubicBezTo>
                <a:cubicBezTo>
                  <a:pt x="333" y="96"/>
                  <a:pt x="313" y="28"/>
                  <a:pt x="238" y="7"/>
                </a:cubicBezTo>
                <a:cubicBezTo>
                  <a:pt x="177" y="1"/>
                  <a:pt x="116" y="14"/>
                  <a:pt x="68" y="4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32"/>
          <p:cNvSpPr/>
          <p:nvPr/>
        </p:nvSpPr>
        <p:spPr>
          <a:xfrm>
            <a:off x="7885555" y="3613979"/>
            <a:ext cx="730" cy="584"/>
          </a:xfrm>
          <a:custGeom>
            <a:rect b="b" l="l" r="r" t="t"/>
            <a:pathLst>
              <a:path extrusionOk="0" h="28" w="35">
                <a:moveTo>
                  <a:pt x="34" y="14"/>
                </a:moveTo>
                <a:cubicBezTo>
                  <a:pt x="34" y="7"/>
                  <a:pt x="34" y="7"/>
                  <a:pt x="34" y="1"/>
                </a:cubicBezTo>
                <a:lnTo>
                  <a:pt x="14" y="1"/>
                </a:lnTo>
                <a:cubicBezTo>
                  <a:pt x="0" y="1"/>
                  <a:pt x="14" y="14"/>
                  <a:pt x="14" y="21"/>
                </a:cubicBezTo>
                <a:cubicBezTo>
                  <a:pt x="14" y="28"/>
                  <a:pt x="21" y="14"/>
                  <a:pt x="34" y="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2"/>
          <p:cNvSpPr/>
          <p:nvPr/>
        </p:nvSpPr>
        <p:spPr>
          <a:xfrm>
            <a:off x="7886264" y="3612852"/>
            <a:ext cx="11645" cy="9663"/>
          </a:xfrm>
          <a:custGeom>
            <a:rect b="b" l="l" r="r" t="t"/>
            <a:pathLst>
              <a:path extrusionOk="0" h="463" w="558">
                <a:moveTo>
                  <a:pt x="388" y="456"/>
                </a:moveTo>
                <a:cubicBezTo>
                  <a:pt x="435" y="462"/>
                  <a:pt x="503" y="394"/>
                  <a:pt x="551" y="354"/>
                </a:cubicBezTo>
                <a:cubicBezTo>
                  <a:pt x="558" y="354"/>
                  <a:pt x="531" y="299"/>
                  <a:pt x="510" y="272"/>
                </a:cubicBezTo>
                <a:cubicBezTo>
                  <a:pt x="388" y="82"/>
                  <a:pt x="218" y="0"/>
                  <a:pt x="0" y="68"/>
                </a:cubicBezTo>
                <a:cubicBezTo>
                  <a:pt x="14" y="299"/>
                  <a:pt x="170" y="422"/>
                  <a:pt x="388" y="45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2"/>
          <p:cNvSpPr/>
          <p:nvPr/>
        </p:nvSpPr>
        <p:spPr>
          <a:xfrm>
            <a:off x="7333689" y="2926250"/>
            <a:ext cx="7117" cy="6261"/>
          </a:xfrm>
          <a:custGeom>
            <a:rect b="b" l="l" r="r" t="t"/>
            <a:pathLst>
              <a:path extrusionOk="0" h="300" w="341">
                <a:moveTo>
                  <a:pt x="340" y="136"/>
                </a:moveTo>
                <a:cubicBezTo>
                  <a:pt x="327" y="102"/>
                  <a:pt x="327" y="61"/>
                  <a:pt x="306" y="48"/>
                </a:cubicBezTo>
                <a:cubicBezTo>
                  <a:pt x="252" y="0"/>
                  <a:pt x="170" y="0"/>
                  <a:pt x="123" y="54"/>
                </a:cubicBezTo>
                <a:cubicBezTo>
                  <a:pt x="7" y="143"/>
                  <a:pt x="0" y="299"/>
                  <a:pt x="109" y="292"/>
                </a:cubicBezTo>
                <a:cubicBezTo>
                  <a:pt x="170" y="285"/>
                  <a:pt x="238" y="258"/>
                  <a:pt x="293" y="224"/>
                </a:cubicBezTo>
                <a:cubicBezTo>
                  <a:pt x="313" y="204"/>
                  <a:pt x="320" y="163"/>
                  <a:pt x="340" y="13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2"/>
          <p:cNvSpPr/>
          <p:nvPr/>
        </p:nvSpPr>
        <p:spPr>
          <a:xfrm>
            <a:off x="7505721" y="3520085"/>
            <a:ext cx="9245" cy="4424"/>
          </a:xfrm>
          <a:custGeom>
            <a:rect b="b" l="l" r="r" t="t"/>
            <a:pathLst>
              <a:path extrusionOk="0" h="212" w="443">
                <a:moveTo>
                  <a:pt x="62" y="184"/>
                </a:moveTo>
                <a:cubicBezTo>
                  <a:pt x="96" y="198"/>
                  <a:pt x="130" y="205"/>
                  <a:pt x="164" y="205"/>
                </a:cubicBezTo>
                <a:cubicBezTo>
                  <a:pt x="273" y="211"/>
                  <a:pt x="375" y="205"/>
                  <a:pt x="443" y="109"/>
                </a:cubicBezTo>
                <a:cubicBezTo>
                  <a:pt x="354" y="69"/>
                  <a:pt x="266" y="21"/>
                  <a:pt x="205" y="1"/>
                </a:cubicBezTo>
                <a:cubicBezTo>
                  <a:pt x="157" y="7"/>
                  <a:pt x="110" y="21"/>
                  <a:pt x="69" y="35"/>
                </a:cubicBezTo>
                <a:cubicBezTo>
                  <a:pt x="42" y="48"/>
                  <a:pt x="8" y="82"/>
                  <a:pt x="8" y="109"/>
                </a:cubicBezTo>
                <a:cubicBezTo>
                  <a:pt x="1" y="130"/>
                  <a:pt x="35" y="164"/>
                  <a:pt x="62" y="18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2"/>
          <p:cNvSpPr/>
          <p:nvPr/>
        </p:nvSpPr>
        <p:spPr>
          <a:xfrm>
            <a:off x="5443493" y="2732932"/>
            <a:ext cx="5551" cy="4842"/>
          </a:xfrm>
          <a:custGeom>
            <a:rect b="b" l="l" r="r" t="t"/>
            <a:pathLst>
              <a:path extrusionOk="0" h="232" w="266">
                <a:moveTo>
                  <a:pt x="225" y="163"/>
                </a:moveTo>
                <a:cubicBezTo>
                  <a:pt x="266" y="109"/>
                  <a:pt x="232" y="21"/>
                  <a:pt x="164" y="7"/>
                </a:cubicBezTo>
                <a:cubicBezTo>
                  <a:pt x="130" y="0"/>
                  <a:pt x="96" y="7"/>
                  <a:pt x="75" y="27"/>
                </a:cubicBezTo>
                <a:cubicBezTo>
                  <a:pt x="7" y="55"/>
                  <a:pt x="1" y="143"/>
                  <a:pt x="55" y="184"/>
                </a:cubicBezTo>
                <a:cubicBezTo>
                  <a:pt x="102" y="231"/>
                  <a:pt x="184" y="224"/>
                  <a:pt x="225" y="163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2"/>
          <p:cNvSpPr/>
          <p:nvPr/>
        </p:nvSpPr>
        <p:spPr>
          <a:xfrm>
            <a:off x="6106846" y="1517421"/>
            <a:ext cx="7680" cy="7409"/>
          </a:xfrm>
          <a:custGeom>
            <a:rect b="b" l="l" r="r" t="t"/>
            <a:pathLst>
              <a:path extrusionOk="0" h="355" w="368">
                <a:moveTo>
                  <a:pt x="306" y="273"/>
                </a:moveTo>
                <a:cubicBezTo>
                  <a:pt x="367" y="191"/>
                  <a:pt x="326" y="89"/>
                  <a:pt x="218" y="42"/>
                </a:cubicBezTo>
                <a:cubicBezTo>
                  <a:pt x="157" y="1"/>
                  <a:pt x="68" y="35"/>
                  <a:pt x="48" y="116"/>
                </a:cubicBezTo>
                <a:cubicBezTo>
                  <a:pt x="0" y="205"/>
                  <a:pt x="41" y="313"/>
                  <a:pt x="136" y="354"/>
                </a:cubicBezTo>
                <a:cubicBezTo>
                  <a:pt x="191" y="327"/>
                  <a:pt x="272" y="313"/>
                  <a:pt x="306" y="273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32"/>
          <p:cNvSpPr/>
          <p:nvPr/>
        </p:nvSpPr>
        <p:spPr>
          <a:xfrm>
            <a:off x="7895343" y="3635830"/>
            <a:ext cx="9245" cy="8098"/>
          </a:xfrm>
          <a:custGeom>
            <a:rect b="b" l="l" r="r" t="t"/>
            <a:pathLst>
              <a:path extrusionOk="0" h="388" w="443">
                <a:moveTo>
                  <a:pt x="238" y="367"/>
                </a:moveTo>
                <a:cubicBezTo>
                  <a:pt x="293" y="388"/>
                  <a:pt x="361" y="374"/>
                  <a:pt x="408" y="340"/>
                </a:cubicBezTo>
                <a:cubicBezTo>
                  <a:pt x="435" y="292"/>
                  <a:pt x="442" y="231"/>
                  <a:pt x="415" y="177"/>
                </a:cubicBezTo>
                <a:cubicBezTo>
                  <a:pt x="333" y="21"/>
                  <a:pt x="170" y="7"/>
                  <a:pt x="14" y="0"/>
                </a:cubicBezTo>
                <a:cubicBezTo>
                  <a:pt x="0" y="156"/>
                  <a:pt x="89" y="306"/>
                  <a:pt x="238" y="36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32"/>
          <p:cNvSpPr/>
          <p:nvPr/>
        </p:nvSpPr>
        <p:spPr>
          <a:xfrm>
            <a:off x="6797414" y="1488913"/>
            <a:ext cx="10372" cy="6553"/>
          </a:xfrm>
          <a:custGeom>
            <a:rect b="b" l="l" r="r" t="t"/>
            <a:pathLst>
              <a:path extrusionOk="0" h="314" w="497">
                <a:moveTo>
                  <a:pt x="1" y="48"/>
                </a:moveTo>
                <a:cubicBezTo>
                  <a:pt x="62" y="280"/>
                  <a:pt x="245" y="313"/>
                  <a:pt x="456" y="293"/>
                </a:cubicBezTo>
                <a:cubicBezTo>
                  <a:pt x="477" y="293"/>
                  <a:pt x="497" y="239"/>
                  <a:pt x="497" y="212"/>
                </a:cubicBezTo>
                <a:cubicBezTo>
                  <a:pt x="490" y="178"/>
                  <a:pt x="477" y="150"/>
                  <a:pt x="456" y="123"/>
                </a:cubicBezTo>
                <a:cubicBezTo>
                  <a:pt x="320" y="1"/>
                  <a:pt x="164" y="8"/>
                  <a:pt x="1" y="4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32"/>
          <p:cNvSpPr/>
          <p:nvPr/>
        </p:nvSpPr>
        <p:spPr>
          <a:xfrm>
            <a:off x="7503321" y="3503786"/>
            <a:ext cx="7534" cy="6971"/>
          </a:xfrm>
          <a:custGeom>
            <a:rect b="b" l="l" r="r" t="t"/>
            <a:pathLst>
              <a:path extrusionOk="0" h="334" w="361">
                <a:moveTo>
                  <a:pt x="306" y="306"/>
                </a:moveTo>
                <a:cubicBezTo>
                  <a:pt x="327" y="306"/>
                  <a:pt x="340" y="258"/>
                  <a:pt x="361" y="231"/>
                </a:cubicBezTo>
                <a:cubicBezTo>
                  <a:pt x="333" y="95"/>
                  <a:pt x="211" y="0"/>
                  <a:pt x="75" y="21"/>
                </a:cubicBezTo>
                <a:cubicBezTo>
                  <a:pt x="48" y="21"/>
                  <a:pt x="0" y="68"/>
                  <a:pt x="7" y="75"/>
                </a:cubicBezTo>
                <a:cubicBezTo>
                  <a:pt x="34" y="156"/>
                  <a:pt x="75" y="238"/>
                  <a:pt x="136" y="306"/>
                </a:cubicBezTo>
                <a:cubicBezTo>
                  <a:pt x="163" y="333"/>
                  <a:pt x="252" y="320"/>
                  <a:pt x="306" y="30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32"/>
          <p:cNvSpPr/>
          <p:nvPr/>
        </p:nvSpPr>
        <p:spPr>
          <a:xfrm>
            <a:off x="7706553" y="3523633"/>
            <a:ext cx="7555" cy="7117"/>
          </a:xfrm>
          <a:custGeom>
            <a:rect b="b" l="l" r="r" t="t"/>
            <a:pathLst>
              <a:path extrusionOk="0" h="341" w="362">
                <a:moveTo>
                  <a:pt x="354" y="184"/>
                </a:moveTo>
                <a:cubicBezTo>
                  <a:pt x="354" y="150"/>
                  <a:pt x="361" y="109"/>
                  <a:pt x="348" y="96"/>
                </a:cubicBezTo>
                <a:cubicBezTo>
                  <a:pt x="280" y="28"/>
                  <a:pt x="171" y="1"/>
                  <a:pt x="76" y="35"/>
                </a:cubicBezTo>
                <a:cubicBezTo>
                  <a:pt x="49" y="41"/>
                  <a:pt x="1" y="69"/>
                  <a:pt x="1" y="82"/>
                </a:cubicBezTo>
                <a:cubicBezTo>
                  <a:pt x="1" y="136"/>
                  <a:pt x="1" y="211"/>
                  <a:pt x="35" y="238"/>
                </a:cubicBezTo>
                <a:cubicBezTo>
                  <a:pt x="164" y="340"/>
                  <a:pt x="300" y="306"/>
                  <a:pt x="354" y="18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32"/>
          <p:cNvSpPr/>
          <p:nvPr/>
        </p:nvSpPr>
        <p:spPr>
          <a:xfrm>
            <a:off x="8050782" y="3897352"/>
            <a:ext cx="4988" cy="7826"/>
          </a:xfrm>
          <a:custGeom>
            <a:rect b="b" l="l" r="r" t="t"/>
            <a:pathLst>
              <a:path extrusionOk="0" h="375" w="239">
                <a:moveTo>
                  <a:pt x="232" y="273"/>
                </a:moveTo>
                <a:cubicBezTo>
                  <a:pt x="239" y="212"/>
                  <a:pt x="225" y="144"/>
                  <a:pt x="198" y="89"/>
                </a:cubicBezTo>
                <a:cubicBezTo>
                  <a:pt x="171" y="21"/>
                  <a:pt x="89" y="1"/>
                  <a:pt x="42" y="48"/>
                </a:cubicBezTo>
                <a:cubicBezTo>
                  <a:pt x="14" y="69"/>
                  <a:pt x="1" y="103"/>
                  <a:pt x="1" y="137"/>
                </a:cubicBezTo>
                <a:cubicBezTo>
                  <a:pt x="8" y="198"/>
                  <a:pt x="35" y="252"/>
                  <a:pt x="69" y="307"/>
                </a:cubicBezTo>
                <a:cubicBezTo>
                  <a:pt x="110" y="375"/>
                  <a:pt x="218" y="354"/>
                  <a:pt x="232" y="273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3762352" y="4393495"/>
            <a:ext cx="6553" cy="10226"/>
          </a:xfrm>
          <a:custGeom>
            <a:rect b="b" l="l" r="r" t="t"/>
            <a:pathLst>
              <a:path extrusionOk="0" h="490" w="314">
                <a:moveTo>
                  <a:pt x="280" y="102"/>
                </a:moveTo>
                <a:cubicBezTo>
                  <a:pt x="239" y="48"/>
                  <a:pt x="178" y="14"/>
                  <a:pt x="116" y="0"/>
                </a:cubicBezTo>
                <a:cubicBezTo>
                  <a:pt x="42" y="0"/>
                  <a:pt x="1" y="68"/>
                  <a:pt x="15" y="143"/>
                </a:cubicBezTo>
                <a:cubicBezTo>
                  <a:pt x="42" y="258"/>
                  <a:pt x="82" y="374"/>
                  <a:pt x="110" y="489"/>
                </a:cubicBezTo>
                <a:cubicBezTo>
                  <a:pt x="178" y="428"/>
                  <a:pt x="239" y="360"/>
                  <a:pt x="293" y="286"/>
                </a:cubicBezTo>
                <a:cubicBezTo>
                  <a:pt x="314" y="224"/>
                  <a:pt x="307" y="156"/>
                  <a:pt x="280" y="10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3764210" y="4403700"/>
            <a:ext cx="730" cy="877"/>
          </a:xfrm>
          <a:custGeom>
            <a:rect b="b" l="l" r="r" t="t"/>
            <a:pathLst>
              <a:path extrusionOk="0" h="42" w="35">
                <a:moveTo>
                  <a:pt x="21" y="0"/>
                </a:moveTo>
                <a:cubicBezTo>
                  <a:pt x="14" y="7"/>
                  <a:pt x="7" y="14"/>
                  <a:pt x="7" y="21"/>
                </a:cubicBezTo>
                <a:cubicBezTo>
                  <a:pt x="0" y="28"/>
                  <a:pt x="7" y="34"/>
                  <a:pt x="14" y="41"/>
                </a:cubicBezTo>
                <a:cubicBezTo>
                  <a:pt x="21" y="41"/>
                  <a:pt x="27" y="41"/>
                  <a:pt x="34" y="4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2"/>
          <p:cNvSpPr/>
          <p:nvPr/>
        </p:nvSpPr>
        <p:spPr>
          <a:xfrm>
            <a:off x="6327108" y="1450053"/>
            <a:ext cx="7680" cy="7680"/>
          </a:xfrm>
          <a:custGeom>
            <a:rect b="b" l="l" r="r" t="t"/>
            <a:pathLst>
              <a:path extrusionOk="0" h="368" w="368">
                <a:moveTo>
                  <a:pt x="306" y="293"/>
                </a:moveTo>
                <a:cubicBezTo>
                  <a:pt x="367" y="205"/>
                  <a:pt x="327" y="103"/>
                  <a:pt x="218" y="42"/>
                </a:cubicBezTo>
                <a:cubicBezTo>
                  <a:pt x="157" y="1"/>
                  <a:pt x="68" y="28"/>
                  <a:pt x="48" y="103"/>
                </a:cubicBezTo>
                <a:cubicBezTo>
                  <a:pt x="0" y="198"/>
                  <a:pt x="34" y="313"/>
                  <a:pt x="130" y="368"/>
                </a:cubicBezTo>
                <a:cubicBezTo>
                  <a:pt x="191" y="341"/>
                  <a:pt x="272" y="334"/>
                  <a:pt x="306" y="293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2"/>
          <p:cNvSpPr/>
          <p:nvPr/>
        </p:nvSpPr>
        <p:spPr>
          <a:xfrm>
            <a:off x="5560511" y="1416869"/>
            <a:ext cx="5113" cy="5259"/>
          </a:xfrm>
          <a:custGeom>
            <a:rect b="b" l="l" r="r" t="t"/>
            <a:pathLst>
              <a:path extrusionOk="0" h="252" w="245">
                <a:moveTo>
                  <a:pt x="150" y="225"/>
                </a:moveTo>
                <a:cubicBezTo>
                  <a:pt x="184" y="211"/>
                  <a:pt x="204" y="184"/>
                  <a:pt x="218" y="150"/>
                </a:cubicBezTo>
                <a:cubicBezTo>
                  <a:pt x="245" y="82"/>
                  <a:pt x="197" y="7"/>
                  <a:pt x="123" y="7"/>
                </a:cubicBezTo>
                <a:cubicBezTo>
                  <a:pt x="48" y="1"/>
                  <a:pt x="0" y="55"/>
                  <a:pt x="0" y="130"/>
                </a:cubicBezTo>
                <a:cubicBezTo>
                  <a:pt x="7" y="204"/>
                  <a:pt x="82" y="252"/>
                  <a:pt x="150" y="22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32"/>
          <p:cNvSpPr/>
          <p:nvPr/>
        </p:nvSpPr>
        <p:spPr>
          <a:xfrm>
            <a:off x="7606439" y="4348958"/>
            <a:ext cx="6261" cy="8244"/>
          </a:xfrm>
          <a:custGeom>
            <a:rect b="b" l="l" r="r" t="t"/>
            <a:pathLst>
              <a:path extrusionOk="0" h="395" w="300">
                <a:moveTo>
                  <a:pt x="95" y="41"/>
                </a:moveTo>
                <a:cubicBezTo>
                  <a:pt x="48" y="75"/>
                  <a:pt x="27" y="150"/>
                  <a:pt x="0" y="204"/>
                </a:cubicBezTo>
                <a:cubicBezTo>
                  <a:pt x="34" y="252"/>
                  <a:pt x="75" y="299"/>
                  <a:pt x="122" y="340"/>
                </a:cubicBezTo>
                <a:cubicBezTo>
                  <a:pt x="184" y="394"/>
                  <a:pt x="272" y="360"/>
                  <a:pt x="292" y="286"/>
                </a:cubicBezTo>
                <a:cubicBezTo>
                  <a:pt x="299" y="218"/>
                  <a:pt x="292" y="156"/>
                  <a:pt x="272" y="102"/>
                </a:cubicBezTo>
                <a:cubicBezTo>
                  <a:pt x="245" y="27"/>
                  <a:pt x="163" y="0"/>
                  <a:pt x="95" y="4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32"/>
          <p:cNvSpPr/>
          <p:nvPr/>
        </p:nvSpPr>
        <p:spPr>
          <a:xfrm>
            <a:off x="3769886" y="4516315"/>
            <a:ext cx="7680" cy="8098"/>
          </a:xfrm>
          <a:custGeom>
            <a:rect b="b" l="l" r="r" t="t"/>
            <a:pathLst>
              <a:path extrusionOk="0" h="388" w="368">
                <a:moveTo>
                  <a:pt x="109" y="68"/>
                </a:moveTo>
                <a:cubicBezTo>
                  <a:pt x="0" y="123"/>
                  <a:pt x="0" y="265"/>
                  <a:pt x="109" y="320"/>
                </a:cubicBezTo>
                <a:cubicBezTo>
                  <a:pt x="190" y="347"/>
                  <a:pt x="279" y="374"/>
                  <a:pt x="367" y="388"/>
                </a:cubicBezTo>
                <a:lnTo>
                  <a:pt x="367" y="0"/>
                </a:lnTo>
                <a:cubicBezTo>
                  <a:pt x="279" y="14"/>
                  <a:pt x="190" y="41"/>
                  <a:pt x="109" y="6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32"/>
          <p:cNvSpPr/>
          <p:nvPr/>
        </p:nvSpPr>
        <p:spPr>
          <a:xfrm>
            <a:off x="7762171" y="3662335"/>
            <a:ext cx="12501" cy="7555"/>
          </a:xfrm>
          <a:custGeom>
            <a:rect b="b" l="l" r="r" t="t"/>
            <a:pathLst>
              <a:path extrusionOk="0" h="362" w="599">
                <a:moveTo>
                  <a:pt x="591" y="314"/>
                </a:moveTo>
                <a:cubicBezTo>
                  <a:pt x="489" y="42"/>
                  <a:pt x="408" y="1"/>
                  <a:pt x="150" y="76"/>
                </a:cubicBezTo>
                <a:cubicBezTo>
                  <a:pt x="95" y="96"/>
                  <a:pt x="48" y="123"/>
                  <a:pt x="0" y="151"/>
                </a:cubicBezTo>
                <a:cubicBezTo>
                  <a:pt x="211" y="164"/>
                  <a:pt x="421" y="239"/>
                  <a:pt x="591" y="361"/>
                </a:cubicBezTo>
                <a:cubicBezTo>
                  <a:pt x="598" y="348"/>
                  <a:pt x="591" y="334"/>
                  <a:pt x="591" y="3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2"/>
          <p:cNvSpPr/>
          <p:nvPr/>
        </p:nvSpPr>
        <p:spPr>
          <a:xfrm>
            <a:off x="7761023" y="3665320"/>
            <a:ext cx="1148" cy="584"/>
          </a:xfrm>
          <a:custGeom>
            <a:rect b="b" l="l" r="r" t="t"/>
            <a:pathLst>
              <a:path extrusionOk="0" h="28" w="55">
                <a:moveTo>
                  <a:pt x="55" y="8"/>
                </a:moveTo>
                <a:cubicBezTo>
                  <a:pt x="41" y="8"/>
                  <a:pt x="21" y="1"/>
                  <a:pt x="1" y="1"/>
                </a:cubicBezTo>
                <a:lnTo>
                  <a:pt x="1" y="28"/>
                </a:lnTo>
                <a:lnTo>
                  <a:pt x="28" y="28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32"/>
          <p:cNvSpPr/>
          <p:nvPr/>
        </p:nvSpPr>
        <p:spPr>
          <a:xfrm>
            <a:off x="7314823" y="2965528"/>
            <a:ext cx="4988" cy="5551"/>
          </a:xfrm>
          <a:custGeom>
            <a:rect b="b" l="l" r="r" t="t"/>
            <a:pathLst>
              <a:path extrusionOk="0" h="266" w="239">
                <a:moveTo>
                  <a:pt x="238" y="68"/>
                </a:moveTo>
                <a:cubicBezTo>
                  <a:pt x="238" y="62"/>
                  <a:pt x="191" y="14"/>
                  <a:pt x="170" y="7"/>
                </a:cubicBezTo>
                <a:cubicBezTo>
                  <a:pt x="62" y="0"/>
                  <a:pt x="1" y="75"/>
                  <a:pt x="7" y="191"/>
                </a:cubicBezTo>
                <a:cubicBezTo>
                  <a:pt x="7" y="218"/>
                  <a:pt x="41" y="238"/>
                  <a:pt x="62" y="266"/>
                </a:cubicBezTo>
                <a:cubicBezTo>
                  <a:pt x="89" y="259"/>
                  <a:pt x="136" y="252"/>
                  <a:pt x="150" y="232"/>
                </a:cubicBezTo>
                <a:cubicBezTo>
                  <a:pt x="184" y="184"/>
                  <a:pt x="218" y="130"/>
                  <a:pt x="238" y="6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32"/>
          <p:cNvSpPr/>
          <p:nvPr/>
        </p:nvSpPr>
        <p:spPr>
          <a:xfrm>
            <a:off x="7242633" y="3256560"/>
            <a:ext cx="4424" cy="4424"/>
          </a:xfrm>
          <a:custGeom>
            <a:rect b="b" l="l" r="r" t="t"/>
            <a:pathLst>
              <a:path extrusionOk="0" h="212" w="212">
                <a:moveTo>
                  <a:pt x="204" y="137"/>
                </a:moveTo>
                <a:cubicBezTo>
                  <a:pt x="184" y="89"/>
                  <a:pt x="150" y="42"/>
                  <a:pt x="123" y="1"/>
                </a:cubicBezTo>
                <a:lnTo>
                  <a:pt x="0" y="130"/>
                </a:lnTo>
                <a:cubicBezTo>
                  <a:pt x="48" y="157"/>
                  <a:pt x="102" y="184"/>
                  <a:pt x="150" y="205"/>
                </a:cubicBezTo>
                <a:cubicBezTo>
                  <a:pt x="163" y="211"/>
                  <a:pt x="211" y="157"/>
                  <a:pt x="204" y="13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32"/>
          <p:cNvSpPr/>
          <p:nvPr/>
        </p:nvSpPr>
        <p:spPr>
          <a:xfrm>
            <a:off x="6703812" y="3271315"/>
            <a:ext cx="3840" cy="5405"/>
          </a:xfrm>
          <a:custGeom>
            <a:rect b="b" l="l" r="r" t="t"/>
            <a:pathLst>
              <a:path extrusionOk="0" h="259" w="184">
                <a:moveTo>
                  <a:pt x="75" y="14"/>
                </a:moveTo>
                <a:cubicBezTo>
                  <a:pt x="0" y="96"/>
                  <a:pt x="34" y="259"/>
                  <a:pt x="116" y="238"/>
                </a:cubicBezTo>
                <a:cubicBezTo>
                  <a:pt x="143" y="232"/>
                  <a:pt x="184" y="198"/>
                  <a:pt x="184" y="177"/>
                </a:cubicBezTo>
                <a:cubicBezTo>
                  <a:pt x="177" y="116"/>
                  <a:pt x="164" y="62"/>
                  <a:pt x="143" y="7"/>
                </a:cubicBezTo>
                <a:cubicBezTo>
                  <a:pt x="123" y="1"/>
                  <a:pt x="96" y="7"/>
                  <a:pt x="75" y="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32"/>
          <p:cNvSpPr/>
          <p:nvPr/>
        </p:nvSpPr>
        <p:spPr>
          <a:xfrm>
            <a:off x="7246181" y="3365773"/>
            <a:ext cx="5823" cy="5698"/>
          </a:xfrm>
          <a:custGeom>
            <a:rect b="b" l="l" r="r" t="t"/>
            <a:pathLst>
              <a:path extrusionOk="0" h="273" w="279">
                <a:moveTo>
                  <a:pt x="272" y="103"/>
                </a:moveTo>
                <a:cubicBezTo>
                  <a:pt x="259" y="21"/>
                  <a:pt x="184" y="1"/>
                  <a:pt x="116" y="28"/>
                </a:cubicBezTo>
                <a:cubicBezTo>
                  <a:pt x="41" y="55"/>
                  <a:pt x="0" y="123"/>
                  <a:pt x="48" y="184"/>
                </a:cubicBezTo>
                <a:cubicBezTo>
                  <a:pt x="75" y="232"/>
                  <a:pt x="150" y="245"/>
                  <a:pt x="204" y="273"/>
                </a:cubicBezTo>
                <a:cubicBezTo>
                  <a:pt x="231" y="218"/>
                  <a:pt x="279" y="157"/>
                  <a:pt x="272" y="103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32"/>
          <p:cNvSpPr/>
          <p:nvPr/>
        </p:nvSpPr>
        <p:spPr>
          <a:xfrm>
            <a:off x="7395944" y="3523633"/>
            <a:ext cx="7117" cy="5405"/>
          </a:xfrm>
          <a:custGeom>
            <a:rect b="b" l="l" r="r" t="t"/>
            <a:pathLst>
              <a:path extrusionOk="0" h="259" w="341">
                <a:moveTo>
                  <a:pt x="178" y="1"/>
                </a:moveTo>
                <a:cubicBezTo>
                  <a:pt x="130" y="35"/>
                  <a:pt x="69" y="55"/>
                  <a:pt x="35" y="96"/>
                </a:cubicBezTo>
                <a:cubicBezTo>
                  <a:pt x="1" y="157"/>
                  <a:pt x="35" y="211"/>
                  <a:pt x="116" y="232"/>
                </a:cubicBezTo>
                <a:cubicBezTo>
                  <a:pt x="232" y="259"/>
                  <a:pt x="341" y="184"/>
                  <a:pt x="307" y="102"/>
                </a:cubicBezTo>
                <a:cubicBezTo>
                  <a:pt x="286" y="62"/>
                  <a:pt x="225" y="35"/>
                  <a:pt x="178" y="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32"/>
          <p:cNvSpPr/>
          <p:nvPr/>
        </p:nvSpPr>
        <p:spPr>
          <a:xfrm>
            <a:off x="4783417" y="1639677"/>
            <a:ext cx="3423" cy="3569"/>
          </a:xfrm>
          <a:custGeom>
            <a:rect b="b" l="l" r="r" t="t"/>
            <a:pathLst>
              <a:path extrusionOk="0" h="171" w="164">
                <a:moveTo>
                  <a:pt x="41" y="171"/>
                </a:moveTo>
                <a:cubicBezTo>
                  <a:pt x="82" y="144"/>
                  <a:pt x="122" y="110"/>
                  <a:pt x="156" y="69"/>
                </a:cubicBezTo>
                <a:cubicBezTo>
                  <a:pt x="163" y="62"/>
                  <a:pt x="136" y="21"/>
                  <a:pt x="122" y="1"/>
                </a:cubicBezTo>
                <a:cubicBezTo>
                  <a:pt x="82" y="35"/>
                  <a:pt x="41" y="69"/>
                  <a:pt x="7" y="103"/>
                </a:cubicBezTo>
                <a:cubicBezTo>
                  <a:pt x="0" y="110"/>
                  <a:pt x="34" y="150"/>
                  <a:pt x="41" y="17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32"/>
          <p:cNvSpPr/>
          <p:nvPr/>
        </p:nvSpPr>
        <p:spPr>
          <a:xfrm>
            <a:off x="7294391" y="3641924"/>
            <a:ext cx="6553" cy="5405"/>
          </a:xfrm>
          <a:custGeom>
            <a:rect b="b" l="l" r="r" t="t"/>
            <a:pathLst>
              <a:path extrusionOk="0" h="259" w="314">
                <a:moveTo>
                  <a:pt x="280" y="89"/>
                </a:moveTo>
                <a:cubicBezTo>
                  <a:pt x="259" y="62"/>
                  <a:pt x="239" y="41"/>
                  <a:pt x="212" y="28"/>
                </a:cubicBezTo>
                <a:cubicBezTo>
                  <a:pt x="103" y="0"/>
                  <a:pt x="1" y="34"/>
                  <a:pt x="1" y="123"/>
                </a:cubicBezTo>
                <a:cubicBezTo>
                  <a:pt x="1" y="163"/>
                  <a:pt x="62" y="204"/>
                  <a:pt x="89" y="252"/>
                </a:cubicBezTo>
                <a:cubicBezTo>
                  <a:pt x="191" y="259"/>
                  <a:pt x="314" y="163"/>
                  <a:pt x="280" y="8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32"/>
          <p:cNvSpPr/>
          <p:nvPr/>
        </p:nvSpPr>
        <p:spPr>
          <a:xfrm>
            <a:off x="7775925" y="3671288"/>
            <a:ext cx="5823" cy="4967"/>
          </a:xfrm>
          <a:custGeom>
            <a:rect b="b" l="l" r="r" t="t"/>
            <a:pathLst>
              <a:path extrusionOk="0" h="238" w="279">
                <a:moveTo>
                  <a:pt x="279" y="122"/>
                </a:moveTo>
                <a:cubicBezTo>
                  <a:pt x="272" y="88"/>
                  <a:pt x="252" y="61"/>
                  <a:pt x="224" y="48"/>
                </a:cubicBezTo>
                <a:cubicBezTo>
                  <a:pt x="150" y="27"/>
                  <a:pt x="75" y="14"/>
                  <a:pt x="0" y="0"/>
                </a:cubicBezTo>
                <a:cubicBezTo>
                  <a:pt x="41" y="61"/>
                  <a:pt x="95" y="122"/>
                  <a:pt x="150" y="177"/>
                </a:cubicBezTo>
                <a:cubicBezTo>
                  <a:pt x="211" y="238"/>
                  <a:pt x="279" y="204"/>
                  <a:pt x="279" y="12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32"/>
          <p:cNvSpPr/>
          <p:nvPr/>
        </p:nvSpPr>
        <p:spPr>
          <a:xfrm>
            <a:off x="7774505" y="3669995"/>
            <a:ext cx="1440" cy="1315"/>
          </a:xfrm>
          <a:custGeom>
            <a:rect b="b" l="l" r="r" t="t"/>
            <a:pathLst>
              <a:path extrusionOk="0" h="63" w="69">
                <a:moveTo>
                  <a:pt x="68" y="62"/>
                </a:moveTo>
                <a:cubicBezTo>
                  <a:pt x="55" y="49"/>
                  <a:pt x="48" y="35"/>
                  <a:pt x="34" y="21"/>
                </a:cubicBezTo>
                <a:cubicBezTo>
                  <a:pt x="27" y="15"/>
                  <a:pt x="14" y="8"/>
                  <a:pt x="0" y="1"/>
                </a:cubicBezTo>
                <a:cubicBezTo>
                  <a:pt x="0" y="15"/>
                  <a:pt x="0" y="35"/>
                  <a:pt x="7" y="4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32"/>
          <p:cNvSpPr/>
          <p:nvPr/>
        </p:nvSpPr>
        <p:spPr>
          <a:xfrm>
            <a:off x="7549422" y="3808425"/>
            <a:ext cx="1294" cy="877"/>
          </a:xfrm>
          <a:custGeom>
            <a:rect b="b" l="l" r="r" t="t"/>
            <a:pathLst>
              <a:path extrusionOk="0" h="42" w="62">
                <a:moveTo>
                  <a:pt x="61" y="1"/>
                </a:moveTo>
                <a:cubicBezTo>
                  <a:pt x="41" y="1"/>
                  <a:pt x="20" y="8"/>
                  <a:pt x="0" y="14"/>
                </a:cubicBezTo>
                <a:cubicBezTo>
                  <a:pt x="7" y="21"/>
                  <a:pt x="7" y="28"/>
                  <a:pt x="14" y="42"/>
                </a:cubicBezTo>
                <a:lnTo>
                  <a:pt x="27" y="42"/>
                </a:lnTo>
                <a:cubicBezTo>
                  <a:pt x="41" y="21"/>
                  <a:pt x="54" y="8"/>
                  <a:pt x="61" y="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32"/>
          <p:cNvSpPr/>
          <p:nvPr/>
        </p:nvSpPr>
        <p:spPr>
          <a:xfrm>
            <a:off x="7550842" y="3803750"/>
            <a:ext cx="6261" cy="4571"/>
          </a:xfrm>
          <a:custGeom>
            <a:rect b="b" l="l" r="r" t="t"/>
            <a:pathLst>
              <a:path extrusionOk="0" h="219" w="300">
                <a:moveTo>
                  <a:pt x="231" y="7"/>
                </a:moveTo>
                <a:cubicBezTo>
                  <a:pt x="197" y="1"/>
                  <a:pt x="163" y="7"/>
                  <a:pt x="143" y="35"/>
                </a:cubicBezTo>
                <a:cubicBezTo>
                  <a:pt x="88" y="89"/>
                  <a:pt x="41" y="157"/>
                  <a:pt x="0" y="218"/>
                </a:cubicBezTo>
                <a:cubicBezTo>
                  <a:pt x="75" y="204"/>
                  <a:pt x="150" y="184"/>
                  <a:pt x="224" y="157"/>
                </a:cubicBezTo>
                <a:cubicBezTo>
                  <a:pt x="299" y="116"/>
                  <a:pt x="299" y="55"/>
                  <a:pt x="231" y="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32"/>
          <p:cNvSpPr/>
          <p:nvPr/>
        </p:nvSpPr>
        <p:spPr>
          <a:xfrm>
            <a:off x="7052716" y="3995650"/>
            <a:ext cx="6553" cy="8390"/>
          </a:xfrm>
          <a:custGeom>
            <a:rect b="b" l="l" r="r" t="t"/>
            <a:pathLst>
              <a:path extrusionOk="0" h="402" w="314">
                <a:moveTo>
                  <a:pt x="238" y="14"/>
                </a:moveTo>
                <a:cubicBezTo>
                  <a:pt x="28" y="82"/>
                  <a:pt x="1" y="198"/>
                  <a:pt x="150" y="347"/>
                </a:cubicBezTo>
                <a:cubicBezTo>
                  <a:pt x="198" y="374"/>
                  <a:pt x="252" y="395"/>
                  <a:pt x="313" y="401"/>
                </a:cubicBezTo>
                <a:lnTo>
                  <a:pt x="313" y="7"/>
                </a:lnTo>
                <a:cubicBezTo>
                  <a:pt x="286" y="0"/>
                  <a:pt x="259" y="7"/>
                  <a:pt x="238" y="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32"/>
          <p:cNvSpPr/>
          <p:nvPr/>
        </p:nvSpPr>
        <p:spPr>
          <a:xfrm>
            <a:off x="4815181" y="1411631"/>
            <a:ext cx="3131" cy="6386"/>
          </a:xfrm>
          <a:custGeom>
            <a:rect b="b" l="l" r="r" t="t"/>
            <a:pathLst>
              <a:path extrusionOk="0" h="306" w="150">
                <a:moveTo>
                  <a:pt x="150" y="150"/>
                </a:moveTo>
                <a:cubicBezTo>
                  <a:pt x="150" y="95"/>
                  <a:pt x="102" y="48"/>
                  <a:pt x="75" y="0"/>
                </a:cubicBezTo>
                <a:cubicBezTo>
                  <a:pt x="48" y="48"/>
                  <a:pt x="0" y="102"/>
                  <a:pt x="0" y="156"/>
                </a:cubicBezTo>
                <a:cubicBezTo>
                  <a:pt x="0" y="204"/>
                  <a:pt x="48" y="252"/>
                  <a:pt x="82" y="306"/>
                </a:cubicBezTo>
                <a:cubicBezTo>
                  <a:pt x="116" y="258"/>
                  <a:pt x="136" y="204"/>
                  <a:pt x="150" y="15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32"/>
          <p:cNvSpPr/>
          <p:nvPr/>
        </p:nvSpPr>
        <p:spPr>
          <a:xfrm>
            <a:off x="5642760" y="1406664"/>
            <a:ext cx="8390" cy="7951"/>
          </a:xfrm>
          <a:custGeom>
            <a:rect b="b" l="l" r="r" t="t"/>
            <a:pathLst>
              <a:path extrusionOk="0" h="381" w="402">
                <a:moveTo>
                  <a:pt x="293" y="41"/>
                </a:moveTo>
                <a:cubicBezTo>
                  <a:pt x="239" y="14"/>
                  <a:pt x="178" y="0"/>
                  <a:pt x="116" y="7"/>
                </a:cubicBezTo>
                <a:cubicBezTo>
                  <a:pt x="28" y="14"/>
                  <a:pt x="1" y="75"/>
                  <a:pt x="42" y="150"/>
                </a:cubicBezTo>
                <a:cubicBezTo>
                  <a:pt x="82" y="231"/>
                  <a:pt x="130" y="306"/>
                  <a:pt x="178" y="381"/>
                </a:cubicBezTo>
                <a:lnTo>
                  <a:pt x="381" y="381"/>
                </a:lnTo>
                <a:cubicBezTo>
                  <a:pt x="381" y="258"/>
                  <a:pt x="402" y="129"/>
                  <a:pt x="293" y="4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32"/>
          <p:cNvSpPr/>
          <p:nvPr/>
        </p:nvSpPr>
        <p:spPr>
          <a:xfrm>
            <a:off x="6012389" y="1729752"/>
            <a:ext cx="6115" cy="5405"/>
          </a:xfrm>
          <a:custGeom>
            <a:rect b="b" l="l" r="r" t="t"/>
            <a:pathLst>
              <a:path extrusionOk="0" h="259" w="293">
                <a:moveTo>
                  <a:pt x="272" y="163"/>
                </a:moveTo>
                <a:cubicBezTo>
                  <a:pt x="292" y="143"/>
                  <a:pt x="279" y="102"/>
                  <a:pt x="286" y="68"/>
                </a:cubicBezTo>
                <a:cubicBezTo>
                  <a:pt x="258" y="48"/>
                  <a:pt x="231" y="0"/>
                  <a:pt x="218" y="7"/>
                </a:cubicBezTo>
                <a:cubicBezTo>
                  <a:pt x="156" y="28"/>
                  <a:pt x="109" y="62"/>
                  <a:pt x="61" y="102"/>
                </a:cubicBezTo>
                <a:cubicBezTo>
                  <a:pt x="0" y="157"/>
                  <a:pt x="41" y="259"/>
                  <a:pt x="122" y="252"/>
                </a:cubicBezTo>
                <a:cubicBezTo>
                  <a:pt x="170" y="259"/>
                  <a:pt x="224" y="204"/>
                  <a:pt x="272" y="163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32"/>
          <p:cNvSpPr/>
          <p:nvPr/>
        </p:nvSpPr>
        <p:spPr>
          <a:xfrm>
            <a:off x="5202528" y="2011435"/>
            <a:ext cx="6532" cy="4988"/>
          </a:xfrm>
          <a:custGeom>
            <a:rect b="b" l="l" r="r" t="t"/>
            <a:pathLst>
              <a:path extrusionOk="0" h="239" w="313">
                <a:moveTo>
                  <a:pt x="68" y="231"/>
                </a:moveTo>
                <a:cubicBezTo>
                  <a:pt x="82" y="238"/>
                  <a:pt x="129" y="218"/>
                  <a:pt x="150" y="197"/>
                </a:cubicBezTo>
                <a:cubicBezTo>
                  <a:pt x="204" y="136"/>
                  <a:pt x="258" y="68"/>
                  <a:pt x="313" y="0"/>
                </a:cubicBezTo>
                <a:cubicBezTo>
                  <a:pt x="231" y="21"/>
                  <a:pt x="150" y="48"/>
                  <a:pt x="75" y="75"/>
                </a:cubicBezTo>
                <a:cubicBezTo>
                  <a:pt x="0" y="109"/>
                  <a:pt x="0" y="177"/>
                  <a:pt x="68" y="23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32"/>
          <p:cNvSpPr/>
          <p:nvPr/>
        </p:nvSpPr>
        <p:spPr>
          <a:xfrm>
            <a:off x="5209186" y="2010579"/>
            <a:ext cx="1586" cy="877"/>
          </a:xfrm>
          <a:custGeom>
            <a:rect b="b" l="l" r="r" t="t"/>
            <a:pathLst>
              <a:path extrusionOk="0" h="42" w="76">
                <a:moveTo>
                  <a:pt x="1" y="41"/>
                </a:moveTo>
                <a:lnTo>
                  <a:pt x="62" y="28"/>
                </a:lnTo>
                <a:cubicBezTo>
                  <a:pt x="69" y="21"/>
                  <a:pt x="69" y="14"/>
                  <a:pt x="75" y="0"/>
                </a:cubicBezTo>
                <a:lnTo>
                  <a:pt x="35" y="0"/>
                </a:lnTo>
                <a:cubicBezTo>
                  <a:pt x="21" y="14"/>
                  <a:pt x="7" y="28"/>
                  <a:pt x="1" y="4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32"/>
          <p:cNvSpPr/>
          <p:nvPr/>
        </p:nvSpPr>
        <p:spPr>
          <a:xfrm>
            <a:off x="5535259" y="2098087"/>
            <a:ext cx="4550" cy="3715"/>
          </a:xfrm>
          <a:custGeom>
            <a:rect b="b" l="l" r="r" t="t"/>
            <a:pathLst>
              <a:path extrusionOk="0" h="178" w="218">
                <a:moveTo>
                  <a:pt x="1" y="48"/>
                </a:moveTo>
                <a:lnTo>
                  <a:pt x="130" y="177"/>
                </a:lnTo>
                <a:cubicBezTo>
                  <a:pt x="150" y="164"/>
                  <a:pt x="204" y="150"/>
                  <a:pt x="204" y="130"/>
                </a:cubicBezTo>
                <a:cubicBezTo>
                  <a:pt x="218" y="62"/>
                  <a:pt x="157" y="0"/>
                  <a:pt x="89" y="7"/>
                </a:cubicBezTo>
                <a:cubicBezTo>
                  <a:pt x="62" y="7"/>
                  <a:pt x="35" y="34"/>
                  <a:pt x="1" y="4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32"/>
          <p:cNvSpPr/>
          <p:nvPr/>
        </p:nvSpPr>
        <p:spPr>
          <a:xfrm>
            <a:off x="6211802" y="1528482"/>
            <a:ext cx="4842" cy="4988"/>
          </a:xfrm>
          <a:custGeom>
            <a:rect b="b" l="l" r="r" t="t"/>
            <a:pathLst>
              <a:path extrusionOk="0" h="239" w="232">
                <a:moveTo>
                  <a:pt x="89" y="42"/>
                </a:moveTo>
                <a:cubicBezTo>
                  <a:pt x="55" y="55"/>
                  <a:pt x="34" y="82"/>
                  <a:pt x="27" y="110"/>
                </a:cubicBezTo>
                <a:cubicBezTo>
                  <a:pt x="0" y="184"/>
                  <a:pt x="41" y="232"/>
                  <a:pt x="123" y="239"/>
                </a:cubicBezTo>
                <a:cubicBezTo>
                  <a:pt x="204" y="239"/>
                  <a:pt x="231" y="191"/>
                  <a:pt x="231" y="116"/>
                </a:cubicBezTo>
                <a:cubicBezTo>
                  <a:pt x="211" y="35"/>
                  <a:pt x="163" y="1"/>
                  <a:pt x="89" y="4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32"/>
          <p:cNvSpPr/>
          <p:nvPr/>
        </p:nvSpPr>
        <p:spPr>
          <a:xfrm>
            <a:off x="7619900" y="2293952"/>
            <a:ext cx="2567" cy="3423"/>
          </a:xfrm>
          <a:custGeom>
            <a:rect b="b" l="l" r="r" t="t"/>
            <a:pathLst>
              <a:path extrusionOk="0" h="164" w="123">
                <a:moveTo>
                  <a:pt x="123" y="69"/>
                </a:moveTo>
                <a:cubicBezTo>
                  <a:pt x="123" y="48"/>
                  <a:pt x="96" y="14"/>
                  <a:pt x="75" y="7"/>
                </a:cubicBezTo>
                <a:cubicBezTo>
                  <a:pt x="55" y="1"/>
                  <a:pt x="21" y="21"/>
                  <a:pt x="1" y="28"/>
                </a:cubicBezTo>
                <a:cubicBezTo>
                  <a:pt x="1" y="55"/>
                  <a:pt x="1" y="89"/>
                  <a:pt x="7" y="103"/>
                </a:cubicBezTo>
                <a:cubicBezTo>
                  <a:pt x="75" y="164"/>
                  <a:pt x="116" y="150"/>
                  <a:pt x="123" y="6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32"/>
          <p:cNvSpPr/>
          <p:nvPr/>
        </p:nvSpPr>
        <p:spPr>
          <a:xfrm>
            <a:off x="7446012" y="2686976"/>
            <a:ext cx="4424" cy="5969"/>
          </a:xfrm>
          <a:custGeom>
            <a:rect b="b" l="l" r="r" t="t"/>
            <a:pathLst>
              <a:path extrusionOk="0" h="286" w="212">
                <a:moveTo>
                  <a:pt x="96" y="286"/>
                </a:moveTo>
                <a:cubicBezTo>
                  <a:pt x="137" y="238"/>
                  <a:pt x="171" y="191"/>
                  <a:pt x="211" y="143"/>
                </a:cubicBezTo>
                <a:lnTo>
                  <a:pt x="103" y="0"/>
                </a:lnTo>
                <a:cubicBezTo>
                  <a:pt x="69" y="41"/>
                  <a:pt x="1" y="89"/>
                  <a:pt x="1" y="136"/>
                </a:cubicBezTo>
                <a:cubicBezTo>
                  <a:pt x="1" y="184"/>
                  <a:pt x="62" y="238"/>
                  <a:pt x="96" y="28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32"/>
          <p:cNvSpPr/>
          <p:nvPr/>
        </p:nvSpPr>
        <p:spPr>
          <a:xfrm>
            <a:off x="5057419" y="2743283"/>
            <a:ext cx="7117" cy="5405"/>
          </a:xfrm>
          <a:custGeom>
            <a:rect b="b" l="l" r="r" t="t"/>
            <a:pathLst>
              <a:path extrusionOk="0" h="259" w="341">
                <a:moveTo>
                  <a:pt x="341" y="109"/>
                </a:moveTo>
                <a:cubicBezTo>
                  <a:pt x="341" y="68"/>
                  <a:pt x="252" y="34"/>
                  <a:pt x="212" y="0"/>
                </a:cubicBezTo>
                <a:cubicBezTo>
                  <a:pt x="96" y="7"/>
                  <a:pt x="1" y="129"/>
                  <a:pt x="62" y="197"/>
                </a:cubicBezTo>
                <a:cubicBezTo>
                  <a:pt x="110" y="245"/>
                  <a:pt x="178" y="258"/>
                  <a:pt x="239" y="252"/>
                </a:cubicBezTo>
                <a:cubicBezTo>
                  <a:pt x="293" y="225"/>
                  <a:pt x="334" y="170"/>
                  <a:pt x="341" y="10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32"/>
          <p:cNvSpPr/>
          <p:nvPr/>
        </p:nvSpPr>
        <p:spPr>
          <a:xfrm>
            <a:off x="5495981" y="2813636"/>
            <a:ext cx="6678" cy="5823"/>
          </a:xfrm>
          <a:custGeom>
            <a:rect b="b" l="l" r="r" t="t"/>
            <a:pathLst>
              <a:path extrusionOk="0" h="279" w="320">
                <a:moveTo>
                  <a:pt x="109" y="279"/>
                </a:moveTo>
                <a:cubicBezTo>
                  <a:pt x="136" y="272"/>
                  <a:pt x="184" y="272"/>
                  <a:pt x="204" y="251"/>
                </a:cubicBezTo>
                <a:cubicBezTo>
                  <a:pt x="245" y="197"/>
                  <a:pt x="285" y="150"/>
                  <a:pt x="319" y="88"/>
                </a:cubicBezTo>
                <a:cubicBezTo>
                  <a:pt x="272" y="61"/>
                  <a:pt x="224" y="0"/>
                  <a:pt x="177" y="7"/>
                </a:cubicBezTo>
                <a:cubicBezTo>
                  <a:pt x="68" y="14"/>
                  <a:pt x="0" y="116"/>
                  <a:pt x="34" y="218"/>
                </a:cubicBezTo>
                <a:cubicBezTo>
                  <a:pt x="41" y="238"/>
                  <a:pt x="82" y="265"/>
                  <a:pt x="109" y="27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32"/>
          <p:cNvSpPr/>
          <p:nvPr/>
        </p:nvSpPr>
        <p:spPr>
          <a:xfrm>
            <a:off x="7250856" y="2211703"/>
            <a:ext cx="3569" cy="4257"/>
          </a:xfrm>
          <a:custGeom>
            <a:rect b="b" l="l" r="r" t="t"/>
            <a:pathLst>
              <a:path extrusionOk="0" h="204" w="171">
                <a:moveTo>
                  <a:pt x="1" y="143"/>
                </a:moveTo>
                <a:cubicBezTo>
                  <a:pt x="1" y="156"/>
                  <a:pt x="48" y="204"/>
                  <a:pt x="62" y="204"/>
                </a:cubicBezTo>
                <a:cubicBezTo>
                  <a:pt x="130" y="190"/>
                  <a:pt x="170" y="122"/>
                  <a:pt x="136" y="61"/>
                </a:cubicBezTo>
                <a:cubicBezTo>
                  <a:pt x="130" y="41"/>
                  <a:pt x="96" y="20"/>
                  <a:pt x="75" y="0"/>
                </a:cubicBezTo>
                <a:cubicBezTo>
                  <a:pt x="48" y="48"/>
                  <a:pt x="21" y="95"/>
                  <a:pt x="1" y="143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32"/>
          <p:cNvSpPr/>
          <p:nvPr/>
        </p:nvSpPr>
        <p:spPr>
          <a:xfrm>
            <a:off x="6121873" y="1650050"/>
            <a:ext cx="2150" cy="2004"/>
          </a:xfrm>
          <a:custGeom>
            <a:rect b="b" l="l" r="r" t="t"/>
            <a:pathLst>
              <a:path extrusionOk="0" h="96" w="103">
                <a:moveTo>
                  <a:pt x="62" y="95"/>
                </a:moveTo>
                <a:cubicBezTo>
                  <a:pt x="103" y="27"/>
                  <a:pt x="96" y="0"/>
                  <a:pt x="28" y="7"/>
                </a:cubicBezTo>
                <a:cubicBezTo>
                  <a:pt x="14" y="7"/>
                  <a:pt x="1" y="48"/>
                  <a:pt x="1" y="75"/>
                </a:cubicBezTo>
                <a:cubicBezTo>
                  <a:pt x="7" y="75"/>
                  <a:pt x="41" y="82"/>
                  <a:pt x="62" y="9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32"/>
          <p:cNvSpPr/>
          <p:nvPr/>
        </p:nvSpPr>
        <p:spPr>
          <a:xfrm>
            <a:off x="6120036" y="1665494"/>
            <a:ext cx="1711" cy="1440"/>
          </a:xfrm>
          <a:custGeom>
            <a:rect b="b" l="l" r="r" t="t"/>
            <a:pathLst>
              <a:path extrusionOk="0" h="69" w="82">
                <a:moveTo>
                  <a:pt x="82" y="42"/>
                </a:moveTo>
                <a:lnTo>
                  <a:pt x="7" y="1"/>
                </a:lnTo>
                <a:lnTo>
                  <a:pt x="0" y="69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32"/>
          <p:cNvSpPr/>
          <p:nvPr/>
        </p:nvSpPr>
        <p:spPr>
          <a:xfrm>
            <a:off x="6045280" y="1670461"/>
            <a:ext cx="4278" cy="4696"/>
          </a:xfrm>
          <a:custGeom>
            <a:rect b="b" l="l" r="r" t="t"/>
            <a:pathLst>
              <a:path extrusionOk="0" h="225" w="205">
                <a:moveTo>
                  <a:pt x="28" y="69"/>
                </a:moveTo>
                <a:cubicBezTo>
                  <a:pt x="1" y="130"/>
                  <a:pt x="35" y="205"/>
                  <a:pt x="103" y="225"/>
                </a:cubicBezTo>
                <a:cubicBezTo>
                  <a:pt x="130" y="205"/>
                  <a:pt x="164" y="191"/>
                  <a:pt x="171" y="164"/>
                </a:cubicBezTo>
                <a:cubicBezTo>
                  <a:pt x="205" y="96"/>
                  <a:pt x="171" y="21"/>
                  <a:pt x="103" y="7"/>
                </a:cubicBezTo>
                <a:cubicBezTo>
                  <a:pt x="82" y="1"/>
                  <a:pt x="42" y="41"/>
                  <a:pt x="28" y="6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32"/>
          <p:cNvSpPr/>
          <p:nvPr/>
        </p:nvSpPr>
        <p:spPr>
          <a:xfrm>
            <a:off x="5075868" y="2736897"/>
            <a:ext cx="4132" cy="2567"/>
          </a:xfrm>
          <a:custGeom>
            <a:rect b="b" l="l" r="r" t="t"/>
            <a:pathLst>
              <a:path extrusionOk="0" h="123" w="198">
                <a:moveTo>
                  <a:pt x="197" y="89"/>
                </a:moveTo>
                <a:cubicBezTo>
                  <a:pt x="191" y="68"/>
                  <a:pt x="191" y="34"/>
                  <a:pt x="177" y="21"/>
                </a:cubicBezTo>
                <a:cubicBezTo>
                  <a:pt x="150" y="7"/>
                  <a:pt x="116" y="0"/>
                  <a:pt x="89" y="7"/>
                </a:cubicBezTo>
                <a:cubicBezTo>
                  <a:pt x="0" y="48"/>
                  <a:pt x="14" y="96"/>
                  <a:pt x="109" y="116"/>
                </a:cubicBezTo>
                <a:cubicBezTo>
                  <a:pt x="136" y="123"/>
                  <a:pt x="170" y="102"/>
                  <a:pt x="197" y="8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32"/>
          <p:cNvSpPr/>
          <p:nvPr/>
        </p:nvSpPr>
        <p:spPr>
          <a:xfrm>
            <a:off x="5641779" y="1381829"/>
            <a:ext cx="4404" cy="4842"/>
          </a:xfrm>
          <a:custGeom>
            <a:rect b="b" l="l" r="r" t="t"/>
            <a:pathLst>
              <a:path extrusionOk="0" h="232" w="211">
                <a:moveTo>
                  <a:pt x="177" y="164"/>
                </a:moveTo>
                <a:cubicBezTo>
                  <a:pt x="211" y="103"/>
                  <a:pt x="184" y="21"/>
                  <a:pt x="116" y="1"/>
                </a:cubicBezTo>
                <a:cubicBezTo>
                  <a:pt x="89" y="21"/>
                  <a:pt x="48" y="35"/>
                  <a:pt x="41" y="62"/>
                </a:cubicBezTo>
                <a:cubicBezTo>
                  <a:pt x="0" y="123"/>
                  <a:pt x="34" y="205"/>
                  <a:pt x="109" y="218"/>
                </a:cubicBezTo>
                <a:cubicBezTo>
                  <a:pt x="123" y="232"/>
                  <a:pt x="170" y="184"/>
                  <a:pt x="177" y="16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32"/>
          <p:cNvSpPr/>
          <p:nvPr/>
        </p:nvSpPr>
        <p:spPr>
          <a:xfrm>
            <a:off x="7305744" y="2828245"/>
            <a:ext cx="2004" cy="2275"/>
          </a:xfrm>
          <a:custGeom>
            <a:rect b="b" l="l" r="r" t="t"/>
            <a:pathLst>
              <a:path extrusionOk="0" h="109" w="96">
                <a:moveTo>
                  <a:pt x="96" y="88"/>
                </a:moveTo>
                <a:cubicBezTo>
                  <a:pt x="82" y="54"/>
                  <a:pt x="75" y="34"/>
                  <a:pt x="69" y="0"/>
                </a:cubicBezTo>
                <a:cubicBezTo>
                  <a:pt x="48" y="7"/>
                  <a:pt x="1" y="14"/>
                  <a:pt x="1" y="27"/>
                </a:cubicBezTo>
                <a:cubicBezTo>
                  <a:pt x="7" y="54"/>
                  <a:pt x="14" y="82"/>
                  <a:pt x="21" y="10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2"/>
          <p:cNvSpPr/>
          <p:nvPr/>
        </p:nvSpPr>
        <p:spPr>
          <a:xfrm>
            <a:off x="6106554" y="1686218"/>
            <a:ext cx="2004" cy="2129"/>
          </a:xfrm>
          <a:custGeom>
            <a:rect b="b" l="l" r="r" t="t"/>
            <a:pathLst>
              <a:path extrusionOk="0" h="102" w="96">
                <a:moveTo>
                  <a:pt x="7" y="75"/>
                </a:moveTo>
                <a:cubicBezTo>
                  <a:pt x="7" y="88"/>
                  <a:pt x="48" y="102"/>
                  <a:pt x="75" y="95"/>
                </a:cubicBezTo>
                <a:cubicBezTo>
                  <a:pt x="82" y="95"/>
                  <a:pt x="89" y="61"/>
                  <a:pt x="96" y="41"/>
                </a:cubicBezTo>
                <a:cubicBezTo>
                  <a:pt x="35" y="0"/>
                  <a:pt x="1" y="14"/>
                  <a:pt x="7" y="7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32"/>
          <p:cNvSpPr/>
          <p:nvPr/>
        </p:nvSpPr>
        <p:spPr>
          <a:xfrm>
            <a:off x="4740425" y="1693585"/>
            <a:ext cx="3444" cy="7117"/>
          </a:xfrm>
          <a:custGeom>
            <a:rect b="b" l="l" r="r" t="t"/>
            <a:pathLst>
              <a:path extrusionOk="0" h="341" w="165">
                <a:moveTo>
                  <a:pt x="1" y="0"/>
                </a:moveTo>
                <a:lnTo>
                  <a:pt x="1" y="340"/>
                </a:lnTo>
                <a:cubicBezTo>
                  <a:pt x="164" y="164"/>
                  <a:pt x="164" y="136"/>
                  <a:pt x="1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32"/>
          <p:cNvSpPr/>
          <p:nvPr/>
        </p:nvSpPr>
        <p:spPr>
          <a:xfrm>
            <a:off x="6031255" y="1742796"/>
            <a:ext cx="3423" cy="2442"/>
          </a:xfrm>
          <a:custGeom>
            <a:rect b="b" l="l" r="r" t="t"/>
            <a:pathLst>
              <a:path extrusionOk="0" h="117" w="164">
                <a:moveTo>
                  <a:pt x="150" y="35"/>
                </a:moveTo>
                <a:cubicBezTo>
                  <a:pt x="150" y="21"/>
                  <a:pt x="102" y="14"/>
                  <a:pt x="82" y="1"/>
                </a:cubicBezTo>
                <a:cubicBezTo>
                  <a:pt x="54" y="14"/>
                  <a:pt x="27" y="28"/>
                  <a:pt x="14" y="41"/>
                </a:cubicBezTo>
                <a:cubicBezTo>
                  <a:pt x="0" y="62"/>
                  <a:pt x="34" y="96"/>
                  <a:pt x="48" y="103"/>
                </a:cubicBezTo>
                <a:cubicBezTo>
                  <a:pt x="122" y="116"/>
                  <a:pt x="163" y="96"/>
                  <a:pt x="150" y="3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32"/>
          <p:cNvSpPr/>
          <p:nvPr/>
        </p:nvSpPr>
        <p:spPr>
          <a:xfrm>
            <a:off x="4801991" y="1425802"/>
            <a:ext cx="3005" cy="5134"/>
          </a:xfrm>
          <a:custGeom>
            <a:rect b="b" l="l" r="r" t="t"/>
            <a:pathLst>
              <a:path extrusionOk="0" h="246" w="144">
                <a:moveTo>
                  <a:pt x="130" y="177"/>
                </a:moveTo>
                <a:cubicBezTo>
                  <a:pt x="143" y="164"/>
                  <a:pt x="130" y="116"/>
                  <a:pt x="109" y="96"/>
                </a:cubicBezTo>
                <a:cubicBezTo>
                  <a:pt x="75" y="62"/>
                  <a:pt x="34" y="28"/>
                  <a:pt x="0" y="1"/>
                </a:cubicBezTo>
                <a:cubicBezTo>
                  <a:pt x="7" y="48"/>
                  <a:pt x="14" y="89"/>
                  <a:pt x="21" y="130"/>
                </a:cubicBezTo>
                <a:cubicBezTo>
                  <a:pt x="28" y="232"/>
                  <a:pt x="68" y="245"/>
                  <a:pt x="130" y="17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32"/>
          <p:cNvSpPr/>
          <p:nvPr/>
        </p:nvSpPr>
        <p:spPr>
          <a:xfrm>
            <a:off x="4801282" y="1424383"/>
            <a:ext cx="730" cy="1440"/>
          </a:xfrm>
          <a:custGeom>
            <a:rect b="b" l="l" r="r" t="t"/>
            <a:pathLst>
              <a:path extrusionOk="0" h="69" w="35">
                <a:moveTo>
                  <a:pt x="34" y="69"/>
                </a:moveTo>
                <a:cubicBezTo>
                  <a:pt x="34" y="48"/>
                  <a:pt x="28" y="35"/>
                  <a:pt x="28" y="14"/>
                </a:cubicBezTo>
                <a:cubicBezTo>
                  <a:pt x="21" y="14"/>
                  <a:pt x="14" y="14"/>
                  <a:pt x="14" y="8"/>
                </a:cubicBezTo>
                <a:cubicBezTo>
                  <a:pt x="7" y="1"/>
                  <a:pt x="0" y="28"/>
                  <a:pt x="0" y="35"/>
                </a:cubicBezTo>
                <a:cubicBezTo>
                  <a:pt x="7" y="48"/>
                  <a:pt x="21" y="62"/>
                  <a:pt x="34" y="6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32"/>
          <p:cNvSpPr/>
          <p:nvPr/>
        </p:nvSpPr>
        <p:spPr>
          <a:xfrm>
            <a:off x="5851126" y="1929019"/>
            <a:ext cx="1711" cy="1440"/>
          </a:xfrm>
          <a:custGeom>
            <a:rect b="b" l="l" r="r" t="t"/>
            <a:pathLst>
              <a:path extrusionOk="0" h="69" w="82">
                <a:moveTo>
                  <a:pt x="0" y="69"/>
                </a:moveTo>
                <a:lnTo>
                  <a:pt x="82" y="35"/>
                </a:lnTo>
                <a:lnTo>
                  <a:pt x="0" y="1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32"/>
          <p:cNvSpPr/>
          <p:nvPr/>
        </p:nvSpPr>
        <p:spPr>
          <a:xfrm>
            <a:off x="5624895" y="1462262"/>
            <a:ext cx="7117" cy="4132"/>
          </a:xfrm>
          <a:custGeom>
            <a:rect b="b" l="l" r="r" t="t"/>
            <a:pathLst>
              <a:path extrusionOk="0" h="198" w="341">
                <a:moveTo>
                  <a:pt x="340" y="102"/>
                </a:moveTo>
                <a:cubicBezTo>
                  <a:pt x="286" y="61"/>
                  <a:pt x="225" y="34"/>
                  <a:pt x="170" y="14"/>
                </a:cubicBezTo>
                <a:cubicBezTo>
                  <a:pt x="109" y="7"/>
                  <a:pt x="55" y="0"/>
                  <a:pt x="1" y="7"/>
                </a:cubicBezTo>
                <a:lnTo>
                  <a:pt x="1" y="197"/>
                </a:lnTo>
                <a:cubicBezTo>
                  <a:pt x="55" y="197"/>
                  <a:pt x="109" y="191"/>
                  <a:pt x="170" y="184"/>
                </a:cubicBezTo>
                <a:cubicBezTo>
                  <a:pt x="225" y="163"/>
                  <a:pt x="286" y="136"/>
                  <a:pt x="340" y="10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32"/>
          <p:cNvSpPr/>
          <p:nvPr/>
        </p:nvSpPr>
        <p:spPr>
          <a:xfrm>
            <a:off x="5623476" y="1466373"/>
            <a:ext cx="1294" cy="584"/>
          </a:xfrm>
          <a:custGeom>
            <a:rect b="b" l="l" r="r" t="t"/>
            <a:pathLst>
              <a:path extrusionOk="0" h="28" w="62">
                <a:moveTo>
                  <a:pt x="62" y="0"/>
                </a:moveTo>
                <a:lnTo>
                  <a:pt x="28" y="0"/>
                </a:lnTo>
                <a:lnTo>
                  <a:pt x="1" y="28"/>
                </a:lnTo>
                <a:lnTo>
                  <a:pt x="62" y="28"/>
                </a:lnTo>
                <a:cubicBezTo>
                  <a:pt x="62" y="14"/>
                  <a:pt x="62" y="7"/>
                  <a:pt x="62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32"/>
          <p:cNvSpPr/>
          <p:nvPr/>
        </p:nvSpPr>
        <p:spPr>
          <a:xfrm>
            <a:off x="7326886" y="2830791"/>
            <a:ext cx="3986" cy="7680"/>
          </a:xfrm>
          <a:custGeom>
            <a:rect b="b" l="l" r="r" t="t"/>
            <a:pathLst>
              <a:path extrusionOk="0" h="368" w="191">
                <a:moveTo>
                  <a:pt x="0" y="0"/>
                </a:moveTo>
                <a:cubicBezTo>
                  <a:pt x="34" y="143"/>
                  <a:pt x="68" y="272"/>
                  <a:pt x="190" y="367"/>
                </a:cubicBezTo>
                <a:cubicBezTo>
                  <a:pt x="184" y="218"/>
                  <a:pt x="143" y="89"/>
                  <a:pt x="0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32"/>
          <p:cNvSpPr/>
          <p:nvPr/>
        </p:nvSpPr>
        <p:spPr>
          <a:xfrm>
            <a:off x="7802304" y="3549867"/>
            <a:ext cx="7951" cy="3297"/>
          </a:xfrm>
          <a:custGeom>
            <a:rect b="b" l="l" r="r" t="t"/>
            <a:pathLst>
              <a:path extrusionOk="0" h="158" w="381">
                <a:moveTo>
                  <a:pt x="381" y="157"/>
                </a:moveTo>
                <a:cubicBezTo>
                  <a:pt x="272" y="69"/>
                  <a:pt x="136" y="14"/>
                  <a:pt x="0" y="1"/>
                </a:cubicBezTo>
                <a:cubicBezTo>
                  <a:pt x="89" y="144"/>
                  <a:pt x="231" y="157"/>
                  <a:pt x="381" y="15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32"/>
          <p:cNvSpPr/>
          <p:nvPr/>
        </p:nvSpPr>
        <p:spPr>
          <a:xfrm>
            <a:off x="7810235" y="3553143"/>
            <a:ext cx="1294" cy="856"/>
          </a:xfrm>
          <a:custGeom>
            <a:rect b="b" l="l" r="r" t="t"/>
            <a:pathLst>
              <a:path extrusionOk="0" h="41" w="62">
                <a:moveTo>
                  <a:pt x="1" y="0"/>
                </a:moveTo>
                <a:lnTo>
                  <a:pt x="42" y="21"/>
                </a:lnTo>
                <a:cubicBezTo>
                  <a:pt x="48" y="27"/>
                  <a:pt x="55" y="34"/>
                  <a:pt x="62" y="41"/>
                </a:cubicBezTo>
                <a:lnTo>
                  <a:pt x="62" y="0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32"/>
          <p:cNvSpPr/>
          <p:nvPr/>
        </p:nvSpPr>
        <p:spPr>
          <a:xfrm>
            <a:off x="5235712" y="1484801"/>
            <a:ext cx="5134" cy="3861"/>
          </a:xfrm>
          <a:custGeom>
            <a:rect b="b" l="l" r="r" t="t"/>
            <a:pathLst>
              <a:path extrusionOk="0" h="185" w="246">
                <a:moveTo>
                  <a:pt x="245" y="62"/>
                </a:moveTo>
                <a:cubicBezTo>
                  <a:pt x="245" y="42"/>
                  <a:pt x="198" y="8"/>
                  <a:pt x="164" y="8"/>
                </a:cubicBezTo>
                <a:cubicBezTo>
                  <a:pt x="109" y="1"/>
                  <a:pt x="55" y="8"/>
                  <a:pt x="0" y="14"/>
                </a:cubicBezTo>
                <a:cubicBezTo>
                  <a:pt x="28" y="69"/>
                  <a:pt x="62" y="110"/>
                  <a:pt x="102" y="144"/>
                </a:cubicBezTo>
                <a:cubicBezTo>
                  <a:pt x="177" y="184"/>
                  <a:pt x="238" y="144"/>
                  <a:pt x="245" y="6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2"/>
          <p:cNvSpPr/>
          <p:nvPr/>
        </p:nvSpPr>
        <p:spPr>
          <a:xfrm>
            <a:off x="5234292" y="1483674"/>
            <a:ext cx="1586" cy="1440"/>
          </a:xfrm>
          <a:custGeom>
            <a:rect b="b" l="l" r="r" t="t"/>
            <a:pathLst>
              <a:path extrusionOk="0" h="69" w="76">
                <a:moveTo>
                  <a:pt x="75" y="68"/>
                </a:moveTo>
                <a:cubicBezTo>
                  <a:pt x="68" y="62"/>
                  <a:pt x="62" y="55"/>
                  <a:pt x="62" y="48"/>
                </a:cubicBezTo>
                <a:lnTo>
                  <a:pt x="0" y="0"/>
                </a:lnTo>
                <a:lnTo>
                  <a:pt x="34" y="68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32"/>
          <p:cNvSpPr/>
          <p:nvPr/>
        </p:nvSpPr>
        <p:spPr>
          <a:xfrm>
            <a:off x="6791612" y="1485657"/>
            <a:ext cx="5551" cy="4132"/>
          </a:xfrm>
          <a:custGeom>
            <a:rect b="b" l="l" r="r" t="t"/>
            <a:pathLst>
              <a:path extrusionOk="0" h="198" w="266">
                <a:moveTo>
                  <a:pt x="163" y="41"/>
                </a:moveTo>
                <a:cubicBezTo>
                  <a:pt x="95" y="1"/>
                  <a:pt x="14" y="48"/>
                  <a:pt x="7" y="123"/>
                </a:cubicBezTo>
                <a:cubicBezTo>
                  <a:pt x="0" y="143"/>
                  <a:pt x="48" y="191"/>
                  <a:pt x="68" y="191"/>
                </a:cubicBezTo>
                <a:cubicBezTo>
                  <a:pt x="129" y="198"/>
                  <a:pt x="190" y="198"/>
                  <a:pt x="252" y="191"/>
                </a:cubicBezTo>
                <a:cubicBezTo>
                  <a:pt x="265" y="130"/>
                  <a:pt x="224" y="62"/>
                  <a:pt x="163" y="4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32"/>
          <p:cNvSpPr/>
          <p:nvPr/>
        </p:nvSpPr>
        <p:spPr>
          <a:xfrm>
            <a:off x="6796850" y="1489622"/>
            <a:ext cx="584" cy="459"/>
          </a:xfrm>
          <a:custGeom>
            <a:rect b="b" l="l" r="r" t="t"/>
            <a:pathLst>
              <a:path extrusionOk="0" h="22" w="28">
                <a:moveTo>
                  <a:pt x="1" y="1"/>
                </a:moveTo>
                <a:lnTo>
                  <a:pt x="1" y="21"/>
                </a:lnTo>
                <a:lnTo>
                  <a:pt x="28" y="14"/>
                </a:lnTo>
                <a:cubicBezTo>
                  <a:pt x="28" y="8"/>
                  <a:pt x="21" y="8"/>
                  <a:pt x="21" y="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32"/>
          <p:cNvSpPr/>
          <p:nvPr/>
        </p:nvSpPr>
        <p:spPr>
          <a:xfrm>
            <a:off x="5374998" y="2782560"/>
            <a:ext cx="1002" cy="584"/>
          </a:xfrm>
          <a:custGeom>
            <a:rect b="b" l="l" r="r" t="t"/>
            <a:pathLst>
              <a:path extrusionOk="0" h="28" w="48">
                <a:moveTo>
                  <a:pt x="0" y="28"/>
                </a:moveTo>
                <a:lnTo>
                  <a:pt x="48" y="28"/>
                </a:lnTo>
                <a:cubicBezTo>
                  <a:pt x="48" y="28"/>
                  <a:pt x="48" y="21"/>
                  <a:pt x="48" y="21"/>
                </a:cubicBezTo>
                <a:lnTo>
                  <a:pt x="27" y="1"/>
                </a:lnTo>
                <a:cubicBezTo>
                  <a:pt x="14" y="14"/>
                  <a:pt x="7" y="21"/>
                  <a:pt x="0" y="2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32"/>
          <p:cNvSpPr/>
          <p:nvPr/>
        </p:nvSpPr>
        <p:spPr>
          <a:xfrm>
            <a:off x="5371450" y="2782853"/>
            <a:ext cx="3569" cy="2859"/>
          </a:xfrm>
          <a:custGeom>
            <a:rect b="b" l="l" r="r" t="t"/>
            <a:pathLst>
              <a:path extrusionOk="0" h="137" w="171">
                <a:moveTo>
                  <a:pt x="0" y="95"/>
                </a:moveTo>
                <a:cubicBezTo>
                  <a:pt x="0" y="95"/>
                  <a:pt x="61" y="136"/>
                  <a:pt x="68" y="123"/>
                </a:cubicBezTo>
                <a:cubicBezTo>
                  <a:pt x="102" y="89"/>
                  <a:pt x="136" y="55"/>
                  <a:pt x="170" y="14"/>
                </a:cubicBezTo>
                <a:cubicBezTo>
                  <a:pt x="95" y="7"/>
                  <a:pt x="27" y="0"/>
                  <a:pt x="0" y="9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32"/>
          <p:cNvSpPr/>
          <p:nvPr/>
        </p:nvSpPr>
        <p:spPr>
          <a:xfrm>
            <a:off x="7349989" y="2880566"/>
            <a:ext cx="2296" cy="3861"/>
          </a:xfrm>
          <a:custGeom>
            <a:rect b="b" l="l" r="r" t="t"/>
            <a:pathLst>
              <a:path extrusionOk="0" h="185" w="110">
                <a:moveTo>
                  <a:pt x="8" y="96"/>
                </a:moveTo>
                <a:cubicBezTo>
                  <a:pt x="1" y="116"/>
                  <a:pt x="35" y="157"/>
                  <a:pt x="48" y="184"/>
                </a:cubicBezTo>
                <a:lnTo>
                  <a:pt x="110" y="116"/>
                </a:lnTo>
                <a:cubicBezTo>
                  <a:pt x="89" y="8"/>
                  <a:pt x="48" y="1"/>
                  <a:pt x="8" y="9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32"/>
          <p:cNvSpPr/>
          <p:nvPr/>
        </p:nvSpPr>
        <p:spPr>
          <a:xfrm>
            <a:off x="5454283" y="2797169"/>
            <a:ext cx="1419" cy="1169"/>
          </a:xfrm>
          <a:custGeom>
            <a:rect b="b" l="l" r="r" t="t"/>
            <a:pathLst>
              <a:path extrusionOk="0" h="56" w="68">
                <a:moveTo>
                  <a:pt x="68" y="55"/>
                </a:moveTo>
                <a:lnTo>
                  <a:pt x="68" y="1"/>
                </a:lnTo>
                <a:lnTo>
                  <a:pt x="0" y="28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32"/>
          <p:cNvSpPr/>
          <p:nvPr/>
        </p:nvSpPr>
        <p:spPr>
          <a:xfrm>
            <a:off x="5320235" y="1585499"/>
            <a:ext cx="3715" cy="4842"/>
          </a:xfrm>
          <a:custGeom>
            <a:rect b="b" l="l" r="r" t="t"/>
            <a:pathLst>
              <a:path extrusionOk="0" h="232" w="178">
                <a:moveTo>
                  <a:pt x="1" y="62"/>
                </a:moveTo>
                <a:cubicBezTo>
                  <a:pt x="21" y="116"/>
                  <a:pt x="42" y="178"/>
                  <a:pt x="69" y="232"/>
                </a:cubicBezTo>
                <a:cubicBezTo>
                  <a:pt x="96" y="212"/>
                  <a:pt x="130" y="191"/>
                  <a:pt x="144" y="171"/>
                </a:cubicBezTo>
                <a:cubicBezTo>
                  <a:pt x="178" y="103"/>
                  <a:pt x="144" y="21"/>
                  <a:pt x="76" y="1"/>
                </a:cubicBezTo>
                <a:cubicBezTo>
                  <a:pt x="55" y="21"/>
                  <a:pt x="1" y="48"/>
                  <a:pt x="1" y="6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32"/>
          <p:cNvSpPr/>
          <p:nvPr/>
        </p:nvSpPr>
        <p:spPr>
          <a:xfrm>
            <a:off x="6059764" y="1603948"/>
            <a:ext cx="4257" cy="3005"/>
          </a:xfrm>
          <a:custGeom>
            <a:rect b="b" l="l" r="r" t="t"/>
            <a:pathLst>
              <a:path extrusionOk="0" h="144" w="204">
                <a:moveTo>
                  <a:pt x="204" y="109"/>
                </a:moveTo>
                <a:cubicBezTo>
                  <a:pt x="197" y="82"/>
                  <a:pt x="197" y="41"/>
                  <a:pt x="183" y="34"/>
                </a:cubicBezTo>
                <a:cubicBezTo>
                  <a:pt x="163" y="21"/>
                  <a:pt x="109" y="0"/>
                  <a:pt x="88" y="14"/>
                </a:cubicBezTo>
                <a:cubicBezTo>
                  <a:pt x="0" y="62"/>
                  <a:pt x="14" y="116"/>
                  <a:pt x="116" y="136"/>
                </a:cubicBezTo>
                <a:cubicBezTo>
                  <a:pt x="143" y="143"/>
                  <a:pt x="177" y="123"/>
                  <a:pt x="204" y="10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32"/>
          <p:cNvSpPr/>
          <p:nvPr/>
        </p:nvSpPr>
        <p:spPr>
          <a:xfrm>
            <a:off x="6048974" y="1608623"/>
            <a:ext cx="2442" cy="2296"/>
          </a:xfrm>
          <a:custGeom>
            <a:rect b="b" l="l" r="r" t="t"/>
            <a:pathLst>
              <a:path extrusionOk="0" h="110" w="117">
                <a:moveTo>
                  <a:pt x="7" y="89"/>
                </a:moveTo>
                <a:cubicBezTo>
                  <a:pt x="7" y="96"/>
                  <a:pt x="62" y="109"/>
                  <a:pt x="89" y="109"/>
                </a:cubicBezTo>
                <a:cubicBezTo>
                  <a:pt x="96" y="109"/>
                  <a:pt x="109" y="69"/>
                  <a:pt x="116" y="48"/>
                </a:cubicBezTo>
                <a:cubicBezTo>
                  <a:pt x="41" y="1"/>
                  <a:pt x="1" y="14"/>
                  <a:pt x="7" y="8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32"/>
          <p:cNvSpPr/>
          <p:nvPr/>
        </p:nvSpPr>
        <p:spPr>
          <a:xfrm>
            <a:off x="7653522" y="3235857"/>
            <a:ext cx="3569" cy="2442"/>
          </a:xfrm>
          <a:custGeom>
            <a:rect b="b" l="l" r="r" t="t"/>
            <a:pathLst>
              <a:path extrusionOk="0" h="117" w="171">
                <a:moveTo>
                  <a:pt x="109" y="14"/>
                </a:moveTo>
                <a:cubicBezTo>
                  <a:pt x="34" y="1"/>
                  <a:pt x="0" y="35"/>
                  <a:pt x="27" y="89"/>
                </a:cubicBezTo>
                <a:cubicBezTo>
                  <a:pt x="34" y="109"/>
                  <a:pt x="75" y="109"/>
                  <a:pt x="95" y="116"/>
                </a:cubicBezTo>
                <a:cubicBezTo>
                  <a:pt x="123" y="96"/>
                  <a:pt x="143" y="82"/>
                  <a:pt x="170" y="69"/>
                </a:cubicBezTo>
                <a:cubicBezTo>
                  <a:pt x="150" y="48"/>
                  <a:pt x="129" y="14"/>
                  <a:pt x="109" y="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32"/>
          <p:cNvSpPr/>
          <p:nvPr/>
        </p:nvSpPr>
        <p:spPr>
          <a:xfrm>
            <a:off x="2273841" y="2166019"/>
            <a:ext cx="2150" cy="3151"/>
          </a:xfrm>
          <a:custGeom>
            <a:rect b="b" l="l" r="r" t="t"/>
            <a:pathLst>
              <a:path extrusionOk="0" h="151" w="103">
                <a:moveTo>
                  <a:pt x="0" y="75"/>
                </a:moveTo>
                <a:cubicBezTo>
                  <a:pt x="0" y="103"/>
                  <a:pt x="27" y="130"/>
                  <a:pt x="41" y="150"/>
                </a:cubicBezTo>
                <a:lnTo>
                  <a:pt x="102" y="82"/>
                </a:lnTo>
                <a:cubicBezTo>
                  <a:pt x="82" y="55"/>
                  <a:pt x="68" y="28"/>
                  <a:pt x="55" y="1"/>
                </a:cubicBezTo>
                <a:cubicBezTo>
                  <a:pt x="34" y="35"/>
                  <a:pt x="0" y="48"/>
                  <a:pt x="0" y="7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32"/>
          <p:cNvSpPr/>
          <p:nvPr/>
        </p:nvSpPr>
        <p:spPr>
          <a:xfrm>
            <a:off x="6704521" y="3292581"/>
            <a:ext cx="3005" cy="4007"/>
          </a:xfrm>
          <a:custGeom>
            <a:rect b="b" l="l" r="r" t="t"/>
            <a:pathLst>
              <a:path extrusionOk="0" h="192" w="144">
                <a:moveTo>
                  <a:pt x="0" y="144"/>
                </a:moveTo>
                <a:cubicBezTo>
                  <a:pt x="0" y="150"/>
                  <a:pt x="48" y="184"/>
                  <a:pt x="68" y="184"/>
                </a:cubicBezTo>
                <a:cubicBezTo>
                  <a:pt x="96" y="191"/>
                  <a:pt x="143" y="150"/>
                  <a:pt x="136" y="144"/>
                </a:cubicBezTo>
                <a:cubicBezTo>
                  <a:pt x="123" y="96"/>
                  <a:pt x="102" y="49"/>
                  <a:pt x="75" y="1"/>
                </a:cubicBezTo>
                <a:cubicBezTo>
                  <a:pt x="48" y="42"/>
                  <a:pt x="21" y="89"/>
                  <a:pt x="0" y="14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32"/>
          <p:cNvSpPr/>
          <p:nvPr/>
        </p:nvSpPr>
        <p:spPr>
          <a:xfrm>
            <a:off x="7154124" y="3341376"/>
            <a:ext cx="1586" cy="1294"/>
          </a:xfrm>
          <a:custGeom>
            <a:rect b="b" l="l" r="r" t="t"/>
            <a:pathLst>
              <a:path extrusionOk="0" h="62" w="76">
                <a:moveTo>
                  <a:pt x="1" y="21"/>
                </a:moveTo>
                <a:lnTo>
                  <a:pt x="69" y="62"/>
                </a:lnTo>
                <a:lnTo>
                  <a:pt x="75" y="1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32"/>
          <p:cNvSpPr/>
          <p:nvPr/>
        </p:nvSpPr>
        <p:spPr>
          <a:xfrm>
            <a:off x="6730901" y="3359386"/>
            <a:ext cx="3423" cy="4278"/>
          </a:xfrm>
          <a:custGeom>
            <a:rect b="b" l="l" r="r" t="t"/>
            <a:pathLst>
              <a:path extrusionOk="0" h="205" w="164">
                <a:moveTo>
                  <a:pt x="102" y="8"/>
                </a:moveTo>
                <a:cubicBezTo>
                  <a:pt x="35" y="14"/>
                  <a:pt x="1" y="82"/>
                  <a:pt x="28" y="144"/>
                </a:cubicBezTo>
                <a:cubicBezTo>
                  <a:pt x="41" y="164"/>
                  <a:pt x="68" y="184"/>
                  <a:pt x="89" y="205"/>
                </a:cubicBezTo>
                <a:cubicBezTo>
                  <a:pt x="116" y="157"/>
                  <a:pt x="136" y="110"/>
                  <a:pt x="164" y="62"/>
                </a:cubicBezTo>
                <a:cubicBezTo>
                  <a:pt x="143" y="42"/>
                  <a:pt x="116" y="1"/>
                  <a:pt x="102" y="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32"/>
          <p:cNvSpPr/>
          <p:nvPr/>
        </p:nvSpPr>
        <p:spPr>
          <a:xfrm>
            <a:off x="7229861" y="3379526"/>
            <a:ext cx="3297" cy="1878"/>
          </a:xfrm>
          <a:custGeom>
            <a:rect b="b" l="l" r="r" t="t"/>
            <a:pathLst>
              <a:path extrusionOk="0" h="90" w="158">
                <a:moveTo>
                  <a:pt x="89" y="1"/>
                </a:moveTo>
                <a:cubicBezTo>
                  <a:pt x="62" y="1"/>
                  <a:pt x="28" y="21"/>
                  <a:pt x="1" y="35"/>
                </a:cubicBezTo>
                <a:cubicBezTo>
                  <a:pt x="28" y="55"/>
                  <a:pt x="48" y="82"/>
                  <a:pt x="69" y="89"/>
                </a:cubicBezTo>
                <a:cubicBezTo>
                  <a:pt x="96" y="89"/>
                  <a:pt x="130" y="69"/>
                  <a:pt x="157" y="55"/>
                </a:cubicBezTo>
                <a:cubicBezTo>
                  <a:pt x="130" y="35"/>
                  <a:pt x="109" y="1"/>
                  <a:pt x="89" y="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32"/>
          <p:cNvSpPr/>
          <p:nvPr/>
        </p:nvSpPr>
        <p:spPr>
          <a:xfrm>
            <a:off x="7211433" y="3392006"/>
            <a:ext cx="2713" cy="2588"/>
          </a:xfrm>
          <a:custGeom>
            <a:rect b="b" l="l" r="r" t="t"/>
            <a:pathLst>
              <a:path extrusionOk="0" h="124" w="130">
                <a:moveTo>
                  <a:pt x="14" y="96"/>
                </a:moveTo>
                <a:cubicBezTo>
                  <a:pt x="14" y="110"/>
                  <a:pt x="68" y="123"/>
                  <a:pt x="95" y="123"/>
                </a:cubicBezTo>
                <a:cubicBezTo>
                  <a:pt x="109" y="123"/>
                  <a:pt x="116" y="76"/>
                  <a:pt x="129" y="55"/>
                </a:cubicBezTo>
                <a:cubicBezTo>
                  <a:pt x="48" y="1"/>
                  <a:pt x="0" y="21"/>
                  <a:pt x="14" y="9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32"/>
          <p:cNvSpPr/>
          <p:nvPr/>
        </p:nvSpPr>
        <p:spPr>
          <a:xfrm>
            <a:off x="7337801" y="3409600"/>
            <a:ext cx="2150" cy="3861"/>
          </a:xfrm>
          <a:custGeom>
            <a:rect b="b" l="l" r="r" t="t"/>
            <a:pathLst>
              <a:path extrusionOk="0" h="185" w="103">
                <a:moveTo>
                  <a:pt x="7" y="103"/>
                </a:moveTo>
                <a:cubicBezTo>
                  <a:pt x="0" y="123"/>
                  <a:pt x="34" y="157"/>
                  <a:pt x="48" y="184"/>
                </a:cubicBezTo>
                <a:cubicBezTo>
                  <a:pt x="68" y="157"/>
                  <a:pt x="82" y="137"/>
                  <a:pt x="102" y="109"/>
                </a:cubicBezTo>
                <a:cubicBezTo>
                  <a:pt x="75" y="1"/>
                  <a:pt x="41" y="1"/>
                  <a:pt x="7" y="103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32"/>
          <p:cNvSpPr/>
          <p:nvPr/>
        </p:nvSpPr>
        <p:spPr>
          <a:xfrm>
            <a:off x="6934717" y="3495417"/>
            <a:ext cx="4550" cy="4132"/>
          </a:xfrm>
          <a:custGeom>
            <a:rect b="b" l="l" r="r" t="t"/>
            <a:pathLst>
              <a:path extrusionOk="0" h="198" w="218">
                <a:moveTo>
                  <a:pt x="68" y="48"/>
                </a:moveTo>
                <a:cubicBezTo>
                  <a:pt x="28" y="68"/>
                  <a:pt x="21" y="136"/>
                  <a:pt x="0" y="190"/>
                </a:cubicBezTo>
                <a:cubicBezTo>
                  <a:pt x="55" y="197"/>
                  <a:pt x="109" y="197"/>
                  <a:pt x="163" y="197"/>
                </a:cubicBezTo>
                <a:cubicBezTo>
                  <a:pt x="197" y="184"/>
                  <a:pt x="218" y="156"/>
                  <a:pt x="218" y="122"/>
                </a:cubicBezTo>
                <a:cubicBezTo>
                  <a:pt x="204" y="48"/>
                  <a:pt x="136" y="0"/>
                  <a:pt x="68" y="4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32"/>
          <p:cNvSpPr/>
          <p:nvPr/>
        </p:nvSpPr>
        <p:spPr>
          <a:xfrm>
            <a:off x="6933570" y="3499236"/>
            <a:ext cx="1169" cy="1586"/>
          </a:xfrm>
          <a:custGeom>
            <a:rect b="b" l="l" r="r" t="t"/>
            <a:pathLst>
              <a:path extrusionOk="0" h="76" w="56">
                <a:moveTo>
                  <a:pt x="1" y="75"/>
                </a:moveTo>
                <a:cubicBezTo>
                  <a:pt x="21" y="55"/>
                  <a:pt x="35" y="41"/>
                  <a:pt x="49" y="21"/>
                </a:cubicBezTo>
                <a:cubicBezTo>
                  <a:pt x="49" y="14"/>
                  <a:pt x="55" y="7"/>
                  <a:pt x="55" y="1"/>
                </a:cubicBezTo>
                <a:lnTo>
                  <a:pt x="28" y="1"/>
                </a:lnTo>
                <a:cubicBezTo>
                  <a:pt x="21" y="28"/>
                  <a:pt x="8" y="48"/>
                  <a:pt x="1" y="7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32"/>
          <p:cNvSpPr/>
          <p:nvPr/>
        </p:nvSpPr>
        <p:spPr>
          <a:xfrm>
            <a:off x="6932025" y="3500801"/>
            <a:ext cx="1565" cy="3277"/>
          </a:xfrm>
          <a:custGeom>
            <a:rect b="b" l="l" r="r" t="t"/>
            <a:pathLst>
              <a:path extrusionOk="0" h="157" w="75">
                <a:moveTo>
                  <a:pt x="27" y="157"/>
                </a:moveTo>
                <a:lnTo>
                  <a:pt x="75" y="0"/>
                </a:lnTo>
                <a:cubicBezTo>
                  <a:pt x="48" y="28"/>
                  <a:pt x="27" y="55"/>
                  <a:pt x="7" y="82"/>
                </a:cubicBezTo>
                <a:cubicBezTo>
                  <a:pt x="0" y="96"/>
                  <a:pt x="21" y="130"/>
                  <a:pt x="27" y="15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32"/>
          <p:cNvSpPr/>
          <p:nvPr/>
        </p:nvSpPr>
        <p:spPr>
          <a:xfrm>
            <a:off x="7767117" y="3536113"/>
            <a:ext cx="2859" cy="3423"/>
          </a:xfrm>
          <a:custGeom>
            <a:rect b="b" l="l" r="r" t="t"/>
            <a:pathLst>
              <a:path extrusionOk="0" h="164" w="137">
                <a:moveTo>
                  <a:pt x="21" y="55"/>
                </a:moveTo>
                <a:cubicBezTo>
                  <a:pt x="1" y="130"/>
                  <a:pt x="35" y="164"/>
                  <a:pt x="103" y="137"/>
                </a:cubicBezTo>
                <a:cubicBezTo>
                  <a:pt x="123" y="130"/>
                  <a:pt x="123" y="89"/>
                  <a:pt x="137" y="69"/>
                </a:cubicBezTo>
                <a:cubicBezTo>
                  <a:pt x="116" y="41"/>
                  <a:pt x="103" y="21"/>
                  <a:pt x="82" y="1"/>
                </a:cubicBezTo>
                <a:cubicBezTo>
                  <a:pt x="62" y="21"/>
                  <a:pt x="28" y="35"/>
                  <a:pt x="21" y="5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32"/>
          <p:cNvSpPr/>
          <p:nvPr/>
        </p:nvSpPr>
        <p:spPr>
          <a:xfrm>
            <a:off x="6854159" y="3548322"/>
            <a:ext cx="3277" cy="2129"/>
          </a:xfrm>
          <a:custGeom>
            <a:rect b="b" l="l" r="r" t="t"/>
            <a:pathLst>
              <a:path extrusionOk="0" h="102" w="157">
                <a:moveTo>
                  <a:pt x="89" y="7"/>
                </a:moveTo>
                <a:cubicBezTo>
                  <a:pt x="61" y="0"/>
                  <a:pt x="34" y="27"/>
                  <a:pt x="0" y="41"/>
                </a:cubicBezTo>
                <a:cubicBezTo>
                  <a:pt x="27" y="61"/>
                  <a:pt x="48" y="95"/>
                  <a:pt x="68" y="102"/>
                </a:cubicBezTo>
                <a:cubicBezTo>
                  <a:pt x="95" y="102"/>
                  <a:pt x="123" y="75"/>
                  <a:pt x="157" y="61"/>
                </a:cubicBezTo>
                <a:cubicBezTo>
                  <a:pt x="136" y="41"/>
                  <a:pt x="109" y="7"/>
                  <a:pt x="89" y="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32"/>
          <p:cNvSpPr/>
          <p:nvPr/>
        </p:nvSpPr>
        <p:spPr>
          <a:xfrm>
            <a:off x="7245326" y="3587182"/>
            <a:ext cx="2567" cy="3840"/>
          </a:xfrm>
          <a:custGeom>
            <a:rect b="b" l="l" r="r" t="t"/>
            <a:pathLst>
              <a:path extrusionOk="0" h="184" w="123">
                <a:moveTo>
                  <a:pt x="7" y="68"/>
                </a:moveTo>
                <a:cubicBezTo>
                  <a:pt x="0" y="150"/>
                  <a:pt x="34" y="184"/>
                  <a:pt x="96" y="150"/>
                </a:cubicBezTo>
                <a:cubicBezTo>
                  <a:pt x="116" y="143"/>
                  <a:pt x="116" y="95"/>
                  <a:pt x="123" y="68"/>
                </a:cubicBezTo>
                <a:lnTo>
                  <a:pt x="68" y="0"/>
                </a:lnTo>
                <a:cubicBezTo>
                  <a:pt x="48" y="21"/>
                  <a:pt x="14" y="41"/>
                  <a:pt x="7" y="6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32"/>
          <p:cNvSpPr/>
          <p:nvPr/>
        </p:nvSpPr>
        <p:spPr>
          <a:xfrm>
            <a:off x="7723729" y="3591857"/>
            <a:ext cx="1586" cy="2004"/>
          </a:xfrm>
          <a:custGeom>
            <a:rect b="b" l="l" r="r" t="t"/>
            <a:pathLst>
              <a:path extrusionOk="0" h="96" w="76">
                <a:moveTo>
                  <a:pt x="21" y="0"/>
                </a:moveTo>
                <a:cubicBezTo>
                  <a:pt x="7" y="21"/>
                  <a:pt x="0" y="48"/>
                  <a:pt x="0" y="75"/>
                </a:cubicBezTo>
                <a:cubicBezTo>
                  <a:pt x="0" y="82"/>
                  <a:pt x="34" y="89"/>
                  <a:pt x="55" y="96"/>
                </a:cubicBezTo>
                <a:cubicBezTo>
                  <a:pt x="61" y="75"/>
                  <a:pt x="68" y="48"/>
                  <a:pt x="75" y="28"/>
                </a:cubicBezTo>
                <a:cubicBezTo>
                  <a:pt x="75" y="14"/>
                  <a:pt x="41" y="14"/>
                  <a:pt x="21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32"/>
          <p:cNvSpPr/>
          <p:nvPr/>
        </p:nvSpPr>
        <p:spPr>
          <a:xfrm>
            <a:off x="7219238" y="3602501"/>
            <a:ext cx="1857" cy="2275"/>
          </a:xfrm>
          <a:custGeom>
            <a:rect b="b" l="l" r="r" t="t"/>
            <a:pathLst>
              <a:path extrusionOk="0" h="109" w="89">
                <a:moveTo>
                  <a:pt x="20" y="109"/>
                </a:moveTo>
                <a:cubicBezTo>
                  <a:pt x="48" y="95"/>
                  <a:pt x="88" y="88"/>
                  <a:pt x="88" y="82"/>
                </a:cubicBezTo>
                <a:cubicBezTo>
                  <a:pt x="88" y="54"/>
                  <a:pt x="82" y="20"/>
                  <a:pt x="68" y="0"/>
                </a:cubicBezTo>
                <a:cubicBezTo>
                  <a:pt x="48" y="7"/>
                  <a:pt x="0" y="14"/>
                  <a:pt x="0" y="20"/>
                </a:cubicBezTo>
                <a:cubicBezTo>
                  <a:pt x="0" y="48"/>
                  <a:pt x="7" y="82"/>
                  <a:pt x="20" y="10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32"/>
          <p:cNvSpPr/>
          <p:nvPr/>
        </p:nvSpPr>
        <p:spPr>
          <a:xfrm>
            <a:off x="7273688" y="3646453"/>
            <a:ext cx="3861" cy="2588"/>
          </a:xfrm>
          <a:custGeom>
            <a:rect b="b" l="l" r="r" t="t"/>
            <a:pathLst>
              <a:path extrusionOk="0" h="124" w="185">
                <a:moveTo>
                  <a:pt x="75" y="8"/>
                </a:moveTo>
                <a:cubicBezTo>
                  <a:pt x="1" y="48"/>
                  <a:pt x="14" y="96"/>
                  <a:pt x="103" y="116"/>
                </a:cubicBezTo>
                <a:cubicBezTo>
                  <a:pt x="123" y="123"/>
                  <a:pt x="157" y="103"/>
                  <a:pt x="184" y="89"/>
                </a:cubicBezTo>
                <a:cubicBezTo>
                  <a:pt x="177" y="62"/>
                  <a:pt x="184" y="28"/>
                  <a:pt x="164" y="21"/>
                </a:cubicBezTo>
                <a:cubicBezTo>
                  <a:pt x="137" y="1"/>
                  <a:pt x="109" y="1"/>
                  <a:pt x="75" y="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32"/>
          <p:cNvSpPr/>
          <p:nvPr/>
        </p:nvSpPr>
        <p:spPr>
          <a:xfrm>
            <a:off x="7261500" y="3689153"/>
            <a:ext cx="4550" cy="3715"/>
          </a:xfrm>
          <a:custGeom>
            <a:rect b="b" l="l" r="r" t="t"/>
            <a:pathLst>
              <a:path extrusionOk="0" h="178" w="218">
                <a:moveTo>
                  <a:pt x="150" y="136"/>
                </a:moveTo>
                <a:cubicBezTo>
                  <a:pt x="184" y="96"/>
                  <a:pt x="211" y="48"/>
                  <a:pt x="218" y="0"/>
                </a:cubicBezTo>
                <a:cubicBezTo>
                  <a:pt x="163" y="0"/>
                  <a:pt x="109" y="0"/>
                  <a:pt x="61" y="7"/>
                </a:cubicBezTo>
                <a:cubicBezTo>
                  <a:pt x="34" y="14"/>
                  <a:pt x="0" y="62"/>
                  <a:pt x="0" y="75"/>
                </a:cubicBezTo>
                <a:cubicBezTo>
                  <a:pt x="14" y="143"/>
                  <a:pt x="95" y="177"/>
                  <a:pt x="150" y="136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32"/>
          <p:cNvSpPr/>
          <p:nvPr/>
        </p:nvSpPr>
        <p:spPr>
          <a:xfrm>
            <a:off x="5834806" y="3720646"/>
            <a:ext cx="1586" cy="1857"/>
          </a:xfrm>
          <a:custGeom>
            <a:rect b="b" l="l" r="r" t="t"/>
            <a:pathLst>
              <a:path extrusionOk="0" h="89" w="76">
                <a:moveTo>
                  <a:pt x="55" y="0"/>
                </a:moveTo>
                <a:cubicBezTo>
                  <a:pt x="41" y="7"/>
                  <a:pt x="1" y="14"/>
                  <a:pt x="1" y="21"/>
                </a:cubicBezTo>
                <a:cubicBezTo>
                  <a:pt x="1" y="41"/>
                  <a:pt x="7" y="68"/>
                  <a:pt x="21" y="88"/>
                </a:cubicBezTo>
                <a:cubicBezTo>
                  <a:pt x="35" y="82"/>
                  <a:pt x="55" y="75"/>
                  <a:pt x="75" y="68"/>
                </a:cubicBezTo>
                <a:cubicBezTo>
                  <a:pt x="69" y="48"/>
                  <a:pt x="62" y="21"/>
                  <a:pt x="55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32"/>
          <p:cNvSpPr/>
          <p:nvPr/>
        </p:nvSpPr>
        <p:spPr>
          <a:xfrm>
            <a:off x="8077308" y="3801914"/>
            <a:ext cx="2859" cy="3423"/>
          </a:xfrm>
          <a:custGeom>
            <a:rect b="b" l="l" r="r" t="t"/>
            <a:pathLst>
              <a:path extrusionOk="0" h="164" w="137">
                <a:moveTo>
                  <a:pt x="103" y="150"/>
                </a:moveTo>
                <a:cubicBezTo>
                  <a:pt x="116" y="150"/>
                  <a:pt x="123" y="102"/>
                  <a:pt x="137" y="75"/>
                </a:cubicBezTo>
                <a:cubicBezTo>
                  <a:pt x="123" y="55"/>
                  <a:pt x="109" y="14"/>
                  <a:pt x="89" y="7"/>
                </a:cubicBezTo>
                <a:cubicBezTo>
                  <a:pt x="69" y="0"/>
                  <a:pt x="28" y="27"/>
                  <a:pt x="21" y="48"/>
                </a:cubicBezTo>
                <a:cubicBezTo>
                  <a:pt x="1" y="123"/>
                  <a:pt x="35" y="163"/>
                  <a:pt x="103" y="15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32"/>
          <p:cNvSpPr/>
          <p:nvPr/>
        </p:nvSpPr>
        <p:spPr>
          <a:xfrm>
            <a:off x="8079583" y="3829274"/>
            <a:ext cx="4278" cy="3423"/>
          </a:xfrm>
          <a:custGeom>
            <a:rect b="b" l="l" r="r" t="t"/>
            <a:pathLst>
              <a:path extrusionOk="0" h="164" w="205">
                <a:moveTo>
                  <a:pt x="55" y="164"/>
                </a:moveTo>
                <a:cubicBezTo>
                  <a:pt x="102" y="150"/>
                  <a:pt x="157" y="130"/>
                  <a:pt x="204" y="103"/>
                </a:cubicBezTo>
                <a:cubicBezTo>
                  <a:pt x="191" y="82"/>
                  <a:pt x="177" y="48"/>
                  <a:pt x="150" y="35"/>
                </a:cubicBezTo>
                <a:cubicBezTo>
                  <a:pt x="89" y="1"/>
                  <a:pt x="21" y="28"/>
                  <a:pt x="0" y="96"/>
                </a:cubicBezTo>
                <a:cubicBezTo>
                  <a:pt x="0" y="110"/>
                  <a:pt x="41" y="164"/>
                  <a:pt x="55" y="16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32"/>
          <p:cNvSpPr/>
          <p:nvPr/>
        </p:nvSpPr>
        <p:spPr>
          <a:xfrm>
            <a:off x="8091500" y="3853964"/>
            <a:ext cx="1294" cy="1711"/>
          </a:xfrm>
          <a:custGeom>
            <a:rect b="b" l="l" r="r" t="t"/>
            <a:pathLst>
              <a:path extrusionOk="0" h="82" w="62">
                <a:moveTo>
                  <a:pt x="61" y="14"/>
                </a:moveTo>
                <a:lnTo>
                  <a:pt x="0" y="0"/>
                </a:lnTo>
                <a:lnTo>
                  <a:pt x="21" y="82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32"/>
          <p:cNvSpPr/>
          <p:nvPr/>
        </p:nvSpPr>
        <p:spPr>
          <a:xfrm>
            <a:off x="8063409" y="3912963"/>
            <a:ext cx="4571" cy="4424"/>
          </a:xfrm>
          <a:custGeom>
            <a:rect b="b" l="l" r="r" t="t"/>
            <a:pathLst>
              <a:path extrusionOk="0" h="212" w="219">
                <a:moveTo>
                  <a:pt x="116" y="0"/>
                </a:moveTo>
                <a:cubicBezTo>
                  <a:pt x="41" y="0"/>
                  <a:pt x="1" y="82"/>
                  <a:pt x="35" y="150"/>
                </a:cubicBezTo>
                <a:cubicBezTo>
                  <a:pt x="48" y="170"/>
                  <a:pt x="89" y="211"/>
                  <a:pt x="103" y="211"/>
                </a:cubicBezTo>
                <a:cubicBezTo>
                  <a:pt x="177" y="198"/>
                  <a:pt x="218" y="123"/>
                  <a:pt x="191" y="62"/>
                </a:cubicBezTo>
                <a:cubicBezTo>
                  <a:pt x="164" y="41"/>
                  <a:pt x="130" y="0"/>
                  <a:pt x="116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32"/>
          <p:cNvSpPr/>
          <p:nvPr/>
        </p:nvSpPr>
        <p:spPr>
          <a:xfrm>
            <a:off x="7606857" y="4360875"/>
            <a:ext cx="4842" cy="4404"/>
          </a:xfrm>
          <a:custGeom>
            <a:rect b="b" l="l" r="r" t="t"/>
            <a:pathLst>
              <a:path extrusionOk="0" h="211" w="232">
                <a:moveTo>
                  <a:pt x="75" y="34"/>
                </a:moveTo>
                <a:cubicBezTo>
                  <a:pt x="48" y="48"/>
                  <a:pt x="0" y="88"/>
                  <a:pt x="7" y="102"/>
                </a:cubicBezTo>
                <a:cubicBezTo>
                  <a:pt x="21" y="170"/>
                  <a:pt x="96" y="211"/>
                  <a:pt x="157" y="184"/>
                </a:cubicBezTo>
                <a:cubicBezTo>
                  <a:pt x="184" y="163"/>
                  <a:pt x="231" y="129"/>
                  <a:pt x="231" y="116"/>
                </a:cubicBezTo>
                <a:cubicBezTo>
                  <a:pt x="218" y="41"/>
                  <a:pt x="136" y="0"/>
                  <a:pt x="75" y="3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32"/>
          <p:cNvSpPr/>
          <p:nvPr/>
        </p:nvSpPr>
        <p:spPr>
          <a:xfrm>
            <a:off x="5781045" y="1950578"/>
            <a:ext cx="5134" cy="2859"/>
          </a:xfrm>
          <a:custGeom>
            <a:rect b="b" l="l" r="r" t="t"/>
            <a:pathLst>
              <a:path extrusionOk="0" h="137" w="246">
                <a:moveTo>
                  <a:pt x="171" y="14"/>
                </a:moveTo>
                <a:cubicBezTo>
                  <a:pt x="144" y="1"/>
                  <a:pt x="110" y="1"/>
                  <a:pt x="89" y="21"/>
                </a:cubicBezTo>
                <a:cubicBezTo>
                  <a:pt x="55" y="55"/>
                  <a:pt x="28" y="89"/>
                  <a:pt x="1" y="130"/>
                </a:cubicBezTo>
                <a:cubicBezTo>
                  <a:pt x="49" y="137"/>
                  <a:pt x="96" y="137"/>
                  <a:pt x="144" y="130"/>
                </a:cubicBezTo>
                <a:cubicBezTo>
                  <a:pt x="232" y="109"/>
                  <a:pt x="246" y="62"/>
                  <a:pt x="171" y="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32"/>
          <p:cNvSpPr/>
          <p:nvPr/>
        </p:nvSpPr>
        <p:spPr>
          <a:xfrm>
            <a:off x="5780064" y="1953270"/>
            <a:ext cx="877" cy="584"/>
          </a:xfrm>
          <a:custGeom>
            <a:rect b="b" l="l" r="r" t="t"/>
            <a:pathLst>
              <a:path extrusionOk="0" h="28" w="42">
                <a:moveTo>
                  <a:pt x="41" y="1"/>
                </a:moveTo>
                <a:lnTo>
                  <a:pt x="0" y="1"/>
                </a:lnTo>
                <a:cubicBezTo>
                  <a:pt x="7" y="8"/>
                  <a:pt x="14" y="21"/>
                  <a:pt x="21" y="28"/>
                </a:cubicBezTo>
                <a:lnTo>
                  <a:pt x="21" y="28"/>
                </a:lnTo>
                <a:cubicBezTo>
                  <a:pt x="28" y="21"/>
                  <a:pt x="34" y="8"/>
                  <a:pt x="41" y="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32"/>
          <p:cNvSpPr/>
          <p:nvPr/>
        </p:nvSpPr>
        <p:spPr>
          <a:xfrm>
            <a:off x="5281667" y="1944776"/>
            <a:ext cx="1857" cy="3423"/>
          </a:xfrm>
          <a:custGeom>
            <a:rect b="b" l="l" r="r" t="t"/>
            <a:pathLst>
              <a:path extrusionOk="0" h="164" w="89">
                <a:moveTo>
                  <a:pt x="7" y="88"/>
                </a:moveTo>
                <a:cubicBezTo>
                  <a:pt x="0" y="109"/>
                  <a:pt x="28" y="143"/>
                  <a:pt x="41" y="163"/>
                </a:cubicBezTo>
                <a:cubicBezTo>
                  <a:pt x="55" y="143"/>
                  <a:pt x="75" y="122"/>
                  <a:pt x="89" y="102"/>
                </a:cubicBezTo>
                <a:cubicBezTo>
                  <a:pt x="75" y="7"/>
                  <a:pt x="41" y="0"/>
                  <a:pt x="7" y="8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32"/>
          <p:cNvSpPr/>
          <p:nvPr/>
        </p:nvSpPr>
        <p:spPr>
          <a:xfrm>
            <a:off x="3979505" y="4624818"/>
            <a:ext cx="3715" cy="1857"/>
          </a:xfrm>
          <a:custGeom>
            <a:rect b="b" l="l" r="r" t="t"/>
            <a:pathLst>
              <a:path extrusionOk="0" h="89" w="178">
                <a:moveTo>
                  <a:pt x="96" y="82"/>
                </a:moveTo>
                <a:cubicBezTo>
                  <a:pt x="116" y="89"/>
                  <a:pt x="150" y="61"/>
                  <a:pt x="177" y="48"/>
                </a:cubicBezTo>
                <a:cubicBezTo>
                  <a:pt x="157" y="34"/>
                  <a:pt x="130" y="0"/>
                  <a:pt x="109" y="0"/>
                </a:cubicBezTo>
                <a:cubicBezTo>
                  <a:pt x="1" y="14"/>
                  <a:pt x="1" y="48"/>
                  <a:pt x="96" y="8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32"/>
          <p:cNvSpPr/>
          <p:nvPr/>
        </p:nvSpPr>
        <p:spPr>
          <a:xfrm>
            <a:off x="5324493" y="1924052"/>
            <a:ext cx="730" cy="730"/>
          </a:xfrm>
          <a:custGeom>
            <a:rect b="b" l="l" r="r" t="t"/>
            <a:pathLst>
              <a:path extrusionOk="0" h="35" w="35">
                <a:moveTo>
                  <a:pt x="35" y="1"/>
                </a:moveTo>
                <a:cubicBezTo>
                  <a:pt x="21" y="8"/>
                  <a:pt x="8" y="14"/>
                  <a:pt x="1" y="14"/>
                </a:cubicBezTo>
                <a:cubicBezTo>
                  <a:pt x="1" y="21"/>
                  <a:pt x="1" y="28"/>
                  <a:pt x="1" y="35"/>
                </a:cubicBezTo>
                <a:lnTo>
                  <a:pt x="21" y="35"/>
                </a:lnTo>
                <a:cubicBezTo>
                  <a:pt x="21" y="28"/>
                  <a:pt x="28" y="14"/>
                  <a:pt x="35" y="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32"/>
          <p:cNvSpPr/>
          <p:nvPr/>
        </p:nvSpPr>
        <p:spPr>
          <a:xfrm>
            <a:off x="5325202" y="1923071"/>
            <a:ext cx="1440" cy="1002"/>
          </a:xfrm>
          <a:custGeom>
            <a:rect b="b" l="l" r="r" t="t"/>
            <a:pathLst>
              <a:path extrusionOk="0" h="48" w="69">
                <a:moveTo>
                  <a:pt x="14" y="0"/>
                </a:moveTo>
                <a:cubicBezTo>
                  <a:pt x="7" y="14"/>
                  <a:pt x="1" y="34"/>
                  <a:pt x="1" y="48"/>
                </a:cubicBezTo>
                <a:cubicBezTo>
                  <a:pt x="48" y="34"/>
                  <a:pt x="69" y="14"/>
                  <a:pt x="14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32"/>
          <p:cNvSpPr/>
          <p:nvPr/>
        </p:nvSpPr>
        <p:spPr>
          <a:xfrm>
            <a:off x="5454283" y="2726253"/>
            <a:ext cx="1711" cy="1023"/>
          </a:xfrm>
          <a:custGeom>
            <a:rect b="b" l="l" r="r" t="t"/>
            <a:pathLst>
              <a:path extrusionOk="0" h="49" w="82">
                <a:moveTo>
                  <a:pt x="27" y="1"/>
                </a:moveTo>
                <a:lnTo>
                  <a:pt x="0" y="28"/>
                </a:lnTo>
                <a:lnTo>
                  <a:pt x="82" y="48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32"/>
          <p:cNvSpPr/>
          <p:nvPr/>
        </p:nvSpPr>
        <p:spPr>
          <a:xfrm>
            <a:off x="5262091" y="2823403"/>
            <a:ext cx="1148" cy="1169"/>
          </a:xfrm>
          <a:custGeom>
            <a:rect b="b" l="l" r="r" t="t"/>
            <a:pathLst>
              <a:path extrusionOk="0" h="56" w="55">
                <a:moveTo>
                  <a:pt x="0" y="49"/>
                </a:moveTo>
                <a:lnTo>
                  <a:pt x="55" y="55"/>
                </a:lnTo>
                <a:lnTo>
                  <a:pt x="34" y="1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32"/>
          <p:cNvSpPr/>
          <p:nvPr/>
        </p:nvSpPr>
        <p:spPr>
          <a:xfrm>
            <a:off x="5040828" y="2758873"/>
            <a:ext cx="1586" cy="1586"/>
          </a:xfrm>
          <a:custGeom>
            <a:rect b="b" l="l" r="r" t="t"/>
            <a:pathLst>
              <a:path extrusionOk="0" h="76" w="76">
                <a:moveTo>
                  <a:pt x="1" y="76"/>
                </a:moveTo>
                <a:lnTo>
                  <a:pt x="76" y="48"/>
                </a:lnTo>
                <a:lnTo>
                  <a:pt x="8" y="1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32"/>
          <p:cNvSpPr/>
          <p:nvPr/>
        </p:nvSpPr>
        <p:spPr>
          <a:xfrm>
            <a:off x="7449142" y="2372528"/>
            <a:ext cx="584" cy="584"/>
          </a:xfrm>
          <a:custGeom>
            <a:rect b="b" l="l" r="r" t="t"/>
            <a:pathLst>
              <a:path extrusionOk="0" h="28" w="28">
                <a:moveTo>
                  <a:pt x="27" y="28"/>
                </a:moveTo>
                <a:cubicBezTo>
                  <a:pt x="27" y="21"/>
                  <a:pt x="21" y="14"/>
                  <a:pt x="21" y="1"/>
                </a:cubicBezTo>
                <a:lnTo>
                  <a:pt x="0" y="1"/>
                </a:lnTo>
                <a:cubicBezTo>
                  <a:pt x="0" y="7"/>
                  <a:pt x="0" y="14"/>
                  <a:pt x="0" y="21"/>
                </a:cubicBezTo>
                <a:cubicBezTo>
                  <a:pt x="14" y="21"/>
                  <a:pt x="14" y="28"/>
                  <a:pt x="27" y="2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32"/>
          <p:cNvSpPr/>
          <p:nvPr/>
        </p:nvSpPr>
        <p:spPr>
          <a:xfrm>
            <a:off x="7449706" y="2373091"/>
            <a:ext cx="3840" cy="3423"/>
          </a:xfrm>
          <a:custGeom>
            <a:rect b="b" l="l" r="r" t="t"/>
            <a:pathLst>
              <a:path extrusionOk="0" h="164" w="184">
                <a:moveTo>
                  <a:pt x="184" y="164"/>
                </a:moveTo>
                <a:cubicBezTo>
                  <a:pt x="170" y="76"/>
                  <a:pt x="89" y="8"/>
                  <a:pt x="0" y="1"/>
                </a:cubicBezTo>
                <a:cubicBezTo>
                  <a:pt x="14" y="96"/>
                  <a:pt x="89" y="164"/>
                  <a:pt x="184" y="16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32"/>
          <p:cNvSpPr/>
          <p:nvPr/>
        </p:nvSpPr>
        <p:spPr>
          <a:xfrm>
            <a:off x="2386727" y="2150846"/>
            <a:ext cx="730" cy="730"/>
          </a:xfrm>
          <a:custGeom>
            <a:rect b="b" l="l" r="r" t="t"/>
            <a:pathLst>
              <a:path extrusionOk="0" h="35" w="35">
                <a:moveTo>
                  <a:pt x="1" y="35"/>
                </a:moveTo>
                <a:lnTo>
                  <a:pt x="35" y="21"/>
                </a:lnTo>
                <a:lnTo>
                  <a:pt x="8" y="1"/>
                </a:lnTo>
                <a:cubicBezTo>
                  <a:pt x="8" y="14"/>
                  <a:pt x="1" y="21"/>
                  <a:pt x="1" y="3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32"/>
          <p:cNvSpPr/>
          <p:nvPr/>
        </p:nvSpPr>
        <p:spPr>
          <a:xfrm>
            <a:off x="2385183" y="2151556"/>
            <a:ext cx="1565" cy="1148"/>
          </a:xfrm>
          <a:custGeom>
            <a:rect b="b" l="l" r="r" t="t"/>
            <a:pathLst>
              <a:path extrusionOk="0" h="55" w="75">
                <a:moveTo>
                  <a:pt x="61" y="55"/>
                </a:moveTo>
                <a:cubicBezTo>
                  <a:pt x="61" y="35"/>
                  <a:pt x="68" y="14"/>
                  <a:pt x="75" y="1"/>
                </a:cubicBezTo>
                <a:cubicBezTo>
                  <a:pt x="7" y="21"/>
                  <a:pt x="0" y="41"/>
                  <a:pt x="61" y="5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32"/>
          <p:cNvSpPr/>
          <p:nvPr/>
        </p:nvSpPr>
        <p:spPr>
          <a:xfrm>
            <a:off x="7453525" y="2376639"/>
            <a:ext cx="1023" cy="730"/>
          </a:xfrm>
          <a:custGeom>
            <a:rect b="b" l="l" r="r" t="t"/>
            <a:pathLst>
              <a:path extrusionOk="0" h="35" w="49">
                <a:moveTo>
                  <a:pt x="49" y="35"/>
                </a:moveTo>
                <a:cubicBezTo>
                  <a:pt x="49" y="21"/>
                  <a:pt x="35" y="14"/>
                  <a:pt x="35" y="1"/>
                </a:cubicBezTo>
                <a:lnTo>
                  <a:pt x="1" y="1"/>
                </a:lnTo>
                <a:cubicBezTo>
                  <a:pt x="1" y="8"/>
                  <a:pt x="8" y="8"/>
                  <a:pt x="15" y="21"/>
                </a:cubicBezTo>
                <a:cubicBezTo>
                  <a:pt x="15" y="28"/>
                  <a:pt x="35" y="28"/>
                  <a:pt x="49" y="3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32"/>
          <p:cNvSpPr/>
          <p:nvPr/>
        </p:nvSpPr>
        <p:spPr>
          <a:xfrm>
            <a:off x="7454527" y="2377348"/>
            <a:ext cx="3005" cy="3423"/>
          </a:xfrm>
          <a:custGeom>
            <a:rect b="b" l="l" r="r" t="t"/>
            <a:pathLst>
              <a:path extrusionOk="0" h="164" w="144">
                <a:moveTo>
                  <a:pt x="143" y="164"/>
                </a:moveTo>
                <a:cubicBezTo>
                  <a:pt x="130" y="82"/>
                  <a:pt x="75" y="21"/>
                  <a:pt x="1" y="1"/>
                </a:cubicBezTo>
                <a:cubicBezTo>
                  <a:pt x="7" y="82"/>
                  <a:pt x="62" y="143"/>
                  <a:pt x="143" y="16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32"/>
          <p:cNvSpPr/>
          <p:nvPr/>
        </p:nvSpPr>
        <p:spPr>
          <a:xfrm>
            <a:off x="7316096" y="3426755"/>
            <a:ext cx="1169" cy="1169"/>
          </a:xfrm>
          <a:custGeom>
            <a:rect b="b" l="l" r="r" t="t"/>
            <a:pathLst>
              <a:path extrusionOk="0" h="56" w="56">
                <a:moveTo>
                  <a:pt x="1" y="48"/>
                </a:moveTo>
                <a:lnTo>
                  <a:pt x="55" y="55"/>
                </a:lnTo>
                <a:lnTo>
                  <a:pt x="35" y="1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32"/>
          <p:cNvSpPr/>
          <p:nvPr/>
        </p:nvSpPr>
        <p:spPr>
          <a:xfrm>
            <a:off x="6771890" y="3440800"/>
            <a:ext cx="1440" cy="1440"/>
          </a:xfrm>
          <a:custGeom>
            <a:rect b="b" l="l" r="r" t="t"/>
            <a:pathLst>
              <a:path extrusionOk="0" h="69" w="69">
                <a:moveTo>
                  <a:pt x="1" y="62"/>
                </a:moveTo>
                <a:lnTo>
                  <a:pt x="69" y="69"/>
                </a:lnTo>
                <a:lnTo>
                  <a:pt x="41" y="1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32"/>
          <p:cNvSpPr/>
          <p:nvPr/>
        </p:nvSpPr>
        <p:spPr>
          <a:xfrm>
            <a:off x="7363471" y="3502367"/>
            <a:ext cx="730" cy="1148"/>
          </a:xfrm>
          <a:custGeom>
            <a:rect b="b" l="l" r="r" t="t"/>
            <a:pathLst>
              <a:path extrusionOk="0" h="55" w="35">
                <a:moveTo>
                  <a:pt x="35" y="55"/>
                </a:moveTo>
                <a:cubicBezTo>
                  <a:pt x="28" y="34"/>
                  <a:pt x="28" y="21"/>
                  <a:pt x="35" y="7"/>
                </a:cubicBezTo>
                <a:cubicBezTo>
                  <a:pt x="21" y="0"/>
                  <a:pt x="7" y="0"/>
                  <a:pt x="1" y="7"/>
                </a:cubicBezTo>
                <a:cubicBezTo>
                  <a:pt x="1" y="14"/>
                  <a:pt x="1" y="21"/>
                  <a:pt x="1" y="27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32"/>
          <p:cNvSpPr/>
          <p:nvPr/>
        </p:nvSpPr>
        <p:spPr>
          <a:xfrm>
            <a:off x="7364180" y="3503494"/>
            <a:ext cx="1023" cy="1440"/>
          </a:xfrm>
          <a:custGeom>
            <a:rect b="b" l="l" r="r" t="t"/>
            <a:pathLst>
              <a:path extrusionOk="0" h="69" w="49">
                <a:moveTo>
                  <a:pt x="48" y="35"/>
                </a:moveTo>
                <a:cubicBezTo>
                  <a:pt x="34" y="21"/>
                  <a:pt x="14" y="7"/>
                  <a:pt x="1" y="1"/>
                </a:cubicBezTo>
                <a:cubicBezTo>
                  <a:pt x="1" y="48"/>
                  <a:pt x="14" y="68"/>
                  <a:pt x="48" y="3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32"/>
          <p:cNvSpPr/>
          <p:nvPr/>
        </p:nvSpPr>
        <p:spPr>
          <a:xfrm>
            <a:off x="7783020" y="3539954"/>
            <a:ext cx="1711" cy="1711"/>
          </a:xfrm>
          <a:custGeom>
            <a:rect b="b" l="l" r="r" t="t"/>
            <a:pathLst>
              <a:path extrusionOk="0" h="82" w="82">
                <a:moveTo>
                  <a:pt x="0" y="0"/>
                </a:moveTo>
                <a:lnTo>
                  <a:pt x="34" y="82"/>
                </a:lnTo>
                <a:cubicBezTo>
                  <a:pt x="48" y="82"/>
                  <a:pt x="68" y="82"/>
                  <a:pt x="82" y="82"/>
                </a:cubicBezTo>
                <a:cubicBezTo>
                  <a:pt x="75" y="75"/>
                  <a:pt x="68" y="68"/>
                  <a:pt x="61" y="5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32"/>
          <p:cNvSpPr/>
          <p:nvPr/>
        </p:nvSpPr>
        <p:spPr>
          <a:xfrm>
            <a:off x="7243051" y="3235711"/>
            <a:ext cx="730" cy="730"/>
          </a:xfrm>
          <a:custGeom>
            <a:rect b="b" l="l" r="r" t="t"/>
            <a:pathLst>
              <a:path extrusionOk="0" h="35" w="35">
                <a:moveTo>
                  <a:pt x="1" y="35"/>
                </a:moveTo>
                <a:cubicBezTo>
                  <a:pt x="14" y="28"/>
                  <a:pt x="21" y="28"/>
                  <a:pt x="35" y="21"/>
                </a:cubicBezTo>
                <a:lnTo>
                  <a:pt x="14" y="1"/>
                </a:lnTo>
                <a:lnTo>
                  <a:pt x="14" y="1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32"/>
          <p:cNvSpPr/>
          <p:nvPr/>
        </p:nvSpPr>
        <p:spPr>
          <a:xfrm>
            <a:off x="7240505" y="3236420"/>
            <a:ext cx="2567" cy="2442"/>
          </a:xfrm>
          <a:custGeom>
            <a:rect b="b" l="l" r="r" t="t"/>
            <a:pathLst>
              <a:path extrusionOk="0" h="117" w="123">
                <a:moveTo>
                  <a:pt x="82" y="116"/>
                </a:moveTo>
                <a:cubicBezTo>
                  <a:pt x="96" y="76"/>
                  <a:pt x="109" y="35"/>
                  <a:pt x="123" y="1"/>
                </a:cubicBezTo>
                <a:cubicBezTo>
                  <a:pt x="82" y="8"/>
                  <a:pt x="41" y="21"/>
                  <a:pt x="0" y="3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32"/>
          <p:cNvSpPr/>
          <p:nvPr/>
        </p:nvSpPr>
        <p:spPr>
          <a:xfrm>
            <a:off x="7457511" y="2380750"/>
            <a:ext cx="1711" cy="1169"/>
          </a:xfrm>
          <a:custGeom>
            <a:rect b="b" l="l" r="r" t="t"/>
            <a:pathLst>
              <a:path extrusionOk="0" h="56" w="82">
                <a:moveTo>
                  <a:pt x="82" y="55"/>
                </a:moveTo>
                <a:cubicBezTo>
                  <a:pt x="68" y="42"/>
                  <a:pt x="55" y="28"/>
                  <a:pt x="41" y="14"/>
                </a:cubicBezTo>
                <a:cubicBezTo>
                  <a:pt x="21" y="1"/>
                  <a:pt x="14" y="1"/>
                  <a:pt x="0" y="1"/>
                </a:cubicBezTo>
                <a:cubicBezTo>
                  <a:pt x="0" y="14"/>
                  <a:pt x="14" y="21"/>
                  <a:pt x="14" y="4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32"/>
          <p:cNvSpPr/>
          <p:nvPr/>
        </p:nvSpPr>
        <p:spPr>
          <a:xfrm>
            <a:off x="7883718" y="3612143"/>
            <a:ext cx="2004" cy="1711"/>
          </a:xfrm>
          <a:custGeom>
            <a:rect b="b" l="l" r="r" t="t"/>
            <a:pathLst>
              <a:path extrusionOk="0" h="82" w="96">
                <a:moveTo>
                  <a:pt x="95" y="82"/>
                </a:moveTo>
                <a:cubicBezTo>
                  <a:pt x="95" y="61"/>
                  <a:pt x="95" y="41"/>
                  <a:pt x="82" y="21"/>
                </a:cubicBezTo>
                <a:cubicBezTo>
                  <a:pt x="75" y="7"/>
                  <a:pt x="21" y="0"/>
                  <a:pt x="21" y="0"/>
                </a:cubicBezTo>
                <a:cubicBezTo>
                  <a:pt x="0" y="61"/>
                  <a:pt x="27" y="82"/>
                  <a:pt x="95" y="8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32"/>
          <p:cNvSpPr/>
          <p:nvPr/>
        </p:nvSpPr>
        <p:spPr>
          <a:xfrm>
            <a:off x="5652402" y="1438011"/>
            <a:ext cx="1586" cy="1565"/>
          </a:xfrm>
          <a:custGeom>
            <a:rect b="b" l="l" r="r" t="t"/>
            <a:pathLst>
              <a:path extrusionOk="0" h="75" w="76">
                <a:moveTo>
                  <a:pt x="1" y="0"/>
                </a:moveTo>
                <a:lnTo>
                  <a:pt x="28" y="75"/>
                </a:lnTo>
                <a:lnTo>
                  <a:pt x="76" y="7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2"/>
          <p:cNvSpPr/>
          <p:nvPr/>
        </p:nvSpPr>
        <p:spPr>
          <a:xfrm>
            <a:off x="7893924" y="3634975"/>
            <a:ext cx="1711" cy="877"/>
          </a:xfrm>
          <a:custGeom>
            <a:rect b="b" l="l" r="r" t="t"/>
            <a:pathLst>
              <a:path extrusionOk="0" h="42" w="82">
                <a:moveTo>
                  <a:pt x="0" y="0"/>
                </a:moveTo>
                <a:lnTo>
                  <a:pt x="55" y="41"/>
                </a:lnTo>
                <a:lnTo>
                  <a:pt x="82" y="41"/>
                </a:lnTo>
                <a:cubicBezTo>
                  <a:pt x="82" y="34"/>
                  <a:pt x="82" y="21"/>
                  <a:pt x="82" y="14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32"/>
          <p:cNvSpPr/>
          <p:nvPr/>
        </p:nvSpPr>
        <p:spPr>
          <a:xfrm>
            <a:off x="7266029" y="3684332"/>
            <a:ext cx="5698" cy="4842"/>
          </a:xfrm>
          <a:custGeom>
            <a:rect b="b" l="l" r="r" t="t"/>
            <a:pathLst>
              <a:path extrusionOk="0" h="232" w="273">
                <a:moveTo>
                  <a:pt x="273" y="21"/>
                </a:moveTo>
                <a:cubicBezTo>
                  <a:pt x="273" y="14"/>
                  <a:pt x="273" y="7"/>
                  <a:pt x="273" y="0"/>
                </a:cubicBezTo>
                <a:lnTo>
                  <a:pt x="245" y="0"/>
                </a:lnTo>
                <a:cubicBezTo>
                  <a:pt x="164" y="68"/>
                  <a:pt x="89" y="143"/>
                  <a:pt x="7" y="211"/>
                </a:cubicBezTo>
                <a:cubicBezTo>
                  <a:pt x="7" y="218"/>
                  <a:pt x="1" y="225"/>
                  <a:pt x="1" y="231"/>
                </a:cubicBezTo>
                <a:lnTo>
                  <a:pt x="28" y="231"/>
                </a:lnTo>
                <a:cubicBezTo>
                  <a:pt x="109" y="157"/>
                  <a:pt x="191" y="89"/>
                  <a:pt x="273" y="2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32"/>
          <p:cNvSpPr/>
          <p:nvPr/>
        </p:nvSpPr>
        <p:spPr>
          <a:xfrm>
            <a:off x="5894807" y="3730142"/>
            <a:ext cx="1148" cy="730"/>
          </a:xfrm>
          <a:custGeom>
            <a:rect b="b" l="l" r="r" t="t"/>
            <a:pathLst>
              <a:path extrusionOk="0" h="35" w="55">
                <a:moveTo>
                  <a:pt x="0" y="0"/>
                </a:moveTo>
                <a:lnTo>
                  <a:pt x="34" y="34"/>
                </a:lnTo>
                <a:cubicBezTo>
                  <a:pt x="41" y="34"/>
                  <a:pt x="48" y="28"/>
                  <a:pt x="55" y="21"/>
                </a:cubicBezTo>
                <a:lnTo>
                  <a:pt x="55" y="14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32"/>
          <p:cNvSpPr/>
          <p:nvPr/>
        </p:nvSpPr>
        <p:spPr>
          <a:xfrm>
            <a:off x="5319818" y="1513310"/>
            <a:ext cx="1294" cy="1023"/>
          </a:xfrm>
          <a:custGeom>
            <a:rect b="b" l="l" r="r" t="t"/>
            <a:pathLst>
              <a:path extrusionOk="0" h="49" w="62">
                <a:moveTo>
                  <a:pt x="14" y="8"/>
                </a:moveTo>
                <a:cubicBezTo>
                  <a:pt x="7" y="8"/>
                  <a:pt x="7" y="28"/>
                  <a:pt x="0" y="48"/>
                </a:cubicBezTo>
                <a:cubicBezTo>
                  <a:pt x="55" y="21"/>
                  <a:pt x="62" y="1"/>
                  <a:pt x="14" y="8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32"/>
          <p:cNvSpPr/>
          <p:nvPr/>
        </p:nvSpPr>
        <p:spPr>
          <a:xfrm>
            <a:off x="5319108" y="1514311"/>
            <a:ext cx="730" cy="1002"/>
          </a:xfrm>
          <a:custGeom>
            <a:rect b="b" l="l" r="r" t="t"/>
            <a:pathLst>
              <a:path extrusionOk="0" h="48" w="35">
                <a:moveTo>
                  <a:pt x="34" y="0"/>
                </a:moveTo>
                <a:cubicBezTo>
                  <a:pt x="21" y="7"/>
                  <a:pt x="21" y="14"/>
                  <a:pt x="0" y="21"/>
                </a:cubicBezTo>
                <a:lnTo>
                  <a:pt x="0" y="34"/>
                </a:lnTo>
                <a:lnTo>
                  <a:pt x="28" y="48"/>
                </a:lnTo>
                <a:cubicBezTo>
                  <a:pt x="28" y="34"/>
                  <a:pt x="34" y="21"/>
                  <a:pt x="34" y="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32"/>
          <p:cNvSpPr/>
          <p:nvPr/>
        </p:nvSpPr>
        <p:spPr>
          <a:xfrm>
            <a:off x="6225263" y="1520698"/>
            <a:ext cx="2024" cy="1440"/>
          </a:xfrm>
          <a:custGeom>
            <a:rect b="b" l="l" r="r" t="t"/>
            <a:pathLst>
              <a:path extrusionOk="0" h="69" w="97">
                <a:moveTo>
                  <a:pt x="14" y="55"/>
                </a:moveTo>
                <a:lnTo>
                  <a:pt x="96" y="68"/>
                </a:lnTo>
                <a:lnTo>
                  <a:pt x="42" y="27"/>
                </a:lnTo>
                <a:lnTo>
                  <a:pt x="1" y="0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32"/>
          <p:cNvSpPr/>
          <p:nvPr/>
        </p:nvSpPr>
        <p:spPr>
          <a:xfrm>
            <a:off x="6513749" y="1597979"/>
            <a:ext cx="730" cy="730"/>
          </a:xfrm>
          <a:custGeom>
            <a:rect b="b" l="l" r="r" t="t"/>
            <a:pathLst>
              <a:path extrusionOk="0" h="35" w="35">
                <a:moveTo>
                  <a:pt x="1" y="1"/>
                </a:moveTo>
                <a:cubicBezTo>
                  <a:pt x="1" y="15"/>
                  <a:pt x="8" y="15"/>
                  <a:pt x="14" y="35"/>
                </a:cubicBezTo>
                <a:lnTo>
                  <a:pt x="28" y="35"/>
                </a:lnTo>
                <a:cubicBezTo>
                  <a:pt x="35" y="28"/>
                  <a:pt x="35" y="21"/>
                  <a:pt x="35" y="1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32"/>
          <p:cNvSpPr/>
          <p:nvPr/>
        </p:nvSpPr>
        <p:spPr>
          <a:xfrm>
            <a:off x="6512768" y="1596560"/>
            <a:ext cx="1002" cy="1315"/>
          </a:xfrm>
          <a:custGeom>
            <a:rect b="b" l="l" r="r" t="t"/>
            <a:pathLst>
              <a:path extrusionOk="0" h="63" w="48">
                <a:moveTo>
                  <a:pt x="0" y="49"/>
                </a:moveTo>
                <a:cubicBezTo>
                  <a:pt x="14" y="55"/>
                  <a:pt x="28" y="62"/>
                  <a:pt x="48" y="62"/>
                </a:cubicBezTo>
                <a:cubicBezTo>
                  <a:pt x="28" y="21"/>
                  <a:pt x="14" y="1"/>
                  <a:pt x="0" y="49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4" name="Google Shape;1554;p32"/>
          <p:cNvGrpSpPr/>
          <p:nvPr/>
        </p:nvGrpSpPr>
        <p:grpSpPr>
          <a:xfrm>
            <a:off x="2298948" y="1231773"/>
            <a:ext cx="5513019" cy="3420864"/>
            <a:chOff x="2298948" y="1231773"/>
            <a:chExt cx="5513019" cy="3420864"/>
          </a:xfrm>
        </p:grpSpPr>
        <p:sp>
          <p:nvSpPr>
            <p:cNvPr id="1555" name="Google Shape;1555;p32"/>
            <p:cNvSpPr/>
            <p:nvPr/>
          </p:nvSpPr>
          <p:spPr>
            <a:xfrm>
              <a:off x="3642934" y="1837254"/>
              <a:ext cx="877" cy="584"/>
            </a:xfrm>
            <a:custGeom>
              <a:rect b="b" l="l" r="r" t="t"/>
              <a:pathLst>
                <a:path extrusionOk="0" h="28" w="42">
                  <a:moveTo>
                    <a:pt x="28" y="8"/>
                  </a:moveTo>
                  <a:lnTo>
                    <a:pt x="1" y="1"/>
                  </a:lnTo>
                  <a:cubicBezTo>
                    <a:pt x="1" y="8"/>
                    <a:pt x="1" y="21"/>
                    <a:pt x="1" y="28"/>
                  </a:cubicBezTo>
                  <a:lnTo>
                    <a:pt x="42" y="28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2"/>
            <p:cNvSpPr/>
            <p:nvPr/>
          </p:nvSpPr>
          <p:spPr>
            <a:xfrm>
              <a:off x="3686907" y="1995678"/>
              <a:ext cx="100009" cy="94917"/>
            </a:xfrm>
            <a:custGeom>
              <a:rect b="b" l="l" r="r" t="t"/>
              <a:pathLst>
                <a:path extrusionOk="0" h="4548" w="4792">
                  <a:moveTo>
                    <a:pt x="1536" y="266"/>
                  </a:moveTo>
                  <a:lnTo>
                    <a:pt x="1509" y="286"/>
                  </a:lnTo>
                  <a:lnTo>
                    <a:pt x="1543" y="259"/>
                  </a:lnTo>
                  <a:cubicBezTo>
                    <a:pt x="1482" y="456"/>
                    <a:pt x="1414" y="653"/>
                    <a:pt x="1353" y="843"/>
                  </a:cubicBezTo>
                  <a:cubicBezTo>
                    <a:pt x="1149" y="1469"/>
                    <a:pt x="762" y="2019"/>
                    <a:pt x="612" y="2658"/>
                  </a:cubicBezTo>
                  <a:cubicBezTo>
                    <a:pt x="571" y="2808"/>
                    <a:pt x="456" y="2875"/>
                    <a:pt x="333" y="2950"/>
                  </a:cubicBezTo>
                  <a:cubicBezTo>
                    <a:pt x="245" y="3005"/>
                    <a:pt x="170" y="3073"/>
                    <a:pt x="102" y="3147"/>
                  </a:cubicBezTo>
                  <a:cubicBezTo>
                    <a:pt x="0" y="3263"/>
                    <a:pt x="62" y="3521"/>
                    <a:pt x="204" y="3596"/>
                  </a:cubicBezTo>
                  <a:cubicBezTo>
                    <a:pt x="272" y="3616"/>
                    <a:pt x="340" y="3643"/>
                    <a:pt x="408" y="3664"/>
                  </a:cubicBezTo>
                  <a:cubicBezTo>
                    <a:pt x="544" y="3698"/>
                    <a:pt x="639" y="3834"/>
                    <a:pt x="619" y="3976"/>
                  </a:cubicBezTo>
                  <a:cubicBezTo>
                    <a:pt x="612" y="4044"/>
                    <a:pt x="599" y="4112"/>
                    <a:pt x="599" y="4180"/>
                  </a:cubicBezTo>
                  <a:cubicBezTo>
                    <a:pt x="599" y="4425"/>
                    <a:pt x="762" y="4547"/>
                    <a:pt x="1006" y="4486"/>
                  </a:cubicBezTo>
                  <a:cubicBezTo>
                    <a:pt x="1142" y="4452"/>
                    <a:pt x="1319" y="4432"/>
                    <a:pt x="1400" y="4343"/>
                  </a:cubicBezTo>
                  <a:cubicBezTo>
                    <a:pt x="1740" y="3956"/>
                    <a:pt x="2311" y="3813"/>
                    <a:pt x="2535" y="3310"/>
                  </a:cubicBezTo>
                  <a:cubicBezTo>
                    <a:pt x="2583" y="3263"/>
                    <a:pt x="2651" y="3249"/>
                    <a:pt x="2719" y="3270"/>
                  </a:cubicBezTo>
                  <a:cubicBezTo>
                    <a:pt x="2936" y="3385"/>
                    <a:pt x="3154" y="3508"/>
                    <a:pt x="3167" y="3786"/>
                  </a:cubicBezTo>
                  <a:cubicBezTo>
                    <a:pt x="3161" y="3895"/>
                    <a:pt x="3222" y="3990"/>
                    <a:pt x="3317" y="4038"/>
                  </a:cubicBezTo>
                  <a:cubicBezTo>
                    <a:pt x="3575" y="4140"/>
                    <a:pt x="3840" y="4235"/>
                    <a:pt x="4112" y="4316"/>
                  </a:cubicBezTo>
                  <a:cubicBezTo>
                    <a:pt x="4180" y="4330"/>
                    <a:pt x="4248" y="4316"/>
                    <a:pt x="4309" y="4282"/>
                  </a:cubicBezTo>
                  <a:cubicBezTo>
                    <a:pt x="4445" y="4174"/>
                    <a:pt x="4567" y="4058"/>
                    <a:pt x="4690" y="3929"/>
                  </a:cubicBezTo>
                  <a:cubicBezTo>
                    <a:pt x="4792" y="3807"/>
                    <a:pt x="4724" y="3582"/>
                    <a:pt x="4567" y="3494"/>
                  </a:cubicBezTo>
                  <a:cubicBezTo>
                    <a:pt x="4533" y="3474"/>
                    <a:pt x="4499" y="3467"/>
                    <a:pt x="4465" y="3460"/>
                  </a:cubicBezTo>
                  <a:cubicBezTo>
                    <a:pt x="4248" y="3419"/>
                    <a:pt x="4098" y="3229"/>
                    <a:pt x="4112" y="3011"/>
                  </a:cubicBezTo>
                  <a:cubicBezTo>
                    <a:pt x="4119" y="2726"/>
                    <a:pt x="4003" y="2461"/>
                    <a:pt x="3806" y="2264"/>
                  </a:cubicBezTo>
                  <a:cubicBezTo>
                    <a:pt x="3684" y="2142"/>
                    <a:pt x="3541" y="2019"/>
                    <a:pt x="3473" y="1870"/>
                  </a:cubicBezTo>
                  <a:cubicBezTo>
                    <a:pt x="3310" y="1462"/>
                    <a:pt x="2841" y="1326"/>
                    <a:pt x="2658" y="945"/>
                  </a:cubicBezTo>
                  <a:cubicBezTo>
                    <a:pt x="2637" y="905"/>
                    <a:pt x="2529" y="905"/>
                    <a:pt x="2467" y="884"/>
                  </a:cubicBezTo>
                  <a:cubicBezTo>
                    <a:pt x="2250" y="810"/>
                    <a:pt x="2243" y="789"/>
                    <a:pt x="2386" y="640"/>
                  </a:cubicBezTo>
                  <a:cubicBezTo>
                    <a:pt x="2508" y="524"/>
                    <a:pt x="2624" y="395"/>
                    <a:pt x="2726" y="266"/>
                  </a:cubicBezTo>
                  <a:cubicBezTo>
                    <a:pt x="2760" y="225"/>
                    <a:pt x="2732" y="130"/>
                    <a:pt x="2712" y="69"/>
                  </a:cubicBezTo>
                  <a:cubicBezTo>
                    <a:pt x="2692" y="8"/>
                    <a:pt x="2617" y="1"/>
                    <a:pt x="2542" y="35"/>
                  </a:cubicBezTo>
                  <a:cubicBezTo>
                    <a:pt x="2420" y="103"/>
                    <a:pt x="2304" y="157"/>
                    <a:pt x="2148" y="103"/>
                  </a:cubicBezTo>
                  <a:cubicBezTo>
                    <a:pt x="2019" y="62"/>
                    <a:pt x="1869" y="82"/>
                    <a:pt x="1733" y="76"/>
                  </a:cubicBezTo>
                  <a:lnTo>
                    <a:pt x="1536" y="266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3815696" y="1858541"/>
              <a:ext cx="584" cy="438"/>
            </a:xfrm>
            <a:custGeom>
              <a:rect b="b" l="l" r="r" t="t"/>
              <a:pathLst>
                <a:path extrusionOk="0" h="21" w="28">
                  <a:moveTo>
                    <a:pt x="0" y="21"/>
                  </a:moveTo>
                  <a:lnTo>
                    <a:pt x="27" y="21"/>
                  </a:lnTo>
                  <a:cubicBezTo>
                    <a:pt x="21" y="7"/>
                    <a:pt x="7" y="7"/>
                    <a:pt x="0" y="0"/>
                  </a:cubicBez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3958948" y="2587113"/>
              <a:ext cx="730" cy="877"/>
            </a:xfrm>
            <a:custGeom>
              <a:rect b="b" l="l" r="r" t="t"/>
              <a:pathLst>
                <a:path extrusionOk="0" h="42" w="35">
                  <a:moveTo>
                    <a:pt x="7" y="42"/>
                  </a:moveTo>
                  <a:cubicBezTo>
                    <a:pt x="14" y="28"/>
                    <a:pt x="27" y="21"/>
                    <a:pt x="34" y="1"/>
                  </a:cubicBezTo>
                  <a:lnTo>
                    <a:pt x="0" y="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2"/>
            <p:cNvSpPr/>
            <p:nvPr/>
          </p:nvSpPr>
          <p:spPr>
            <a:xfrm>
              <a:off x="2674503" y="2011998"/>
              <a:ext cx="605" cy="877"/>
            </a:xfrm>
            <a:custGeom>
              <a:rect b="b" l="l" r="r" t="t"/>
              <a:pathLst>
                <a:path extrusionOk="0" h="42" w="29">
                  <a:moveTo>
                    <a:pt x="8" y="0"/>
                  </a:moveTo>
                  <a:lnTo>
                    <a:pt x="1" y="0"/>
                  </a:lnTo>
                  <a:lnTo>
                    <a:pt x="1" y="41"/>
                  </a:lnTo>
                  <a:cubicBezTo>
                    <a:pt x="8" y="34"/>
                    <a:pt x="14" y="21"/>
                    <a:pt x="28" y="7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2"/>
            <p:cNvSpPr/>
            <p:nvPr/>
          </p:nvSpPr>
          <p:spPr>
            <a:xfrm>
              <a:off x="2298948" y="1520823"/>
              <a:ext cx="2099689" cy="3131815"/>
            </a:xfrm>
            <a:custGeom>
              <a:rect b="b" l="l" r="r" t="t"/>
              <a:pathLst>
                <a:path extrusionOk="0" h="150063" w="100608">
                  <a:moveTo>
                    <a:pt x="100010" y="99249"/>
                  </a:moveTo>
                  <a:cubicBezTo>
                    <a:pt x="99962" y="99154"/>
                    <a:pt x="99880" y="99079"/>
                    <a:pt x="99785" y="99038"/>
                  </a:cubicBezTo>
                  <a:cubicBezTo>
                    <a:pt x="99622" y="98977"/>
                    <a:pt x="99446" y="98902"/>
                    <a:pt x="99282" y="98916"/>
                  </a:cubicBezTo>
                  <a:cubicBezTo>
                    <a:pt x="98997" y="98936"/>
                    <a:pt x="98718" y="98848"/>
                    <a:pt x="98501" y="98658"/>
                  </a:cubicBezTo>
                  <a:cubicBezTo>
                    <a:pt x="98236" y="98433"/>
                    <a:pt x="97848" y="98359"/>
                    <a:pt x="97651" y="98067"/>
                  </a:cubicBezTo>
                  <a:cubicBezTo>
                    <a:pt x="97325" y="97570"/>
                    <a:pt x="96802" y="97360"/>
                    <a:pt x="96313" y="97088"/>
                  </a:cubicBezTo>
                  <a:cubicBezTo>
                    <a:pt x="96095" y="96972"/>
                    <a:pt x="95850" y="96911"/>
                    <a:pt x="95606" y="96918"/>
                  </a:cubicBezTo>
                  <a:cubicBezTo>
                    <a:pt x="94750" y="96952"/>
                    <a:pt x="93920" y="96802"/>
                    <a:pt x="93098" y="96599"/>
                  </a:cubicBezTo>
                  <a:cubicBezTo>
                    <a:pt x="92996" y="96578"/>
                    <a:pt x="92887" y="96592"/>
                    <a:pt x="92792" y="96626"/>
                  </a:cubicBezTo>
                  <a:cubicBezTo>
                    <a:pt x="92663" y="96680"/>
                    <a:pt x="92534" y="96741"/>
                    <a:pt x="92412" y="96809"/>
                  </a:cubicBezTo>
                  <a:cubicBezTo>
                    <a:pt x="92317" y="96857"/>
                    <a:pt x="92215" y="96809"/>
                    <a:pt x="92174" y="96687"/>
                  </a:cubicBezTo>
                  <a:cubicBezTo>
                    <a:pt x="92106" y="96531"/>
                    <a:pt x="92072" y="96347"/>
                    <a:pt x="91984" y="96204"/>
                  </a:cubicBezTo>
                  <a:cubicBezTo>
                    <a:pt x="91916" y="96102"/>
                    <a:pt x="91786" y="95953"/>
                    <a:pt x="91678" y="95953"/>
                  </a:cubicBezTo>
                  <a:cubicBezTo>
                    <a:pt x="91195" y="95919"/>
                    <a:pt x="90828" y="95640"/>
                    <a:pt x="90407" y="95477"/>
                  </a:cubicBezTo>
                  <a:cubicBezTo>
                    <a:pt x="90087" y="95335"/>
                    <a:pt x="89741" y="95246"/>
                    <a:pt x="89388" y="95219"/>
                  </a:cubicBezTo>
                  <a:cubicBezTo>
                    <a:pt x="89075" y="95205"/>
                    <a:pt x="88830" y="95267"/>
                    <a:pt x="88681" y="95552"/>
                  </a:cubicBezTo>
                  <a:cubicBezTo>
                    <a:pt x="88660" y="95579"/>
                    <a:pt x="88626" y="95600"/>
                    <a:pt x="88592" y="95600"/>
                  </a:cubicBezTo>
                  <a:cubicBezTo>
                    <a:pt x="88524" y="95600"/>
                    <a:pt x="88504" y="95545"/>
                    <a:pt x="88524" y="95464"/>
                  </a:cubicBezTo>
                  <a:cubicBezTo>
                    <a:pt x="88538" y="95402"/>
                    <a:pt x="88558" y="95328"/>
                    <a:pt x="88572" y="95267"/>
                  </a:cubicBezTo>
                  <a:cubicBezTo>
                    <a:pt x="88626" y="95049"/>
                    <a:pt x="88504" y="94832"/>
                    <a:pt x="88293" y="94770"/>
                  </a:cubicBezTo>
                  <a:cubicBezTo>
                    <a:pt x="88042" y="94669"/>
                    <a:pt x="87770" y="94601"/>
                    <a:pt x="87505" y="94519"/>
                  </a:cubicBezTo>
                  <a:cubicBezTo>
                    <a:pt x="87491" y="94580"/>
                    <a:pt x="87478" y="94641"/>
                    <a:pt x="87464" y="94696"/>
                  </a:cubicBezTo>
                  <a:cubicBezTo>
                    <a:pt x="87471" y="94696"/>
                    <a:pt x="87478" y="94696"/>
                    <a:pt x="87485" y="94696"/>
                  </a:cubicBezTo>
                  <a:lnTo>
                    <a:pt x="87519" y="94730"/>
                  </a:lnTo>
                  <a:lnTo>
                    <a:pt x="87464" y="94716"/>
                  </a:lnTo>
                  <a:cubicBezTo>
                    <a:pt x="87464" y="94709"/>
                    <a:pt x="87464" y="94703"/>
                    <a:pt x="87464" y="94696"/>
                  </a:cubicBezTo>
                  <a:cubicBezTo>
                    <a:pt x="87165" y="94655"/>
                    <a:pt x="86880" y="94669"/>
                    <a:pt x="86642" y="94886"/>
                  </a:cubicBezTo>
                  <a:cubicBezTo>
                    <a:pt x="86560" y="94723"/>
                    <a:pt x="86404" y="94709"/>
                    <a:pt x="86248" y="94696"/>
                  </a:cubicBezTo>
                  <a:cubicBezTo>
                    <a:pt x="86472" y="94485"/>
                    <a:pt x="86751" y="94349"/>
                    <a:pt x="87056" y="94288"/>
                  </a:cubicBezTo>
                  <a:cubicBezTo>
                    <a:pt x="87124" y="94030"/>
                    <a:pt x="87206" y="93771"/>
                    <a:pt x="87267" y="93506"/>
                  </a:cubicBezTo>
                  <a:cubicBezTo>
                    <a:pt x="87315" y="93337"/>
                    <a:pt x="87281" y="93160"/>
                    <a:pt x="87172" y="93017"/>
                  </a:cubicBezTo>
                  <a:cubicBezTo>
                    <a:pt x="87036" y="92861"/>
                    <a:pt x="86961" y="92671"/>
                    <a:pt x="86812" y="92514"/>
                  </a:cubicBezTo>
                  <a:cubicBezTo>
                    <a:pt x="86513" y="92222"/>
                    <a:pt x="86316" y="91841"/>
                    <a:pt x="86234" y="91434"/>
                  </a:cubicBezTo>
                  <a:cubicBezTo>
                    <a:pt x="86200" y="91223"/>
                    <a:pt x="86105" y="91033"/>
                    <a:pt x="85949" y="90890"/>
                  </a:cubicBezTo>
                  <a:cubicBezTo>
                    <a:pt x="85378" y="90333"/>
                    <a:pt x="84814" y="89748"/>
                    <a:pt x="83958" y="89599"/>
                  </a:cubicBezTo>
                  <a:cubicBezTo>
                    <a:pt x="83856" y="89578"/>
                    <a:pt x="83760" y="89538"/>
                    <a:pt x="83665" y="89483"/>
                  </a:cubicBezTo>
                  <a:cubicBezTo>
                    <a:pt x="83312" y="89307"/>
                    <a:pt x="82931" y="89273"/>
                    <a:pt x="82537" y="89286"/>
                  </a:cubicBezTo>
                  <a:cubicBezTo>
                    <a:pt x="82136" y="89300"/>
                    <a:pt x="81756" y="89286"/>
                    <a:pt x="81368" y="89279"/>
                  </a:cubicBezTo>
                  <a:cubicBezTo>
                    <a:pt x="81266" y="89273"/>
                    <a:pt x="81164" y="89239"/>
                    <a:pt x="81076" y="89191"/>
                  </a:cubicBezTo>
                  <a:cubicBezTo>
                    <a:pt x="80716" y="88980"/>
                    <a:pt x="80430" y="88654"/>
                    <a:pt x="79989" y="88579"/>
                  </a:cubicBezTo>
                  <a:cubicBezTo>
                    <a:pt x="79941" y="88573"/>
                    <a:pt x="79887" y="88484"/>
                    <a:pt x="79866" y="88423"/>
                  </a:cubicBezTo>
                  <a:cubicBezTo>
                    <a:pt x="79819" y="88260"/>
                    <a:pt x="79737" y="88104"/>
                    <a:pt x="79615" y="87981"/>
                  </a:cubicBezTo>
                  <a:cubicBezTo>
                    <a:pt x="79391" y="87764"/>
                    <a:pt x="79173" y="87533"/>
                    <a:pt x="78935" y="87343"/>
                  </a:cubicBezTo>
                  <a:cubicBezTo>
                    <a:pt x="78765" y="87213"/>
                    <a:pt x="78575" y="87118"/>
                    <a:pt x="78378" y="87057"/>
                  </a:cubicBezTo>
                  <a:cubicBezTo>
                    <a:pt x="78215" y="87003"/>
                    <a:pt x="78031" y="87016"/>
                    <a:pt x="77855" y="86996"/>
                  </a:cubicBezTo>
                  <a:cubicBezTo>
                    <a:pt x="77746" y="86982"/>
                    <a:pt x="77658" y="86928"/>
                    <a:pt x="77658" y="86806"/>
                  </a:cubicBezTo>
                  <a:cubicBezTo>
                    <a:pt x="77671" y="86479"/>
                    <a:pt x="77501" y="86296"/>
                    <a:pt x="77216" y="86180"/>
                  </a:cubicBezTo>
                  <a:cubicBezTo>
                    <a:pt x="76958" y="86072"/>
                    <a:pt x="76699" y="85956"/>
                    <a:pt x="76448" y="85827"/>
                  </a:cubicBezTo>
                  <a:cubicBezTo>
                    <a:pt x="76366" y="85786"/>
                    <a:pt x="76258" y="85711"/>
                    <a:pt x="76237" y="85630"/>
                  </a:cubicBezTo>
                  <a:cubicBezTo>
                    <a:pt x="76203" y="85508"/>
                    <a:pt x="76346" y="85501"/>
                    <a:pt x="76434" y="85460"/>
                  </a:cubicBezTo>
                  <a:cubicBezTo>
                    <a:pt x="76468" y="85453"/>
                    <a:pt x="76502" y="85440"/>
                    <a:pt x="76536" y="85426"/>
                  </a:cubicBezTo>
                  <a:cubicBezTo>
                    <a:pt x="76604" y="85392"/>
                    <a:pt x="76638" y="85344"/>
                    <a:pt x="76604" y="85270"/>
                  </a:cubicBezTo>
                  <a:cubicBezTo>
                    <a:pt x="76577" y="85243"/>
                    <a:pt x="76550" y="85229"/>
                    <a:pt x="76516" y="85222"/>
                  </a:cubicBezTo>
                  <a:cubicBezTo>
                    <a:pt x="76203" y="85113"/>
                    <a:pt x="75891" y="85161"/>
                    <a:pt x="75571" y="85181"/>
                  </a:cubicBezTo>
                  <a:cubicBezTo>
                    <a:pt x="75395" y="85195"/>
                    <a:pt x="75225" y="85127"/>
                    <a:pt x="75109" y="84991"/>
                  </a:cubicBezTo>
                  <a:cubicBezTo>
                    <a:pt x="75048" y="84937"/>
                    <a:pt x="74953" y="84964"/>
                    <a:pt x="74926" y="85039"/>
                  </a:cubicBezTo>
                  <a:cubicBezTo>
                    <a:pt x="74885" y="85127"/>
                    <a:pt x="74885" y="85263"/>
                    <a:pt x="74817" y="85317"/>
                  </a:cubicBezTo>
                  <a:cubicBezTo>
                    <a:pt x="74498" y="85596"/>
                    <a:pt x="73981" y="85813"/>
                    <a:pt x="73560" y="85521"/>
                  </a:cubicBezTo>
                  <a:cubicBezTo>
                    <a:pt x="73308" y="85344"/>
                    <a:pt x="73050" y="85331"/>
                    <a:pt x="72758" y="85358"/>
                  </a:cubicBezTo>
                  <a:cubicBezTo>
                    <a:pt x="72445" y="85392"/>
                    <a:pt x="72126" y="85406"/>
                    <a:pt x="71813" y="85426"/>
                  </a:cubicBezTo>
                  <a:cubicBezTo>
                    <a:pt x="71664" y="85440"/>
                    <a:pt x="71535" y="85344"/>
                    <a:pt x="71494" y="85209"/>
                  </a:cubicBezTo>
                  <a:cubicBezTo>
                    <a:pt x="71487" y="85175"/>
                    <a:pt x="71480" y="85141"/>
                    <a:pt x="71473" y="85107"/>
                  </a:cubicBezTo>
                  <a:cubicBezTo>
                    <a:pt x="71439" y="84896"/>
                    <a:pt x="71269" y="84726"/>
                    <a:pt x="71059" y="84692"/>
                  </a:cubicBezTo>
                  <a:cubicBezTo>
                    <a:pt x="70923" y="84665"/>
                    <a:pt x="70780" y="84638"/>
                    <a:pt x="70644" y="84624"/>
                  </a:cubicBezTo>
                  <a:cubicBezTo>
                    <a:pt x="70386" y="84611"/>
                    <a:pt x="70175" y="84434"/>
                    <a:pt x="70114" y="84189"/>
                  </a:cubicBezTo>
                  <a:cubicBezTo>
                    <a:pt x="70087" y="84087"/>
                    <a:pt x="69999" y="84012"/>
                    <a:pt x="69890" y="84006"/>
                  </a:cubicBezTo>
                  <a:cubicBezTo>
                    <a:pt x="69754" y="84012"/>
                    <a:pt x="69625" y="84087"/>
                    <a:pt x="69550" y="84203"/>
                  </a:cubicBezTo>
                  <a:cubicBezTo>
                    <a:pt x="69516" y="84264"/>
                    <a:pt x="69496" y="84332"/>
                    <a:pt x="69489" y="84400"/>
                  </a:cubicBezTo>
                  <a:cubicBezTo>
                    <a:pt x="69475" y="84638"/>
                    <a:pt x="69339" y="84767"/>
                    <a:pt x="69115" y="84835"/>
                  </a:cubicBezTo>
                  <a:cubicBezTo>
                    <a:pt x="68945" y="84882"/>
                    <a:pt x="68789" y="84964"/>
                    <a:pt x="68626" y="85032"/>
                  </a:cubicBezTo>
                  <a:cubicBezTo>
                    <a:pt x="68524" y="85073"/>
                    <a:pt x="68449" y="85039"/>
                    <a:pt x="68368" y="84910"/>
                  </a:cubicBezTo>
                  <a:cubicBezTo>
                    <a:pt x="68320" y="84828"/>
                    <a:pt x="68259" y="84726"/>
                    <a:pt x="68354" y="84638"/>
                  </a:cubicBezTo>
                  <a:cubicBezTo>
                    <a:pt x="68497" y="84488"/>
                    <a:pt x="68660" y="84352"/>
                    <a:pt x="68803" y="84203"/>
                  </a:cubicBezTo>
                  <a:cubicBezTo>
                    <a:pt x="68877" y="84121"/>
                    <a:pt x="68816" y="83904"/>
                    <a:pt x="68694" y="83849"/>
                  </a:cubicBezTo>
                  <a:cubicBezTo>
                    <a:pt x="68605" y="83802"/>
                    <a:pt x="68503" y="83781"/>
                    <a:pt x="68402" y="83788"/>
                  </a:cubicBezTo>
                  <a:cubicBezTo>
                    <a:pt x="68157" y="83822"/>
                    <a:pt x="67926" y="83938"/>
                    <a:pt x="67749" y="84108"/>
                  </a:cubicBezTo>
                  <a:cubicBezTo>
                    <a:pt x="67532" y="84339"/>
                    <a:pt x="67253" y="84502"/>
                    <a:pt x="66947" y="84583"/>
                  </a:cubicBezTo>
                  <a:cubicBezTo>
                    <a:pt x="66607" y="84672"/>
                    <a:pt x="66247" y="84672"/>
                    <a:pt x="65962" y="84916"/>
                  </a:cubicBezTo>
                  <a:cubicBezTo>
                    <a:pt x="65921" y="84950"/>
                    <a:pt x="65826" y="84923"/>
                    <a:pt x="65758" y="84916"/>
                  </a:cubicBezTo>
                  <a:cubicBezTo>
                    <a:pt x="65540" y="84896"/>
                    <a:pt x="65337" y="84991"/>
                    <a:pt x="65201" y="85154"/>
                  </a:cubicBezTo>
                  <a:cubicBezTo>
                    <a:pt x="65010" y="85365"/>
                    <a:pt x="64827" y="85582"/>
                    <a:pt x="64786" y="85861"/>
                  </a:cubicBezTo>
                  <a:cubicBezTo>
                    <a:pt x="64766" y="86106"/>
                    <a:pt x="64637" y="86323"/>
                    <a:pt x="64426" y="86452"/>
                  </a:cubicBezTo>
                  <a:cubicBezTo>
                    <a:pt x="64222" y="86588"/>
                    <a:pt x="64032" y="86744"/>
                    <a:pt x="63869" y="86928"/>
                  </a:cubicBezTo>
                  <a:cubicBezTo>
                    <a:pt x="63794" y="87016"/>
                    <a:pt x="63780" y="87152"/>
                    <a:pt x="63740" y="87275"/>
                  </a:cubicBezTo>
                  <a:lnTo>
                    <a:pt x="63760" y="87275"/>
                  </a:lnTo>
                  <a:lnTo>
                    <a:pt x="63760" y="87336"/>
                  </a:lnTo>
                  <a:lnTo>
                    <a:pt x="63733" y="87302"/>
                  </a:lnTo>
                  <a:cubicBezTo>
                    <a:pt x="63733" y="87288"/>
                    <a:pt x="63740" y="87281"/>
                    <a:pt x="63746" y="87275"/>
                  </a:cubicBezTo>
                  <a:cubicBezTo>
                    <a:pt x="63685" y="87261"/>
                    <a:pt x="63624" y="87241"/>
                    <a:pt x="63576" y="87207"/>
                  </a:cubicBezTo>
                  <a:cubicBezTo>
                    <a:pt x="63386" y="87057"/>
                    <a:pt x="63203" y="86894"/>
                    <a:pt x="63033" y="86724"/>
                  </a:cubicBezTo>
                  <a:cubicBezTo>
                    <a:pt x="62795" y="86513"/>
                    <a:pt x="62509" y="86371"/>
                    <a:pt x="62197" y="86316"/>
                  </a:cubicBezTo>
                  <a:cubicBezTo>
                    <a:pt x="61775" y="86221"/>
                    <a:pt x="61361" y="86228"/>
                    <a:pt x="60974" y="86445"/>
                  </a:cubicBezTo>
                  <a:cubicBezTo>
                    <a:pt x="60851" y="86513"/>
                    <a:pt x="60722" y="86561"/>
                    <a:pt x="60600" y="86629"/>
                  </a:cubicBezTo>
                  <a:cubicBezTo>
                    <a:pt x="60314" y="86799"/>
                    <a:pt x="60029" y="86901"/>
                    <a:pt x="59716" y="86710"/>
                  </a:cubicBezTo>
                  <a:cubicBezTo>
                    <a:pt x="59132" y="86656"/>
                    <a:pt x="58772" y="86282"/>
                    <a:pt x="58452" y="85868"/>
                  </a:cubicBezTo>
                  <a:cubicBezTo>
                    <a:pt x="58269" y="85623"/>
                    <a:pt x="58099" y="85358"/>
                    <a:pt x="57949" y="85086"/>
                  </a:cubicBezTo>
                  <a:cubicBezTo>
                    <a:pt x="57895" y="84998"/>
                    <a:pt x="57868" y="84903"/>
                    <a:pt x="57861" y="84801"/>
                  </a:cubicBezTo>
                  <a:cubicBezTo>
                    <a:pt x="57854" y="84461"/>
                    <a:pt x="57854" y="84121"/>
                    <a:pt x="58085" y="83815"/>
                  </a:cubicBezTo>
                  <a:cubicBezTo>
                    <a:pt x="58160" y="83700"/>
                    <a:pt x="58208" y="83571"/>
                    <a:pt x="58208" y="83428"/>
                  </a:cubicBezTo>
                  <a:cubicBezTo>
                    <a:pt x="58228" y="83088"/>
                    <a:pt x="58296" y="82755"/>
                    <a:pt x="58411" y="82436"/>
                  </a:cubicBezTo>
                  <a:cubicBezTo>
                    <a:pt x="58513" y="82123"/>
                    <a:pt x="58486" y="81763"/>
                    <a:pt x="58500" y="81423"/>
                  </a:cubicBezTo>
                  <a:cubicBezTo>
                    <a:pt x="58486" y="81355"/>
                    <a:pt x="58445" y="81294"/>
                    <a:pt x="58391" y="81260"/>
                  </a:cubicBezTo>
                  <a:cubicBezTo>
                    <a:pt x="58262" y="81206"/>
                    <a:pt x="58133" y="81151"/>
                    <a:pt x="57997" y="81111"/>
                  </a:cubicBezTo>
                  <a:lnTo>
                    <a:pt x="57997" y="81111"/>
                  </a:lnTo>
                  <a:cubicBezTo>
                    <a:pt x="58011" y="81117"/>
                    <a:pt x="58017" y="81124"/>
                    <a:pt x="58024" y="81131"/>
                  </a:cubicBezTo>
                  <a:lnTo>
                    <a:pt x="57963" y="81158"/>
                  </a:lnTo>
                  <a:lnTo>
                    <a:pt x="57997" y="81111"/>
                  </a:lnTo>
                  <a:cubicBezTo>
                    <a:pt x="57773" y="80907"/>
                    <a:pt x="57521" y="80757"/>
                    <a:pt x="57188" y="80750"/>
                  </a:cubicBezTo>
                  <a:cubicBezTo>
                    <a:pt x="56869" y="80744"/>
                    <a:pt x="56549" y="80710"/>
                    <a:pt x="56237" y="80642"/>
                  </a:cubicBezTo>
                  <a:cubicBezTo>
                    <a:pt x="55877" y="80560"/>
                    <a:pt x="55550" y="80750"/>
                    <a:pt x="55197" y="80730"/>
                  </a:cubicBezTo>
                  <a:cubicBezTo>
                    <a:pt x="54918" y="80716"/>
                    <a:pt x="54640" y="80771"/>
                    <a:pt x="54361" y="80778"/>
                  </a:cubicBezTo>
                  <a:cubicBezTo>
                    <a:pt x="54184" y="80764"/>
                    <a:pt x="54008" y="80744"/>
                    <a:pt x="53845" y="80696"/>
                  </a:cubicBezTo>
                  <a:cubicBezTo>
                    <a:pt x="53756" y="80682"/>
                    <a:pt x="53722" y="80601"/>
                    <a:pt x="53777" y="80553"/>
                  </a:cubicBezTo>
                  <a:cubicBezTo>
                    <a:pt x="54089" y="80275"/>
                    <a:pt x="54246" y="79860"/>
                    <a:pt x="54198" y="79439"/>
                  </a:cubicBezTo>
                  <a:cubicBezTo>
                    <a:pt x="54178" y="79242"/>
                    <a:pt x="54232" y="79031"/>
                    <a:pt x="54259" y="78827"/>
                  </a:cubicBezTo>
                  <a:cubicBezTo>
                    <a:pt x="54259" y="78718"/>
                    <a:pt x="54348" y="78630"/>
                    <a:pt x="54456" y="78630"/>
                  </a:cubicBezTo>
                  <a:cubicBezTo>
                    <a:pt x="54708" y="78616"/>
                    <a:pt x="54837" y="78467"/>
                    <a:pt x="54878" y="78243"/>
                  </a:cubicBezTo>
                  <a:cubicBezTo>
                    <a:pt x="54925" y="78012"/>
                    <a:pt x="54986" y="77767"/>
                    <a:pt x="54973" y="77536"/>
                  </a:cubicBezTo>
                  <a:cubicBezTo>
                    <a:pt x="54946" y="77223"/>
                    <a:pt x="55054" y="76918"/>
                    <a:pt x="55272" y="76693"/>
                  </a:cubicBezTo>
                  <a:cubicBezTo>
                    <a:pt x="55414" y="76537"/>
                    <a:pt x="55544" y="76374"/>
                    <a:pt x="55659" y="76204"/>
                  </a:cubicBezTo>
                  <a:cubicBezTo>
                    <a:pt x="55713" y="76116"/>
                    <a:pt x="55747" y="76020"/>
                    <a:pt x="55775" y="75919"/>
                  </a:cubicBezTo>
                  <a:cubicBezTo>
                    <a:pt x="55836" y="75749"/>
                    <a:pt x="55646" y="75477"/>
                    <a:pt x="55455" y="75470"/>
                  </a:cubicBezTo>
                  <a:cubicBezTo>
                    <a:pt x="55034" y="75456"/>
                    <a:pt x="54606" y="75388"/>
                    <a:pt x="54205" y="75565"/>
                  </a:cubicBezTo>
                  <a:cubicBezTo>
                    <a:pt x="53879" y="75708"/>
                    <a:pt x="53525" y="75735"/>
                    <a:pt x="53179" y="75742"/>
                  </a:cubicBezTo>
                  <a:cubicBezTo>
                    <a:pt x="52859" y="75755"/>
                    <a:pt x="52655" y="75925"/>
                    <a:pt x="52526" y="76197"/>
                  </a:cubicBezTo>
                  <a:cubicBezTo>
                    <a:pt x="52458" y="76347"/>
                    <a:pt x="52397" y="76510"/>
                    <a:pt x="52349" y="76673"/>
                  </a:cubicBezTo>
                  <a:cubicBezTo>
                    <a:pt x="52214" y="77183"/>
                    <a:pt x="52030" y="77651"/>
                    <a:pt x="51602" y="77998"/>
                  </a:cubicBezTo>
                  <a:cubicBezTo>
                    <a:pt x="51473" y="78399"/>
                    <a:pt x="51215" y="78392"/>
                    <a:pt x="50861" y="78263"/>
                  </a:cubicBezTo>
                  <a:cubicBezTo>
                    <a:pt x="50712" y="78209"/>
                    <a:pt x="50515" y="78243"/>
                    <a:pt x="50345" y="78283"/>
                  </a:cubicBezTo>
                  <a:cubicBezTo>
                    <a:pt x="50005" y="78365"/>
                    <a:pt x="49685" y="78515"/>
                    <a:pt x="49346" y="78589"/>
                  </a:cubicBezTo>
                  <a:cubicBezTo>
                    <a:pt x="49074" y="78650"/>
                    <a:pt x="48782" y="78671"/>
                    <a:pt x="48564" y="78419"/>
                  </a:cubicBezTo>
                  <a:cubicBezTo>
                    <a:pt x="48387" y="78243"/>
                    <a:pt x="48177" y="78120"/>
                    <a:pt x="47939" y="78052"/>
                  </a:cubicBezTo>
                  <a:cubicBezTo>
                    <a:pt x="47667" y="77964"/>
                    <a:pt x="47456" y="77760"/>
                    <a:pt x="47354" y="77495"/>
                  </a:cubicBezTo>
                  <a:cubicBezTo>
                    <a:pt x="47205" y="77142"/>
                    <a:pt x="47001" y="76816"/>
                    <a:pt x="46750" y="76530"/>
                  </a:cubicBezTo>
                  <a:cubicBezTo>
                    <a:pt x="46634" y="76401"/>
                    <a:pt x="46566" y="76238"/>
                    <a:pt x="46539" y="76068"/>
                  </a:cubicBezTo>
                  <a:cubicBezTo>
                    <a:pt x="46485" y="75762"/>
                    <a:pt x="46417" y="75456"/>
                    <a:pt x="46376" y="75157"/>
                  </a:cubicBezTo>
                  <a:cubicBezTo>
                    <a:pt x="46342" y="74953"/>
                    <a:pt x="46321" y="74743"/>
                    <a:pt x="46328" y="74539"/>
                  </a:cubicBezTo>
                  <a:cubicBezTo>
                    <a:pt x="46362" y="73819"/>
                    <a:pt x="46451" y="73098"/>
                    <a:pt x="46600" y="72398"/>
                  </a:cubicBezTo>
                  <a:cubicBezTo>
                    <a:pt x="46620" y="72262"/>
                    <a:pt x="46675" y="72133"/>
                    <a:pt x="46756" y="72018"/>
                  </a:cubicBezTo>
                  <a:cubicBezTo>
                    <a:pt x="47008" y="71732"/>
                    <a:pt x="47062" y="71420"/>
                    <a:pt x="47021" y="71059"/>
                  </a:cubicBezTo>
                  <a:cubicBezTo>
                    <a:pt x="46967" y="70570"/>
                    <a:pt x="47076" y="70101"/>
                    <a:pt x="47239" y="69646"/>
                  </a:cubicBezTo>
                  <a:cubicBezTo>
                    <a:pt x="47382" y="69238"/>
                    <a:pt x="47660" y="68885"/>
                    <a:pt x="48088" y="68803"/>
                  </a:cubicBezTo>
                  <a:cubicBezTo>
                    <a:pt x="48571" y="68735"/>
                    <a:pt x="49026" y="68525"/>
                    <a:pt x="49393" y="68198"/>
                  </a:cubicBezTo>
                  <a:cubicBezTo>
                    <a:pt x="49665" y="67954"/>
                    <a:pt x="50025" y="67913"/>
                    <a:pt x="50338" y="67784"/>
                  </a:cubicBezTo>
                  <a:cubicBezTo>
                    <a:pt x="50603" y="67682"/>
                    <a:pt x="50895" y="67736"/>
                    <a:pt x="51167" y="67838"/>
                  </a:cubicBezTo>
                  <a:cubicBezTo>
                    <a:pt x="51371" y="67920"/>
                    <a:pt x="51582" y="67960"/>
                    <a:pt x="51785" y="67865"/>
                  </a:cubicBezTo>
                  <a:cubicBezTo>
                    <a:pt x="52016" y="67763"/>
                    <a:pt x="52227" y="67811"/>
                    <a:pt x="52343" y="67994"/>
                  </a:cubicBezTo>
                  <a:cubicBezTo>
                    <a:pt x="52594" y="68402"/>
                    <a:pt x="52975" y="68395"/>
                    <a:pt x="53362" y="68327"/>
                  </a:cubicBezTo>
                  <a:cubicBezTo>
                    <a:pt x="53559" y="68293"/>
                    <a:pt x="53743" y="68192"/>
                    <a:pt x="53926" y="68110"/>
                  </a:cubicBezTo>
                  <a:cubicBezTo>
                    <a:pt x="53981" y="67920"/>
                    <a:pt x="54055" y="67723"/>
                    <a:pt x="54069" y="67532"/>
                  </a:cubicBezTo>
                  <a:cubicBezTo>
                    <a:pt x="54082" y="67308"/>
                    <a:pt x="54239" y="67240"/>
                    <a:pt x="54395" y="67186"/>
                  </a:cubicBezTo>
                  <a:cubicBezTo>
                    <a:pt x="54531" y="67145"/>
                    <a:pt x="54667" y="67125"/>
                    <a:pt x="54810" y="67111"/>
                  </a:cubicBezTo>
                  <a:cubicBezTo>
                    <a:pt x="55299" y="67029"/>
                    <a:pt x="55795" y="67152"/>
                    <a:pt x="56284" y="67125"/>
                  </a:cubicBezTo>
                  <a:cubicBezTo>
                    <a:pt x="56842" y="67091"/>
                    <a:pt x="57331" y="67206"/>
                    <a:pt x="57725" y="67634"/>
                  </a:cubicBezTo>
                  <a:cubicBezTo>
                    <a:pt x="57854" y="67777"/>
                    <a:pt x="58045" y="67757"/>
                    <a:pt x="58214" y="67689"/>
                  </a:cubicBezTo>
                  <a:cubicBezTo>
                    <a:pt x="58344" y="67641"/>
                    <a:pt x="58473" y="67573"/>
                    <a:pt x="58602" y="67532"/>
                  </a:cubicBezTo>
                  <a:cubicBezTo>
                    <a:pt x="58738" y="67478"/>
                    <a:pt x="58894" y="67519"/>
                    <a:pt x="58989" y="67627"/>
                  </a:cubicBezTo>
                  <a:cubicBezTo>
                    <a:pt x="59220" y="67879"/>
                    <a:pt x="59438" y="68158"/>
                    <a:pt x="59648" y="68429"/>
                  </a:cubicBezTo>
                  <a:cubicBezTo>
                    <a:pt x="59764" y="68565"/>
                    <a:pt x="59791" y="68756"/>
                    <a:pt x="59723" y="68912"/>
                  </a:cubicBezTo>
                  <a:cubicBezTo>
                    <a:pt x="59682" y="69014"/>
                    <a:pt x="59662" y="69116"/>
                    <a:pt x="59614" y="69204"/>
                  </a:cubicBezTo>
                  <a:cubicBezTo>
                    <a:pt x="59519" y="69415"/>
                    <a:pt x="59519" y="69605"/>
                    <a:pt x="59682" y="69782"/>
                  </a:cubicBezTo>
                  <a:cubicBezTo>
                    <a:pt x="59825" y="70353"/>
                    <a:pt x="60158" y="70842"/>
                    <a:pt x="60376" y="71386"/>
                  </a:cubicBezTo>
                  <a:cubicBezTo>
                    <a:pt x="60477" y="71630"/>
                    <a:pt x="60688" y="71834"/>
                    <a:pt x="60872" y="72045"/>
                  </a:cubicBezTo>
                  <a:cubicBezTo>
                    <a:pt x="61042" y="72228"/>
                    <a:pt x="61388" y="72181"/>
                    <a:pt x="61517" y="71984"/>
                  </a:cubicBezTo>
                  <a:cubicBezTo>
                    <a:pt x="61775" y="71569"/>
                    <a:pt x="61932" y="71107"/>
                    <a:pt x="61979" y="70624"/>
                  </a:cubicBezTo>
                  <a:cubicBezTo>
                    <a:pt x="61986" y="70550"/>
                    <a:pt x="61986" y="70482"/>
                    <a:pt x="61966" y="70421"/>
                  </a:cubicBezTo>
                  <a:cubicBezTo>
                    <a:pt x="61884" y="70156"/>
                    <a:pt x="61769" y="69897"/>
                    <a:pt x="61714" y="69632"/>
                  </a:cubicBezTo>
                  <a:cubicBezTo>
                    <a:pt x="61667" y="69360"/>
                    <a:pt x="61633" y="69095"/>
                    <a:pt x="61619" y="68824"/>
                  </a:cubicBezTo>
                  <a:cubicBezTo>
                    <a:pt x="61612" y="68790"/>
                    <a:pt x="61599" y="68756"/>
                    <a:pt x="61585" y="68722"/>
                  </a:cubicBezTo>
                  <a:cubicBezTo>
                    <a:pt x="61259" y="67926"/>
                    <a:pt x="61300" y="67104"/>
                    <a:pt x="61375" y="66275"/>
                  </a:cubicBezTo>
                  <a:cubicBezTo>
                    <a:pt x="61381" y="66139"/>
                    <a:pt x="61436" y="66010"/>
                    <a:pt x="61517" y="65901"/>
                  </a:cubicBezTo>
                  <a:cubicBezTo>
                    <a:pt x="61884" y="65487"/>
                    <a:pt x="62231" y="65038"/>
                    <a:pt x="62815" y="64889"/>
                  </a:cubicBezTo>
                  <a:cubicBezTo>
                    <a:pt x="62883" y="64875"/>
                    <a:pt x="62951" y="64841"/>
                    <a:pt x="63012" y="64821"/>
                  </a:cubicBezTo>
                  <a:cubicBezTo>
                    <a:pt x="63216" y="64753"/>
                    <a:pt x="63393" y="64624"/>
                    <a:pt x="63522" y="64461"/>
                  </a:cubicBezTo>
                  <a:cubicBezTo>
                    <a:pt x="63638" y="64331"/>
                    <a:pt x="63733" y="64182"/>
                    <a:pt x="63848" y="64053"/>
                  </a:cubicBezTo>
                  <a:cubicBezTo>
                    <a:pt x="63943" y="63958"/>
                    <a:pt x="64052" y="63842"/>
                    <a:pt x="64174" y="63808"/>
                  </a:cubicBezTo>
                  <a:cubicBezTo>
                    <a:pt x="64433" y="63740"/>
                    <a:pt x="64609" y="63591"/>
                    <a:pt x="64793" y="63421"/>
                  </a:cubicBezTo>
                  <a:cubicBezTo>
                    <a:pt x="65065" y="63149"/>
                    <a:pt x="65418" y="62959"/>
                    <a:pt x="65799" y="62884"/>
                  </a:cubicBezTo>
                  <a:cubicBezTo>
                    <a:pt x="65975" y="62857"/>
                    <a:pt x="66105" y="62694"/>
                    <a:pt x="66098" y="62510"/>
                  </a:cubicBezTo>
                  <a:cubicBezTo>
                    <a:pt x="66098" y="62388"/>
                    <a:pt x="66200" y="62354"/>
                    <a:pt x="66288" y="62299"/>
                  </a:cubicBezTo>
                  <a:cubicBezTo>
                    <a:pt x="66410" y="62225"/>
                    <a:pt x="66519" y="62143"/>
                    <a:pt x="66621" y="62048"/>
                  </a:cubicBezTo>
                  <a:cubicBezTo>
                    <a:pt x="66696" y="61980"/>
                    <a:pt x="66757" y="61864"/>
                    <a:pt x="66696" y="61776"/>
                  </a:cubicBezTo>
                  <a:cubicBezTo>
                    <a:pt x="66601" y="61627"/>
                    <a:pt x="66526" y="61504"/>
                    <a:pt x="66621" y="61307"/>
                  </a:cubicBezTo>
                  <a:cubicBezTo>
                    <a:pt x="66743" y="61056"/>
                    <a:pt x="66791" y="60791"/>
                    <a:pt x="66614" y="60526"/>
                  </a:cubicBezTo>
                  <a:cubicBezTo>
                    <a:pt x="66553" y="60437"/>
                    <a:pt x="66526" y="60335"/>
                    <a:pt x="66526" y="60227"/>
                  </a:cubicBezTo>
                  <a:cubicBezTo>
                    <a:pt x="66539" y="59921"/>
                    <a:pt x="66573" y="59622"/>
                    <a:pt x="66601" y="59316"/>
                  </a:cubicBezTo>
                  <a:cubicBezTo>
                    <a:pt x="66601" y="59296"/>
                    <a:pt x="66655" y="59275"/>
                    <a:pt x="66682" y="59275"/>
                  </a:cubicBezTo>
                  <a:cubicBezTo>
                    <a:pt x="66716" y="59275"/>
                    <a:pt x="66750" y="59289"/>
                    <a:pt x="66777" y="59309"/>
                  </a:cubicBezTo>
                  <a:cubicBezTo>
                    <a:pt x="66940" y="59438"/>
                    <a:pt x="66893" y="59615"/>
                    <a:pt x="66900" y="59778"/>
                  </a:cubicBezTo>
                  <a:cubicBezTo>
                    <a:pt x="66900" y="59832"/>
                    <a:pt x="66974" y="59880"/>
                    <a:pt x="67022" y="59921"/>
                  </a:cubicBezTo>
                  <a:cubicBezTo>
                    <a:pt x="67036" y="59928"/>
                    <a:pt x="67097" y="59900"/>
                    <a:pt x="67110" y="59880"/>
                  </a:cubicBezTo>
                  <a:cubicBezTo>
                    <a:pt x="67294" y="59622"/>
                    <a:pt x="67484" y="59377"/>
                    <a:pt x="67647" y="59112"/>
                  </a:cubicBezTo>
                  <a:cubicBezTo>
                    <a:pt x="67702" y="58990"/>
                    <a:pt x="67736" y="58861"/>
                    <a:pt x="67749" y="58725"/>
                  </a:cubicBezTo>
                  <a:cubicBezTo>
                    <a:pt x="67763" y="58623"/>
                    <a:pt x="67749" y="58521"/>
                    <a:pt x="67756" y="58419"/>
                  </a:cubicBezTo>
                  <a:cubicBezTo>
                    <a:pt x="67756" y="58331"/>
                    <a:pt x="67817" y="58303"/>
                    <a:pt x="67905" y="58303"/>
                  </a:cubicBezTo>
                  <a:cubicBezTo>
                    <a:pt x="68096" y="58310"/>
                    <a:pt x="68232" y="58201"/>
                    <a:pt x="68354" y="58072"/>
                  </a:cubicBezTo>
                  <a:cubicBezTo>
                    <a:pt x="68653" y="57773"/>
                    <a:pt x="68884" y="57413"/>
                    <a:pt x="68952" y="56999"/>
                  </a:cubicBezTo>
                  <a:cubicBezTo>
                    <a:pt x="69006" y="56638"/>
                    <a:pt x="69217" y="56564"/>
                    <a:pt x="69530" y="56536"/>
                  </a:cubicBezTo>
                  <a:cubicBezTo>
                    <a:pt x="69740" y="56523"/>
                    <a:pt x="69951" y="56482"/>
                    <a:pt x="70155" y="56435"/>
                  </a:cubicBezTo>
                  <a:cubicBezTo>
                    <a:pt x="70257" y="56401"/>
                    <a:pt x="70345" y="56353"/>
                    <a:pt x="70434" y="56292"/>
                  </a:cubicBezTo>
                  <a:cubicBezTo>
                    <a:pt x="70461" y="56271"/>
                    <a:pt x="70481" y="56244"/>
                    <a:pt x="70481" y="56210"/>
                  </a:cubicBezTo>
                  <a:cubicBezTo>
                    <a:pt x="70481" y="56176"/>
                    <a:pt x="70461" y="56142"/>
                    <a:pt x="70434" y="56122"/>
                  </a:cubicBezTo>
                  <a:cubicBezTo>
                    <a:pt x="70366" y="56095"/>
                    <a:pt x="70298" y="56074"/>
                    <a:pt x="70230" y="56074"/>
                  </a:cubicBezTo>
                  <a:cubicBezTo>
                    <a:pt x="70135" y="56068"/>
                    <a:pt x="70087" y="56034"/>
                    <a:pt x="70121" y="55959"/>
                  </a:cubicBezTo>
                  <a:cubicBezTo>
                    <a:pt x="70121" y="55945"/>
                    <a:pt x="70182" y="55945"/>
                    <a:pt x="70216" y="55938"/>
                  </a:cubicBezTo>
                  <a:cubicBezTo>
                    <a:pt x="70250" y="55938"/>
                    <a:pt x="70284" y="55938"/>
                    <a:pt x="70325" y="55938"/>
                  </a:cubicBezTo>
                  <a:cubicBezTo>
                    <a:pt x="70930" y="56027"/>
                    <a:pt x="71494" y="55728"/>
                    <a:pt x="72099" y="55741"/>
                  </a:cubicBezTo>
                  <a:cubicBezTo>
                    <a:pt x="72180" y="55741"/>
                    <a:pt x="72275" y="55639"/>
                    <a:pt x="72357" y="55578"/>
                  </a:cubicBezTo>
                  <a:cubicBezTo>
                    <a:pt x="72581" y="55408"/>
                    <a:pt x="72567" y="55334"/>
                    <a:pt x="72309" y="55164"/>
                  </a:cubicBezTo>
                  <a:cubicBezTo>
                    <a:pt x="72112" y="55035"/>
                    <a:pt x="71990" y="54817"/>
                    <a:pt x="72044" y="54661"/>
                  </a:cubicBezTo>
                  <a:cubicBezTo>
                    <a:pt x="72112" y="54430"/>
                    <a:pt x="72187" y="54199"/>
                    <a:pt x="72282" y="53981"/>
                  </a:cubicBezTo>
                  <a:cubicBezTo>
                    <a:pt x="72452" y="53587"/>
                    <a:pt x="72765" y="53281"/>
                    <a:pt x="73159" y="53125"/>
                  </a:cubicBezTo>
                  <a:cubicBezTo>
                    <a:pt x="73390" y="53037"/>
                    <a:pt x="73621" y="52948"/>
                    <a:pt x="73804" y="52772"/>
                  </a:cubicBezTo>
                  <a:cubicBezTo>
                    <a:pt x="73933" y="52649"/>
                    <a:pt x="74110" y="52588"/>
                    <a:pt x="74287" y="52602"/>
                  </a:cubicBezTo>
                  <a:cubicBezTo>
                    <a:pt x="74763" y="52642"/>
                    <a:pt x="75177" y="52425"/>
                    <a:pt x="75626" y="52350"/>
                  </a:cubicBezTo>
                  <a:cubicBezTo>
                    <a:pt x="75789" y="52323"/>
                    <a:pt x="75816" y="52180"/>
                    <a:pt x="75864" y="52051"/>
                  </a:cubicBezTo>
                  <a:cubicBezTo>
                    <a:pt x="75904" y="51956"/>
                    <a:pt x="75986" y="51888"/>
                    <a:pt x="76088" y="51854"/>
                  </a:cubicBezTo>
                  <a:cubicBezTo>
                    <a:pt x="76428" y="51773"/>
                    <a:pt x="76767" y="51705"/>
                    <a:pt x="77114" y="51630"/>
                  </a:cubicBezTo>
                  <a:cubicBezTo>
                    <a:pt x="77148" y="51637"/>
                    <a:pt x="77175" y="51650"/>
                    <a:pt x="77196" y="51671"/>
                  </a:cubicBezTo>
                  <a:cubicBezTo>
                    <a:pt x="77182" y="51725"/>
                    <a:pt x="77175" y="51813"/>
                    <a:pt x="77134" y="51834"/>
                  </a:cubicBezTo>
                  <a:cubicBezTo>
                    <a:pt x="77012" y="51895"/>
                    <a:pt x="76876" y="51929"/>
                    <a:pt x="76754" y="51990"/>
                  </a:cubicBezTo>
                  <a:cubicBezTo>
                    <a:pt x="76462" y="52126"/>
                    <a:pt x="76231" y="52357"/>
                    <a:pt x="76108" y="52649"/>
                  </a:cubicBezTo>
                  <a:cubicBezTo>
                    <a:pt x="76054" y="52772"/>
                    <a:pt x="76033" y="52914"/>
                    <a:pt x="76061" y="53043"/>
                  </a:cubicBezTo>
                  <a:cubicBezTo>
                    <a:pt x="76101" y="53254"/>
                    <a:pt x="76237" y="53431"/>
                    <a:pt x="76421" y="53533"/>
                  </a:cubicBezTo>
                  <a:cubicBezTo>
                    <a:pt x="76482" y="53567"/>
                    <a:pt x="76550" y="53580"/>
                    <a:pt x="76618" y="53560"/>
                  </a:cubicBezTo>
                  <a:cubicBezTo>
                    <a:pt x="77046" y="53376"/>
                    <a:pt x="77440" y="53145"/>
                    <a:pt x="77712" y="52778"/>
                  </a:cubicBezTo>
                  <a:cubicBezTo>
                    <a:pt x="77875" y="52561"/>
                    <a:pt x="78059" y="52452"/>
                    <a:pt x="78330" y="52513"/>
                  </a:cubicBezTo>
                  <a:cubicBezTo>
                    <a:pt x="78867" y="52343"/>
                    <a:pt x="79404" y="52173"/>
                    <a:pt x="79941" y="52004"/>
                  </a:cubicBezTo>
                  <a:cubicBezTo>
                    <a:pt x="80104" y="51949"/>
                    <a:pt x="80267" y="51895"/>
                    <a:pt x="80437" y="51834"/>
                  </a:cubicBezTo>
                  <a:cubicBezTo>
                    <a:pt x="80519" y="51467"/>
                    <a:pt x="80893" y="51582"/>
                    <a:pt x="81117" y="51440"/>
                  </a:cubicBezTo>
                  <a:cubicBezTo>
                    <a:pt x="81198" y="51385"/>
                    <a:pt x="81307" y="51358"/>
                    <a:pt x="81402" y="51310"/>
                  </a:cubicBezTo>
                  <a:cubicBezTo>
                    <a:pt x="81463" y="51283"/>
                    <a:pt x="81518" y="51236"/>
                    <a:pt x="81572" y="51202"/>
                  </a:cubicBezTo>
                  <a:cubicBezTo>
                    <a:pt x="81627" y="51161"/>
                    <a:pt x="81688" y="50971"/>
                    <a:pt x="81633" y="50923"/>
                  </a:cubicBezTo>
                  <a:cubicBezTo>
                    <a:pt x="81409" y="50740"/>
                    <a:pt x="81226" y="50542"/>
                    <a:pt x="81361" y="50223"/>
                  </a:cubicBezTo>
                  <a:cubicBezTo>
                    <a:pt x="81368" y="50196"/>
                    <a:pt x="81341" y="50155"/>
                    <a:pt x="81327" y="50128"/>
                  </a:cubicBezTo>
                  <a:cubicBezTo>
                    <a:pt x="81300" y="50046"/>
                    <a:pt x="81124" y="49985"/>
                    <a:pt x="81062" y="50033"/>
                  </a:cubicBezTo>
                  <a:cubicBezTo>
                    <a:pt x="80723" y="50332"/>
                    <a:pt x="80430" y="50678"/>
                    <a:pt x="80186" y="51052"/>
                  </a:cubicBezTo>
                  <a:cubicBezTo>
                    <a:pt x="80091" y="51195"/>
                    <a:pt x="80002" y="51236"/>
                    <a:pt x="79846" y="51195"/>
                  </a:cubicBezTo>
                  <a:cubicBezTo>
                    <a:pt x="79744" y="51168"/>
                    <a:pt x="79642" y="51147"/>
                    <a:pt x="79540" y="51140"/>
                  </a:cubicBezTo>
                  <a:cubicBezTo>
                    <a:pt x="79506" y="51208"/>
                    <a:pt x="79431" y="51242"/>
                    <a:pt x="79357" y="51229"/>
                  </a:cubicBezTo>
                  <a:cubicBezTo>
                    <a:pt x="79275" y="51202"/>
                    <a:pt x="79200" y="51168"/>
                    <a:pt x="79132" y="51127"/>
                  </a:cubicBezTo>
                  <a:cubicBezTo>
                    <a:pt x="79037" y="51113"/>
                    <a:pt x="78935" y="51093"/>
                    <a:pt x="78833" y="51086"/>
                  </a:cubicBezTo>
                  <a:cubicBezTo>
                    <a:pt x="78589" y="51066"/>
                    <a:pt x="78494" y="50916"/>
                    <a:pt x="78473" y="50706"/>
                  </a:cubicBezTo>
                  <a:cubicBezTo>
                    <a:pt x="78086" y="50678"/>
                    <a:pt x="77896" y="50468"/>
                    <a:pt x="77834" y="50080"/>
                  </a:cubicBezTo>
                  <a:cubicBezTo>
                    <a:pt x="77787" y="49734"/>
                    <a:pt x="77780" y="49414"/>
                    <a:pt x="77936" y="49095"/>
                  </a:cubicBezTo>
                  <a:cubicBezTo>
                    <a:pt x="78004" y="48959"/>
                    <a:pt x="77923" y="48850"/>
                    <a:pt x="77746" y="48809"/>
                  </a:cubicBezTo>
                  <a:cubicBezTo>
                    <a:pt x="77678" y="48789"/>
                    <a:pt x="77603" y="48803"/>
                    <a:pt x="77535" y="48789"/>
                  </a:cubicBezTo>
                  <a:cubicBezTo>
                    <a:pt x="77501" y="48775"/>
                    <a:pt x="77467" y="48762"/>
                    <a:pt x="77440" y="48742"/>
                  </a:cubicBezTo>
                  <a:cubicBezTo>
                    <a:pt x="77508" y="48721"/>
                    <a:pt x="77569" y="48708"/>
                    <a:pt x="77630" y="48680"/>
                  </a:cubicBezTo>
                  <a:cubicBezTo>
                    <a:pt x="77889" y="48592"/>
                    <a:pt x="78133" y="48456"/>
                    <a:pt x="78344" y="48273"/>
                  </a:cubicBezTo>
                  <a:cubicBezTo>
                    <a:pt x="78473" y="48150"/>
                    <a:pt x="78507" y="47960"/>
                    <a:pt x="78439" y="47804"/>
                  </a:cubicBezTo>
                  <a:cubicBezTo>
                    <a:pt x="78378" y="47681"/>
                    <a:pt x="78296" y="47566"/>
                    <a:pt x="78195" y="47477"/>
                  </a:cubicBezTo>
                  <a:cubicBezTo>
                    <a:pt x="77902" y="47274"/>
                    <a:pt x="77563" y="47158"/>
                    <a:pt x="77202" y="47246"/>
                  </a:cubicBezTo>
                  <a:cubicBezTo>
                    <a:pt x="76271" y="47484"/>
                    <a:pt x="75306" y="47661"/>
                    <a:pt x="74498" y="48225"/>
                  </a:cubicBezTo>
                  <a:cubicBezTo>
                    <a:pt x="74498" y="48239"/>
                    <a:pt x="74498" y="48245"/>
                    <a:pt x="74498" y="48259"/>
                  </a:cubicBezTo>
                  <a:lnTo>
                    <a:pt x="74436" y="48273"/>
                  </a:lnTo>
                  <a:lnTo>
                    <a:pt x="74097" y="48619"/>
                  </a:lnTo>
                  <a:cubicBezTo>
                    <a:pt x="74097" y="48640"/>
                    <a:pt x="74090" y="48660"/>
                    <a:pt x="74090" y="48680"/>
                  </a:cubicBezTo>
                  <a:cubicBezTo>
                    <a:pt x="73933" y="48735"/>
                    <a:pt x="73784" y="48789"/>
                    <a:pt x="73628" y="48850"/>
                  </a:cubicBezTo>
                  <a:lnTo>
                    <a:pt x="73376" y="49034"/>
                  </a:lnTo>
                  <a:lnTo>
                    <a:pt x="73356" y="49088"/>
                  </a:lnTo>
                  <a:lnTo>
                    <a:pt x="73376" y="49007"/>
                  </a:lnTo>
                  <a:lnTo>
                    <a:pt x="73607" y="48823"/>
                  </a:lnTo>
                  <a:lnTo>
                    <a:pt x="74063" y="48660"/>
                  </a:lnTo>
                  <a:lnTo>
                    <a:pt x="74097" y="48626"/>
                  </a:lnTo>
                  <a:cubicBezTo>
                    <a:pt x="74137" y="48341"/>
                    <a:pt x="74165" y="48320"/>
                    <a:pt x="74436" y="48273"/>
                  </a:cubicBezTo>
                  <a:cubicBezTo>
                    <a:pt x="74450" y="48266"/>
                    <a:pt x="74457" y="48252"/>
                    <a:pt x="74470" y="48239"/>
                  </a:cubicBezTo>
                  <a:cubicBezTo>
                    <a:pt x="74477" y="48232"/>
                    <a:pt x="74484" y="48232"/>
                    <a:pt x="74491" y="48225"/>
                  </a:cubicBezTo>
                  <a:cubicBezTo>
                    <a:pt x="74484" y="48062"/>
                    <a:pt x="74559" y="47912"/>
                    <a:pt x="74688" y="47817"/>
                  </a:cubicBezTo>
                  <a:cubicBezTo>
                    <a:pt x="75028" y="47518"/>
                    <a:pt x="75435" y="47294"/>
                    <a:pt x="75870" y="47158"/>
                  </a:cubicBezTo>
                  <a:cubicBezTo>
                    <a:pt x="76142" y="47070"/>
                    <a:pt x="76394" y="46961"/>
                    <a:pt x="76509" y="46676"/>
                  </a:cubicBezTo>
                  <a:cubicBezTo>
                    <a:pt x="76536" y="46608"/>
                    <a:pt x="76577" y="46553"/>
                    <a:pt x="76631" y="46506"/>
                  </a:cubicBezTo>
                  <a:cubicBezTo>
                    <a:pt x="76829" y="46315"/>
                    <a:pt x="77046" y="46139"/>
                    <a:pt x="77277" y="45982"/>
                  </a:cubicBezTo>
                  <a:cubicBezTo>
                    <a:pt x="77495" y="45846"/>
                    <a:pt x="77753" y="45989"/>
                    <a:pt x="77997" y="45996"/>
                  </a:cubicBezTo>
                  <a:cubicBezTo>
                    <a:pt x="78983" y="46010"/>
                    <a:pt x="79955" y="46132"/>
                    <a:pt x="80927" y="46268"/>
                  </a:cubicBezTo>
                  <a:cubicBezTo>
                    <a:pt x="81355" y="46329"/>
                    <a:pt x="81756" y="46132"/>
                    <a:pt x="82184" y="46207"/>
                  </a:cubicBezTo>
                  <a:cubicBezTo>
                    <a:pt x="82286" y="46207"/>
                    <a:pt x="82394" y="46193"/>
                    <a:pt x="82490" y="46152"/>
                  </a:cubicBezTo>
                  <a:cubicBezTo>
                    <a:pt x="82592" y="46118"/>
                    <a:pt x="82687" y="46077"/>
                    <a:pt x="82782" y="46030"/>
                  </a:cubicBezTo>
                  <a:cubicBezTo>
                    <a:pt x="83060" y="45887"/>
                    <a:pt x="83298" y="45677"/>
                    <a:pt x="83482" y="45425"/>
                  </a:cubicBezTo>
                  <a:cubicBezTo>
                    <a:pt x="83631" y="45221"/>
                    <a:pt x="83856" y="45092"/>
                    <a:pt x="84100" y="45072"/>
                  </a:cubicBezTo>
                  <a:cubicBezTo>
                    <a:pt x="84277" y="45038"/>
                    <a:pt x="84447" y="45011"/>
                    <a:pt x="84624" y="44997"/>
                  </a:cubicBezTo>
                  <a:cubicBezTo>
                    <a:pt x="85147" y="44977"/>
                    <a:pt x="85561" y="44712"/>
                    <a:pt x="85949" y="44426"/>
                  </a:cubicBezTo>
                  <a:cubicBezTo>
                    <a:pt x="86159" y="44283"/>
                    <a:pt x="86289" y="44059"/>
                    <a:pt x="86173" y="43794"/>
                  </a:cubicBezTo>
                  <a:cubicBezTo>
                    <a:pt x="86098" y="43624"/>
                    <a:pt x="86064" y="43481"/>
                    <a:pt x="86153" y="43312"/>
                  </a:cubicBezTo>
                  <a:cubicBezTo>
                    <a:pt x="86214" y="43189"/>
                    <a:pt x="86261" y="43060"/>
                    <a:pt x="86289" y="42924"/>
                  </a:cubicBezTo>
                  <a:cubicBezTo>
                    <a:pt x="86309" y="42822"/>
                    <a:pt x="86289" y="42720"/>
                    <a:pt x="86241" y="42632"/>
                  </a:cubicBezTo>
                  <a:cubicBezTo>
                    <a:pt x="86071" y="42360"/>
                    <a:pt x="85854" y="42156"/>
                    <a:pt x="85493" y="42204"/>
                  </a:cubicBezTo>
                  <a:cubicBezTo>
                    <a:pt x="85493" y="42204"/>
                    <a:pt x="85493" y="42211"/>
                    <a:pt x="85493" y="42211"/>
                  </a:cubicBezTo>
                  <a:lnTo>
                    <a:pt x="85432" y="42245"/>
                  </a:lnTo>
                  <a:lnTo>
                    <a:pt x="85473" y="42204"/>
                  </a:lnTo>
                  <a:lnTo>
                    <a:pt x="85493" y="42204"/>
                  </a:lnTo>
                  <a:cubicBezTo>
                    <a:pt x="85487" y="42102"/>
                    <a:pt x="85466" y="42007"/>
                    <a:pt x="85446" y="41905"/>
                  </a:cubicBezTo>
                  <a:cubicBezTo>
                    <a:pt x="85405" y="41728"/>
                    <a:pt x="85262" y="41599"/>
                    <a:pt x="85086" y="41565"/>
                  </a:cubicBezTo>
                  <a:cubicBezTo>
                    <a:pt x="84984" y="41551"/>
                    <a:pt x="84875" y="41551"/>
                    <a:pt x="84766" y="41545"/>
                  </a:cubicBezTo>
                  <a:cubicBezTo>
                    <a:pt x="84732" y="41538"/>
                    <a:pt x="84698" y="41531"/>
                    <a:pt x="84671" y="41517"/>
                  </a:cubicBezTo>
                  <a:cubicBezTo>
                    <a:pt x="84705" y="41477"/>
                    <a:pt x="84746" y="41443"/>
                    <a:pt x="84793" y="41415"/>
                  </a:cubicBezTo>
                  <a:cubicBezTo>
                    <a:pt x="84889" y="41375"/>
                    <a:pt x="84991" y="41354"/>
                    <a:pt x="85086" y="41314"/>
                  </a:cubicBezTo>
                  <a:cubicBezTo>
                    <a:pt x="85215" y="41246"/>
                    <a:pt x="85235" y="41089"/>
                    <a:pt x="85140" y="40953"/>
                  </a:cubicBezTo>
                  <a:cubicBezTo>
                    <a:pt x="85052" y="40824"/>
                    <a:pt x="84943" y="40675"/>
                    <a:pt x="84725" y="40695"/>
                  </a:cubicBezTo>
                  <a:cubicBezTo>
                    <a:pt x="84658" y="40702"/>
                    <a:pt x="84549" y="40715"/>
                    <a:pt x="84522" y="40682"/>
                  </a:cubicBezTo>
                  <a:cubicBezTo>
                    <a:pt x="84270" y="40369"/>
                    <a:pt x="83890" y="40274"/>
                    <a:pt x="83550" y="40104"/>
                  </a:cubicBezTo>
                  <a:cubicBezTo>
                    <a:pt x="83482" y="40077"/>
                    <a:pt x="83434" y="40022"/>
                    <a:pt x="83407" y="39961"/>
                  </a:cubicBezTo>
                  <a:cubicBezTo>
                    <a:pt x="83326" y="39594"/>
                    <a:pt x="83047" y="39383"/>
                    <a:pt x="82789" y="39152"/>
                  </a:cubicBezTo>
                  <a:cubicBezTo>
                    <a:pt x="82666" y="39030"/>
                    <a:pt x="82551" y="38894"/>
                    <a:pt x="82449" y="38758"/>
                  </a:cubicBezTo>
                  <a:cubicBezTo>
                    <a:pt x="82340" y="38629"/>
                    <a:pt x="82333" y="38500"/>
                    <a:pt x="82442" y="38384"/>
                  </a:cubicBezTo>
                  <a:cubicBezTo>
                    <a:pt x="82558" y="38262"/>
                    <a:pt x="82687" y="38140"/>
                    <a:pt x="82809" y="38018"/>
                  </a:cubicBezTo>
                  <a:cubicBezTo>
                    <a:pt x="82911" y="37916"/>
                    <a:pt x="82925" y="37752"/>
                    <a:pt x="82843" y="37644"/>
                  </a:cubicBezTo>
                  <a:cubicBezTo>
                    <a:pt x="82680" y="37406"/>
                    <a:pt x="82578" y="37175"/>
                    <a:pt x="82646" y="36876"/>
                  </a:cubicBezTo>
                  <a:cubicBezTo>
                    <a:pt x="82659" y="36801"/>
                    <a:pt x="82571" y="36685"/>
                    <a:pt x="82496" y="36624"/>
                  </a:cubicBezTo>
                  <a:cubicBezTo>
                    <a:pt x="82360" y="36502"/>
                    <a:pt x="82456" y="36291"/>
                    <a:pt x="82279" y="36176"/>
                  </a:cubicBezTo>
                  <a:cubicBezTo>
                    <a:pt x="82143" y="36094"/>
                    <a:pt x="82259" y="35924"/>
                    <a:pt x="82218" y="35795"/>
                  </a:cubicBezTo>
                  <a:cubicBezTo>
                    <a:pt x="82163" y="35639"/>
                    <a:pt x="82197" y="35462"/>
                    <a:pt x="82163" y="35299"/>
                  </a:cubicBezTo>
                  <a:cubicBezTo>
                    <a:pt x="82129" y="35095"/>
                    <a:pt x="82075" y="34898"/>
                    <a:pt x="82007" y="34701"/>
                  </a:cubicBezTo>
                  <a:cubicBezTo>
                    <a:pt x="81837" y="34253"/>
                    <a:pt x="81728" y="33784"/>
                    <a:pt x="81681" y="33301"/>
                  </a:cubicBezTo>
                  <a:cubicBezTo>
                    <a:pt x="81667" y="33165"/>
                    <a:pt x="81647" y="33029"/>
                    <a:pt x="81606" y="32900"/>
                  </a:cubicBezTo>
                  <a:cubicBezTo>
                    <a:pt x="81593" y="32853"/>
                    <a:pt x="81511" y="32819"/>
                    <a:pt x="81450" y="32798"/>
                  </a:cubicBezTo>
                  <a:cubicBezTo>
                    <a:pt x="81416" y="32791"/>
                    <a:pt x="81382" y="32798"/>
                    <a:pt x="81355" y="32825"/>
                  </a:cubicBezTo>
                  <a:cubicBezTo>
                    <a:pt x="81103" y="33233"/>
                    <a:pt x="80763" y="33587"/>
                    <a:pt x="80553" y="34021"/>
                  </a:cubicBezTo>
                  <a:cubicBezTo>
                    <a:pt x="80349" y="34456"/>
                    <a:pt x="80084" y="34864"/>
                    <a:pt x="79581" y="35061"/>
                  </a:cubicBezTo>
                  <a:cubicBezTo>
                    <a:pt x="79459" y="35109"/>
                    <a:pt x="79370" y="35238"/>
                    <a:pt x="79255" y="35313"/>
                  </a:cubicBezTo>
                  <a:cubicBezTo>
                    <a:pt x="79105" y="35401"/>
                    <a:pt x="78942" y="35476"/>
                    <a:pt x="78779" y="35537"/>
                  </a:cubicBezTo>
                  <a:cubicBezTo>
                    <a:pt x="78596" y="35612"/>
                    <a:pt x="78439" y="35537"/>
                    <a:pt x="78290" y="35428"/>
                  </a:cubicBezTo>
                  <a:cubicBezTo>
                    <a:pt x="78181" y="35347"/>
                    <a:pt x="78093" y="35231"/>
                    <a:pt x="78052" y="35102"/>
                  </a:cubicBezTo>
                  <a:cubicBezTo>
                    <a:pt x="77984" y="34939"/>
                    <a:pt x="77862" y="34803"/>
                    <a:pt x="77698" y="34735"/>
                  </a:cubicBezTo>
                  <a:cubicBezTo>
                    <a:pt x="77474" y="34620"/>
                    <a:pt x="77440" y="34409"/>
                    <a:pt x="77454" y="34205"/>
                  </a:cubicBezTo>
                  <a:cubicBezTo>
                    <a:pt x="77474" y="33872"/>
                    <a:pt x="77698" y="33559"/>
                    <a:pt x="77549" y="33199"/>
                  </a:cubicBezTo>
                  <a:cubicBezTo>
                    <a:pt x="77522" y="33131"/>
                    <a:pt x="77610" y="33016"/>
                    <a:pt x="77644" y="32921"/>
                  </a:cubicBezTo>
                  <a:cubicBezTo>
                    <a:pt x="77773" y="32594"/>
                    <a:pt x="77882" y="32275"/>
                    <a:pt x="78079" y="31983"/>
                  </a:cubicBezTo>
                  <a:cubicBezTo>
                    <a:pt x="78127" y="31881"/>
                    <a:pt x="78072" y="31765"/>
                    <a:pt x="77970" y="31731"/>
                  </a:cubicBezTo>
                  <a:cubicBezTo>
                    <a:pt x="77651" y="31690"/>
                    <a:pt x="77454" y="31391"/>
                    <a:pt x="77114" y="31391"/>
                  </a:cubicBezTo>
                  <a:cubicBezTo>
                    <a:pt x="76985" y="31391"/>
                    <a:pt x="76856" y="31276"/>
                    <a:pt x="76733" y="31222"/>
                  </a:cubicBezTo>
                  <a:cubicBezTo>
                    <a:pt x="76638" y="31167"/>
                    <a:pt x="76584" y="31065"/>
                    <a:pt x="76597" y="30963"/>
                  </a:cubicBezTo>
                  <a:cubicBezTo>
                    <a:pt x="76597" y="30861"/>
                    <a:pt x="76631" y="30759"/>
                    <a:pt x="76550" y="30671"/>
                  </a:cubicBezTo>
                  <a:cubicBezTo>
                    <a:pt x="76366" y="30467"/>
                    <a:pt x="76224" y="30229"/>
                    <a:pt x="76129" y="29971"/>
                  </a:cubicBezTo>
                  <a:cubicBezTo>
                    <a:pt x="76074" y="29815"/>
                    <a:pt x="75952" y="29679"/>
                    <a:pt x="75843" y="29543"/>
                  </a:cubicBezTo>
                  <a:cubicBezTo>
                    <a:pt x="75666" y="29298"/>
                    <a:pt x="75449" y="29169"/>
                    <a:pt x="75123" y="29298"/>
                  </a:cubicBezTo>
                  <a:cubicBezTo>
                    <a:pt x="74994" y="29346"/>
                    <a:pt x="74851" y="29359"/>
                    <a:pt x="74715" y="29332"/>
                  </a:cubicBezTo>
                  <a:cubicBezTo>
                    <a:pt x="74307" y="29251"/>
                    <a:pt x="73879" y="29258"/>
                    <a:pt x="73519" y="28992"/>
                  </a:cubicBezTo>
                  <a:cubicBezTo>
                    <a:pt x="73369" y="28897"/>
                    <a:pt x="73200" y="28836"/>
                    <a:pt x="73030" y="28802"/>
                  </a:cubicBezTo>
                  <a:cubicBezTo>
                    <a:pt x="72601" y="28700"/>
                    <a:pt x="72167" y="28931"/>
                    <a:pt x="72010" y="29339"/>
                  </a:cubicBezTo>
                  <a:cubicBezTo>
                    <a:pt x="71922" y="29577"/>
                    <a:pt x="71901" y="29808"/>
                    <a:pt x="72037" y="30032"/>
                  </a:cubicBezTo>
                  <a:cubicBezTo>
                    <a:pt x="72133" y="30195"/>
                    <a:pt x="72160" y="30352"/>
                    <a:pt x="72037" y="30515"/>
                  </a:cubicBezTo>
                  <a:cubicBezTo>
                    <a:pt x="71868" y="30732"/>
                    <a:pt x="71650" y="30936"/>
                    <a:pt x="71548" y="31181"/>
                  </a:cubicBezTo>
                  <a:cubicBezTo>
                    <a:pt x="71433" y="31466"/>
                    <a:pt x="71698" y="31765"/>
                    <a:pt x="71630" y="32078"/>
                  </a:cubicBezTo>
                  <a:cubicBezTo>
                    <a:pt x="71609" y="32214"/>
                    <a:pt x="71630" y="32356"/>
                    <a:pt x="71677" y="32486"/>
                  </a:cubicBezTo>
                  <a:cubicBezTo>
                    <a:pt x="71759" y="32737"/>
                    <a:pt x="71630" y="32873"/>
                    <a:pt x="71433" y="32988"/>
                  </a:cubicBezTo>
                  <a:cubicBezTo>
                    <a:pt x="71344" y="33036"/>
                    <a:pt x="71215" y="33077"/>
                    <a:pt x="71181" y="33158"/>
                  </a:cubicBezTo>
                  <a:cubicBezTo>
                    <a:pt x="70977" y="33580"/>
                    <a:pt x="70597" y="33838"/>
                    <a:pt x="70298" y="34178"/>
                  </a:cubicBezTo>
                  <a:cubicBezTo>
                    <a:pt x="70148" y="34341"/>
                    <a:pt x="70141" y="34538"/>
                    <a:pt x="70298" y="34742"/>
                  </a:cubicBezTo>
                  <a:cubicBezTo>
                    <a:pt x="70400" y="34878"/>
                    <a:pt x="70529" y="35000"/>
                    <a:pt x="70624" y="35143"/>
                  </a:cubicBezTo>
                  <a:cubicBezTo>
                    <a:pt x="70705" y="35252"/>
                    <a:pt x="70760" y="35381"/>
                    <a:pt x="70794" y="35517"/>
                  </a:cubicBezTo>
                  <a:cubicBezTo>
                    <a:pt x="70868" y="35884"/>
                    <a:pt x="70896" y="36264"/>
                    <a:pt x="70970" y="36631"/>
                  </a:cubicBezTo>
                  <a:cubicBezTo>
                    <a:pt x="71059" y="37046"/>
                    <a:pt x="70753" y="37433"/>
                    <a:pt x="70909" y="37854"/>
                  </a:cubicBezTo>
                  <a:cubicBezTo>
                    <a:pt x="70923" y="37888"/>
                    <a:pt x="70855" y="37970"/>
                    <a:pt x="70807" y="38011"/>
                  </a:cubicBezTo>
                  <a:cubicBezTo>
                    <a:pt x="70665" y="38113"/>
                    <a:pt x="70495" y="38181"/>
                    <a:pt x="70379" y="38303"/>
                  </a:cubicBezTo>
                  <a:cubicBezTo>
                    <a:pt x="69958" y="38731"/>
                    <a:pt x="69428" y="39010"/>
                    <a:pt x="68870" y="39234"/>
                  </a:cubicBezTo>
                  <a:cubicBezTo>
                    <a:pt x="68612" y="39343"/>
                    <a:pt x="68347" y="39445"/>
                    <a:pt x="68082" y="39547"/>
                  </a:cubicBezTo>
                  <a:cubicBezTo>
                    <a:pt x="67912" y="39601"/>
                    <a:pt x="67804" y="39764"/>
                    <a:pt x="67824" y="39948"/>
                  </a:cubicBezTo>
                  <a:cubicBezTo>
                    <a:pt x="67837" y="40362"/>
                    <a:pt x="67885" y="40770"/>
                    <a:pt x="67810" y="41184"/>
                  </a:cubicBezTo>
                  <a:cubicBezTo>
                    <a:pt x="67763" y="41449"/>
                    <a:pt x="67729" y="41721"/>
                    <a:pt x="67715" y="42000"/>
                  </a:cubicBezTo>
                  <a:cubicBezTo>
                    <a:pt x="67715" y="42272"/>
                    <a:pt x="67756" y="42537"/>
                    <a:pt x="67763" y="42809"/>
                  </a:cubicBezTo>
                  <a:cubicBezTo>
                    <a:pt x="67770" y="42911"/>
                    <a:pt x="67749" y="43013"/>
                    <a:pt x="67715" y="43108"/>
                  </a:cubicBezTo>
                  <a:cubicBezTo>
                    <a:pt x="67627" y="43291"/>
                    <a:pt x="67525" y="43475"/>
                    <a:pt x="67409" y="43651"/>
                  </a:cubicBezTo>
                  <a:cubicBezTo>
                    <a:pt x="67375" y="43699"/>
                    <a:pt x="67314" y="43733"/>
                    <a:pt x="67246" y="43733"/>
                  </a:cubicBezTo>
                  <a:cubicBezTo>
                    <a:pt x="66995" y="43679"/>
                    <a:pt x="66872" y="43876"/>
                    <a:pt x="66703" y="43991"/>
                  </a:cubicBezTo>
                  <a:cubicBezTo>
                    <a:pt x="66601" y="44059"/>
                    <a:pt x="66383" y="44012"/>
                    <a:pt x="66336" y="43916"/>
                  </a:cubicBezTo>
                  <a:cubicBezTo>
                    <a:pt x="66281" y="43814"/>
                    <a:pt x="66247" y="43726"/>
                    <a:pt x="66206" y="43631"/>
                  </a:cubicBezTo>
                  <a:cubicBezTo>
                    <a:pt x="66139" y="43475"/>
                    <a:pt x="66105" y="43278"/>
                    <a:pt x="65989" y="43176"/>
                  </a:cubicBezTo>
                  <a:cubicBezTo>
                    <a:pt x="65622" y="42870"/>
                    <a:pt x="65513" y="42421"/>
                    <a:pt x="65282" y="42041"/>
                  </a:cubicBezTo>
                  <a:cubicBezTo>
                    <a:pt x="65207" y="41918"/>
                    <a:pt x="65207" y="41769"/>
                    <a:pt x="65289" y="41653"/>
                  </a:cubicBezTo>
                  <a:cubicBezTo>
                    <a:pt x="65520" y="41184"/>
                    <a:pt x="65751" y="40729"/>
                    <a:pt x="65724" y="40185"/>
                  </a:cubicBezTo>
                  <a:cubicBezTo>
                    <a:pt x="65710" y="40022"/>
                    <a:pt x="65819" y="39852"/>
                    <a:pt x="65867" y="39689"/>
                  </a:cubicBezTo>
                  <a:cubicBezTo>
                    <a:pt x="65921" y="39526"/>
                    <a:pt x="65969" y="39363"/>
                    <a:pt x="66016" y="39200"/>
                  </a:cubicBezTo>
                  <a:cubicBezTo>
                    <a:pt x="66037" y="39125"/>
                    <a:pt x="65941" y="38949"/>
                    <a:pt x="65880" y="38942"/>
                  </a:cubicBezTo>
                  <a:cubicBezTo>
                    <a:pt x="65316" y="38894"/>
                    <a:pt x="64786" y="38677"/>
                    <a:pt x="64215" y="38690"/>
                  </a:cubicBezTo>
                  <a:cubicBezTo>
                    <a:pt x="64073" y="38697"/>
                    <a:pt x="63930" y="38629"/>
                    <a:pt x="63848" y="38520"/>
                  </a:cubicBezTo>
                  <a:cubicBezTo>
                    <a:pt x="63597" y="38181"/>
                    <a:pt x="63264" y="37909"/>
                    <a:pt x="62876" y="37739"/>
                  </a:cubicBezTo>
                  <a:cubicBezTo>
                    <a:pt x="62523" y="37576"/>
                    <a:pt x="62238" y="37304"/>
                    <a:pt x="62061" y="36964"/>
                  </a:cubicBezTo>
                  <a:cubicBezTo>
                    <a:pt x="61850" y="36590"/>
                    <a:pt x="61544" y="36291"/>
                    <a:pt x="61171" y="36094"/>
                  </a:cubicBezTo>
                  <a:cubicBezTo>
                    <a:pt x="60838" y="35904"/>
                    <a:pt x="60498" y="35720"/>
                    <a:pt x="60165" y="35537"/>
                  </a:cubicBezTo>
                  <a:cubicBezTo>
                    <a:pt x="60009" y="35449"/>
                    <a:pt x="59825" y="35421"/>
                    <a:pt x="59655" y="35469"/>
                  </a:cubicBezTo>
                  <a:cubicBezTo>
                    <a:pt x="59356" y="35544"/>
                    <a:pt x="59077" y="35666"/>
                    <a:pt x="58758" y="35625"/>
                  </a:cubicBezTo>
                  <a:cubicBezTo>
                    <a:pt x="58758" y="35632"/>
                    <a:pt x="58751" y="35639"/>
                    <a:pt x="58744" y="35646"/>
                  </a:cubicBezTo>
                  <a:lnTo>
                    <a:pt x="58711" y="35673"/>
                  </a:lnTo>
                  <a:lnTo>
                    <a:pt x="58724" y="35625"/>
                  </a:lnTo>
                  <a:lnTo>
                    <a:pt x="58758" y="35625"/>
                  </a:lnTo>
                  <a:cubicBezTo>
                    <a:pt x="58928" y="35367"/>
                    <a:pt x="59050" y="35116"/>
                    <a:pt x="59016" y="34783"/>
                  </a:cubicBezTo>
                  <a:cubicBezTo>
                    <a:pt x="58976" y="34416"/>
                    <a:pt x="58996" y="34035"/>
                    <a:pt x="58976" y="33661"/>
                  </a:cubicBezTo>
                  <a:cubicBezTo>
                    <a:pt x="58976" y="33525"/>
                    <a:pt x="58955" y="33389"/>
                    <a:pt x="58914" y="33260"/>
                  </a:cubicBezTo>
                  <a:cubicBezTo>
                    <a:pt x="58887" y="33192"/>
                    <a:pt x="58833" y="33145"/>
                    <a:pt x="58765" y="33131"/>
                  </a:cubicBezTo>
                  <a:cubicBezTo>
                    <a:pt x="58629" y="33111"/>
                    <a:pt x="58493" y="33097"/>
                    <a:pt x="58357" y="33090"/>
                  </a:cubicBezTo>
                  <a:cubicBezTo>
                    <a:pt x="58214" y="33097"/>
                    <a:pt x="58085" y="33002"/>
                    <a:pt x="58058" y="32866"/>
                  </a:cubicBezTo>
                  <a:cubicBezTo>
                    <a:pt x="58024" y="32771"/>
                    <a:pt x="58017" y="32669"/>
                    <a:pt x="58031" y="32567"/>
                  </a:cubicBezTo>
                  <a:cubicBezTo>
                    <a:pt x="58085" y="32370"/>
                    <a:pt x="58187" y="32187"/>
                    <a:pt x="58228" y="31983"/>
                  </a:cubicBezTo>
                  <a:cubicBezTo>
                    <a:pt x="58418" y="31133"/>
                    <a:pt x="58758" y="30372"/>
                    <a:pt x="59472" y="29794"/>
                  </a:cubicBezTo>
                  <a:cubicBezTo>
                    <a:pt x="59628" y="29665"/>
                    <a:pt x="59737" y="29482"/>
                    <a:pt x="59866" y="29319"/>
                  </a:cubicBezTo>
                  <a:cubicBezTo>
                    <a:pt x="60240" y="28829"/>
                    <a:pt x="60586" y="28306"/>
                    <a:pt x="61239" y="28102"/>
                  </a:cubicBezTo>
                  <a:cubicBezTo>
                    <a:pt x="61510" y="27851"/>
                    <a:pt x="61857" y="27660"/>
                    <a:pt x="61959" y="27266"/>
                  </a:cubicBezTo>
                  <a:cubicBezTo>
                    <a:pt x="61973" y="27158"/>
                    <a:pt x="62081" y="27090"/>
                    <a:pt x="62190" y="27117"/>
                  </a:cubicBezTo>
                  <a:cubicBezTo>
                    <a:pt x="62326" y="27144"/>
                    <a:pt x="62462" y="27171"/>
                    <a:pt x="62598" y="27185"/>
                  </a:cubicBezTo>
                  <a:cubicBezTo>
                    <a:pt x="62931" y="27212"/>
                    <a:pt x="63209" y="26960"/>
                    <a:pt x="63230" y="26634"/>
                  </a:cubicBezTo>
                  <a:cubicBezTo>
                    <a:pt x="63230" y="26471"/>
                    <a:pt x="63223" y="26308"/>
                    <a:pt x="63203" y="26152"/>
                  </a:cubicBezTo>
                  <a:lnTo>
                    <a:pt x="63175" y="26152"/>
                  </a:lnTo>
                  <a:cubicBezTo>
                    <a:pt x="63155" y="26138"/>
                    <a:pt x="63135" y="26125"/>
                    <a:pt x="63121" y="26104"/>
                  </a:cubicBezTo>
                  <a:lnTo>
                    <a:pt x="63203" y="26125"/>
                  </a:lnTo>
                  <a:lnTo>
                    <a:pt x="63203" y="26152"/>
                  </a:lnTo>
                  <a:cubicBezTo>
                    <a:pt x="63678" y="26186"/>
                    <a:pt x="64073" y="26070"/>
                    <a:pt x="64263" y="25574"/>
                  </a:cubicBezTo>
                  <a:cubicBezTo>
                    <a:pt x="64317" y="25479"/>
                    <a:pt x="64433" y="25438"/>
                    <a:pt x="64528" y="25486"/>
                  </a:cubicBezTo>
                  <a:cubicBezTo>
                    <a:pt x="64698" y="25540"/>
                    <a:pt x="64854" y="25615"/>
                    <a:pt x="65017" y="25669"/>
                  </a:cubicBezTo>
                  <a:cubicBezTo>
                    <a:pt x="65180" y="25730"/>
                    <a:pt x="65371" y="25730"/>
                    <a:pt x="65506" y="25608"/>
                  </a:cubicBezTo>
                  <a:cubicBezTo>
                    <a:pt x="66043" y="25119"/>
                    <a:pt x="66573" y="24629"/>
                    <a:pt x="67104" y="24133"/>
                  </a:cubicBezTo>
                  <a:cubicBezTo>
                    <a:pt x="67144" y="24079"/>
                    <a:pt x="67165" y="24011"/>
                    <a:pt x="67158" y="23943"/>
                  </a:cubicBezTo>
                  <a:cubicBezTo>
                    <a:pt x="67144" y="23807"/>
                    <a:pt x="67199" y="23671"/>
                    <a:pt x="67314" y="23596"/>
                  </a:cubicBezTo>
                  <a:cubicBezTo>
                    <a:pt x="67559" y="23406"/>
                    <a:pt x="67797" y="23209"/>
                    <a:pt x="68035" y="23019"/>
                  </a:cubicBezTo>
                  <a:lnTo>
                    <a:pt x="68232" y="22829"/>
                  </a:lnTo>
                  <a:cubicBezTo>
                    <a:pt x="68238" y="22829"/>
                    <a:pt x="68245" y="22822"/>
                    <a:pt x="68245" y="22815"/>
                  </a:cubicBezTo>
                  <a:lnTo>
                    <a:pt x="68381" y="22686"/>
                  </a:lnTo>
                  <a:cubicBezTo>
                    <a:pt x="68653" y="22434"/>
                    <a:pt x="68653" y="22428"/>
                    <a:pt x="68470" y="22088"/>
                  </a:cubicBezTo>
                  <a:cubicBezTo>
                    <a:pt x="68449" y="22054"/>
                    <a:pt x="68436" y="22027"/>
                    <a:pt x="68422" y="21993"/>
                  </a:cubicBezTo>
                  <a:cubicBezTo>
                    <a:pt x="68388" y="21918"/>
                    <a:pt x="68415" y="21843"/>
                    <a:pt x="68503" y="21830"/>
                  </a:cubicBezTo>
                  <a:cubicBezTo>
                    <a:pt x="68823" y="21782"/>
                    <a:pt x="69136" y="21768"/>
                    <a:pt x="69265" y="22156"/>
                  </a:cubicBezTo>
                  <a:cubicBezTo>
                    <a:pt x="69285" y="22183"/>
                    <a:pt x="69312" y="22210"/>
                    <a:pt x="69346" y="22217"/>
                  </a:cubicBezTo>
                  <a:cubicBezTo>
                    <a:pt x="69849" y="22421"/>
                    <a:pt x="70359" y="22482"/>
                    <a:pt x="70868" y="22251"/>
                  </a:cubicBezTo>
                  <a:cubicBezTo>
                    <a:pt x="71222" y="22095"/>
                    <a:pt x="71548" y="21884"/>
                    <a:pt x="71834" y="21632"/>
                  </a:cubicBezTo>
                  <a:cubicBezTo>
                    <a:pt x="71929" y="21531"/>
                    <a:pt x="72044" y="21456"/>
                    <a:pt x="72180" y="21415"/>
                  </a:cubicBezTo>
                  <a:cubicBezTo>
                    <a:pt x="72459" y="21354"/>
                    <a:pt x="72574" y="21143"/>
                    <a:pt x="72697" y="20939"/>
                  </a:cubicBezTo>
                  <a:cubicBezTo>
                    <a:pt x="72799" y="20797"/>
                    <a:pt x="72826" y="20620"/>
                    <a:pt x="72778" y="20450"/>
                  </a:cubicBezTo>
                  <a:cubicBezTo>
                    <a:pt x="72744" y="20314"/>
                    <a:pt x="72697" y="20185"/>
                    <a:pt x="72642" y="20063"/>
                  </a:cubicBezTo>
                  <a:cubicBezTo>
                    <a:pt x="72547" y="19879"/>
                    <a:pt x="72534" y="19662"/>
                    <a:pt x="72608" y="19465"/>
                  </a:cubicBezTo>
                  <a:cubicBezTo>
                    <a:pt x="72663" y="19274"/>
                    <a:pt x="72690" y="19070"/>
                    <a:pt x="72737" y="18873"/>
                  </a:cubicBezTo>
                  <a:lnTo>
                    <a:pt x="72710" y="18867"/>
                  </a:lnTo>
                  <a:lnTo>
                    <a:pt x="72663" y="18846"/>
                  </a:lnTo>
                  <a:lnTo>
                    <a:pt x="72737" y="18860"/>
                  </a:lnTo>
                  <a:lnTo>
                    <a:pt x="72737" y="18873"/>
                  </a:lnTo>
                  <a:cubicBezTo>
                    <a:pt x="72867" y="18900"/>
                    <a:pt x="72989" y="18914"/>
                    <a:pt x="73118" y="18921"/>
                  </a:cubicBezTo>
                  <a:cubicBezTo>
                    <a:pt x="73519" y="18894"/>
                    <a:pt x="73655" y="18751"/>
                    <a:pt x="73675" y="18350"/>
                  </a:cubicBezTo>
                  <a:cubicBezTo>
                    <a:pt x="73668" y="18221"/>
                    <a:pt x="73709" y="18092"/>
                    <a:pt x="73798" y="17983"/>
                  </a:cubicBezTo>
                  <a:cubicBezTo>
                    <a:pt x="73967" y="17786"/>
                    <a:pt x="73845" y="17623"/>
                    <a:pt x="73743" y="17453"/>
                  </a:cubicBezTo>
                  <a:cubicBezTo>
                    <a:pt x="73471" y="17351"/>
                    <a:pt x="73322" y="17168"/>
                    <a:pt x="73329" y="16862"/>
                  </a:cubicBezTo>
                  <a:cubicBezTo>
                    <a:pt x="73335" y="16631"/>
                    <a:pt x="73227" y="16502"/>
                    <a:pt x="72962" y="16508"/>
                  </a:cubicBezTo>
                  <a:cubicBezTo>
                    <a:pt x="72751" y="16515"/>
                    <a:pt x="72703" y="16366"/>
                    <a:pt x="72676" y="16203"/>
                  </a:cubicBezTo>
                  <a:cubicBezTo>
                    <a:pt x="72452" y="16216"/>
                    <a:pt x="72228" y="16141"/>
                    <a:pt x="72051" y="15999"/>
                  </a:cubicBezTo>
                  <a:lnTo>
                    <a:pt x="72051" y="15978"/>
                  </a:lnTo>
                  <a:lnTo>
                    <a:pt x="72024" y="15971"/>
                  </a:lnTo>
                  <a:lnTo>
                    <a:pt x="72058" y="16005"/>
                  </a:lnTo>
                  <a:cubicBezTo>
                    <a:pt x="71990" y="16033"/>
                    <a:pt x="71922" y="16046"/>
                    <a:pt x="71854" y="16053"/>
                  </a:cubicBezTo>
                  <a:cubicBezTo>
                    <a:pt x="71528" y="16053"/>
                    <a:pt x="71324" y="16209"/>
                    <a:pt x="71256" y="16508"/>
                  </a:cubicBezTo>
                  <a:cubicBezTo>
                    <a:pt x="71181" y="16807"/>
                    <a:pt x="70984" y="17072"/>
                    <a:pt x="71086" y="17392"/>
                  </a:cubicBezTo>
                  <a:cubicBezTo>
                    <a:pt x="71113" y="17453"/>
                    <a:pt x="71100" y="17528"/>
                    <a:pt x="71045" y="17575"/>
                  </a:cubicBezTo>
                  <a:cubicBezTo>
                    <a:pt x="70923" y="17691"/>
                    <a:pt x="70801" y="17813"/>
                    <a:pt x="70685" y="17929"/>
                  </a:cubicBezTo>
                  <a:cubicBezTo>
                    <a:pt x="70352" y="17963"/>
                    <a:pt x="70223" y="18194"/>
                    <a:pt x="70107" y="18452"/>
                  </a:cubicBezTo>
                  <a:cubicBezTo>
                    <a:pt x="70033" y="18608"/>
                    <a:pt x="69951" y="18758"/>
                    <a:pt x="69856" y="18900"/>
                  </a:cubicBezTo>
                  <a:cubicBezTo>
                    <a:pt x="69781" y="19009"/>
                    <a:pt x="69652" y="19070"/>
                    <a:pt x="69516" y="19070"/>
                  </a:cubicBezTo>
                  <a:cubicBezTo>
                    <a:pt x="69516" y="19077"/>
                    <a:pt x="69523" y="19084"/>
                    <a:pt x="69523" y="19098"/>
                  </a:cubicBezTo>
                  <a:cubicBezTo>
                    <a:pt x="69509" y="19111"/>
                    <a:pt x="69496" y="19125"/>
                    <a:pt x="69482" y="19138"/>
                  </a:cubicBezTo>
                  <a:cubicBezTo>
                    <a:pt x="69489" y="19118"/>
                    <a:pt x="69496" y="19091"/>
                    <a:pt x="69503" y="19070"/>
                  </a:cubicBezTo>
                  <a:lnTo>
                    <a:pt x="69516" y="19070"/>
                  </a:lnTo>
                  <a:cubicBezTo>
                    <a:pt x="69462" y="18962"/>
                    <a:pt x="69428" y="18833"/>
                    <a:pt x="69278" y="18792"/>
                  </a:cubicBezTo>
                  <a:cubicBezTo>
                    <a:pt x="69163" y="18765"/>
                    <a:pt x="69054" y="18921"/>
                    <a:pt x="68993" y="19166"/>
                  </a:cubicBezTo>
                  <a:cubicBezTo>
                    <a:pt x="68952" y="19295"/>
                    <a:pt x="68959" y="19437"/>
                    <a:pt x="69006" y="19567"/>
                  </a:cubicBezTo>
                  <a:cubicBezTo>
                    <a:pt x="69068" y="19709"/>
                    <a:pt x="69006" y="19832"/>
                    <a:pt x="68925" y="19954"/>
                  </a:cubicBezTo>
                  <a:cubicBezTo>
                    <a:pt x="68864" y="20049"/>
                    <a:pt x="68667" y="20131"/>
                    <a:pt x="68558" y="20083"/>
                  </a:cubicBezTo>
                  <a:cubicBezTo>
                    <a:pt x="68463" y="20049"/>
                    <a:pt x="68381" y="19981"/>
                    <a:pt x="68334" y="19893"/>
                  </a:cubicBezTo>
                  <a:cubicBezTo>
                    <a:pt x="68266" y="19696"/>
                    <a:pt x="68218" y="19492"/>
                    <a:pt x="68191" y="19288"/>
                  </a:cubicBezTo>
                  <a:cubicBezTo>
                    <a:pt x="68137" y="18894"/>
                    <a:pt x="68218" y="18540"/>
                    <a:pt x="68544" y="18268"/>
                  </a:cubicBezTo>
                  <a:cubicBezTo>
                    <a:pt x="68646" y="18173"/>
                    <a:pt x="68707" y="18044"/>
                    <a:pt x="68714" y="17908"/>
                  </a:cubicBezTo>
                  <a:cubicBezTo>
                    <a:pt x="68789" y="17439"/>
                    <a:pt x="68626" y="17032"/>
                    <a:pt x="68402" y="16631"/>
                  </a:cubicBezTo>
                  <a:cubicBezTo>
                    <a:pt x="68354" y="16556"/>
                    <a:pt x="68184" y="16556"/>
                    <a:pt x="68116" y="16637"/>
                  </a:cubicBezTo>
                  <a:cubicBezTo>
                    <a:pt x="67912" y="16869"/>
                    <a:pt x="67681" y="17086"/>
                    <a:pt x="67586" y="17399"/>
                  </a:cubicBezTo>
                  <a:cubicBezTo>
                    <a:pt x="67532" y="17562"/>
                    <a:pt x="67416" y="17698"/>
                    <a:pt x="67273" y="17800"/>
                  </a:cubicBezTo>
                  <a:cubicBezTo>
                    <a:pt x="67246" y="17820"/>
                    <a:pt x="67212" y="17834"/>
                    <a:pt x="67178" y="17840"/>
                  </a:cubicBezTo>
                  <a:cubicBezTo>
                    <a:pt x="67104" y="17840"/>
                    <a:pt x="67056" y="17793"/>
                    <a:pt x="67083" y="17718"/>
                  </a:cubicBezTo>
                  <a:cubicBezTo>
                    <a:pt x="67192" y="17392"/>
                    <a:pt x="67294" y="17066"/>
                    <a:pt x="67253" y="16712"/>
                  </a:cubicBezTo>
                  <a:cubicBezTo>
                    <a:pt x="67233" y="16529"/>
                    <a:pt x="67389" y="16515"/>
                    <a:pt x="67511" y="16454"/>
                  </a:cubicBezTo>
                  <a:cubicBezTo>
                    <a:pt x="67708" y="16366"/>
                    <a:pt x="67729" y="16182"/>
                    <a:pt x="67566" y="16053"/>
                  </a:cubicBezTo>
                  <a:cubicBezTo>
                    <a:pt x="67396" y="15924"/>
                    <a:pt x="67239" y="15781"/>
                    <a:pt x="67022" y="15761"/>
                  </a:cubicBezTo>
                  <a:cubicBezTo>
                    <a:pt x="66845" y="15734"/>
                    <a:pt x="66682" y="15659"/>
                    <a:pt x="66546" y="15550"/>
                  </a:cubicBezTo>
                  <a:cubicBezTo>
                    <a:pt x="66472" y="15496"/>
                    <a:pt x="66444" y="15441"/>
                    <a:pt x="66505" y="15373"/>
                  </a:cubicBezTo>
                  <a:cubicBezTo>
                    <a:pt x="66689" y="15170"/>
                    <a:pt x="66872" y="14972"/>
                    <a:pt x="67070" y="14782"/>
                  </a:cubicBezTo>
                  <a:cubicBezTo>
                    <a:pt x="67110" y="14741"/>
                    <a:pt x="67192" y="14735"/>
                    <a:pt x="67260" y="14714"/>
                  </a:cubicBezTo>
                  <a:cubicBezTo>
                    <a:pt x="67518" y="14619"/>
                    <a:pt x="67579" y="14558"/>
                    <a:pt x="67538" y="14381"/>
                  </a:cubicBezTo>
                  <a:cubicBezTo>
                    <a:pt x="67375" y="13736"/>
                    <a:pt x="67280" y="13104"/>
                    <a:pt x="67545" y="12458"/>
                  </a:cubicBezTo>
                  <a:cubicBezTo>
                    <a:pt x="67579" y="12363"/>
                    <a:pt x="67586" y="12254"/>
                    <a:pt x="67552" y="12159"/>
                  </a:cubicBezTo>
                  <a:cubicBezTo>
                    <a:pt x="67409" y="11772"/>
                    <a:pt x="67464" y="11337"/>
                    <a:pt x="67273" y="10963"/>
                  </a:cubicBezTo>
                  <a:cubicBezTo>
                    <a:pt x="67199" y="10820"/>
                    <a:pt x="67280" y="10718"/>
                    <a:pt x="67409" y="10623"/>
                  </a:cubicBezTo>
                  <a:cubicBezTo>
                    <a:pt x="67668" y="10440"/>
                    <a:pt x="67905" y="10242"/>
                    <a:pt x="68164" y="10059"/>
                  </a:cubicBezTo>
                  <a:cubicBezTo>
                    <a:pt x="68327" y="9930"/>
                    <a:pt x="68436" y="9740"/>
                    <a:pt x="68456" y="9529"/>
                  </a:cubicBezTo>
                  <a:cubicBezTo>
                    <a:pt x="68463" y="9461"/>
                    <a:pt x="68490" y="9400"/>
                    <a:pt x="68531" y="9345"/>
                  </a:cubicBezTo>
                  <a:cubicBezTo>
                    <a:pt x="68571" y="9298"/>
                    <a:pt x="68660" y="9237"/>
                    <a:pt x="68701" y="9257"/>
                  </a:cubicBezTo>
                  <a:cubicBezTo>
                    <a:pt x="68864" y="9311"/>
                    <a:pt x="69027" y="9386"/>
                    <a:pt x="69176" y="9468"/>
                  </a:cubicBezTo>
                  <a:cubicBezTo>
                    <a:pt x="69387" y="9583"/>
                    <a:pt x="69584" y="9542"/>
                    <a:pt x="69768" y="9420"/>
                  </a:cubicBezTo>
                  <a:cubicBezTo>
                    <a:pt x="69890" y="9345"/>
                    <a:pt x="69999" y="9257"/>
                    <a:pt x="70101" y="9162"/>
                  </a:cubicBezTo>
                  <a:cubicBezTo>
                    <a:pt x="70590" y="8713"/>
                    <a:pt x="71072" y="8265"/>
                    <a:pt x="71548" y="7810"/>
                  </a:cubicBezTo>
                  <a:cubicBezTo>
                    <a:pt x="71643" y="7708"/>
                    <a:pt x="71725" y="7599"/>
                    <a:pt x="71800" y="7483"/>
                  </a:cubicBezTo>
                  <a:cubicBezTo>
                    <a:pt x="71901" y="7334"/>
                    <a:pt x="71806" y="7014"/>
                    <a:pt x="71643" y="6940"/>
                  </a:cubicBezTo>
                  <a:cubicBezTo>
                    <a:pt x="71609" y="6919"/>
                    <a:pt x="71582" y="6906"/>
                    <a:pt x="71548" y="6899"/>
                  </a:cubicBezTo>
                  <a:cubicBezTo>
                    <a:pt x="71106" y="6872"/>
                    <a:pt x="70760" y="6654"/>
                    <a:pt x="70420" y="6403"/>
                  </a:cubicBezTo>
                  <a:cubicBezTo>
                    <a:pt x="70304" y="6321"/>
                    <a:pt x="70175" y="6267"/>
                    <a:pt x="70039" y="6246"/>
                  </a:cubicBezTo>
                  <a:cubicBezTo>
                    <a:pt x="69727" y="6185"/>
                    <a:pt x="69401" y="6185"/>
                    <a:pt x="69095" y="6246"/>
                  </a:cubicBezTo>
                  <a:cubicBezTo>
                    <a:pt x="68986" y="6267"/>
                    <a:pt x="68891" y="6321"/>
                    <a:pt x="68809" y="6396"/>
                  </a:cubicBezTo>
                  <a:cubicBezTo>
                    <a:pt x="68646" y="6566"/>
                    <a:pt x="68551" y="6804"/>
                    <a:pt x="68293" y="6872"/>
                  </a:cubicBezTo>
                  <a:cubicBezTo>
                    <a:pt x="68164" y="7082"/>
                    <a:pt x="68028" y="7279"/>
                    <a:pt x="67905" y="7490"/>
                  </a:cubicBezTo>
                  <a:cubicBezTo>
                    <a:pt x="67722" y="7816"/>
                    <a:pt x="67532" y="8149"/>
                    <a:pt x="67369" y="8489"/>
                  </a:cubicBezTo>
                  <a:cubicBezTo>
                    <a:pt x="67273" y="8673"/>
                    <a:pt x="67178" y="8876"/>
                    <a:pt x="67178" y="9074"/>
                  </a:cubicBezTo>
                  <a:cubicBezTo>
                    <a:pt x="67178" y="9542"/>
                    <a:pt x="66961" y="9930"/>
                    <a:pt x="66805" y="10344"/>
                  </a:cubicBezTo>
                  <a:cubicBezTo>
                    <a:pt x="66771" y="10440"/>
                    <a:pt x="66703" y="10521"/>
                    <a:pt x="66621" y="10575"/>
                  </a:cubicBezTo>
                  <a:cubicBezTo>
                    <a:pt x="66417" y="10711"/>
                    <a:pt x="66220" y="10861"/>
                    <a:pt x="66016" y="10990"/>
                  </a:cubicBezTo>
                  <a:cubicBezTo>
                    <a:pt x="65839" y="11106"/>
                    <a:pt x="65873" y="11269"/>
                    <a:pt x="65880" y="11432"/>
                  </a:cubicBezTo>
                  <a:cubicBezTo>
                    <a:pt x="65887" y="11432"/>
                    <a:pt x="65901" y="11432"/>
                    <a:pt x="65907" y="11425"/>
                  </a:cubicBezTo>
                  <a:cubicBezTo>
                    <a:pt x="65907" y="11445"/>
                    <a:pt x="65907" y="11459"/>
                    <a:pt x="65914" y="11473"/>
                  </a:cubicBezTo>
                  <a:lnTo>
                    <a:pt x="65948" y="11493"/>
                  </a:lnTo>
                  <a:cubicBezTo>
                    <a:pt x="65928" y="11527"/>
                    <a:pt x="65914" y="11513"/>
                    <a:pt x="65914" y="11473"/>
                  </a:cubicBezTo>
                  <a:lnTo>
                    <a:pt x="65880" y="11452"/>
                  </a:lnTo>
                  <a:cubicBezTo>
                    <a:pt x="65880" y="11445"/>
                    <a:pt x="65880" y="11439"/>
                    <a:pt x="65880" y="11432"/>
                  </a:cubicBezTo>
                  <a:cubicBezTo>
                    <a:pt x="65724" y="11473"/>
                    <a:pt x="65547" y="11493"/>
                    <a:pt x="65418" y="11574"/>
                  </a:cubicBezTo>
                  <a:cubicBezTo>
                    <a:pt x="64970" y="11846"/>
                    <a:pt x="64677" y="12302"/>
                    <a:pt x="64609" y="12818"/>
                  </a:cubicBezTo>
                  <a:cubicBezTo>
                    <a:pt x="64575" y="13029"/>
                    <a:pt x="64548" y="13212"/>
                    <a:pt x="64372" y="13355"/>
                  </a:cubicBezTo>
                  <a:cubicBezTo>
                    <a:pt x="64324" y="13403"/>
                    <a:pt x="64276" y="13450"/>
                    <a:pt x="64229" y="13505"/>
                  </a:cubicBezTo>
                  <a:cubicBezTo>
                    <a:pt x="64073" y="13681"/>
                    <a:pt x="63998" y="13926"/>
                    <a:pt x="64032" y="14164"/>
                  </a:cubicBezTo>
                  <a:cubicBezTo>
                    <a:pt x="64052" y="14408"/>
                    <a:pt x="64100" y="14633"/>
                    <a:pt x="64263" y="14830"/>
                  </a:cubicBezTo>
                  <a:cubicBezTo>
                    <a:pt x="64331" y="14932"/>
                    <a:pt x="64392" y="15047"/>
                    <a:pt x="64433" y="15170"/>
                  </a:cubicBezTo>
                  <a:cubicBezTo>
                    <a:pt x="64521" y="15183"/>
                    <a:pt x="64609" y="15210"/>
                    <a:pt x="64698" y="15251"/>
                  </a:cubicBezTo>
                  <a:cubicBezTo>
                    <a:pt x="64902" y="15373"/>
                    <a:pt x="65099" y="15509"/>
                    <a:pt x="65296" y="15645"/>
                  </a:cubicBezTo>
                  <a:cubicBezTo>
                    <a:pt x="65323" y="15659"/>
                    <a:pt x="65357" y="15686"/>
                    <a:pt x="65364" y="15713"/>
                  </a:cubicBezTo>
                  <a:cubicBezTo>
                    <a:pt x="65364" y="15774"/>
                    <a:pt x="65309" y="15795"/>
                    <a:pt x="65228" y="15808"/>
                  </a:cubicBezTo>
                  <a:cubicBezTo>
                    <a:pt x="65133" y="15829"/>
                    <a:pt x="65010" y="15849"/>
                    <a:pt x="64949" y="15910"/>
                  </a:cubicBezTo>
                  <a:cubicBezTo>
                    <a:pt x="64793" y="16080"/>
                    <a:pt x="64650" y="16284"/>
                    <a:pt x="64507" y="16468"/>
                  </a:cubicBezTo>
                  <a:cubicBezTo>
                    <a:pt x="64426" y="16576"/>
                    <a:pt x="64480" y="16705"/>
                    <a:pt x="64643" y="16787"/>
                  </a:cubicBezTo>
                  <a:cubicBezTo>
                    <a:pt x="64698" y="16807"/>
                    <a:pt x="64759" y="16821"/>
                    <a:pt x="64820" y="16835"/>
                  </a:cubicBezTo>
                  <a:lnTo>
                    <a:pt x="64820" y="16814"/>
                  </a:lnTo>
                  <a:lnTo>
                    <a:pt x="64902" y="16794"/>
                  </a:lnTo>
                  <a:lnTo>
                    <a:pt x="64847" y="16841"/>
                  </a:lnTo>
                  <a:lnTo>
                    <a:pt x="64827" y="16835"/>
                  </a:lnTo>
                  <a:cubicBezTo>
                    <a:pt x="64854" y="16964"/>
                    <a:pt x="64854" y="17100"/>
                    <a:pt x="64752" y="17202"/>
                  </a:cubicBezTo>
                  <a:cubicBezTo>
                    <a:pt x="64582" y="17371"/>
                    <a:pt x="64399" y="17535"/>
                    <a:pt x="64215" y="17691"/>
                  </a:cubicBezTo>
                  <a:cubicBezTo>
                    <a:pt x="63998" y="17874"/>
                    <a:pt x="63760" y="18010"/>
                    <a:pt x="63461" y="18017"/>
                  </a:cubicBezTo>
                  <a:cubicBezTo>
                    <a:pt x="63074" y="18017"/>
                    <a:pt x="62910" y="18282"/>
                    <a:pt x="62829" y="18601"/>
                  </a:cubicBezTo>
                  <a:cubicBezTo>
                    <a:pt x="62774" y="18833"/>
                    <a:pt x="62754" y="19070"/>
                    <a:pt x="62707" y="19308"/>
                  </a:cubicBezTo>
                  <a:cubicBezTo>
                    <a:pt x="62700" y="19356"/>
                    <a:pt x="62645" y="19390"/>
                    <a:pt x="62611" y="19437"/>
                  </a:cubicBezTo>
                  <a:cubicBezTo>
                    <a:pt x="62584" y="19417"/>
                    <a:pt x="62564" y="19397"/>
                    <a:pt x="62543" y="19369"/>
                  </a:cubicBezTo>
                  <a:cubicBezTo>
                    <a:pt x="62462" y="19261"/>
                    <a:pt x="62387" y="19145"/>
                    <a:pt x="62306" y="19030"/>
                  </a:cubicBezTo>
                  <a:cubicBezTo>
                    <a:pt x="62176" y="18833"/>
                    <a:pt x="62183" y="18758"/>
                    <a:pt x="62326" y="18574"/>
                  </a:cubicBezTo>
                  <a:cubicBezTo>
                    <a:pt x="62509" y="18323"/>
                    <a:pt x="62700" y="18078"/>
                    <a:pt x="62883" y="17827"/>
                  </a:cubicBezTo>
                  <a:cubicBezTo>
                    <a:pt x="62938" y="17759"/>
                    <a:pt x="62883" y="17589"/>
                    <a:pt x="62788" y="17582"/>
                  </a:cubicBezTo>
                  <a:cubicBezTo>
                    <a:pt x="62435" y="17555"/>
                    <a:pt x="62326" y="17331"/>
                    <a:pt x="62299" y="17032"/>
                  </a:cubicBezTo>
                  <a:lnTo>
                    <a:pt x="62204" y="16943"/>
                  </a:lnTo>
                  <a:lnTo>
                    <a:pt x="62299" y="17032"/>
                  </a:lnTo>
                  <a:lnTo>
                    <a:pt x="62299" y="17032"/>
                  </a:lnTo>
                  <a:lnTo>
                    <a:pt x="62326" y="17059"/>
                  </a:lnTo>
                  <a:lnTo>
                    <a:pt x="62299" y="17025"/>
                  </a:lnTo>
                  <a:cubicBezTo>
                    <a:pt x="62428" y="17059"/>
                    <a:pt x="62571" y="17093"/>
                    <a:pt x="62700" y="17127"/>
                  </a:cubicBezTo>
                  <a:cubicBezTo>
                    <a:pt x="62836" y="17181"/>
                    <a:pt x="62978" y="17181"/>
                    <a:pt x="63114" y="17127"/>
                  </a:cubicBezTo>
                  <a:cubicBezTo>
                    <a:pt x="63332" y="17032"/>
                    <a:pt x="63563" y="16936"/>
                    <a:pt x="63780" y="16828"/>
                  </a:cubicBezTo>
                  <a:cubicBezTo>
                    <a:pt x="63835" y="16787"/>
                    <a:pt x="63869" y="16726"/>
                    <a:pt x="63875" y="16665"/>
                  </a:cubicBezTo>
                  <a:cubicBezTo>
                    <a:pt x="63875" y="16427"/>
                    <a:pt x="63848" y="16189"/>
                    <a:pt x="63835" y="15951"/>
                  </a:cubicBezTo>
                  <a:cubicBezTo>
                    <a:pt x="63821" y="15761"/>
                    <a:pt x="63821" y="15734"/>
                    <a:pt x="64059" y="15693"/>
                  </a:cubicBezTo>
                  <a:cubicBezTo>
                    <a:pt x="64385" y="15638"/>
                    <a:pt x="64399" y="15421"/>
                    <a:pt x="64406" y="15190"/>
                  </a:cubicBezTo>
                  <a:cubicBezTo>
                    <a:pt x="64351" y="15183"/>
                    <a:pt x="64297" y="15183"/>
                    <a:pt x="64236" y="15190"/>
                  </a:cubicBezTo>
                  <a:cubicBezTo>
                    <a:pt x="63767" y="15224"/>
                    <a:pt x="63420" y="15061"/>
                    <a:pt x="63257" y="14599"/>
                  </a:cubicBezTo>
                  <a:cubicBezTo>
                    <a:pt x="63223" y="14537"/>
                    <a:pt x="63189" y="14476"/>
                    <a:pt x="63148" y="14422"/>
                  </a:cubicBezTo>
                  <a:cubicBezTo>
                    <a:pt x="63108" y="14361"/>
                    <a:pt x="62924" y="14334"/>
                    <a:pt x="62863" y="14381"/>
                  </a:cubicBezTo>
                  <a:cubicBezTo>
                    <a:pt x="62727" y="14490"/>
                    <a:pt x="62605" y="14612"/>
                    <a:pt x="62496" y="14741"/>
                  </a:cubicBezTo>
                  <a:cubicBezTo>
                    <a:pt x="62224" y="15108"/>
                    <a:pt x="61905" y="15407"/>
                    <a:pt x="61415" y="15469"/>
                  </a:cubicBezTo>
                  <a:cubicBezTo>
                    <a:pt x="61347" y="15489"/>
                    <a:pt x="61286" y="15523"/>
                    <a:pt x="61239" y="15570"/>
                  </a:cubicBezTo>
                  <a:cubicBezTo>
                    <a:pt x="61211" y="15591"/>
                    <a:pt x="61184" y="15618"/>
                    <a:pt x="61164" y="15645"/>
                  </a:cubicBezTo>
                  <a:cubicBezTo>
                    <a:pt x="61096" y="15706"/>
                    <a:pt x="61089" y="15870"/>
                    <a:pt x="61164" y="15924"/>
                  </a:cubicBezTo>
                  <a:cubicBezTo>
                    <a:pt x="61531" y="16182"/>
                    <a:pt x="61932" y="16406"/>
                    <a:pt x="62115" y="16841"/>
                  </a:cubicBezTo>
                  <a:lnTo>
                    <a:pt x="62081" y="16814"/>
                  </a:lnTo>
                  <a:lnTo>
                    <a:pt x="62108" y="16841"/>
                  </a:lnTo>
                  <a:cubicBezTo>
                    <a:pt x="61945" y="16889"/>
                    <a:pt x="61775" y="16923"/>
                    <a:pt x="61606" y="16936"/>
                  </a:cubicBezTo>
                  <a:cubicBezTo>
                    <a:pt x="61415" y="16936"/>
                    <a:pt x="61279" y="16943"/>
                    <a:pt x="61177" y="17140"/>
                  </a:cubicBezTo>
                  <a:cubicBezTo>
                    <a:pt x="61130" y="17256"/>
                    <a:pt x="61008" y="17351"/>
                    <a:pt x="60906" y="17439"/>
                  </a:cubicBezTo>
                  <a:cubicBezTo>
                    <a:pt x="60824" y="17514"/>
                    <a:pt x="60756" y="17582"/>
                    <a:pt x="60756" y="17698"/>
                  </a:cubicBezTo>
                  <a:cubicBezTo>
                    <a:pt x="60756" y="17800"/>
                    <a:pt x="60756" y="17901"/>
                    <a:pt x="60647" y="17963"/>
                  </a:cubicBezTo>
                  <a:cubicBezTo>
                    <a:pt x="60525" y="18031"/>
                    <a:pt x="60369" y="18031"/>
                    <a:pt x="60246" y="17963"/>
                  </a:cubicBezTo>
                  <a:cubicBezTo>
                    <a:pt x="60117" y="17908"/>
                    <a:pt x="59988" y="17840"/>
                    <a:pt x="59859" y="17793"/>
                  </a:cubicBezTo>
                  <a:cubicBezTo>
                    <a:pt x="59628" y="17704"/>
                    <a:pt x="59390" y="17657"/>
                    <a:pt x="59145" y="17772"/>
                  </a:cubicBezTo>
                  <a:cubicBezTo>
                    <a:pt x="59050" y="17813"/>
                    <a:pt x="58948" y="17840"/>
                    <a:pt x="58840" y="17854"/>
                  </a:cubicBezTo>
                  <a:cubicBezTo>
                    <a:pt x="58704" y="17881"/>
                    <a:pt x="58561" y="17861"/>
                    <a:pt x="58432" y="17800"/>
                  </a:cubicBezTo>
                  <a:cubicBezTo>
                    <a:pt x="58214" y="17684"/>
                    <a:pt x="57983" y="17568"/>
                    <a:pt x="57881" y="17337"/>
                  </a:cubicBezTo>
                  <a:cubicBezTo>
                    <a:pt x="57739" y="17018"/>
                    <a:pt x="57480" y="16882"/>
                    <a:pt x="57147" y="16801"/>
                  </a:cubicBezTo>
                  <a:cubicBezTo>
                    <a:pt x="57012" y="16773"/>
                    <a:pt x="56896" y="16665"/>
                    <a:pt x="56855" y="16529"/>
                  </a:cubicBezTo>
                  <a:cubicBezTo>
                    <a:pt x="56760" y="16203"/>
                    <a:pt x="56570" y="15903"/>
                    <a:pt x="56624" y="15543"/>
                  </a:cubicBezTo>
                  <a:cubicBezTo>
                    <a:pt x="56638" y="15435"/>
                    <a:pt x="56631" y="15333"/>
                    <a:pt x="56617" y="15231"/>
                  </a:cubicBezTo>
                  <a:cubicBezTo>
                    <a:pt x="56597" y="15006"/>
                    <a:pt x="56325" y="14769"/>
                    <a:pt x="56101" y="14809"/>
                  </a:cubicBezTo>
                  <a:cubicBezTo>
                    <a:pt x="55618" y="14884"/>
                    <a:pt x="55129" y="14952"/>
                    <a:pt x="54640" y="14986"/>
                  </a:cubicBezTo>
                  <a:cubicBezTo>
                    <a:pt x="54422" y="15000"/>
                    <a:pt x="54280" y="15183"/>
                    <a:pt x="54191" y="15380"/>
                  </a:cubicBezTo>
                  <a:cubicBezTo>
                    <a:pt x="54130" y="15516"/>
                    <a:pt x="54198" y="15713"/>
                    <a:pt x="54354" y="15836"/>
                  </a:cubicBezTo>
                  <a:cubicBezTo>
                    <a:pt x="54436" y="15910"/>
                    <a:pt x="54551" y="15924"/>
                    <a:pt x="54647" y="15870"/>
                  </a:cubicBezTo>
                  <a:cubicBezTo>
                    <a:pt x="54708" y="15836"/>
                    <a:pt x="54755" y="15761"/>
                    <a:pt x="54816" y="15754"/>
                  </a:cubicBezTo>
                  <a:cubicBezTo>
                    <a:pt x="55027" y="15713"/>
                    <a:pt x="55245" y="15713"/>
                    <a:pt x="55448" y="15666"/>
                  </a:cubicBezTo>
                  <a:cubicBezTo>
                    <a:pt x="55646" y="15625"/>
                    <a:pt x="55836" y="15530"/>
                    <a:pt x="56040" y="15475"/>
                  </a:cubicBezTo>
                  <a:cubicBezTo>
                    <a:pt x="56074" y="15469"/>
                    <a:pt x="56135" y="15537"/>
                    <a:pt x="56169" y="15577"/>
                  </a:cubicBezTo>
                  <a:cubicBezTo>
                    <a:pt x="56182" y="15591"/>
                    <a:pt x="56148" y="15652"/>
                    <a:pt x="56128" y="15666"/>
                  </a:cubicBezTo>
                  <a:cubicBezTo>
                    <a:pt x="55938" y="15740"/>
                    <a:pt x="55713" y="15781"/>
                    <a:pt x="55550" y="15897"/>
                  </a:cubicBezTo>
                  <a:cubicBezTo>
                    <a:pt x="55326" y="16060"/>
                    <a:pt x="55061" y="16169"/>
                    <a:pt x="54789" y="16223"/>
                  </a:cubicBezTo>
                  <a:cubicBezTo>
                    <a:pt x="54653" y="16250"/>
                    <a:pt x="54517" y="16291"/>
                    <a:pt x="54388" y="16345"/>
                  </a:cubicBezTo>
                  <a:cubicBezTo>
                    <a:pt x="54184" y="16406"/>
                    <a:pt x="54021" y="16569"/>
                    <a:pt x="53960" y="16773"/>
                  </a:cubicBezTo>
                  <a:cubicBezTo>
                    <a:pt x="53851" y="17100"/>
                    <a:pt x="53777" y="17433"/>
                    <a:pt x="53736" y="17772"/>
                  </a:cubicBezTo>
                  <a:cubicBezTo>
                    <a:pt x="53715" y="17874"/>
                    <a:pt x="53661" y="17963"/>
                    <a:pt x="53580" y="18031"/>
                  </a:cubicBezTo>
                  <a:cubicBezTo>
                    <a:pt x="53512" y="18092"/>
                    <a:pt x="53382" y="18173"/>
                    <a:pt x="53321" y="18146"/>
                  </a:cubicBezTo>
                  <a:cubicBezTo>
                    <a:pt x="53192" y="18099"/>
                    <a:pt x="53260" y="17976"/>
                    <a:pt x="53315" y="17888"/>
                  </a:cubicBezTo>
                  <a:cubicBezTo>
                    <a:pt x="53396" y="17732"/>
                    <a:pt x="53396" y="17548"/>
                    <a:pt x="53315" y="17399"/>
                  </a:cubicBezTo>
                  <a:cubicBezTo>
                    <a:pt x="53206" y="17181"/>
                    <a:pt x="53104" y="16957"/>
                    <a:pt x="53002" y="16746"/>
                  </a:cubicBezTo>
                  <a:cubicBezTo>
                    <a:pt x="52907" y="16556"/>
                    <a:pt x="52812" y="16379"/>
                    <a:pt x="52716" y="16196"/>
                  </a:cubicBezTo>
                  <a:cubicBezTo>
                    <a:pt x="52635" y="16073"/>
                    <a:pt x="52499" y="16005"/>
                    <a:pt x="52363" y="16019"/>
                  </a:cubicBezTo>
                  <a:cubicBezTo>
                    <a:pt x="52227" y="16046"/>
                    <a:pt x="52091" y="16087"/>
                    <a:pt x="51955" y="16121"/>
                  </a:cubicBezTo>
                  <a:cubicBezTo>
                    <a:pt x="50895" y="16352"/>
                    <a:pt x="49930" y="16162"/>
                    <a:pt x="49074" y="15496"/>
                  </a:cubicBezTo>
                  <a:cubicBezTo>
                    <a:pt x="49013" y="15448"/>
                    <a:pt x="49006" y="15299"/>
                    <a:pt x="49060" y="15210"/>
                  </a:cubicBezTo>
                  <a:cubicBezTo>
                    <a:pt x="49169" y="15020"/>
                    <a:pt x="49318" y="14891"/>
                    <a:pt x="49556" y="14877"/>
                  </a:cubicBezTo>
                  <a:cubicBezTo>
                    <a:pt x="49665" y="14877"/>
                    <a:pt x="49767" y="14877"/>
                    <a:pt x="49876" y="14877"/>
                  </a:cubicBezTo>
                  <a:cubicBezTo>
                    <a:pt x="50317" y="14870"/>
                    <a:pt x="50521" y="14653"/>
                    <a:pt x="50426" y="14238"/>
                  </a:cubicBezTo>
                  <a:cubicBezTo>
                    <a:pt x="50385" y="14035"/>
                    <a:pt x="50304" y="13844"/>
                    <a:pt x="50202" y="13668"/>
                  </a:cubicBezTo>
                  <a:cubicBezTo>
                    <a:pt x="50066" y="13403"/>
                    <a:pt x="49821" y="13219"/>
                    <a:pt x="49522" y="13260"/>
                  </a:cubicBezTo>
                  <a:cubicBezTo>
                    <a:pt x="49135" y="13301"/>
                    <a:pt x="48843" y="13165"/>
                    <a:pt x="48557" y="12947"/>
                  </a:cubicBezTo>
                  <a:cubicBezTo>
                    <a:pt x="48170" y="12648"/>
                    <a:pt x="47796" y="12336"/>
                    <a:pt x="47395" y="12057"/>
                  </a:cubicBezTo>
                  <a:cubicBezTo>
                    <a:pt x="47130" y="11860"/>
                    <a:pt x="46913" y="11656"/>
                    <a:pt x="46865" y="11323"/>
                  </a:cubicBezTo>
                  <a:cubicBezTo>
                    <a:pt x="46797" y="10895"/>
                    <a:pt x="46491" y="10691"/>
                    <a:pt x="46111" y="10535"/>
                  </a:cubicBezTo>
                  <a:cubicBezTo>
                    <a:pt x="45771" y="10399"/>
                    <a:pt x="45506" y="10426"/>
                    <a:pt x="45268" y="10711"/>
                  </a:cubicBezTo>
                  <a:cubicBezTo>
                    <a:pt x="45180" y="10820"/>
                    <a:pt x="45071" y="10908"/>
                    <a:pt x="44949" y="10983"/>
                  </a:cubicBezTo>
                  <a:cubicBezTo>
                    <a:pt x="44854" y="11017"/>
                    <a:pt x="44752" y="11038"/>
                    <a:pt x="44650" y="11031"/>
                  </a:cubicBezTo>
                  <a:cubicBezTo>
                    <a:pt x="44527" y="11044"/>
                    <a:pt x="44412" y="10908"/>
                    <a:pt x="44480" y="10834"/>
                  </a:cubicBezTo>
                  <a:cubicBezTo>
                    <a:pt x="44758" y="10501"/>
                    <a:pt x="44826" y="10100"/>
                    <a:pt x="44888" y="9699"/>
                  </a:cubicBezTo>
                  <a:cubicBezTo>
                    <a:pt x="44888" y="9678"/>
                    <a:pt x="44860" y="9638"/>
                    <a:pt x="44833" y="9617"/>
                  </a:cubicBezTo>
                  <a:cubicBezTo>
                    <a:pt x="44813" y="9597"/>
                    <a:pt x="44772" y="9576"/>
                    <a:pt x="44752" y="9590"/>
                  </a:cubicBezTo>
                  <a:cubicBezTo>
                    <a:pt x="44650" y="9624"/>
                    <a:pt x="44561" y="9672"/>
                    <a:pt x="44473" y="9733"/>
                  </a:cubicBezTo>
                  <a:cubicBezTo>
                    <a:pt x="44181" y="9971"/>
                    <a:pt x="43895" y="10222"/>
                    <a:pt x="43596" y="10460"/>
                  </a:cubicBezTo>
                  <a:cubicBezTo>
                    <a:pt x="43535" y="10501"/>
                    <a:pt x="43460" y="10507"/>
                    <a:pt x="43399" y="10487"/>
                  </a:cubicBezTo>
                  <a:cubicBezTo>
                    <a:pt x="43338" y="10467"/>
                    <a:pt x="43290" y="10412"/>
                    <a:pt x="43270" y="10351"/>
                  </a:cubicBezTo>
                  <a:cubicBezTo>
                    <a:pt x="43223" y="10079"/>
                    <a:pt x="43229" y="9801"/>
                    <a:pt x="43304" y="9536"/>
                  </a:cubicBezTo>
                  <a:cubicBezTo>
                    <a:pt x="43426" y="9067"/>
                    <a:pt x="43467" y="8577"/>
                    <a:pt x="43420" y="8102"/>
                  </a:cubicBezTo>
                  <a:cubicBezTo>
                    <a:pt x="43413" y="8000"/>
                    <a:pt x="43386" y="7898"/>
                    <a:pt x="43338" y="7810"/>
                  </a:cubicBezTo>
                  <a:cubicBezTo>
                    <a:pt x="43290" y="7776"/>
                    <a:pt x="43223" y="7762"/>
                    <a:pt x="43168" y="7782"/>
                  </a:cubicBezTo>
                  <a:cubicBezTo>
                    <a:pt x="43005" y="7884"/>
                    <a:pt x="42957" y="8054"/>
                    <a:pt x="42944" y="8231"/>
                  </a:cubicBezTo>
                  <a:cubicBezTo>
                    <a:pt x="42944" y="8408"/>
                    <a:pt x="42849" y="8571"/>
                    <a:pt x="42692" y="8652"/>
                  </a:cubicBezTo>
                  <a:cubicBezTo>
                    <a:pt x="42475" y="8768"/>
                    <a:pt x="42271" y="8910"/>
                    <a:pt x="42054" y="9012"/>
                  </a:cubicBezTo>
                  <a:cubicBezTo>
                    <a:pt x="41924" y="9080"/>
                    <a:pt x="41768" y="9053"/>
                    <a:pt x="41673" y="8944"/>
                  </a:cubicBezTo>
                  <a:cubicBezTo>
                    <a:pt x="41625" y="8904"/>
                    <a:pt x="41585" y="8870"/>
                    <a:pt x="41537" y="8829"/>
                  </a:cubicBezTo>
                  <a:lnTo>
                    <a:pt x="41537" y="8836"/>
                  </a:lnTo>
                  <a:lnTo>
                    <a:pt x="41456" y="8842"/>
                  </a:lnTo>
                  <a:cubicBezTo>
                    <a:pt x="41401" y="8883"/>
                    <a:pt x="41340" y="8931"/>
                    <a:pt x="41279" y="8958"/>
                  </a:cubicBezTo>
                  <a:cubicBezTo>
                    <a:pt x="41252" y="8978"/>
                    <a:pt x="41218" y="8978"/>
                    <a:pt x="41184" y="8958"/>
                  </a:cubicBezTo>
                  <a:cubicBezTo>
                    <a:pt x="41116" y="8910"/>
                    <a:pt x="41143" y="8883"/>
                    <a:pt x="41245" y="8876"/>
                  </a:cubicBezTo>
                  <a:cubicBezTo>
                    <a:pt x="41320" y="8870"/>
                    <a:pt x="41388" y="8856"/>
                    <a:pt x="41456" y="8849"/>
                  </a:cubicBezTo>
                  <a:cubicBezTo>
                    <a:pt x="41476" y="8836"/>
                    <a:pt x="41496" y="8822"/>
                    <a:pt x="41510" y="8809"/>
                  </a:cubicBezTo>
                  <a:lnTo>
                    <a:pt x="41537" y="8836"/>
                  </a:lnTo>
                  <a:cubicBezTo>
                    <a:pt x="41564" y="8734"/>
                    <a:pt x="41598" y="8645"/>
                    <a:pt x="41625" y="8543"/>
                  </a:cubicBezTo>
                  <a:cubicBezTo>
                    <a:pt x="41653" y="8442"/>
                    <a:pt x="41598" y="8333"/>
                    <a:pt x="41496" y="8292"/>
                  </a:cubicBezTo>
                  <a:cubicBezTo>
                    <a:pt x="41265" y="8210"/>
                    <a:pt x="41021" y="8170"/>
                    <a:pt x="40783" y="8265"/>
                  </a:cubicBezTo>
                  <a:cubicBezTo>
                    <a:pt x="40266" y="8476"/>
                    <a:pt x="39736" y="8639"/>
                    <a:pt x="39172" y="8659"/>
                  </a:cubicBezTo>
                  <a:cubicBezTo>
                    <a:pt x="38995" y="8659"/>
                    <a:pt x="38826" y="8713"/>
                    <a:pt x="38683" y="8815"/>
                  </a:cubicBezTo>
                  <a:cubicBezTo>
                    <a:pt x="38377" y="9053"/>
                    <a:pt x="38051" y="9040"/>
                    <a:pt x="37711" y="8992"/>
                  </a:cubicBezTo>
                  <a:lnTo>
                    <a:pt x="37691" y="9012"/>
                  </a:lnTo>
                  <a:lnTo>
                    <a:pt x="37663" y="9060"/>
                  </a:lnTo>
                  <a:lnTo>
                    <a:pt x="37684" y="8992"/>
                  </a:lnTo>
                  <a:lnTo>
                    <a:pt x="37711" y="8992"/>
                  </a:lnTo>
                  <a:cubicBezTo>
                    <a:pt x="37725" y="8972"/>
                    <a:pt x="37745" y="8951"/>
                    <a:pt x="37759" y="8938"/>
                  </a:cubicBezTo>
                  <a:cubicBezTo>
                    <a:pt x="37860" y="8836"/>
                    <a:pt x="37867" y="8673"/>
                    <a:pt x="37779" y="8571"/>
                  </a:cubicBezTo>
                  <a:cubicBezTo>
                    <a:pt x="37691" y="8448"/>
                    <a:pt x="37602" y="8435"/>
                    <a:pt x="37419" y="8537"/>
                  </a:cubicBezTo>
                  <a:cubicBezTo>
                    <a:pt x="37303" y="8598"/>
                    <a:pt x="37201" y="8679"/>
                    <a:pt x="37045" y="8700"/>
                  </a:cubicBezTo>
                  <a:cubicBezTo>
                    <a:pt x="36807" y="8727"/>
                    <a:pt x="36569" y="8788"/>
                    <a:pt x="36338" y="8870"/>
                  </a:cubicBezTo>
                  <a:cubicBezTo>
                    <a:pt x="36073" y="8965"/>
                    <a:pt x="35856" y="9135"/>
                    <a:pt x="35808" y="9447"/>
                  </a:cubicBezTo>
                  <a:cubicBezTo>
                    <a:pt x="35788" y="9583"/>
                    <a:pt x="35679" y="9631"/>
                    <a:pt x="35597" y="9576"/>
                  </a:cubicBezTo>
                  <a:cubicBezTo>
                    <a:pt x="35455" y="9481"/>
                    <a:pt x="35312" y="9386"/>
                    <a:pt x="35169" y="9291"/>
                  </a:cubicBezTo>
                  <a:cubicBezTo>
                    <a:pt x="34959" y="9155"/>
                    <a:pt x="34809" y="8951"/>
                    <a:pt x="34741" y="8720"/>
                  </a:cubicBezTo>
                  <a:cubicBezTo>
                    <a:pt x="34673" y="8489"/>
                    <a:pt x="34598" y="8265"/>
                    <a:pt x="34510" y="8041"/>
                  </a:cubicBezTo>
                  <a:cubicBezTo>
                    <a:pt x="34449" y="7884"/>
                    <a:pt x="34367" y="7742"/>
                    <a:pt x="34293" y="7592"/>
                  </a:cubicBezTo>
                  <a:cubicBezTo>
                    <a:pt x="34055" y="7334"/>
                    <a:pt x="33735" y="7184"/>
                    <a:pt x="33450" y="6994"/>
                  </a:cubicBezTo>
                  <a:cubicBezTo>
                    <a:pt x="33008" y="6709"/>
                    <a:pt x="32573" y="6410"/>
                    <a:pt x="32397" y="5893"/>
                  </a:cubicBezTo>
                  <a:cubicBezTo>
                    <a:pt x="32363" y="5825"/>
                    <a:pt x="32329" y="5771"/>
                    <a:pt x="32281" y="5723"/>
                  </a:cubicBezTo>
                  <a:cubicBezTo>
                    <a:pt x="32199" y="5601"/>
                    <a:pt x="32070" y="5526"/>
                    <a:pt x="31928" y="5512"/>
                  </a:cubicBezTo>
                  <a:cubicBezTo>
                    <a:pt x="31792" y="5499"/>
                    <a:pt x="31649" y="5499"/>
                    <a:pt x="31506" y="5499"/>
                  </a:cubicBezTo>
                  <a:cubicBezTo>
                    <a:pt x="31221" y="5506"/>
                    <a:pt x="30942" y="5404"/>
                    <a:pt x="30732" y="5213"/>
                  </a:cubicBezTo>
                  <a:cubicBezTo>
                    <a:pt x="30405" y="4955"/>
                    <a:pt x="30093" y="4677"/>
                    <a:pt x="29678" y="4534"/>
                  </a:cubicBezTo>
                  <a:cubicBezTo>
                    <a:pt x="29488" y="4466"/>
                    <a:pt x="29332" y="4303"/>
                    <a:pt x="29175" y="4167"/>
                  </a:cubicBezTo>
                  <a:cubicBezTo>
                    <a:pt x="28999" y="4004"/>
                    <a:pt x="28856" y="3800"/>
                    <a:pt x="28761" y="3582"/>
                  </a:cubicBezTo>
                  <a:cubicBezTo>
                    <a:pt x="28652" y="3345"/>
                    <a:pt x="28421" y="3243"/>
                    <a:pt x="28142" y="3290"/>
                  </a:cubicBezTo>
                  <a:cubicBezTo>
                    <a:pt x="27972" y="3317"/>
                    <a:pt x="27802" y="3372"/>
                    <a:pt x="27626" y="3406"/>
                  </a:cubicBezTo>
                  <a:cubicBezTo>
                    <a:pt x="27524" y="3426"/>
                    <a:pt x="27415" y="3379"/>
                    <a:pt x="27361" y="3283"/>
                  </a:cubicBezTo>
                  <a:cubicBezTo>
                    <a:pt x="27198" y="3025"/>
                    <a:pt x="27204" y="2706"/>
                    <a:pt x="27041" y="2434"/>
                  </a:cubicBezTo>
                  <a:cubicBezTo>
                    <a:pt x="27021" y="2407"/>
                    <a:pt x="27068" y="2305"/>
                    <a:pt x="27109" y="2257"/>
                  </a:cubicBezTo>
                  <a:cubicBezTo>
                    <a:pt x="27184" y="2176"/>
                    <a:pt x="27225" y="2074"/>
                    <a:pt x="27184" y="1979"/>
                  </a:cubicBezTo>
                  <a:cubicBezTo>
                    <a:pt x="27136" y="1883"/>
                    <a:pt x="27068" y="1809"/>
                    <a:pt x="26980" y="1754"/>
                  </a:cubicBezTo>
                  <a:cubicBezTo>
                    <a:pt x="26824" y="1680"/>
                    <a:pt x="26661" y="1618"/>
                    <a:pt x="26491" y="1578"/>
                  </a:cubicBezTo>
                  <a:cubicBezTo>
                    <a:pt x="26389" y="1557"/>
                    <a:pt x="26280" y="1537"/>
                    <a:pt x="26178" y="1530"/>
                  </a:cubicBezTo>
                  <a:cubicBezTo>
                    <a:pt x="26015" y="1503"/>
                    <a:pt x="25981" y="1455"/>
                    <a:pt x="26008" y="1231"/>
                  </a:cubicBezTo>
                  <a:cubicBezTo>
                    <a:pt x="26029" y="1061"/>
                    <a:pt x="26042" y="898"/>
                    <a:pt x="25852" y="816"/>
                  </a:cubicBezTo>
                  <a:cubicBezTo>
                    <a:pt x="25852" y="823"/>
                    <a:pt x="25852" y="830"/>
                    <a:pt x="25852" y="830"/>
                  </a:cubicBezTo>
                  <a:cubicBezTo>
                    <a:pt x="25825" y="830"/>
                    <a:pt x="25804" y="830"/>
                    <a:pt x="25777" y="830"/>
                  </a:cubicBezTo>
                  <a:lnTo>
                    <a:pt x="25471" y="932"/>
                  </a:lnTo>
                  <a:cubicBezTo>
                    <a:pt x="25431" y="952"/>
                    <a:pt x="25397" y="980"/>
                    <a:pt x="25356" y="1007"/>
                  </a:cubicBezTo>
                  <a:lnTo>
                    <a:pt x="25329" y="1007"/>
                  </a:lnTo>
                  <a:cubicBezTo>
                    <a:pt x="25322" y="1061"/>
                    <a:pt x="25308" y="1115"/>
                    <a:pt x="25288" y="1177"/>
                  </a:cubicBezTo>
                  <a:cubicBezTo>
                    <a:pt x="25220" y="1319"/>
                    <a:pt x="25098" y="1360"/>
                    <a:pt x="24955" y="1272"/>
                  </a:cubicBezTo>
                  <a:cubicBezTo>
                    <a:pt x="24907" y="1238"/>
                    <a:pt x="24887" y="1156"/>
                    <a:pt x="24873" y="1102"/>
                  </a:cubicBezTo>
                  <a:cubicBezTo>
                    <a:pt x="24873" y="1088"/>
                    <a:pt x="24921" y="1048"/>
                    <a:pt x="24948" y="1041"/>
                  </a:cubicBezTo>
                  <a:cubicBezTo>
                    <a:pt x="25077" y="1027"/>
                    <a:pt x="25200" y="1014"/>
                    <a:pt x="25329" y="1007"/>
                  </a:cubicBezTo>
                  <a:cubicBezTo>
                    <a:pt x="25329" y="993"/>
                    <a:pt x="25329" y="986"/>
                    <a:pt x="25336" y="973"/>
                  </a:cubicBezTo>
                  <a:lnTo>
                    <a:pt x="25471" y="925"/>
                  </a:lnTo>
                  <a:cubicBezTo>
                    <a:pt x="25560" y="864"/>
                    <a:pt x="25669" y="830"/>
                    <a:pt x="25777" y="830"/>
                  </a:cubicBezTo>
                  <a:lnTo>
                    <a:pt x="25832" y="810"/>
                  </a:lnTo>
                  <a:cubicBezTo>
                    <a:pt x="25845" y="810"/>
                    <a:pt x="25845" y="816"/>
                    <a:pt x="25852" y="816"/>
                  </a:cubicBezTo>
                  <a:cubicBezTo>
                    <a:pt x="25777" y="558"/>
                    <a:pt x="25628" y="320"/>
                    <a:pt x="25424" y="137"/>
                  </a:cubicBezTo>
                  <a:cubicBezTo>
                    <a:pt x="25329" y="35"/>
                    <a:pt x="25179" y="1"/>
                    <a:pt x="25043" y="49"/>
                  </a:cubicBezTo>
                  <a:cubicBezTo>
                    <a:pt x="24812" y="123"/>
                    <a:pt x="24574" y="205"/>
                    <a:pt x="24377" y="354"/>
                  </a:cubicBezTo>
                  <a:cubicBezTo>
                    <a:pt x="24078" y="599"/>
                    <a:pt x="23732" y="606"/>
                    <a:pt x="23378" y="504"/>
                  </a:cubicBezTo>
                  <a:cubicBezTo>
                    <a:pt x="23174" y="449"/>
                    <a:pt x="22971" y="388"/>
                    <a:pt x="22767" y="327"/>
                  </a:cubicBezTo>
                  <a:cubicBezTo>
                    <a:pt x="22420" y="225"/>
                    <a:pt x="22148" y="375"/>
                    <a:pt x="21910" y="606"/>
                  </a:cubicBezTo>
                  <a:cubicBezTo>
                    <a:pt x="21842" y="674"/>
                    <a:pt x="21822" y="789"/>
                    <a:pt x="21754" y="864"/>
                  </a:cubicBezTo>
                  <a:cubicBezTo>
                    <a:pt x="21693" y="946"/>
                    <a:pt x="21605" y="1034"/>
                    <a:pt x="21516" y="1054"/>
                  </a:cubicBezTo>
                  <a:cubicBezTo>
                    <a:pt x="21244" y="1095"/>
                    <a:pt x="20973" y="1224"/>
                    <a:pt x="20687" y="1143"/>
                  </a:cubicBezTo>
                  <a:cubicBezTo>
                    <a:pt x="20279" y="1027"/>
                    <a:pt x="19906" y="1149"/>
                    <a:pt x="19586" y="1360"/>
                  </a:cubicBezTo>
                  <a:cubicBezTo>
                    <a:pt x="18968" y="1754"/>
                    <a:pt x="18295" y="2081"/>
                    <a:pt x="17765" y="2597"/>
                  </a:cubicBezTo>
                  <a:cubicBezTo>
                    <a:pt x="17697" y="2672"/>
                    <a:pt x="17615" y="2740"/>
                    <a:pt x="17527" y="2794"/>
                  </a:cubicBezTo>
                  <a:cubicBezTo>
                    <a:pt x="16841" y="3175"/>
                    <a:pt x="16147" y="3535"/>
                    <a:pt x="15345" y="3093"/>
                  </a:cubicBezTo>
                  <a:cubicBezTo>
                    <a:pt x="15311" y="3073"/>
                    <a:pt x="15277" y="3059"/>
                    <a:pt x="15244" y="3052"/>
                  </a:cubicBezTo>
                  <a:cubicBezTo>
                    <a:pt x="14924" y="2930"/>
                    <a:pt x="14747" y="2978"/>
                    <a:pt x="14503" y="3249"/>
                  </a:cubicBezTo>
                  <a:cubicBezTo>
                    <a:pt x="14340" y="3433"/>
                    <a:pt x="14217" y="3657"/>
                    <a:pt x="14034" y="3807"/>
                  </a:cubicBezTo>
                  <a:cubicBezTo>
                    <a:pt x="13742" y="4038"/>
                    <a:pt x="13674" y="4282"/>
                    <a:pt x="13810" y="4622"/>
                  </a:cubicBezTo>
                  <a:cubicBezTo>
                    <a:pt x="13905" y="4840"/>
                    <a:pt x="13939" y="5084"/>
                    <a:pt x="14027" y="5309"/>
                  </a:cubicBezTo>
                  <a:cubicBezTo>
                    <a:pt x="14265" y="5947"/>
                    <a:pt x="14333" y="6573"/>
                    <a:pt x="13966" y="7198"/>
                  </a:cubicBezTo>
                  <a:cubicBezTo>
                    <a:pt x="13898" y="7327"/>
                    <a:pt x="13979" y="7558"/>
                    <a:pt x="14129" y="7653"/>
                  </a:cubicBezTo>
                  <a:cubicBezTo>
                    <a:pt x="14299" y="7769"/>
                    <a:pt x="14496" y="7850"/>
                    <a:pt x="14673" y="7959"/>
                  </a:cubicBezTo>
                  <a:cubicBezTo>
                    <a:pt x="14713" y="7986"/>
                    <a:pt x="14713" y="8075"/>
                    <a:pt x="14727" y="8129"/>
                  </a:cubicBezTo>
                  <a:cubicBezTo>
                    <a:pt x="14700" y="8149"/>
                    <a:pt x="14666" y="8156"/>
                    <a:pt x="14639" y="8163"/>
                  </a:cubicBezTo>
                  <a:cubicBezTo>
                    <a:pt x="14523" y="8176"/>
                    <a:pt x="14414" y="8217"/>
                    <a:pt x="14401" y="8333"/>
                  </a:cubicBezTo>
                  <a:cubicBezTo>
                    <a:pt x="14367" y="8605"/>
                    <a:pt x="14346" y="8876"/>
                    <a:pt x="14340" y="9148"/>
                  </a:cubicBezTo>
                  <a:cubicBezTo>
                    <a:pt x="14340" y="9189"/>
                    <a:pt x="14421" y="9257"/>
                    <a:pt x="14482" y="9277"/>
                  </a:cubicBezTo>
                  <a:cubicBezTo>
                    <a:pt x="14571" y="9291"/>
                    <a:pt x="14659" y="9298"/>
                    <a:pt x="14747" y="9291"/>
                  </a:cubicBezTo>
                  <a:cubicBezTo>
                    <a:pt x="14754" y="9277"/>
                    <a:pt x="14754" y="9271"/>
                    <a:pt x="14761" y="9257"/>
                  </a:cubicBezTo>
                  <a:lnTo>
                    <a:pt x="14802" y="9271"/>
                  </a:lnTo>
                  <a:cubicBezTo>
                    <a:pt x="14809" y="9209"/>
                    <a:pt x="14815" y="9155"/>
                    <a:pt x="14822" y="9094"/>
                  </a:cubicBezTo>
                  <a:lnTo>
                    <a:pt x="14809" y="9094"/>
                  </a:lnTo>
                  <a:lnTo>
                    <a:pt x="14768" y="9046"/>
                  </a:lnTo>
                  <a:lnTo>
                    <a:pt x="14829" y="9074"/>
                  </a:lnTo>
                  <a:cubicBezTo>
                    <a:pt x="14829" y="9080"/>
                    <a:pt x="14829" y="9080"/>
                    <a:pt x="14829" y="9087"/>
                  </a:cubicBezTo>
                  <a:cubicBezTo>
                    <a:pt x="15121" y="9019"/>
                    <a:pt x="15427" y="9046"/>
                    <a:pt x="15706" y="9169"/>
                  </a:cubicBezTo>
                  <a:cubicBezTo>
                    <a:pt x="15794" y="9223"/>
                    <a:pt x="15828" y="9332"/>
                    <a:pt x="15780" y="9427"/>
                  </a:cubicBezTo>
                  <a:cubicBezTo>
                    <a:pt x="15746" y="9481"/>
                    <a:pt x="15692" y="9515"/>
                    <a:pt x="15631" y="9522"/>
                  </a:cubicBezTo>
                  <a:cubicBezTo>
                    <a:pt x="15332" y="9502"/>
                    <a:pt x="15067" y="9379"/>
                    <a:pt x="14802" y="9271"/>
                  </a:cubicBezTo>
                  <a:lnTo>
                    <a:pt x="14802" y="9291"/>
                  </a:lnTo>
                  <a:lnTo>
                    <a:pt x="14754" y="9291"/>
                  </a:lnTo>
                  <a:cubicBezTo>
                    <a:pt x="14713" y="9407"/>
                    <a:pt x="14734" y="9556"/>
                    <a:pt x="14564" y="9576"/>
                  </a:cubicBezTo>
                  <a:cubicBezTo>
                    <a:pt x="14353" y="9590"/>
                    <a:pt x="14149" y="9665"/>
                    <a:pt x="13979" y="9794"/>
                  </a:cubicBezTo>
                  <a:cubicBezTo>
                    <a:pt x="13789" y="9930"/>
                    <a:pt x="13578" y="9909"/>
                    <a:pt x="13381" y="9814"/>
                  </a:cubicBezTo>
                  <a:cubicBezTo>
                    <a:pt x="13157" y="9712"/>
                    <a:pt x="12946" y="9590"/>
                    <a:pt x="12736" y="9468"/>
                  </a:cubicBezTo>
                  <a:cubicBezTo>
                    <a:pt x="12600" y="9413"/>
                    <a:pt x="12552" y="9243"/>
                    <a:pt x="12634" y="9128"/>
                  </a:cubicBezTo>
                  <a:cubicBezTo>
                    <a:pt x="12715" y="9012"/>
                    <a:pt x="12804" y="8904"/>
                    <a:pt x="12879" y="8788"/>
                  </a:cubicBezTo>
                  <a:cubicBezTo>
                    <a:pt x="13021" y="8557"/>
                    <a:pt x="12797" y="8272"/>
                    <a:pt x="12559" y="8272"/>
                  </a:cubicBezTo>
                  <a:cubicBezTo>
                    <a:pt x="12280" y="8258"/>
                    <a:pt x="12002" y="8272"/>
                    <a:pt x="11723" y="8312"/>
                  </a:cubicBezTo>
                  <a:cubicBezTo>
                    <a:pt x="11553" y="8340"/>
                    <a:pt x="11356" y="8414"/>
                    <a:pt x="11254" y="8530"/>
                  </a:cubicBezTo>
                  <a:cubicBezTo>
                    <a:pt x="11091" y="8734"/>
                    <a:pt x="10921" y="8720"/>
                    <a:pt x="10704" y="8700"/>
                  </a:cubicBezTo>
                  <a:cubicBezTo>
                    <a:pt x="10534" y="8686"/>
                    <a:pt x="10364" y="8747"/>
                    <a:pt x="10187" y="8775"/>
                  </a:cubicBezTo>
                  <a:cubicBezTo>
                    <a:pt x="9684" y="8849"/>
                    <a:pt x="9304" y="9189"/>
                    <a:pt x="8842" y="9352"/>
                  </a:cubicBezTo>
                  <a:cubicBezTo>
                    <a:pt x="8672" y="9427"/>
                    <a:pt x="8611" y="9638"/>
                    <a:pt x="8719" y="9787"/>
                  </a:cubicBezTo>
                  <a:cubicBezTo>
                    <a:pt x="8882" y="10011"/>
                    <a:pt x="9052" y="10229"/>
                    <a:pt x="9222" y="10446"/>
                  </a:cubicBezTo>
                  <a:cubicBezTo>
                    <a:pt x="9277" y="10521"/>
                    <a:pt x="9243" y="10575"/>
                    <a:pt x="9073" y="10643"/>
                  </a:cubicBezTo>
                  <a:cubicBezTo>
                    <a:pt x="9012" y="10671"/>
                    <a:pt x="8910" y="10698"/>
                    <a:pt x="8903" y="10732"/>
                  </a:cubicBezTo>
                  <a:cubicBezTo>
                    <a:pt x="8842" y="11072"/>
                    <a:pt x="8645" y="11371"/>
                    <a:pt x="8549" y="11697"/>
                  </a:cubicBezTo>
                  <a:cubicBezTo>
                    <a:pt x="8516" y="11833"/>
                    <a:pt x="8536" y="11969"/>
                    <a:pt x="8611" y="12091"/>
                  </a:cubicBezTo>
                  <a:cubicBezTo>
                    <a:pt x="8855" y="12438"/>
                    <a:pt x="9161" y="12730"/>
                    <a:pt x="9650" y="12648"/>
                  </a:cubicBezTo>
                  <a:cubicBezTo>
                    <a:pt x="10051" y="12580"/>
                    <a:pt x="10412" y="12621"/>
                    <a:pt x="10745" y="12879"/>
                  </a:cubicBezTo>
                  <a:cubicBezTo>
                    <a:pt x="10908" y="13022"/>
                    <a:pt x="11139" y="13042"/>
                    <a:pt x="11329" y="12934"/>
                  </a:cubicBezTo>
                  <a:cubicBezTo>
                    <a:pt x="11676" y="12771"/>
                    <a:pt x="12036" y="12628"/>
                    <a:pt x="12396" y="12492"/>
                  </a:cubicBezTo>
                  <a:cubicBezTo>
                    <a:pt x="12484" y="12458"/>
                    <a:pt x="12600" y="12499"/>
                    <a:pt x="12702" y="12519"/>
                  </a:cubicBezTo>
                  <a:cubicBezTo>
                    <a:pt x="12736" y="12526"/>
                    <a:pt x="12756" y="12553"/>
                    <a:pt x="12770" y="12587"/>
                  </a:cubicBezTo>
                  <a:cubicBezTo>
                    <a:pt x="12777" y="12614"/>
                    <a:pt x="12777" y="12662"/>
                    <a:pt x="12756" y="12682"/>
                  </a:cubicBezTo>
                  <a:cubicBezTo>
                    <a:pt x="12709" y="12723"/>
                    <a:pt x="12647" y="12757"/>
                    <a:pt x="12579" y="12784"/>
                  </a:cubicBezTo>
                  <a:cubicBezTo>
                    <a:pt x="12396" y="12832"/>
                    <a:pt x="12246" y="12886"/>
                    <a:pt x="12308" y="13124"/>
                  </a:cubicBezTo>
                  <a:cubicBezTo>
                    <a:pt x="12335" y="13226"/>
                    <a:pt x="12328" y="13328"/>
                    <a:pt x="12294" y="13423"/>
                  </a:cubicBezTo>
                  <a:cubicBezTo>
                    <a:pt x="12131" y="13695"/>
                    <a:pt x="12022" y="13987"/>
                    <a:pt x="11954" y="14300"/>
                  </a:cubicBezTo>
                  <a:cubicBezTo>
                    <a:pt x="11900" y="14633"/>
                    <a:pt x="11370" y="14993"/>
                    <a:pt x="11010" y="14986"/>
                  </a:cubicBezTo>
                  <a:cubicBezTo>
                    <a:pt x="10942" y="14986"/>
                    <a:pt x="10874" y="14966"/>
                    <a:pt x="10813" y="14925"/>
                  </a:cubicBezTo>
                  <a:cubicBezTo>
                    <a:pt x="10690" y="14857"/>
                    <a:pt x="10575" y="14775"/>
                    <a:pt x="10473" y="14687"/>
                  </a:cubicBezTo>
                  <a:cubicBezTo>
                    <a:pt x="10391" y="14626"/>
                    <a:pt x="10330" y="14483"/>
                    <a:pt x="10255" y="14483"/>
                  </a:cubicBezTo>
                  <a:cubicBezTo>
                    <a:pt x="10147" y="14483"/>
                    <a:pt x="10160" y="14626"/>
                    <a:pt x="10133" y="14714"/>
                  </a:cubicBezTo>
                  <a:cubicBezTo>
                    <a:pt x="9977" y="15115"/>
                    <a:pt x="9664" y="15299"/>
                    <a:pt x="9256" y="15360"/>
                  </a:cubicBezTo>
                  <a:cubicBezTo>
                    <a:pt x="9182" y="15360"/>
                    <a:pt x="9120" y="15339"/>
                    <a:pt x="9066" y="15292"/>
                  </a:cubicBezTo>
                  <a:cubicBezTo>
                    <a:pt x="9018" y="15244"/>
                    <a:pt x="8978" y="15183"/>
                    <a:pt x="8944" y="15122"/>
                  </a:cubicBezTo>
                  <a:cubicBezTo>
                    <a:pt x="8760" y="14870"/>
                    <a:pt x="8556" y="14796"/>
                    <a:pt x="8339" y="14925"/>
                  </a:cubicBezTo>
                  <a:cubicBezTo>
                    <a:pt x="7945" y="15149"/>
                    <a:pt x="7530" y="15360"/>
                    <a:pt x="7394" y="15849"/>
                  </a:cubicBezTo>
                  <a:cubicBezTo>
                    <a:pt x="7381" y="15910"/>
                    <a:pt x="7333" y="15971"/>
                    <a:pt x="7279" y="16005"/>
                  </a:cubicBezTo>
                  <a:cubicBezTo>
                    <a:pt x="6653" y="16345"/>
                    <a:pt x="6232" y="16916"/>
                    <a:pt x="5668" y="17324"/>
                  </a:cubicBezTo>
                  <a:cubicBezTo>
                    <a:pt x="5281" y="17602"/>
                    <a:pt x="5158" y="17963"/>
                    <a:pt x="5281" y="18411"/>
                  </a:cubicBezTo>
                  <a:cubicBezTo>
                    <a:pt x="5321" y="18574"/>
                    <a:pt x="5362" y="18737"/>
                    <a:pt x="5410" y="18900"/>
                  </a:cubicBezTo>
                  <a:cubicBezTo>
                    <a:pt x="5457" y="19084"/>
                    <a:pt x="5444" y="19254"/>
                    <a:pt x="5308" y="19383"/>
                  </a:cubicBezTo>
                  <a:cubicBezTo>
                    <a:pt x="4988" y="19689"/>
                    <a:pt x="4968" y="20035"/>
                    <a:pt x="5090" y="20430"/>
                  </a:cubicBezTo>
                  <a:cubicBezTo>
                    <a:pt x="5158" y="20661"/>
                    <a:pt x="5206" y="20899"/>
                    <a:pt x="5274" y="21130"/>
                  </a:cubicBezTo>
                  <a:cubicBezTo>
                    <a:pt x="5315" y="21265"/>
                    <a:pt x="5430" y="21367"/>
                    <a:pt x="5566" y="21401"/>
                  </a:cubicBezTo>
                  <a:cubicBezTo>
                    <a:pt x="5695" y="21435"/>
                    <a:pt x="5845" y="21483"/>
                    <a:pt x="5974" y="21456"/>
                  </a:cubicBezTo>
                  <a:cubicBezTo>
                    <a:pt x="6239" y="21401"/>
                    <a:pt x="6504" y="21333"/>
                    <a:pt x="6783" y="21361"/>
                  </a:cubicBezTo>
                  <a:lnTo>
                    <a:pt x="6789" y="21333"/>
                  </a:lnTo>
                  <a:cubicBezTo>
                    <a:pt x="6796" y="21313"/>
                    <a:pt x="6803" y="21293"/>
                    <a:pt x="6810" y="21272"/>
                  </a:cubicBezTo>
                  <a:cubicBezTo>
                    <a:pt x="6810" y="21204"/>
                    <a:pt x="6817" y="21130"/>
                    <a:pt x="6823" y="21062"/>
                  </a:cubicBezTo>
                  <a:cubicBezTo>
                    <a:pt x="6823" y="21028"/>
                    <a:pt x="6817" y="20973"/>
                    <a:pt x="6837" y="20960"/>
                  </a:cubicBezTo>
                  <a:cubicBezTo>
                    <a:pt x="6905" y="20919"/>
                    <a:pt x="6932" y="20960"/>
                    <a:pt x="6905" y="21055"/>
                  </a:cubicBezTo>
                  <a:cubicBezTo>
                    <a:pt x="6878" y="21130"/>
                    <a:pt x="6844" y="21204"/>
                    <a:pt x="6810" y="21272"/>
                  </a:cubicBezTo>
                  <a:cubicBezTo>
                    <a:pt x="6810" y="21306"/>
                    <a:pt x="6810" y="21333"/>
                    <a:pt x="6810" y="21367"/>
                  </a:cubicBezTo>
                  <a:lnTo>
                    <a:pt x="6783" y="21367"/>
                  </a:lnTo>
                  <a:cubicBezTo>
                    <a:pt x="6742" y="21524"/>
                    <a:pt x="6721" y="21680"/>
                    <a:pt x="6708" y="21843"/>
                  </a:cubicBezTo>
                  <a:cubicBezTo>
                    <a:pt x="6708" y="22108"/>
                    <a:pt x="6572" y="22292"/>
                    <a:pt x="6382" y="22462"/>
                  </a:cubicBezTo>
                  <a:cubicBezTo>
                    <a:pt x="6232" y="22591"/>
                    <a:pt x="6225" y="22761"/>
                    <a:pt x="6314" y="22930"/>
                  </a:cubicBezTo>
                  <a:cubicBezTo>
                    <a:pt x="6388" y="23066"/>
                    <a:pt x="6348" y="23196"/>
                    <a:pt x="6286" y="23318"/>
                  </a:cubicBezTo>
                  <a:cubicBezTo>
                    <a:pt x="6239" y="23406"/>
                    <a:pt x="6178" y="23488"/>
                    <a:pt x="6117" y="23569"/>
                  </a:cubicBezTo>
                  <a:cubicBezTo>
                    <a:pt x="6049" y="23692"/>
                    <a:pt x="6069" y="23773"/>
                    <a:pt x="6178" y="23800"/>
                  </a:cubicBezTo>
                  <a:cubicBezTo>
                    <a:pt x="6490" y="23902"/>
                    <a:pt x="6796" y="23984"/>
                    <a:pt x="6993" y="23610"/>
                  </a:cubicBezTo>
                  <a:cubicBezTo>
                    <a:pt x="7007" y="23590"/>
                    <a:pt x="7075" y="23563"/>
                    <a:pt x="7082" y="23569"/>
                  </a:cubicBezTo>
                  <a:cubicBezTo>
                    <a:pt x="7353" y="23828"/>
                    <a:pt x="7734" y="23991"/>
                    <a:pt x="7822" y="24405"/>
                  </a:cubicBezTo>
                  <a:cubicBezTo>
                    <a:pt x="7849" y="24514"/>
                    <a:pt x="7979" y="24528"/>
                    <a:pt x="8053" y="24439"/>
                  </a:cubicBezTo>
                  <a:cubicBezTo>
                    <a:pt x="8081" y="24412"/>
                    <a:pt x="8094" y="24385"/>
                    <a:pt x="8115" y="24358"/>
                  </a:cubicBezTo>
                  <a:cubicBezTo>
                    <a:pt x="8284" y="24147"/>
                    <a:pt x="8284" y="24161"/>
                    <a:pt x="8604" y="24283"/>
                  </a:cubicBezTo>
                  <a:cubicBezTo>
                    <a:pt x="8706" y="24310"/>
                    <a:pt x="8808" y="24324"/>
                    <a:pt x="8910" y="24317"/>
                  </a:cubicBezTo>
                  <a:cubicBezTo>
                    <a:pt x="9012" y="24303"/>
                    <a:pt x="9114" y="24290"/>
                    <a:pt x="9215" y="24263"/>
                  </a:cubicBezTo>
                  <a:cubicBezTo>
                    <a:pt x="9249" y="24263"/>
                    <a:pt x="9283" y="24269"/>
                    <a:pt x="9317" y="24290"/>
                  </a:cubicBezTo>
                  <a:cubicBezTo>
                    <a:pt x="9372" y="24324"/>
                    <a:pt x="9372" y="24392"/>
                    <a:pt x="9297" y="24446"/>
                  </a:cubicBezTo>
                  <a:cubicBezTo>
                    <a:pt x="9005" y="24650"/>
                    <a:pt x="8828" y="24922"/>
                    <a:pt x="8658" y="25234"/>
                  </a:cubicBezTo>
                  <a:cubicBezTo>
                    <a:pt x="8284" y="25934"/>
                    <a:pt x="7816" y="26573"/>
                    <a:pt x="7054" y="26954"/>
                  </a:cubicBezTo>
                  <a:cubicBezTo>
                    <a:pt x="6810" y="27076"/>
                    <a:pt x="6599" y="27266"/>
                    <a:pt x="6334" y="27368"/>
                  </a:cubicBezTo>
                  <a:cubicBezTo>
                    <a:pt x="5906" y="27538"/>
                    <a:pt x="5532" y="27796"/>
                    <a:pt x="5124" y="28000"/>
                  </a:cubicBezTo>
                  <a:cubicBezTo>
                    <a:pt x="4866" y="28116"/>
                    <a:pt x="4649" y="28299"/>
                    <a:pt x="4492" y="28530"/>
                  </a:cubicBezTo>
                  <a:cubicBezTo>
                    <a:pt x="4397" y="28659"/>
                    <a:pt x="4268" y="28673"/>
                    <a:pt x="4119" y="28626"/>
                  </a:cubicBezTo>
                  <a:cubicBezTo>
                    <a:pt x="3792" y="28510"/>
                    <a:pt x="3486" y="28598"/>
                    <a:pt x="3215" y="28768"/>
                  </a:cubicBezTo>
                  <a:cubicBezTo>
                    <a:pt x="2970" y="28911"/>
                    <a:pt x="2746" y="29074"/>
                    <a:pt x="2535" y="29251"/>
                  </a:cubicBezTo>
                  <a:cubicBezTo>
                    <a:pt x="2188" y="29563"/>
                    <a:pt x="1754" y="29740"/>
                    <a:pt x="1291" y="29767"/>
                  </a:cubicBezTo>
                  <a:cubicBezTo>
                    <a:pt x="1121" y="29781"/>
                    <a:pt x="945" y="29815"/>
                    <a:pt x="768" y="29828"/>
                  </a:cubicBezTo>
                  <a:cubicBezTo>
                    <a:pt x="408" y="29849"/>
                    <a:pt x="218" y="30107"/>
                    <a:pt x="27" y="30352"/>
                  </a:cubicBezTo>
                  <a:cubicBezTo>
                    <a:pt x="0" y="30413"/>
                    <a:pt x="7" y="30481"/>
                    <a:pt x="48" y="30535"/>
                  </a:cubicBezTo>
                  <a:cubicBezTo>
                    <a:pt x="82" y="30590"/>
                    <a:pt x="143" y="30624"/>
                    <a:pt x="218" y="30630"/>
                  </a:cubicBezTo>
                  <a:cubicBezTo>
                    <a:pt x="320" y="30637"/>
                    <a:pt x="422" y="30617"/>
                    <a:pt x="523" y="30583"/>
                  </a:cubicBezTo>
                  <a:cubicBezTo>
                    <a:pt x="727" y="30494"/>
                    <a:pt x="945" y="30562"/>
                    <a:pt x="1149" y="30522"/>
                  </a:cubicBezTo>
                  <a:cubicBezTo>
                    <a:pt x="1285" y="30488"/>
                    <a:pt x="1454" y="30460"/>
                    <a:pt x="1536" y="30372"/>
                  </a:cubicBezTo>
                  <a:cubicBezTo>
                    <a:pt x="1767" y="30114"/>
                    <a:pt x="2046" y="30039"/>
                    <a:pt x="2386" y="30032"/>
                  </a:cubicBezTo>
                  <a:cubicBezTo>
                    <a:pt x="2807" y="30025"/>
                    <a:pt x="3194" y="29781"/>
                    <a:pt x="3378" y="29393"/>
                  </a:cubicBezTo>
                  <a:lnTo>
                    <a:pt x="3364" y="29366"/>
                  </a:lnTo>
                  <a:lnTo>
                    <a:pt x="3425" y="29346"/>
                  </a:lnTo>
                  <a:lnTo>
                    <a:pt x="3385" y="29380"/>
                  </a:lnTo>
                  <a:cubicBezTo>
                    <a:pt x="3385" y="29387"/>
                    <a:pt x="3378" y="29387"/>
                    <a:pt x="3378" y="29393"/>
                  </a:cubicBezTo>
                  <a:cubicBezTo>
                    <a:pt x="3466" y="29529"/>
                    <a:pt x="3548" y="29665"/>
                    <a:pt x="3643" y="29801"/>
                  </a:cubicBezTo>
                  <a:cubicBezTo>
                    <a:pt x="3704" y="29910"/>
                    <a:pt x="3711" y="29903"/>
                    <a:pt x="3819" y="29713"/>
                  </a:cubicBezTo>
                  <a:cubicBezTo>
                    <a:pt x="3853" y="29652"/>
                    <a:pt x="3881" y="29550"/>
                    <a:pt x="3928" y="29543"/>
                  </a:cubicBezTo>
                  <a:cubicBezTo>
                    <a:pt x="4234" y="29495"/>
                    <a:pt x="4526" y="29339"/>
                    <a:pt x="4832" y="29373"/>
                  </a:cubicBezTo>
                  <a:cubicBezTo>
                    <a:pt x="4975" y="29387"/>
                    <a:pt x="5104" y="29448"/>
                    <a:pt x="5213" y="29339"/>
                  </a:cubicBezTo>
                  <a:cubicBezTo>
                    <a:pt x="5376" y="29190"/>
                    <a:pt x="5580" y="29142"/>
                    <a:pt x="5770" y="29054"/>
                  </a:cubicBezTo>
                  <a:cubicBezTo>
                    <a:pt x="6083" y="28918"/>
                    <a:pt x="6456" y="28863"/>
                    <a:pt x="6599" y="28490"/>
                  </a:cubicBezTo>
                  <a:cubicBezTo>
                    <a:pt x="6837" y="28354"/>
                    <a:pt x="7068" y="28197"/>
                    <a:pt x="7319" y="28082"/>
                  </a:cubicBezTo>
                  <a:cubicBezTo>
                    <a:pt x="7394" y="28048"/>
                    <a:pt x="7516" y="28095"/>
                    <a:pt x="7618" y="28102"/>
                  </a:cubicBezTo>
                  <a:cubicBezTo>
                    <a:pt x="7666" y="28021"/>
                    <a:pt x="7707" y="27898"/>
                    <a:pt x="7775" y="27885"/>
                  </a:cubicBezTo>
                  <a:cubicBezTo>
                    <a:pt x="8019" y="27824"/>
                    <a:pt x="8216" y="27674"/>
                    <a:pt x="8448" y="27586"/>
                  </a:cubicBezTo>
                  <a:cubicBezTo>
                    <a:pt x="8679" y="27511"/>
                    <a:pt x="8869" y="27341"/>
                    <a:pt x="8964" y="27117"/>
                  </a:cubicBezTo>
                  <a:cubicBezTo>
                    <a:pt x="9012" y="27022"/>
                    <a:pt x="9086" y="26947"/>
                    <a:pt x="9175" y="26899"/>
                  </a:cubicBezTo>
                  <a:cubicBezTo>
                    <a:pt x="9650" y="26607"/>
                    <a:pt x="10133" y="26301"/>
                    <a:pt x="10677" y="26172"/>
                  </a:cubicBezTo>
                  <a:cubicBezTo>
                    <a:pt x="11050" y="26091"/>
                    <a:pt x="11377" y="25873"/>
                    <a:pt x="11601" y="25567"/>
                  </a:cubicBezTo>
                  <a:cubicBezTo>
                    <a:pt x="11696" y="25431"/>
                    <a:pt x="11873" y="25357"/>
                    <a:pt x="12015" y="25262"/>
                  </a:cubicBezTo>
                  <a:cubicBezTo>
                    <a:pt x="12138" y="25187"/>
                    <a:pt x="12267" y="25139"/>
                    <a:pt x="12389" y="25064"/>
                  </a:cubicBezTo>
                  <a:cubicBezTo>
                    <a:pt x="12579" y="24962"/>
                    <a:pt x="12654" y="24725"/>
                    <a:pt x="12552" y="24534"/>
                  </a:cubicBezTo>
                  <a:cubicBezTo>
                    <a:pt x="12505" y="24439"/>
                    <a:pt x="12437" y="24358"/>
                    <a:pt x="12389" y="24269"/>
                  </a:cubicBezTo>
                  <a:cubicBezTo>
                    <a:pt x="12314" y="24147"/>
                    <a:pt x="12335" y="23991"/>
                    <a:pt x="12450" y="23896"/>
                  </a:cubicBezTo>
                  <a:cubicBezTo>
                    <a:pt x="12654" y="23685"/>
                    <a:pt x="12906" y="23569"/>
                    <a:pt x="13205" y="23637"/>
                  </a:cubicBezTo>
                  <a:cubicBezTo>
                    <a:pt x="13375" y="23678"/>
                    <a:pt x="13558" y="23630"/>
                    <a:pt x="13687" y="23515"/>
                  </a:cubicBezTo>
                  <a:cubicBezTo>
                    <a:pt x="13898" y="23338"/>
                    <a:pt x="14143" y="23202"/>
                    <a:pt x="14211" y="22897"/>
                  </a:cubicBezTo>
                  <a:cubicBezTo>
                    <a:pt x="14251" y="22727"/>
                    <a:pt x="14421" y="22631"/>
                    <a:pt x="14611" y="22611"/>
                  </a:cubicBezTo>
                  <a:cubicBezTo>
                    <a:pt x="14761" y="22597"/>
                    <a:pt x="14897" y="22550"/>
                    <a:pt x="14965" y="22428"/>
                  </a:cubicBezTo>
                  <a:cubicBezTo>
                    <a:pt x="15318" y="21809"/>
                    <a:pt x="15971" y="21605"/>
                    <a:pt x="16562" y="21320"/>
                  </a:cubicBezTo>
                  <a:cubicBezTo>
                    <a:pt x="16752" y="21232"/>
                    <a:pt x="16983" y="21401"/>
                    <a:pt x="17004" y="21619"/>
                  </a:cubicBezTo>
                  <a:cubicBezTo>
                    <a:pt x="17017" y="21721"/>
                    <a:pt x="17017" y="21830"/>
                    <a:pt x="16997" y="21925"/>
                  </a:cubicBezTo>
                  <a:cubicBezTo>
                    <a:pt x="16983" y="21965"/>
                    <a:pt x="16875" y="22033"/>
                    <a:pt x="16847" y="22020"/>
                  </a:cubicBezTo>
                  <a:cubicBezTo>
                    <a:pt x="16433" y="21796"/>
                    <a:pt x="16039" y="21850"/>
                    <a:pt x="15658" y="22088"/>
                  </a:cubicBezTo>
                  <a:cubicBezTo>
                    <a:pt x="15570" y="22135"/>
                    <a:pt x="15495" y="22210"/>
                    <a:pt x="15441" y="22298"/>
                  </a:cubicBezTo>
                  <a:cubicBezTo>
                    <a:pt x="15250" y="22795"/>
                    <a:pt x="14863" y="23148"/>
                    <a:pt x="14516" y="23529"/>
                  </a:cubicBezTo>
                  <a:cubicBezTo>
                    <a:pt x="14387" y="23671"/>
                    <a:pt x="14367" y="23841"/>
                    <a:pt x="14530" y="23984"/>
                  </a:cubicBezTo>
                  <a:cubicBezTo>
                    <a:pt x="14605" y="24059"/>
                    <a:pt x="14611" y="24099"/>
                    <a:pt x="14516" y="24140"/>
                  </a:cubicBezTo>
                  <a:cubicBezTo>
                    <a:pt x="14333" y="24235"/>
                    <a:pt x="14143" y="24330"/>
                    <a:pt x="13959" y="24426"/>
                  </a:cubicBezTo>
                  <a:cubicBezTo>
                    <a:pt x="13878" y="24494"/>
                    <a:pt x="13850" y="24609"/>
                    <a:pt x="13898" y="24704"/>
                  </a:cubicBezTo>
                  <a:cubicBezTo>
                    <a:pt x="13959" y="24779"/>
                    <a:pt x="14054" y="24881"/>
                    <a:pt x="14129" y="24881"/>
                  </a:cubicBezTo>
                  <a:cubicBezTo>
                    <a:pt x="14306" y="24881"/>
                    <a:pt x="14482" y="24840"/>
                    <a:pt x="14639" y="24765"/>
                  </a:cubicBezTo>
                  <a:cubicBezTo>
                    <a:pt x="14944" y="24596"/>
                    <a:pt x="15271" y="24466"/>
                    <a:pt x="15610" y="24378"/>
                  </a:cubicBezTo>
                  <a:cubicBezTo>
                    <a:pt x="15746" y="24344"/>
                    <a:pt x="15876" y="24290"/>
                    <a:pt x="16005" y="24229"/>
                  </a:cubicBezTo>
                  <a:cubicBezTo>
                    <a:pt x="16317" y="24065"/>
                    <a:pt x="16616" y="23896"/>
                    <a:pt x="16997" y="23977"/>
                  </a:cubicBezTo>
                  <a:cubicBezTo>
                    <a:pt x="17085" y="23991"/>
                    <a:pt x="17194" y="23909"/>
                    <a:pt x="17289" y="23868"/>
                  </a:cubicBezTo>
                  <a:cubicBezTo>
                    <a:pt x="17439" y="23787"/>
                    <a:pt x="17575" y="23671"/>
                    <a:pt x="17670" y="23522"/>
                  </a:cubicBezTo>
                  <a:cubicBezTo>
                    <a:pt x="17772" y="23393"/>
                    <a:pt x="17894" y="23440"/>
                    <a:pt x="18009" y="23529"/>
                  </a:cubicBezTo>
                  <a:lnTo>
                    <a:pt x="18220" y="23529"/>
                  </a:lnTo>
                  <a:cubicBezTo>
                    <a:pt x="18268" y="23386"/>
                    <a:pt x="18322" y="23250"/>
                    <a:pt x="18139" y="23121"/>
                  </a:cubicBezTo>
                  <a:cubicBezTo>
                    <a:pt x="18037" y="23032"/>
                    <a:pt x="17962" y="22924"/>
                    <a:pt x="17921" y="22795"/>
                  </a:cubicBezTo>
                  <a:cubicBezTo>
                    <a:pt x="17833" y="22584"/>
                    <a:pt x="17901" y="22407"/>
                    <a:pt x="18077" y="22258"/>
                  </a:cubicBezTo>
                  <a:cubicBezTo>
                    <a:pt x="18179" y="22169"/>
                    <a:pt x="18281" y="22163"/>
                    <a:pt x="18322" y="22278"/>
                  </a:cubicBezTo>
                  <a:cubicBezTo>
                    <a:pt x="18404" y="22482"/>
                    <a:pt x="18499" y="22625"/>
                    <a:pt x="18764" y="22577"/>
                  </a:cubicBezTo>
                  <a:cubicBezTo>
                    <a:pt x="18934" y="22550"/>
                    <a:pt x="19097" y="22536"/>
                    <a:pt x="19267" y="22536"/>
                  </a:cubicBezTo>
                  <a:lnTo>
                    <a:pt x="19267" y="22516"/>
                  </a:lnTo>
                  <a:lnTo>
                    <a:pt x="19307" y="22482"/>
                  </a:lnTo>
                  <a:lnTo>
                    <a:pt x="19280" y="22536"/>
                  </a:lnTo>
                  <a:lnTo>
                    <a:pt x="19267" y="22536"/>
                  </a:lnTo>
                  <a:cubicBezTo>
                    <a:pt x="19260" y="22631"/>
                    <a:pt x="19260" y="22733"/>
                    <a:pt x="19274" y="22829"/>
                  </a:cubicBezTo>
                  <a:cubicBezTo>
                    <a:pt x="19362" y="23209"/>
                    <a:pt x="19518" y="23542"/>
                    <a:pt x="19946" y="23678"/>
                  </a:cubicBezTo>
                  <a:cubicBezTo>
                    <a:pt x="20205" y="23753"/>
                    <a:pt x="20340" y="23957"/>
                    <a:pt x="20456" y="24174"/>
                  </a:cubicBezTo>
                  <a:cubicBezTo>
                    <a:pt x="20504" y="24263"/>
                    <a:pt x="20524" y="24371"/>
                    <a:pt x="20572" y="24460"/>
                  </a:cubicBezTo>
                  <a:cubicBezTo>
                    <a:pt x="20640" y="24589"/>
                    <a:pt x="20762" y="24670"/>
                    <a:pt x="20898" y="24691"/>
                  </a:cubicBezTo>
                  <a:cubicBezTo>
                    <a:pt x="21040" y="24718"/>
                    <a:pt x="21183" y="24738"/>
                    <a:pt x="21319" y="24738"/>
                  </a:cubicBezTo>
                  <a:cubicBezTo>
                    <a:pt x="21639" y="24725"/>
                    <a:pt x="21951" y="24840"/>
                    <a:pt x="22189" y="25058"/>
                  </a:cubicBezTo>
                  <a:cubicBezTo>
                    <a:pt x="22271" y="25112"/>
                    <a:pt x="22359" y="25166"/>
                    <a:pt x="22454" y="25207"/>
                  </a:cubicBezTo>
                  <a:cubicBezTo>
                    <a:pt x="22454" y="25207"/>
                    <a:pt x="22447" y="25200"/>
                    <a:pt x="22440" y="25194"/>
                  </a:cubicBezTo>
                  <a:lnTo>
                    <a:pt x="22488" y="25173"/>
                  </a:lnTo>
                  <a:lnTo>
                    <a:pt x="22461" y="25214"/>
                  </a:lnTo>
                  <a:lnTo>
                    <a:pt x="22454" y="25207"/>
                  </a:lnTo>
                  <a:cubicBezTo>
                    <a:pt x="22508" y="25289"/>
                    <a:pt x="22570" y="25363"/>
                    <a:pt x="22638" y="25438"/>
                  </a:cubicBezTo>
                  <a:cubicBezTo>
                    <a:pt x="22869" y="25669"/>
                    <a:pt x="23127" y="25832"/>
                    <a:pt x="23480" y="25737"/>
                  </a:cubicBezTo>
                  <a:cubicBezTo>
                    <a:pt x="23514" y="25730"/>
                    <a:pt x="23548" y="25737"/>
                    <a:pt x="23582" y="25751"/>
                  </a:cubicBezTo>
                  <a:cubicBezTo>
                    <a:pt x="23650" y="25785"/>
                    <a:pt x="23698" y="25866"/>
                    <a:pt x="23643" y="25914"/>
                  </a:cubicBezTo>
                  <a:cubicBezTo>
                    <a:pt x="23419" y="26125"/>
                    <a:pt x="23439" y="26322"/>
                    <a:pt x="23650" y="26532"/>
                  </a:cubicBezTo>
                  <a:cubicBezTo>
                    <a:pt x="23752" y="26627"/>
                    <a:pt x="23820" y="26763"/>
                    <a:pt x="23936" y="26831"/>
                  </a:cubicBezTo>
                  <a:cubicBezTo>
                    <a:pt x="24092" y="26920"/>
                    <a:pt x="24228" y="26988"/>
                    <a:pt x="24221" y="27198"/>
                  </a:cubicBezTo>
                  <a:cubicBezTo>
                    <a:pt x="24221" y="27334"/>
                    <a:pt x="24241" y="27470"/>
                    <a:pt x="24275" y="27606"/>
                  </a:cubicBezTo>
                  <a:cubicBezTo>
                    <a:pt x="24323" y="27912"/>
                    <a:pt x="24466" y="28197"/>
                    <a:pt x="24690" y="28422"/>
                  </a:cubicBezTo>
                  <a:cubicBezTo>
                    <a:pt x="24805" y="28551"/>
                    <a:pt x="24982" y="28619"/>
                    <a:pt x="25159" y="28598"/>
                  </a:cubicBezTo>
                  <a:cubicBezTo>
                    <a:pt x="25302" y="28585"/>
                    <a:pt x="25410" y="28456"/>
                    <a:pt x="25390" y="28313"/>
                  </a:cubicBezTo>
                  <a:cubicBezTo>
                    <a:pt x="25369" y="28211"/>
                    <a:pt x="25329" y="28116"/>
                    <a:pt x="25308" y="28021"/>
                  </a:cubicBezTo>
                  <a:cubicBezTo>
                    <a:pt x="25295" y="27987"/>
                    <a:pt x="25302" y="27953"/>
                    <a:pt x="25315" y="27919"/>
                  </a:cubicBezTo>
                  <a:cubicBezTo>
                    <a:pt x="25356" y="27851"/>
                    <a:pt x="25397" y="27871"/>
                    <a:pt x="25444" y="27966"/>
                  </a:cubicBezTo>
                  <a:cubicBezTo>
                    <a:pt x="25492" y="28095"/>
                    <a:pt x="25580" y="28218"/>
                    <a:pt x="25587" y="28347"/>
                  </a:cubicBezTo>
                  <a:cubicBezTo>
                    <a:pt x="25601" y="28578"/>
                    <a:pt x="25750" y="28714"/>
                    <a:pt x="25879" y="28877"/>
                  </a:cubicBezTo>
                  <a:cubicBezTo>
                    <a:pt x="25900" y="28897"/>
                    <a:pt x="25913" y="28945"/>
                    <a:pt x="25900" y="28959"/>
                  </a:cubicBezTo>
                  <a:cubicBezTo>
                    <a:pt x="25866" y="29033"/>
                    <a:pt x="25798" y="29047"/>
                    <a:pt x="25723" y="28992"/>
                  </a:cubicBezTo>
                  <a:cubicBezTo>
                    <a:pt x="25669" y="28952"/>
                    <a:pt x="25607" y="28925"/>
                    <a:pt x="25539" y="28897"/>
                  </a:cubicBezTo>
                  <a:cubicBezTo>
                    <a:pt x="25329" y="28836"/>
                    <a:pt x="25111" y="28931"/>
                    <a:pt x="25009" y="29128"/>
                  </a:cubicBezTo>
                  <a:cubicBezTo>
                    <a:pt x="24928" y="29319"/>
                    <a:pt x="24853" y="29509"/>
                    <a:pt x="24894" y="29720"/>
                  </a:cubicBezTo>
                  <a:cubicBezTo>
                    <a:pt x="24941" y="29930"/>
                    <a:pt x="24975" y="30127"/>
                    <a:pt x="25009" y="30324"/>
                  </a:cubicBezTo>
                  <a:lnTo>
                    <a:pt x="24989" y="30304"/>
                  </a:lnTo>
                  <a:lnTo>
                    <a:pt x="24989" y="30365"/>
                  </a:lnTo>
                  <a:cubicBezTo>
                    <a:pt x="24996" y="30352"/>
                    <a:pt x="25003" y="30345"/>
                    <a:pt x="25009" y="30331"/>
                  </a:cubicBezTo>
                  <a:cubicBezTo>
                    <a:pt x="25132" y="30494"/>
                    <a:pt x="25213" y="30671"/>
                    <a:pt x="25138" y="30875"/>
                  </a:cubicBezTo>
                  <a:cubicBezTo>
                    <a:pt x="25023" y="31194"/>
                    <a:pt x="24989" y="31541"/>
                    <a:pt x="25036" y="31881"/>
                  </a:cubicBezTo>
                  <a:cubicBezTo>
                    <a:pt x="25043" y="31915"/>
                    <a:pt x="25077" y="31969"/>
                    <a:pt x="25098" y="31962"/>
                  </a:cubicBezTo>
                  <a:cubicBezTo>
                    <a:pt x="25152" y="31956"/>
                    <a:pt x="25240" y="31949"/>
                    <a:pt x="25268" y="31908"/>
                  </a:cubicBezTo>
                  <a:cubicBezTo>
                    <a:pt x="25390" y="31690"/>
                    <a:pt x="25499" y="31466"/>
                    <a:pt x="25607" y="31242"/>
                  </a:cubicBezTo>
                  <a:cubicBezTo>
                    <a:pt x="25614" y="31215"/>
                    <a:pt x="25614" y="31181"/>
                    <a:pt x="25621" y="31147"/>
                  </a:cubicBezTo>
                  <a:lnTo>
                    <a:pt x="25669" y="31147"/>
                  </a:lnTo>
                  <a:cubicBezTo>
                    <a:pt x="25764" y="31024"/>
                    <a:pt x="25920" y="30963"/>
                    <a:pt x="26069" y="30990"/>
                  </a:cubicBezTo>
                  <a:cubicBezTo>
                    <a:pt x="26076" y="30977"/>
                    <a:pt x="26083" y="30977"/>
                    <a:pt x="26090" y="30963"/>
                  </a:cubicBezTo>
                  <a:lnTo>
                    <a:pt x="26117" y="30963"/>
                  </a:lnTo>
                  <a:cubicBezTo>
                    <a:pt x="26117" y="30936"/>
                    <a:pt x="26124" y="30909"/>
                    <a:pt x="26131" y="30889"/>
                  </a:cubicBezTo>
                  <a:cubicBezTo>
                    <a:pt x="26416" y="30508"/>
                    <a:pt x="26708" y="30141"/>
                    <a:pt x="26865" y="29692"/>
                  </a:cubicBezTo>
                  <a:cubicBezTo>
                    <a:pt x="26878" y="29665"/>
                    <a:pt x="26973" y="29658"/>
                    <a:pt x="27028" y="29658"/>
                  </a:cubicBezTo>
                  <a:cubicBezTo>
                    <a:pt x="27048" y="29658"/>
                    <a:pt x="27089" y="29706"/>
                    <a:pt x="27089" y="29733"/>
                  </a:cubicBezTo>
                  <a:cubicBezTo>
                    <a:pt x="27096" y="29835"/>
                    <a:pt x="27089" y="29937"/>
                    <a:pt x="27068" y="30032"/>
                  </a:cubicBezTo>
                  <a:cubicBezTo>
                    <a:pt x="26994" y="30257"/>
                    <a:pt x="26912" y="30474"/>
                    <a:pt x="26817" y="30685"/>
                  </a:cubicBezTo>
                  <a:cubicBezTo>
                    <a:pt x="26735" y="30868"/>
                    <a:pt x="26837" y="30984"/>
                    <a:pt x="26919" y="31113"/>
                  </a:cubicBezTo>
                  <a:lnTo>
                    <a:pt x="26967" y="31120"/>
                  </a:lnTo>
                  <a:lnTo>
                    <a:pt x="26967" y="31181"/>
                  </a:lnTo>
                  <a:cubicBezTo>
                    <a:pt x="27041" y="31283"/>
                    <a:pt x="27096" y="31405"/>
                    <a:pt x="27109" y="31527"/>
                  </a:cubicBezTo>
                  <a:cubicBezTo>
                    <a:pt x="27123" y="31541"/>
                    <a:pt x="27123" y="31548"/>
                    <a:pt x="27143" y="31555"/>
                  </a:cubicBezTo>
                  <a:lnTo>
                    <a:pt x="27164" y="31602"/>
                  </a:lnTo>
                  <a:lnTo>
                    <a:pt x="27123" y="31575"/>
                  </a:lnTo>
                  <a:cubicBezTo>
                    <a:pt x="27123" y="31561"/>
                    <a:pt x="27109" y="31548"/>
                    <a:pt x="27109" y="31527"/>
                  </a:cubicBezTo>
                  <a:cubicBezTo>
                    <a:pt x="26973" y="31446"/>
                    <a:pt x="26967" y="31317"/>
                    <a:pt x="26967" y="31181"/>
                  </a:cubicBezTo>
                  <a:cubicBezTo>
                    <a:pt x="26953" y="31167"/>
                    <a:pt x="26953" y="31154"/>
                    <a:pt x="26939" y="31140"/>
                  </a:cubicBezTo>
                  <a:lnTo>
                    <a:pt x="26919" y="31113"/>
                  </a:lnTo>
                  <a:cubicBezTo>
                    <a:pt x="26803" y="31106"/>
                    <a:pt x="26688" y="31079"/>
                    <a:pt x="26579" y="31045"/>
                  </a:cubicBezTo>
                  <a:cubicBezTo>
                    <a:pt x="26430" y="30990"/>
                    <a:pt x="26273" y="30963"/>
                    <a:pt x="26117" y="30963"/>
                  </a:cubicBezTo>
                  <a:cubicBezTo>
                    <a:pt x="26117" y="30970"/>
                    <a:pt x="26117" y="30977"/>
                    <a:pt x="26117" y="30984"/>
                  </a:cubicBezTo>
                  <a:lnTo>
                    <a:pt x="26076" y="30984"/>
                  </a:lnTo>
                  <a:cubicBezTo>
                    <a:pt x="25974" y="31126"/>
                    <a:pt x="25832" y="31154"/>
                    <a:pt x="25675" y="31147"/>
                  </a:cubicBezTo>
                  <a:cubicBezTo>
                    <a:pt x="25669" y="31154"/>
                    <a:pt x="25655" y="31160"/>
                    <a:pt x="25648" y="31174"/>
                  </a:cubicBezTo>
                  <a:cubicBezTo>
                    <a:pt x="25641" y="31188"/>
                    <a:pt x="25621" y="31222"/>
                    <a:pt x="25614" y="31242"/>
                  </a:cubicBezTo>
                  <a:cubicBezTo>
                    <a:pt x="25587" y="31534"/>
                    <a:pt x="25628" y="31840"/>
                    <a:pt x="25485" y="32125"/>
                  </a:cubicBezTo>
                  <a:cubicBezTo>
                    <a:pt x="25431" y="32227"/>
                    <a:pt x="25546" y="32370"/>
                    <a:pt x="25689" y="32411"/>
                  </a:cubicBezTo>
                  <a:cubicBezTo>
                    <a:pt x="25743" y="32424"/>
                    <a:pt x="25804" y="32438"/>
                    <a:pt x="25859" y="32438"/>
                  </a:cubicBezTo>
                  <a:cubicBezTo>
                    <a:pt x="25859" y="32431"/>
                    <a:pt x="25866" y="32424"/>
                    <a:pt x="25866" y="32418"/>
                  </a:cubicBezTo>
                  <a:cubicBezTo>
                    <a:pt x="25886" y="32397"/>
                    <a:pt x="25906" y="32377"/>
                    <a:pt x="25927" y="32356"/>
                  </a:cubicBezTo>
                  <a:cubicBezTo>
                    <a:pt x="25947" y="32309"/>
                    <a:pt x="25961" y="32261"/>
                    <a:pt x="25981" y="32214"/>
                  </a:cubicBezTo>
                  <a:cubicBezTo>
                    <a:pt x="25988" y="32241"/>
                    <a:pt x="26008" y="32275"/>
                    <a:pt x="26002" y="32289"/>
                  </a:cubicBezTo>
                  <a:cubicBezTo>
                    <a:pt x="25974" y="32316"/>
                    <a:pt x="25954" y="32336"/>
                    <a:pt x="25927" y="32356"/>
                  </a:cubicBezTo>
                  <a:cubicBezTo>
                    <a:pt x="25913" y="32390"/>
                    <a:pt x="25906" y="32418"/>
                    <a:pt x="25893" y="32445"/>
                  </a:cubicBezTo>
                  <a:lnTo>
                    <a:pt x="25859" y="32438"/>
                  </a:lnTo>
                  <a:cubicBezTo>
                    <a:pt x="25845" y="32533"/>
                    <a:pt x="25798" y="32649"/>
                    <a:pt x="25838" y="32710"/>
                  </a:cubicBezTo>
                  <a:cubicBezTo>
                    <a:pt x="25940" y="32859"/>
                    <a:pt x="26015" y="32995"/>
                    <a:pt x="25947" y="33179"/>
                  </a:cubicBezTo>
                  <a:cubicBezTo>
                    <a:pt x="25900" y="33308"/>
                    <a:pt x="25872" y="33437"/>
                    <a:pt x="25845" y="33573"/>
                  </a:cubicBezTo>
                  <a:cubicBezTo>
                    <a:pt x="25832" y="33668"/>
                    <a:pt x="25791" y="33797"/>
                    <a:pt x="25838" y="33865"/>
                  </a:cubicBezTo>
                  <a:cubicBezTo>
                    <a:pt x="26008" y="34096"/>
                    <a:pt x="25974" y="34388"/>
                    <a:pt x="26110" y="34626"/>
                  </a:cubicBezTo>
                  <a:cubicBezTo>
                    <a:pt x="26144" y="34681"/>
                    <a:pt x="26205" y="34708"/>
                    <a:pt x="26273" y="34715"/>
                  </a:cubicBezTo>
                  <a:cubicBezTo>
                    <a:pt x="26341" y="34708"/>
                    <a:pt x="26402" y="34667"/>
                    <a:pt x="26436" y="34613"/>
                  </a:cubicBezTo>
                  <a:cubicBezTo>
                    <a:pt x="26572" y="34314"/>
                    <a:pt x="26729" y="34021"/>
                    <a:pt x="26735" y="33682"/>
                  </a:cubicBezTo>
                  <a:lnTo>
                    <a:pt x="26715" y="33682"/>
                  </a:lnTo>
                  <a:cubicBezTo>
                    <a:pt x="26715" y="33661"/>
                    <a:pt x="26708" y="33641"/>
                    <a:pt x="26708" y="33627"/>
                  </a:cubicBezTo>
                  <a:lnTo>
                    <a:pt x="26647" y="33580"/>
                  </a:lnTo>
                  <a:cubicBezTo>
                    <a:pt x="26668" y="33587"/>
                    <a:pt x="26695" y="33587"/>
                    <a:pt x="26702" y="33600"/>
                  </a:cubicBezTo>
                  <a:cubicBezTo>
                    <a:pt x="26708" y="33614"/>
                    <a:pt x="26702" y="33621"/>
                    <a:pt x="26708" y="33627"/>
                  </a:cubicBezTo>
                  <a:lnTo>
                    <a:pt x="26742" y="33655"/>
                  </a:lnTo>
                  <a:lnTo>
                    <a:pt x="26742" y="33682"/>
                  </a:lnTo>
                  <a:lnTo>
                    <a:pt x="26939" y="33682"/>
                  </a:lnTo>
                  <a:lnTo>
                    <a:pt x="26926" y="33655"/>
                  </a:lnTo>
                  <a:lnTo>
                    <a:pt x="26967" y="33614"/>
                  </a:lnTo>
                  <a:lnTo>
                    <a:pt x="26946" y="33682"/>
                  </a:lnTo>
                  <a:lnTo>
                    <a:pt x="26939" y="33682"/>
                  </a:lnTo>
                  <a:cubicBezTo>
                    <a:pt x="27014" y="33797"/>
                    <a:pt x="27082" y="33920"/>
                    <a:pt x="27157" y="34042"/>
                  </a:cubicBezTo>
                  <a:cubicBezTo>
                    <a:pt x="27170" y="34035"/>
                    <a:pt x="27170" y="34021"/>
                    <a:pt x="27184" y="34021"/>
                  </a:cubicBezTo>
                  <a:cubicBezTo>
                    <a:pt x="27184" y="34049"/>
                    <a:pt x="27191" y="34076"/>
                    <a:pt x="27198" y="34103"/>
                  </a:cubicBezTo>
                  <a:cubicBezTo>
                    <a:pt x="27225" y="34137"/>
                    <a:pt x="27245" y="34185"/>
                    <a:pt x="27252" y="34232"/>
                  </a:cubicBezTo>
                  <a:cubicBezTo>
                    <a:pt x="27252" y="34321"/>
                    <a:pt x="27218" y="34321"/>
                    <a:pt x="27198" y="34232"/>
                  </a:cubicBezTo>
                  <a:cubicBezTo>
                    <a:pt x="27198" y="34191"/>
                    <a:pt x="27198" y="34157"/>
                    <a:pt x="27198" y="34123"/>
                  </a:cubicBezTo>
                  <a:lnTo>
                    <a:pt x="27198" y="34103"/>
                  </a:lnTo>
                  <a:cubicBezTo>
                    <a:pt x="27198" y="34096"/>
                    <a:pt x="27177" y="34069"/>
                    <a:pt x="27164" y="34049"/>
                  </a:cubicBezTo>
                  <a:cubicBezTo>
                    <a:pt x="27164" y="34049"/>
                    <a:pt x="27164" y="34049"/>
                    <a:pt x="27164" y="34042"/>
                  </a:cubicBezTo>
                  <a:cubicBezTo>
                    <a:pt x="27001" y="34137"/>
                    <a:pt x="26973" y="34280"/>
                    <a:pt x="27007" y="34456"/>
                  </a:cubicBezTo>
                  <a:cubicBezTo>
                    <a:pt x="27028" y="34592"/>
                    <a:pt x="27116" y="34715"/>
                    <a:pt x="27245" y="34769"/>
                  </a:cubicBezTo>
                  <a:cubicBezTo>
                    <a:pt x="27347" y="34796"/>
                    <a:pt x="27449" y="34817"/>
                    <a:pt x="27551" y="34830"/>
                  </a:cubicBezTo>
                  <a:cubicBezTo>
                    <a:pt x="27680" y="34864"/>
                    <a:pt x="27728" y="34953"/>
                    <a:pt x="27646" y="35041"/>
                  </a:cubicBezTo>
                  <a:cubicBezTo>
                    <a:pt x="27449" y="35252"/>
                    <a:pt x="27306" y="35469"/>
                    <a:pt x="27306" y="35768"/>
                  </a:cubicBezTo>
                  <a:cubicBezTo>
                    <a:pt x="27306" y="35890"/>
                    <a:pt x="27150" y="35884"/>
                    <a:pt x="27062" y="35924"/>
                  </a:cubicBezTo>
                  <a:cubicBezTo>
                    <a:pt x="26933" y="35992"/>
                    <a:pt x="26919" y="36053"/>
                    <a:pt x="27007" y="36149"/>
                  </a:cubicBezTo>
                  <a:cubicBezTo>
                    <a:pt x="27245" y="36407"/>
                    <a:pt x="27232" y="36516"/>
                    <a:pt x="26933" y="36645"/>
                  </a:cubicBezTo>
                  <a:cubicBezTo>
                    <a:pt x="26858" y="36679"/>
                    <a:pt x="26797" y="36699"/>
                    <a:pt x="26810" y="36781"/>
                  </a:cubicBezTo>
                  <a:cubicBezTo>
                    <a:pt x="26871" y="37018"/>
                    <a:pt x="27075" y="37182"/>
                    <a:pt x="27252" y="37120"/>
                  </a:cubicBezTo>
                  <a:cubicBezTo>
                    <a:pt x="27490" y="37046"/>
                    <a:pt x="27707" y="36930"/>
                    <a:pt x="27966" y="36944"/>
                  </a:cubicBezTo>
                  <a:cubicBezTo>
                    <a:pt x="27993" y="36944"/>
                    <a:pt x="28047" y="36964"/>
                    <a:pt x="28047" y="36978"/>
                  </a:cubicBezTo>
                  <a:cubicBezTo>
                    <a:pt x="28054" y="37039"/>
                    <a:pt x="28067" y="37114"/>
                    <a:pt x="28034" y="37154"/>
                  </a:cubicBezTo>
                  <a:cubicBezTo>
                    <a:pt x="27938" y="37250"/>
                    <a:pt x="27836" y="37338"/>
                    <a:pt x="27728" y="37426"/>
                  </a:cubicBezTo>
                  <a:cubicBezTo>
                    <a:pt x="27544" y="37583"/>
                    <a:pt x="27449" y="37820"/>
                    <a:pt x="27463" y="38065"/>
                  </a:cubicBezTo>
                  <a:cubicBezTo>
                    <a:pt x="27463" y="38119"/>
                    <a:pt x="27544" y="38167"/>
                    <a:pt x="27585" y="38215"/>
                  </a:cubicBezTo>
                  <a:lnTo>
                    <a:pt x="27585" y="38215"/>
                  </a:lnTo>
                  <a:lnTo>
                    <a:pt x="27558" y="38187"/>
                  </a:lnTo>
                  <a:cubicBezTo>
                    <a:pt x="27578" y="38187"/>
                    <a:pt x="27592" y="38187"/>
                    <a:pt x="27605" y="38181"/>
                  </a:cubicBezTo>
                  <a:lnTo>
                    <a:pt x="27639" y="38133"/>
                  </a:lnTo>
                  <a:cubicBezTo>
                    <a:pt x="27680" y="38167"/>
                    <a:pt x="27660" y="38181"/>
                    <a:pt x="27605" y="38181"/>
                  </a:cubicBezTo>
                  <a:lnTo>
                    <a:pt x="27585" y="38215"/>
                  </a:lnTo>
                  <a:cubicBezTo>
                    <a:pt x="27762" y="38398"/>
                    <a:pt x="27938" y="38575"/>
                    <a:pt x="28108" y="38758"/>
                  </a:cubicBezTo>
                  <a:cubicBezTo>
                    <a:pt x="28203" y="38853"/>
                    <a:pt x="28237" y="38996"/>
                    <a:pt x="28183" y="39118"/>
                  </a:cubicBezTo>
                  <a:cubicBezTo>
                    <a:pt x="28135" y="39227"/>
                    <a:pt x="28081" y="39336"/>
                    <a:pt x="28020" y="39438"/>
                  </a:cubicBezTo>
                  <a:lnTo>
                    <a:pt x="28006" y="39431"/>
                  </a:lnTo>
                  <a:cubicBezTo>
                    <a:pt x="28000" y="39445"/>
                    <a:pt x="28000" y="39451"/>
                    <a:pt x="28006" y="39465"/>
                  </a:cubicBezTo>
                  <a:lnTo>
                    <a:pt x="28027" y="39445"/>
                  </a:lnTo>
                  <a:cubicBezTo>
                    <a:pt x="28013" y="39547"/>
                    <a:pt x="27972" y="39655"/>
                    <a:pt x="28006" y="39744"/>
                  </a:cubicBezTo>
                  <a:cubicBezTo>
                    <a:pt x="28067" y="39920"/>
                    <a:pt x="28074" y="40077"/>
                    <a:pt x="27945" y="40219"/>
                  </a:cubicBezTo>
                  <a:cubicBezTo>
                    <a:pt x="27925" y="40247"/>
                    <a:pt x="27911" y="40281"/>
                    <a:pt x="27904" y="40315"/>
                  </a:cubicBezTo>
                  <a:lnTo>
                    <a:pt x="28203" y="40919"/>
                  </a:lnTo>
                  <a:cubicBezTo>
                    <a:pt x="28400" y="40994"/>
                    <a:pt x="28577" y="41116"/>
                    <a:pt x="28706" y="41280"/>
                  </a:cubicBezTo>
                  <a:cubicBezTo>
                    <a:pt x="28829" y="41449"/>
                    <a:pt x="29005" y="41572"/>
                    <a:pt x="29202" y="41640"/>
                  </a:cubicBezTo>
                  <a:cubicBezTo>
                    <a:pt x="29366" y="41708"/>
                    <a:pt x="29522" y="41782"/>
                    <a:pt x="29678" y="41871"/>
                  </a:cubicBezTo>
                  <a:cubicBezTo>
                    <a:pt x="29773" y="41912"/>
                    <a:pt x="29828" y="42020"/>
                    <a:pt x="29794" y="42122"/>
                  </a:cubicBezTo>
                  <a:cubicBezTo>
                    <a:pt x="29719" y="42326"/>
                    <a:pt x="29678" y="42523"/>
                    <a:pt x="29753" y="42727"/>
                  </a:cubicBezTo>
                  <a:cubicBezTo>
                    <a:pt x="29794" y="42809"/>
                    <a:pt x="29841" y="42883"/>
                    <a:pt x="29902" y="42945"/>
                  </a:cubicBezTo>
                  <a:lnTo>
                    <a:pt x="29957" y="42938"/>
                  </a:lnTo>
                  <a:lnTo>
                    <a:pt x="29923" y="42972"/>
                  </a:lnTo>
                  <a:lnTo>
                    <a:pt x="29902" y="42945"/>
                  </a:lnTo>
                  <a:lnTo>
                    <a:pt x="29896" y="42945"/>
                  </a:lnTo>
                  <a:cubicBezTo>
                    <a:pt x="29909" y="43013"/>
                    <a:pt x="29923" y="43087"/>
                    <a:pt x="29943" y="43155"/>
                  </a:cubicBezTo>
                  <a:cubicBezTo>
                    <a:pt x="30032" y="43169"/>
                    <a:pt x="30127" y="43182"/>
                    <a:pt x="30222" y="43203"/>
                  </a:cubicBezTo>
                  <a:cubicBezTo>
                    <a:pt x="30365" y="43237"/>
                    <a:pt x="30480" y="43284"/>
                    <a:pt x="30528" y="43441"/>
                  </a:cubicBezTo>
                  <a:cubicBezTo>
                    <a:pt x="30596" y="43672"/>
                    <a:pt x="30691" y="43896"/>
                    <a:pt x="30799" y="44107"/>
                  </a:cubicBezTo>
                  <a:cubicBezTo>
                    <a:pt x="30929" y="44331"/>
                    <a:pt x="30827" y="44501"/>
                    <a:pt x="30745" y="44691"/>
                  </a:cubicBezTo>
                  <a:cubicBezTo>
                    <a:pt x="30711" y="44752"/>
                    <a:pt x="30670" y="44807"/>
                    <a:pt x="30609" y="44847"/>
                  </a:cubicBezTo>
                  <a:cubicBezTo>
                    <a:pt x="30528" y="44902"/>
                    <a:pt x="30412" y="44983"/>
                    <a:pt x="30344" y="44963"/>
                  </a:cubicBezTo>
                  <a:cubicBezTo>
                    <a:pt x="30045" y="44875"/>
                    <a:pt x="29719" y="44847"/>
                    <a:pt x="29495" y="44603"/>
                  </a:cubicBezTo>
                  <a:lnTo>
                    <a:pt x="29529" y="44623"/>
                  </a:lnTo>
                  <a:lnTo>
                    <a:pt x="29501" y="44603"/>
                  </a:lnTo>
                  <a:cubicBezTo>
                    <a:pt x="29603" y="44623"/>
                    <a:pt x="29699" y="44630"/>
                    <a:pt x="29800" y="44637"/>
                  </a:cubicBezTo>
                  <a:cubicBezTo>
                    <a:pt x="29977" y="44650"/>
                    <a:pt x="30133" y="44508"/>
                    <a:pt x="30127" y="44331"/>
                  </a:cubicBezTo>
                  <a:cubicBezTo>
                    <a:pt x="30154" y="43937"/>
                    <a:pt x="30086" y="43543"/>
                    <a:pt x="29923" y="43176"/>
                  </a:cubicBezTo>
                  <a:cubicBezTo>
                    <a:pt x="29766" y="43114"/>
                    <a:pt x="29624" y="43040"/>
                    <a:pt x="29569" y="42856"/>
                  </a:cubicBezTo>
                  <a:cubicBezTo>
                    <a:pt x="29529" y="42686"/>
                    <a:pt x="29461" y="42530"/>
                    <a:pt x="29420" y="42367"/>
                  </a:cubicBezTo>
                  <a:cubicBezTo>
                    <a:pt x="29345" y="42014"/>
                    <a:pt x="29073" y="41735"/>
                    <a:pt x="28720" y="41667"/>
                  </a:cubicBezTo>
                  <a:cubicBezTo>
                    <a:pt x="28448" y="41585"/>
                    <a:pt x="28197" y="41449"/>
                    <a:pt x="27986" y="41266"/>
                  </a:cubicBezTo>
                  <a:cubicBezTo>
                    <a:pt x="27857" y="41150"/>
                    <a:pt x="27714" y="41042"/>
                    <a:pt x="27571" y="40947"/>
                  </a:cubicBezTo>
                  <a:cubicBezTo>
                    <a:pt x="27476" y="40906"/>
                    <a:pt x="27374" y="40879"/>
                    <a:pt x="27272" y="40872"/>
                  </a:cubicBezTo>
                  <a:cubicBezTo>
                    <a:pt x="27184" y="40858"/>
                    <a:pt x="27048" y="40981"/>
                    <a:pt x="27062" y="41055"/>
                  </a:cubicBezTo>
                  <a:cubicBezTo>
                    <a:pt x="27096" y="41259"/>
                    <a:pt x="27164" y="41449"/>
                    <a:pt x="27143" y="41667"/>
                  </a:cubicBezTo>
                  <a:cubicBezTo>
                    <a:pt x="27150" y="41769"/>
                    <a:pt x="27191" y="41864"/>
                    <a:pt x="27252" y="41939"/>
                  </a:cubicBezTo>
                  <a:cubicBezTo>
                    <a:pt x="27401" y="42136"/>
                    <a:pt x="27585" y="42299"/>
                    <a:pt x="27721" y="42496"/>
                  </a:cubicBezTo>
                  <a:cubicBezTo>
                    <a:pt x="28129" y="43101"/>
                    <a:pt x="28679" y="43597"/>
                    <a:pt x="29073" y="44195"/>
                  </a:cubicBezTo>
                  <a:cubicBezTo>
                    <a:pt x="29148" y="44277"/>
                    <a:pt x="29223" y="44345"/>
                    <a:pt x="29311" y="44406"/>
                  </a:cubicBezTo>
                  <a:lnTo>
                    <a:pt x="29284" y="44385"/>
                  </a:lnTo>
                  <a:lnTo>
                    <a:pt x="29304" y="44406"/>
                  </a:lnTo>
                  <a:cubicBezTo>
                    <a:pt x="29019" y="44521"/>
                    <a:pt x="28849" y="44718"/>
                    <a:pt x="28842" y="45024"/>
                  </a:cubicBezTo>
                  <a:cubicBezTo>
                    <a:pt x="28835" y="45473"/>
                    <a:pt x="28822" y="45921"/>
                    <a:pt x="28849" y="46370"/>
                  </a:cubicBezTo>
                  <a:cubicBezTo>
                    <a:pt x="28890" y="46934"/>
                    <a:pt x="28767" y="47450"/>
                    <a:pt x="28564" y="47980"/>
                  </a:cubicBezTo>
                  <a:cubicBezTo>
                    <a:pt x="28353" y="48524"/>
                    <a:pt x="28095" y="49054"/>
                    <a:pt x="27952" y="49625"/>
                  </a:cubicBezTo>
                  <a:cubicBezTo>
                    <a:pt x="27836" y="50169"/>
                    <a:pt x="27619" y="50685"/>
                    <a:pt x="27306" y="51140"/>
                  </a:cubicBezTo>
                  <a:cubicBezTo>
                    <a:pt x="27007" y="51562"/>
                    <a:pt x="26933" y="52024"/>
                    <a:pt x="26939" y="52513"/>
                  </a:cubicBezTo>
                  <a:cubicBezTo>
                    <a:pt x="26939" y="52615"/>
                    <a:pt x="26953" y="52724"/>
                    <a:pt x="26960" y="52826"/>
                  </a:cubicBezTo>
                  <a:cubicBezTo>
                    <a:pt x="26987" y="53383"/>
                    <a:pt x="26905" y="53920"/>
                    <a:pt x="26566" y="54396"/>
                  </a:cubicBezTo>
                  <a:cubicBezTo>
                    <a:pt x="26457" y="54538"/>
                    <a:pt x="26443" y="54729"/>
                    <a:pt x="26518" y="54885"/>
                  </a:cubicBezTo>
                  <a:cubicBezTo>
                    <a:pt x="26708" y="55218"/>
                    <a:pt x="26756" y="55612"/>
                    <a:pt x="26654" y="55986"/>
                  </a:cubicBezTo>
                  <a:cubicBezTo>
                    <a:pt x="26606" y="56142"/>
                    <a:pt x="26634" y="56326"/>
                    <a:pt x="26640" y="56496"/>
                  </a:cubicBezTo>
                  <a:cubicBezTo>
                    <a:pt x="26640" y="56598"/>
                    <a:pt x="26661" y="56700"/>
                    <a:pt x="26695" y="56795"/>
                  </a:cubicBezTo>
                  <a:cubicBezTo>
                    <a:pt x="26810" y="57080"/>
                    <a:pt x="26933" y="57366"/>
                    <a:pt x="27075" y="57637"/>
                  </a:cubicBezTo>
                  <a:cubicBezTo>
                    <a:pt x="27136" y="57719"/>
                    <a:pt x="27218" y="57787"/>
                    <a:pt x="27313" y="57834"/>
                  </a:cubicBezTo>
                  <a:cubicBezTo>
                    <a:pt x="27503" y="57950"/>
                    <a:pt x="27510" y="57950"/>
                    <a:pt x="27449" y="58106"/>
                  </a:cubicBezTo>
                  <a:cubicBezTo>
                    <a:pt x="27401" y="58195"/>
                    <a:pt x="27368" y="58290"/>
                    <a:pt x="27334" y="58392"/>
                  </a:cubicBezTo>
                  <a:cubicBezTo>
                    <a:pt x="27306" y="58487"/>
                    <a:pt x="27300" y="58596"/>
                    <a:pt x="27320" y="58691"/>
                  </a:cubicBezTo>
                  <a:cubicBezTo>
                    <a:pt x="27422" y="58983"/>
                    <a:pt x="27599" y="59248"/>
                    <a:pt x="27463" y="59574"/>
                  </a:cubicBezTo>
                  <a:cubicBezTo>
                    <a:pt x="27435" y="59656"/>
                    <a:pt x="27483" y="59778"/>
                    <a:pt x="27524" y="59873"/>
                  </a:cubicBezTo>
                  <a:cubicBezTo>
                    <a:pt x="27694" y="60247"/>
                    <a:pt x="27864" y="60628"/>
                    <a:pt x="28054" y="60995"/>
                  </a:cubicBezTo>
                  <a:cubicBezTo>
                    <a:pt x="28149" y="61178"/>
                    <a:pt x="28190" y="61382"/>
                    <a:pt x="28176" y="61593"/>
                  </a:cubicBezTo>
                  <a:cubicBezTo>
                    <a:pt x="28149" y="61831"/>
                    <a:pt x="28231" y="61953"/>
                    <a:pt x="28414" y="61980"/>
                  </a:cubicBezTo>
                  <a:cubicBezTo>
                    <a:pt x="29039" y="62075"/>
                    <a:pt x="29495" y="62463"/>
                    <a:pt x="30004" y="62762"/>
                  </a:cubicBezTo>
                  <a:cubicBezTo>
                    <a:pt x="30432" y="63020"/>
                    <a:pt x="30684" y="63360"/>
                    <a:pt x="30698" y="63849"/>
                  </a:cubicBezTo>
                  <a:cubicBezTo>
                    <a:pt x="30711" y="64229"/>
                    <a:pt x="30833" y="64590"/>
                    <a:pt x="30942" y="64950"/>
                  </a:cubicBezTo>
                  <a:cubicBezTo>
                    <a:pt x="31119" y="65575"/>
                    <a:pt x="31432" y="66166"/>
                    <a:pt x="31513" y="66819"/>
                  </a:cubicBezTo>
                  <a:cubicBezTo>
                    <a:pt x="31554" y="67029"/>
                    <a:pt x="31669" y="67213"/>
                    <a:pt x="31846" y="67335"/>
                  </a:cubicBezTo>
                  <a:cubicBezTo>
                    <a:pt x="32186" y="67600"/>
                    <a:pt x="32383" y="67967"/>
                    <a:pt x="32594" y="68327"/>
                  </a:cubicBezTo>
                  <a:cubicBezTo>
                    <a:pt x="32709" y="68525"/>
                    <a:pt x="32668" y="68722"/>
                    <a:pt x="32560" y="68912"/>
                  </a:cubicBezTo>
                  <a:cubicBezTo>
                    <a:pt x="32485" y="69055"/>
                    <a:pt x="32356" y="69082"/>
                    <a:pt x="32206" y="69068"/>
                  </a:cubicBezTo>
                  <a:cubicBezTo>
                    <a:pt x="32172" y="69068"/>
                    <a:pt x="32131" y="69075"/>
                    <a:pt x="32104" y="69089"/>
                  </a:cubicBezTo>
                  <a:cubicBezTo>
                    <a:pt x="32002" y="69129"/>
                    <a:pt x="31955" y="69238"/>
                    <a:pt x="31989" y="69340"/>
                  </a:cubicBezTo>
                  <a:cubicBezTo>
                    <a:pt x="32145" y="69653"/>
                    <a:pt x="32403" y="69904"/>
                    <a:pt x="32723" y="70054"/>
                  </a:cubicBezTo>
                  <a:cubicBezTo>
                    <a:pt x="33151" y="70244"/>
                    <a:pt x="33457" y="70577"/>
                    <a:pt x="33796" y="70869"/>
                  </a:cubicBezTo>
                  <a:cubicBezTo>
                    <a:pt x="33932" y="70991"/>
                    <a:pt x="34000" y="71161"/>
                    <a:pt x="33987" y="71338"/>
                  </a:cubicBezTo>
                  <a:cubicBezTo>
                    <a:pt x="33994" y="71508"/>
                    <a:pt x="33980" y="71678"/>
                    <a:pt x="33939" y="71848"/>
                  </a:cubicBezTo>
                  <a:cubicBezTo>
                    <a:pt x="33892" y="72072"/>
                    <a:pt x="33960" y="72228"/>
                    <a:pt x="34129" y="72391"/>
                  </a:cubicBezTo>
                  <a:cubicBezTo>
                    <a:pt x="34639" y="72901"/>
                    <a:pt x="35264" y="73322"/>
                    <a:pt x="35604" y="73988"/>
                  </a:cubicBezTo>
                  <a:cubicBezTo>
                    <a:pt x="35659" y="74097"/>
                    <a:pt x="35856" y="74104"/>
                    <a:pt x="35978" y="74009"/>
                  </a:cubicBezTo>
                  <a:cubicBezTo>
                    <a:pt x="36128" y="73907"/>
                    <a:pt x="36195" y="73730"/>
                    <a:pt x="36161" y="73554"/>
                  </a:cubicBezTo>
                  <a:cubicBezTo>
                    <a:pt x="36087" y="73322"/>
                    <a:pt x="35964" y="73112"/>
                    <a:pt x="35795" y="72935"/>
                  </a:cubicBezTo>
                  <a:cubicBezTo>
                    <a:pt x="35550" y="72602"/>
                    <a:pt x="35339" y="72242"/>
                    <a:pt x="35169" y="71868"/>
                  </a:cubicBezTo>
                  <a:cubicBezTo>
                    <a:pt x="35115" y="71705"/>
                    <a:pt x="35033" y="71549"/>
                    <a:pt x="34999" y="71379"/>
                  </a:cubicBezTo>
                  <a:cubicBezTo>
                    <a:pt x="34938" y="71114"/>
                    <a:pt x="34911" y="70835"/>
                    <a:pt x="34857" y="70563"/>
                  </a:cubicBezTo>
                  <a:cubicBezTo>
                    <a:pt x="34789" y="70251"/>
                    <a:pt x="34463" y="70101"/>
                    <a:pt x="34361" y="69789"/>
                  </a:cubicBezTo>
                  <a:cubicBezTo>
                    <a:pt x="34204" y="69333"/>
                    <a:pt x="33994" y="68898"/>
                    <a:pt x="33735" y="68491"/>
                  </a:cubicBezTo>
                  <a:cubicBezTo>
                    <a:pt x="33443" y="68056"/>
                    <a:pt x="33260" y="67573"/>
                    <a:pt x="32913" y="67172"/>
                  </a:cubicBezTo>
                  <a:cubicBezTo>
                    <a:pt x="32845" y="67091"/>
                    <a:pt x="32804" y="66995"/>
                    <a:pt x="32784" y="66893"/>
                  </a:cubicBezTo>
                  <a:cubicBezTo>
                    <a:pt x="32723" y="66384"/>
                    <a:pt x="32628" y="65874"/>
                    <a:pt x="32777" y="65358"/>
                  </a:cubicBezTo>
                  <a:cubicBezTo>
                    <a:pt x="32797" y="65276"/>
                    <a:pt x="32852" y="65235"/>
                    <a:pt x="32933" y="65276"/>
                  </a:cubicBezTo>
                  <a:cubicBezTo>
                    <a:pt x="33124" y="65358"/>
                    <a:pt x="33321" y="65446"/>
                    <a:pt x="33504" y="65528"/>
                  </a:cubicBezTo>
                  <a:cubicBezTo>
                    <a:pt x="33701" y="65602"/>
                    <a:pt x="33844" y="65779"/>
                    <a:pt x="33878" y="65983"/>
                  </a:cubicBezTo>
                  <a:cubicBezTo>
                    <a:pt x="33960" y="66425"/>
                    <a:pt x="34014" y="66866"/>
                    <a:pt x="34184" y="67288"/>
                  </a:cubicBezTo>
                  <a:cubicBezTo>
                    <a:pt x="34442" y="67933"/>
                    <a:pt x="34796" y="68531"/>
                    <a:pt x="35237" y="69068"/>
                  </a:cubicBezTo>
                  <a:cubicBezTo>
                    <a:pt x="35326" y="69170"/>
                    <a:pt x="35455" y="69272"/>
                    <a:pt x="35482" y="69388"/>
                  </a:cubicBezTo>
                  <a:cubicBezTo>
                    <a:pt x="35557" y="69721"/>
                    <a:pt x="35795" y="69924"/>
                    <a:pt x="36039" y="70122"/>
                  </a:cubicBezTo>
                  <a:cubicBezTo>
                    <a:pt x="36195" y="70257"/>
                    <a:pt x="36365" y="70380"/>
                    <a:pt x="36508" y="70529"/>
                  </a:cubicBezTo>
                  <a:cubicBezTo>
                    <a:pt x="36596" y="70597"/>
                    <a:pt x="36610" y="70720"/>
                    <a:pt x="36542" y="70808"/>
                  </a:cubicBezTo>
                  <a:cubicBezTo>
                    <a:pt x="36501" y="70869"/>
                    <a:pt x="36461" y="70923"/>
                    <a:pt x="36427" y="70978"/>
                  </a:cubicBezTo>
                  <a:cubicBezTo>
                    <a:pt x="36325" y="71127"/>
                    <a:pt x="36359" y="71331"/>
                    <a:pt x="36501" y="71447"/>
                  </a:cubicBezTo>
                  <a:cubicBezTo>
                    <a:pt x="36698" y="71596"/>
                    <a:pt x="36902" y="71725"/>
                    <a:pt x="37120" y="71848"/>
                  </a:cubicBezTo>
                  <a:cubicBezTo>
                    <a:pt x="37358" y="71963"/>
                    <a:pt x="37500" y="72113"/>
                    <a:pt x="37527" y="72391"/>
                  </a:cubicBezTo>
                  <a:cubicBezTo>
                    <a:pt x="37534" y="72507"/>
                    <a:pt x="37657" y="72622"/>
                    <a:pt x="37752" y="72718"/>
                  </a:cubicBezTo>
                  <a:cubicBezTo>
                    <a:pt x="38839" y="73812"/>
                    <a:pt x="39138" y="74383"/>
                    <a:pt x="39471" y="75613"/>
                  </a:cubicBezTo>
                  <a:cubicBezTo>
                    <a:pt x="39492" y="75715"/>
                    <a:pt x="39485" y="75817"/>
                    <a:pt x="39458" y="75919"/>
                  </a:cubicBezTo>
                  <a:cubicBezTo>
                    <a:pt x="39424" y="76048"/>
                    <a:pt x="39362" y="76177"/>
                    <a:pt x="39288" y="76292"/>
                  </a:cubicBezTo>
                  <a:cubicBezTo>
                    <a:pt x="39043" y="76625"/>
                    <a:pt x="39145" y="76931"/>
                    <a:pt x="39322" y="77251"/>
                  </a:cubicBezTo>
                  <a:cubicBezTo>
                    <a:pt x="39485" y="77536"/>
                    <a:pt x="39682" y="77760"/>
                    <a:pt x="40001" y="77862"/>
                  </a:cubicBezTo>
                  <a:cubicBezTo>
                    <a:pt x="40307" y="77957"/>
                    <a:pt x="40572" y="78148"/>
                    <a:pt x="40756" y="78413"/>
                  </a:cubicBezTo>
                  <a:cubicBezTo>
                    <a:pt x="40953" y="78684"/>
                    <a:pt x="41231" y="78814"/>
                    <a:pt x="41544" y="78882"/>
                  </a:cubicBezTo>
                  <a:cubicBezTo>
                    <a:pt x="41680" y="78916"/>
                    <a:pt x="41829" y="78929"/>
                    <a:pt x="41958" y="78970"/>
                  </a:cubicBezTo>
                  <a:cubicBezTo>
                    <a:pt x="42094" y="78997"/>
                    <a:pt x="42223" y="79058"/>
                    <a:pt x="42332" y="79140"/>
                  </a:cubicBezTo>
                  <a:cubicBezTo>
                    <a:pt x="42774" y="79541"/>
                    <a:pt x="43311" y="79833"/>
                    <a:pt x="43889" y="79982"/>
                  </a:cubicBezTo>
                  <a:cubicBezTo>
                    <a:pt x="44194" y="80071"/>
                    <a:pt x="44487" y="80193"/>
                    <a:pt x="44752" y="80363"/>
                  </a:cubicBezTo>
                  <a:cubicBezTo>
                    <a:pt x="45064" y="80526"/>
                    <a:pt x="45397" y="80648"/>
                    <a:pt x="45737" y="80730"/>
                  </a:cubicBezTo>
                  <a:cubicBezTo>
                    <a:pt x="46906" y="81070"/>
                    <a:pt x="46906" y="81070"/>
                    <a:pt x="48075" y="80655"/>
                  </a:cubicBezTo>
                  <a:cubicBezTo>
                    <a:pt x="48415" y="80533"/>
                    <a:pt x="48727" y="80567"/>
                    <a:pt x="48965" y="80784"/>
                  </a:cubicBezTo>
                  <a:cubicBezTo>
                    <a:pt x="49495" y="81287"/>
                    <a:pt x="50154" y="81654"/>
                    <a:pt x="50623" y="82225"/>
                  </a:cubicBezTo>
                  <a:cubicBezTo>
                    <a:pt x="50827" y="82477"/>
                    <a:pt x="51126" y="82626"/>
                    <a:pt x="51446" y="82653"/>
                  </a:cubicBezTo>
                  <a:cubicBezTo>
                    <a:pt x="51908" y="82687"/>
                    <a:pt x="52336" y="82844"/>
                    <a:pt x="52771" y="82973"/>
                  </a:cubicBezTo>
                  <a:cubicBezTo>
                    <a:pt x="53274" y="83129"/>
                    <a:pt x="53770" y="83333"/>
                    <a:pt x="54314" y="83299"/>
                  </a:cubicBezTo>
                  <a:cubicBezTo>
                    <a:pt x="54422" y="83285"/>
                    <a:pt x="54517" y="83353"/>
                    <a:pt x="54551" y="83455"/>
                  </a:cubicBezTo>
                  <a:cubicBezTo>
                    <a:pt x="54667" y="83754"/>
                    <a:pt x="54918" y="83965"/>
                    <a:pt x="55115" y="84196"/>
                  </a:cubicBezTo>
                  <a:cubicBezTo>
                    <a:pt x="55347" y="84454"/>
                    <a:pt x="55598" y="84706"/>
                    <a:pt x="55802" y="84978"/>
                  </a:cubicBezTo>
                  <a:cubicBezTo>
                    <a:pt x="55924" y="85141"/>
                    <a:pt x="56019" y="85331"/>
                    <a:pt x="55945" y="85555"/>
                  </a:cubicBezTo>
                  <a:cubicBezTo>
                    <a:pt x="55829" y="85888"/>
                    <a:pt x="56019" y="86072"/>
                    <a:pt x="56332" y="86160"/>
                  </a:cubicBezTo>
                  <a:cubicBezTo>
                    <a:pt x="56461" y="86208"/>
                    <a:pt x="56597" y="86242"/>
                    <a:pt x="56733" y="86255"/>
                  </a:cubicBezTo>
                  <a:cubicBezTo>
                    <a:pt x="56835" y="86242"/>
                    <a:pt x="56944" y="86262"/>
                    <a:pt x="57032" y="86316"/>
                  </a:cubicBezTo>
                  <a:cubicBezTo>
                    <a:pt x="57283" y="86507"/>
                    <a:pt x="57562" y="86670"/>
                    <a:pt x="57630" y="87003"/>
                  </a:cubicBezTo>
                  <a:cubicBezTo>
                    <a:pt x="57718" y="87376"/>
                    <a:pt x="58024" y="87465"/>
                    <a:pt x="58344" y="87512"/>
                  </a:cubicBezTo>
                  <a:cubicBezTo>
                    <a:pt x="58452" y="87533"/>
                    <a:pt x="58554" y="87519"/>
                    <a:pt x="58656" y="87485"/>
                  </a:cubicBezTo>
                  <a:cubicBezTo>
                    <a:pt x="58962" y="87370"/>
                    <a:pt x="59309" y="87458"/>
                    <a:pt x="59519" y="87709"/>
                  </a:cubicBezTo>
                  <a:cubicBezTo>
                    <a:pt x="59710" y="87927"/>
                    <a:pt x="59975" y="88022"/>
                    <a:pt x="60185" y="88206"/>
                  </a:cubicBezTo>
                  <a:cubicBezTo>
                    <a:pt x="60416" y="88409"/>
                    <a:pt x="60545" y="88375"/>
                    <a:pt x="60831" y="88165"/>
                  </a:cubicBezTo>
                  <a:cubicBezTo>
                    <a:pt x="60953" y="88090"/>
                    <a:pt x="60994" y="87934"/>
                    <a:pt x="60933" y="87805"/>
                  </a:cubicBezTo>
                  <a:cubicBezTo>
                    <a:pt x="60892" y="87709"/>
                    <a:pt x="60838" y="87580"/>
                    <a:pt x="60933" y="87519"/>
                  </a:cubicBezTo>
                  <a:cubicBezTo>
                    <a:pt x="61198" y="87343"/>
                    <a:pt x="61361" y="87077"/>
                    <a:pt x="61565" y="86840"/>
                  </a:cubicBezTo>
                  <a:cubicBezTo>
                    <a:pt x="61606" y="86792"/>
                    <a:pt x="61769" y="86799"/>
                    <a:pt x="61850" y="86840"/>
                  </a:cubicBezTo>
                  <a:cubicBezTo>
                    <a:pt x="62149" y="86982"/>
                    <a:pt x="62374" y="87207"/>
                    <a:pt x="62408" y="87540"/>
                  </a:cubicBezTo>
                  <a:cubicBezTo>
                    <a:pt x="62421" y="87784"/>
                    <a:pt x="62509" y="88009"/>
                    <a:pt x="62659" y="88199"/>
                  </a:cubicBezTo>
                  <a:cubicBezTo>
                    <a:pt x="62863" y="88437"/>
                    <a:pt x="62904" y="88770"/>
                    <a:pt x="63141" y="88994"/>
                  </a:cubicBezTo>
                  <a:cubicBezTo>
                    <a:pt x="63203" y="89055"/>
                    <a:pt x="63216" y="89184"/>
                    <a:pt x="63216" y="89279"/>
                  </a:cubicBezTo>
                  <a:cubicBezTo>
                    <a:pt x="63216" y="89721"/>
                    <a:pt x="63243" y="90170"/>
                    <a:pt x="63189" y="90611"/>
                  </a:cubicBezTo>
                  <a:cubicBezTo>
                    <a:pt x="63162" y="90863"/>
                    <a:pt x="63182" y="91080"/>
                    <a:pt x="63345" y="91277"/>
                  </a:cubicBezTo>
                  <a:cubicBezTo>
                    <a:pt x="63420" y="91372"/>
                    <a:pt x="63386" y="91481"/>
                    <a:pt x="63332" y="91570"/>
                  </a:cubicBezTo>
                  <a:cubicBezTo>
                    <a:pt x="63121" y="91889"/>
                    <a:pt x="62917" y="92222"/>
                    <a:pt x="62543" y="92378"/>
                  </a:cubicBezTo>
                  <a:cubicBezTo>
                    <a:pt x="62183" y="92528"/>
                    <a:pt x="61911" y="92840"/>
                    <a:pt x="61823" y="93221"/>
                  </a:cubicBezTo>
                  <a:cubicBezTo>
                    <a:pt x="61775" y="93425"/>
                    <a:pt x="61633" y="93595"/>
                    <a:pt x="61442" y="93683"/>
                  </a:cubicBezTo>
                  <a:cubicBezTo>
                    <a:pt x="61252" y="93771"/>
                    <a:pt x="61062" y="93867"/>
                    <a:pt x="60885" y="93982"/>
                  </a:cubicBezTo>
                  <a:cubicBezTo>
                    <a:pt x="60831" y="94023"/>
                    <a:pt x="60797" y="94084"/>
                    <a:pt x="60783" y="94152"/>
                  </a:cubicBezTo>
                  <a:cubicBezTo>
                    <a:pt x="60586" y="95008"/>
                    <a:pt x="60586" y="95008"/>
                    <a:pt x="60246" y="95572"/>
                  </a:cubicBezTo>
                  <a:cubicBezTo>
                    <a:pt x="60212" y="95627"/>
                    <a:pt x="60144" y="95688"/>
                    <a:pt x="60138" y="95742"/>
                  </a:cubicBezTo>
                  <a:cubicBezTo>
                    <a:pt x="60117" y="96082"/>
                    <a:pt x="60056" y="96435"/>
                    <a:pt x="60117" y="96762"/>
                  </a:cubicBezTo>
                  <a:cubicBezTo>
                    <a:pt x="60165" y="97020"/>
                    <a:pt x="60437" y="97190"/>
                    <a:pt x="60695" y="97305"/>
                  </a:cubicBezTo>
                  <a:cubicBezTo>
                    <a:pt x="60709" y="97312"/>
                    <a:pt x="60756" y="97271"/>
                    <a:pt x="60776" y="97251"/>
                  </a:cubicBezTo>
                  <a:cubicBezTo>
                    <a:pt x="60817" y="97203"/>
                    <a:pt x="60858" y="97142"/>
                    <a:pt x="60892" y="97088"/>
                  </a:cubicBezTo>
                  <a:cubicBezTo>
                    <a:pt x="60919" y="97142"/>
                    <a:pt x="60940" y="97197"/>
                    <a:pt x="60946" y="97251"/>
                  </a:cubicBezTo>
                  <a:cubicBezTo>
                    <a:pt x="60953" y="97428"/>
                    <a:pt x="60878" y="97598"/>
                    <a:pt x="60736" y="97706"/>
                  </a:cubicBezTo>
                  <a:cubicBezTo>
                    <a:pt x="60539" y="97849"/>
                    <a:pt x="60321" y="97965"/>
                    <a:pt x="60138" y="98121"/>
                  </a:cubicBezTo>
                  <a:cubicBezTo>
                    <a:pt x="59859" y="98359"/>
                    <a:pt x="59676" y="98644"/>
                    <a:pt x="59805" y="99032"/>
                  </a:cubicBezTo>
                  <a:cubicBezTo>
                    <a:pt x="59859" y="99195"/>
                    <a:pt x="59900" y="99358"/>
                    <a:pt x="59927" y="99528"/>
                  </a:cubicBezTo>
                  <a:cubicBezTo>
                    <a:pt x="59941" y="99630"/>
                    <a:pt x="59927" y="99732"/>
                    <a:pt x="59893" y="99827"/>
                  </a:cubicBezTo>
                  <a:cubicBezTo>
                    <a:pt x="59811" y="100031"/>
                    <a:pt x="59900" y="100166"/>
                    <a:pt x="60063" y="100262"/>
                  </a:cubicBezTo>
                  <a:cubicBezTo>
                    <a:pt x="60267" y="100384"/>
                    <a:pt x="60484" y="100499"/>
                    <a:pt x="60709" y="100608"/>
                  </a:cubicBezTo>
                  <a:cubicBezTo>
                    <a:pt x="60960" y="100744"/>
                    <a:pt x="61184" y="100907"/>
                    <a:pt x="61300" y="101172"/>
                  </a:cubicBezTo>
                  <a:cubicBezTo>
                    <a:pt x="61395" y="101403"/>
                    <a:pt x="61538" y="101600"/>
                    <a:pt x="61728" y="101757"/>
                  </a:cubicBezTo>
                  <a:cubicBezTo>
                    <a:pt x="61837" y="101838"/>
                    <a:pt x="61918" y="101954"/>
                    <a:pt x="61966" y="102083"/>
                  </a:cubicBezTo>
                  <a:cubicBezTo>
                    <a:pt x="62095" y="102518"/>
                    <a:pt x="62380" y="102885"/>
                    <a:pt x="62530" y="103306"/>
                  </a:cubicBezTo>
                  <a:cubicBezTo>
                    <a:pt x="62727" y="103863"/>
                    <a:pt x="63046" y="104346"/>
                    <a:pt x="63386" y="104835"/>
                  </a:cubicBezTo>
                  <a:cubicBezTo>
                    <a:pt x="63740" y="105345"/>
                    <a:pt x="64052" y="105882"/>
                    <a:pt x="64378" y="106412"/>
                  </a:cubicBezTo>
                  <a:cubicBezTo>
                    <a:pt x="64433" y="106493"/>
                    <a:pt x="64467" y="106595"/>
                    <a:pt x="64460" y="106697"/>
                  </a:cubicBezTo>
                  <a:cubicBezTo>
                    <a:pt x="64392" y="107017"/>
                    <a:pt x="64575" y="107227"/>
                    <a:pt x="64766" y="107431"/>
                  </a:cubicBezTo>
                  <a:cubicBezTo>
                    <a:pt x="65357" y="108077"/>
                    <a:pt x="66166" y="108458"/>
                    <a:pt x="66866" y="108981"/>
                  </a:cubicBezTo>
                  <a:cubicBezTo>
                    <a:pt x="66995" y="109083"/>
                    <a:pt x="67192" y="109096"/>
                    <a:pt x="67355" y="109164"/>
                  </a:cubicBezTo>
                  <a:cubicBezTo>
                    <a:pt x="67736" y="109334"/>
                    <a:pt x="68137" y="109504"/>
                    <a:pt x="68442" y="109796"/>
                  </a:cubicBezTo>
                  <a:cubicBezTo>
                    <a:pt x="68837" y="110190"/>
                    <a:pt x="69278" y="110537"/>
                    <a:pt x="69700" y="110890"/>
                  </a:cubicBezTo>
                  <a:cubicBezTo>
                    <a:pt x="69808" y="110986"/>
                    <a:pt x="69869" y="111108"/>
                    <a:pt x="69883" y="111251"/>
                  </a:cubicBezTo>
                  <a:cubicBezTo>
                    <a:pt x="69910" y="111421"/>
                    <a:pt x="69910" y="111597"/>
                    <a:pt x="69944" y="111760"/>
                  </a:cubicBezTo>
                  <a:cubicBezTo>
                    <a:pt x="70026" y="112100"/>
                    <a:pt x="70087" y="112426"/>
                    <a:pt x="69978" y="112780"/>
                  </a:cubicBezTo>
                  <a:cubicBezTo>
                    <a:pt x="69958" y="112916"/>
                    <a:pt x="69971" y="113052"/>
                    <a:pt x="70019" y="113181"/>
                  </a:cubicBezTo>
                  <a:cubicBezTo>
                    <a:pt x="70243" y="113860"/>
                    <a:pt x="70189" y="114533"/>
                    <a:pt x="70012" y="115213"/>
                  </a:cubicBezTo>
                  <a:cubicBezTo>
                    <a:pt x="69978" y="115308"/>
                    <a:pt x="69971" y="115410"/>
                    <a:pt x="69985" y="115512"/>
                  </a:cubicBezTo>
                  <a:cubicBezTo>
                    <a:pt x="70236" y="116531"/>
                    <a:pt x="70101" y="117564"/>
                    <a:pt x="70141" y="118590"/>
                  </a:cubicBezTo>
                  <a:cubicBezTo>
                    <a:pt x="70141" y="118862"/>
                    <a:pt x="70114" y="119134"/>
                    <a:pt x="70060" y="119406"/>
                  </a:cubicBezTo>
                  <a:cubicBezTo>
                    <a:pt x="69999" y="119746"/>
                    <a:pt x="69931" y="120085"/>
                    <a:pt x="69849" y="120418"/>
                  </a:cubicBezTo>
                  <a:cubicBezTo>
                    <a:pt x="69781" y="120609"/>
                    <a:pt x="69781" y="120826"/>
                    <a:pt x="69856" y="121016"/>
                  </a:cubicBezTo>
                  <a:cubicBezTo>
                    <a:pt x="69965" y="121309"/>
                    <a:pt x="69965" y="121642"/>
                    <a:pt x="69842" y="121927"/>
                  </a:cubicBezTo>
                  <a:cubicBezTo>
                    <a:pt x="69713" y="122213"/>
                    <a:pt x="69713" y="122546"/>
                    <a:pt x="69836" y="122831"/>
                  </a:cubicBezTo>
                  <a:cubicBezTo>
                    <a:pt x="70005" y="123225"/>
                    <a:pt x="69897" y="123653"/>
                    <a:pt x="70060" y="124047"/>
                  </a:cubicBezTo>
                  <a:cubicBezTo>
                    <a:pt x="70128" y="124217"/>
                    <a:pt x="70046" y="124448"/>
                    <a:pt x="70060" y="124652"/>
                  </a:cubicBezTo>
                  <a:cubicBezTo>
                    <a:pt x="70067" y="124829"/>
                    <a:pt x="70094" y="124999"/>
                    <a:pt x="70135" y="125162"/>
                  </a:cubicBezTo>
                  <a:cubicBezTo>
                    <a:pt x="70182" y="125332"/>
                    <a:pt x="70175" y="125509"/>
                    <a:pt x="70114" y="125665"/>
                  </a:cubicBezTo>
                  <a:cubicBezTo>
                    <a:pt x="70033" y="125896"/>
                    <a:pt x="69971" y="126127"/>
                    <a:pt x="69917" y="126358"/>
                  </a:cubicBezTo>
                  <a:cubicBezTo>
                    <a:pt x="69734" y="127133"/>
                    <a:pt x="69557" y="127901"/>
                    <a:pt x="69373" y="128675"/>
                  </a:cubicBezTo>
                  <a:cubicBezTo>
                    <a:pt x="69360" y="128811"/>
                    <a:pt x="69292" y="128941"/>
                    <a:pt x="69190" y="129036"/>
                  </a:cubicBezTo>
                  <a:cubicBezTo>
                    <a:pt x="68986" y="129185"/>
                    <a:pt x="68938" y="129477"/>
                    <a:pt x="69095" y="129688"/>
                  </a:cubicBezTo>
                  <a:cubicBezTo>
                    <a:pt x="69326" y="130041"/>
                    <a:pt x="69353" y="130470"/>
                    <a:pt x="69584" y="130823"/>
                  </a:cubicBezTo>
                  <a:cubicBezTo>
                    <a:pt x="69788" y="131142"/>
                    <a:pt x="69774" y="131482"/>
                    <a:pt x="69591" y="131808"/>
                  </a:cubicBezTo>
                  <a:cubicBezTo>
                    <a:pt x="69482" y="131985"/>
                    <a:pt x="69448" y="132196"/>
                    <a:pt x="69482" y="132400"/>
                  </a:cubicBezTo>
                  <a:cubicBezTo>
                    <a:pt x="69503" y="132604"/>
                    <a:pt x="69503" y="132814"/>
                    <a:pt x="69496" y="133018"/>
                  </a:cubicBezTo>
                  <a:cubicBezTo>
                    <a:pt x="69496" y="133263"/>
                    <a:pt x="69584" y="133494"/>
                    <a:pt x="69734" y="133684"/>
                  </a:cubicBezTo>
                  <a:cubicBezTo>
                    <a:pt x="69822" y="133800"/>
                    <a:pt x="69910" y="133902"/>
                    <a:pt x="69999" y="134010"/>
                  </a:cubicBezTo>
                  <a:cubicBezTo>
                    <a:pt x="69618" y="133997"/>
                    <a:pt x="69550" y="134037"/>
                    <a:pt x="69475" y="134323"/>
                  </a:cubicBezTo>
                  <a:cubicBezTo>
                    <a:pt x="69435" y="134418"/>
                    <a:pt x="69414" y="134520"/>
                    <a:pt x="69414" y="134622"/>
                  </a:cubicBezTo>
                  <a:cubicBezTo>
                    <a:pt x="69462" y="134948"/>
                    <a:pt x="69530" y="135281"/>
                    <a:pt x="69584" y="135607"/>
                  </a:cubicBezTo>
                  <a:cubicBezTo>
                    <a:pt x="69604" y="135716"/>
                    <a:pt x="69849" y="135777"/>
                    <a:pt x="69937" y="135702"/>
                  </a:cubicBezTo>
                  <a:cubicBezTo>
                    <a:pt x="70073" y="135580"/>
                    <a:pt x="70182" y="135444"/>
                    <a:pt x="70175" y="135274"/>
                  </a:cubicBezTo>
                  <a:cubicBezTo>
                    <a:pt x="70169" y="135043"/>
                    <a:pt x="70175" y="134805"/>
                    <a:pt x="70209" y="134574"/>
                  </a:cubicBezTo>
                  <a:cubicBezTo>
                    <a:pt x="70236" y="134364"/>
                    <a:pt x="70128" y="134187"/>
                    <a:pt x="70005" y="134024"/>
                  </a:cubicBezTo>
                  <a:cubicBezTo>
                    <a:pt x="70189" y="134071"/>
                    <a:pt x="70345" y="134010"/>
                    <a:pt x="70502" y="133929"/>
                  </a:cubicBezTo>
                  <a:cubicBezTo>
                    <a:pt x="70631" y="133868"/>
                    <a:pt x="70658" y="133902"/>
                    <a:pt x="70692" y="134065"/>
                  </a:cubicBezTo>
                  <a:cubicBezTo>
                    <a:pt x="70719" y="134160"/>
                    <a:pt x="70780" y="134255"/>
                    <a:pt x="70780" y="134350"/>
                  </a:cubicBezTo>
                  <a:cubicBezTo>
                    <a:pt x="70753" y="134785"/>
                    <a:pt x="70665" y="135227"/>
                    <a:pt x="70692" y="135662"/>
                  </a:cubicBezTo>
                  <a:cubicBezTo>
                    <a:pt x="70705" y="136097"/>
                    <a:pt x="70671" y="136538"/>
                    <a:pt x="70590" y="136967"/>
                  </a:cubicBezTo>
                  <a:cubicBezTo>
                    <a:pt x="70569" y="137102"/>
                    <a:pt x="70556" y="137238"/>
                    <a:pt x="70631" y="137361"/>
                  </a:cubicBezTo>
                  <a:cubicBezTo>
                    <a:pt x="70882" y="137755"/>
                    <a:pt x="70801" y="138135"/>
                    <a:pt x="70610" y="138523"/>
                  </a:cubicBezTo>
                  <a:cubicBezTo>
                    <a:pt x="70569" y="138611"/>
                    <a:pt x="70522" y="138632"/>
                    <a:pt x="70447" y="138598"/>
                  </a:cubicBezTo>
                  <a:cubicBezTo>
                    <a:pt x="70413" y="138584"/>
                    <a:pt x="70379" y="138564"/>
                    <a:pt x="70366" y="138536"/>
                  </a:cubicBezTo>
                  <a:cubicBezTo>
                    <a:pt x="70318" y="138421"/>
                    <a:pt x="70284" y="138299"/>
                    <a:pt x="70236" y="138183"/>
                  </a:cubicBezTo>
                  <a:cubicBezTo>
                    <a:pt x="69924" y="138176"/>
                    <a:pt x="69672" y="138346"/>
                    <a:pt x="69618" y="138604"/>
                  </a:cubicBezTo>
                  <a:cubicBezTo>
                    <a:pt x="69536" y="138951"/>
                    <a:pt x="69346" y="139223"/>
                    <a:pt x="69203" y="139522"/>
                  </a:cubicBezTo>
                  <a:cubicBezTo>
                    <a:pt x="69183" y="139563"/>
                    <a:pt x="69224" y="139658"/>
                    <a:pt x="69265" y="139698"/>
                  </a:cubicBezTo>
                  <a:cubicBezTo>
                    <a:pt x="69312" y="139746"/>
                    <a:pt x="69380" y="139760"/>
                    <a:pt x="69441" y="139753"/>
                  </a:cubicBezTo>
                  <a:cubicBezTo>
                    <a:pt x="69536" y="139719"/>
                    <a:pt x="69618" y="139603"/>
                    <a:pt x="69706" y="139610"/>
                  </a:cubicBezTo>
                  <a:cubicBezTo>
                    <a:pt x="69910" y="139624"/>
                    <a:pt x="70107" y="139658"/>
                    <a:pt x="70311" y="139712"/>
                  </a:cubicBezTo>
                  <a:cubicBezTo>
                    <a:pt x="70440" y="139766"/>
                    <a:pt x="70515" y="139902"/>
                    <a:pt x="70495" y="140045"/>
                  </a:cubicBezTo>
                  <a:cubicBezTo>
                    <a:pt x="70434" y="140303"/>
                    <a:pt x="70372" y="140562"/>
                    <a:pt x="70420" y="140827"/>
                  </a:cubicBezTo>
                  <a:lnTo>
                    <a:pt x="70447" y="140820"/>
                  </a:lnTo>
                  <a:cubicBezTo>
                    <a:pt x="70454" y="140833"/>
                    <a:pt x="70454" y="140847"/>
                    <a:pt x="70461" y="140861"/>
                  </a:cubicBezTo>
                  <a:cubicBezTo>
                    <a:pt x="70488" y="140867"/>
                    <a:pt x="70508" y="140874"/>
                    <a:pt x="70508" y="140881"/>
                  </a:cubicBezTo>
                  <a:cubicBezTo>
                    <a:pt x="70495" y="140922"/>
                    <a:pt x="70481" y="140908"/>
                    <a:pt x="70461" y="140861"/>
                  </a:cubicBezTo>
                  <a:lnTo>
                    <a:pt x="70427" y="140847"/>
                  </a:lnTo>
                  <a:cubicBezTo>
                    <a:pt x="70420" y="140840"/>
                    <a:pt x="70420" y="140833"/>
                    <a:pt x="70427" y="140827"/>
                  </a:cubicBezTo>
                  <a:cubicBezTo>
                    <a:pt x="70230" y="140861"/>
                    <a:pt x="70046" y="140895"/>
                    <a:pt x="69890" y="141030"/>
                  </a:cubicBezTo>
                  <a:cubicBezTo>
                    <a:pt x="69781" y="141132"/>
                    <a:pt x="69713" y="141241"/>
                    <a:pt x="69740" y="141384"/>
                  </a:cubicBezTo>
                  <a:cubicBezTo>
                    <a:pt x="69761" y="141513"/>
                    <a:pt x="69795" y="141642"/>
                    <a:pt x="69842" y="141764"/>
                  </a:cubicBezTo>
                  <a:cubicBezTo>
                    <a:pt x="69883" y="141853"/>
                    <a:pt x="69992" y="141928"/>
                    <a:pt x="70005" y="142009"/>
                  </a:cubicBezTo>
                  <a:cubicBezTo>
                    <a:pt x="70019" y="142138"/>
                    <a:pt x="69978" y="142281"/>
                    <a:pt x="70073" y="142390"/>
                  </a:cubicBezTo>
                  <a:cubicBezTo>
                    <a:pt x="70114" y="142430"/>
                    <a:pt x="70162" y="142464"/>
                    <a:pt x="70209" y="142498"/>
                  </a:cubicBezTo>
                  <a:lnTo>
                    <a:pt x="70209" y="142498"/>
                  </a:lnTo>
                  <a:lnTo>
                    <a:pt x="70257" y="142471"/>
                  </a:lnTo>
                  <a:lnTo>
                    <a:pt x="70236" y="142512"/>
                  </a:lnTo>
                  <a:lnTo>
                    <a:pt x="70209" y="142498"/>
                  </a:lnTo>
                  <a:cubicBezTo>
                    <a:pt x="70209" y="142594"/>
                    <a:pt x="70202" y="142689"/>
                    <a:pt x="70196" y="142784"/>
                  </a:cubicBezTo>
                  <a:cubicBezTo>
                    <a:pt x="70141" y="143076"/>
                    <a:pt x="70141" y="143069"/>
                    <a:pt x="70400" y="143219"/>
                  </a:cubicBezTo>
                  <a:cubicBezTo>
                    <a:pt x="70563" y="143314"/>
                    <a:pt x="70712" y="143416"/>
                    <a:pt x="70868" y="143518"/>
                  </a:cubicBezTo>
                  <a:lnTo>
                    <a:pt x="70868" y="143538"/>
                  </a:lnTo>
                  <a:lnTo>
                    <a:pt x="70882" y="143538"/>
                  </a:lnTo>
                  <a:cubicBezTo>
                    <a:pt x="71018" y="143756"/>
                    <a:pt x="71018" y="143796"/>
                    <a:pt x="70882" y="143939"/>
                  </a:cubicBezTo>
                  <a:lnTo>
                    <a:pt x="70862" y="143932"/>
                  </a:lnTo>
                  <a:lnTo>
                    <a:pt x="70862" y="143966"/>
                  </a:lnTo>
                  <a:lnTo>
                    <a:pt x="70896" y="143939"/>
                  </a:lnTo>
                  <a:cubicBezTo>
                    <a:pt x="70896" y="144272"/>
                    <a:pt x="71011" y="144598"/>
                    <a:pt x="70909" y="144938"/>
                  </a:cubicBezTo>
                  <a:cubicBezTo>
                    <a:pt x="70868" y="145081"/>
                    <a:pt x="70991" y="145183"/>
                    <a:pt x="71154" y="145183"/>
                  </a:cubicBezTo>
                  <a:cubicBezTo>
                    <a:pt x="71310" y="145183"/>
                    <a:pt x="71385" y="145108"/>
                    <a:pt x="71405" y="144931"/>
                  </a:cubicBezTo>
                  <a:cubicBezTo>
                    <a:pt x="71433" y="144673"/>
                    <a:pt x="71412" y="144422"/>
                    <a:pt x="71521" y="144177"/>
                  </a:cubicBezTo>
                  <a:cubicBezTo>
                    <a:pt x="71521" y="144177"/>
                    <a:pt x="71514" y="144170"/>
                    <a:pt x="71514" y="144163"/>
                  </a:cubicBezTo>
                  <a:lnTo>
                    <a:pt x="71473" y="144109"/>
                  </a:lnTo>
                  <a:lnTo>
                    <a:pt x="71535" y="144143"/>
                  </a:lnTo>
                  <a:cubicBezTo>
                    <a:pt x="71528" y="144157"/>
                    <a:pt x="71528" y="144170"/>
                    <a:pt x="71521" y="144177"/>
                  </a:cubicBezTo>
                  <a:cubicBezTo>
                    <a:pt x="71623" y="144265"/>
                    <a:pt x="71677" y="144394"/>
                    <a:pt x="71684" y="144524"/>
                  </a:cubicBezTo>
                  <a:cubicBezTo>
                    <a:pt x="71684" y="144666"/>
                    <a:pt x="71738" y="144795"/>
                    <a:pt x="71834" y="144897"/>
                  </a:cubicBezTo>
                  <a:cubicBezTo>
                    <a:pt x="71935" y="145013"/>
                    <a:pt x="71990" y="145115"/>
                    <a:pt x="71881" y="145258"/>
                  </a:cubicBezTo>
                  <a:cubicBezTo>
                    <a:pt x="71793" y="145366"/>
                    <a:pt x="71711" y="145475"/>
                    <a:pt x="71555" y="145475"/>
                  </a:cubicBezTo>
                  <a:cubicBezTo>
                    <a:pt x="71487" y="145461"/>
                    <a:pt x="71412" y="145461"/>
                    <a:pt x="71344" y="145468"/>
                  </a:cubicBezTo>
                  <a:cubicBezTo>
                    <a:pt x="71283" y="145489"/>
                    <a:pt x="71229" y="145529"/>
                    <a:pt x="71195" y="145584"/>
                  </a:cubicBezTo>
                  <a:cubicBezTo>
                    <a:pt x="71161" y="145652"/>
                    <a:pt x="71195" y="145733"/>
                    <a:pt x="71269" y="145747"/>
                  </a:cubicBezTo>
                  <a:cubicBezTo>
                    <a:pt x="71365" y="145788"/>
                    <a:pt x="71467" y="145815"/>
                    <a:pt x="71568" y="145828"/>
                  </a:cubicBezTo>
                  <a:cubicBezTo>
                    <a:pt x="71915" y="145849"/>
                    <a:pt x="71997" y="146127"/>
                    <a:pt x="72139" y="146345"/>
                  </a:cubicBezTo>
                  <a:cubicBezTo>
                    <a:pt x="72065" y="146542"/>
                    <a:pt x="72160" y="146664"/>
                    <a:pt x="72323" y="146773"/>
                  </a:cubicBezTo>
                  <a:cubicBezTo>
                    <a:pt x="72540" y="146916"/>
                    <a:pt x="72751" y="147072"/>
                    <a:pt x="72962" y="147228"/>
                  </a:cubicBezTo>
                  <a:cubicBezTo>
                    <a:pt x="72982" y="147228"/>
                    <a:pt x="73002" y="147228"/>
                    <a:pt x="73016" y="147222"/>
                  </a:cubicBezTo>
                  <a:cubicBezTo>
                    <a:pt x="73016" y="147242"/>
                    <a:pt x="73036" y="147256"/>
                    <a:pt x="73036" y="147276"/>
                  </a:cubicBezTo>
                  <a:cubicBezTo>
                    <a:pt x="73098" y="147296"/>
                    <a:pt x="73145" y="147344"/>
                    <a:pt x="73172" y="147405"/>
                  </a:cubicBezTo>
                  <a:cubicBezTo>
                    <a:pt x="73186" y="147412"/>
                    <a:pt x="73200" y="147425"/>
                    <a:pt x="73220" y="147425"/>
                  </a:cubicBezTo>
                  <a:lnTo>
                    <a:pt x="73240" y="147473"/>
                  </a:lnTo>
                  <a:lnTo>
                    <a:pt x="73193" y="147453"/>
                  </a:lnTo>
                  <a:cubicBezTo>
                    <a:pt x="73186" y="147439"/>
                    <a:pt x="73179" y="147419"/>
                    <a:pt x="73172" y="147405"/>
                  </a:cubicBezTo>
                  <a:cubicBezTo>
                    <a:pt x="73104" y="147385"/>
                    <a:pt x="73057" y="147337"/>
                    <a:pt x="73036" y="147276"/>
                  </a:cubicBezTo>
                  <a:cubicBezTo>
                    <a:pt x="73023" y="147269"/>
                    <a:pt x="73009" y="147256"/>
                    <a:pt x="72996" y="147249"/>
                  </a:cubicBezTo>
                  <a:lnTo>
                    <a:pt x="72962" y="147228"/>
                  </a:lnTo>
                  <a:cubicBezTo>
                    <a:pt x="72669" y="147269"/>
                    <a:pt x="72370" y="147208"/>
                    <a:pt x="72112" y="147059"/>
                  </a:cubicBezTo>
                  <a:cubicBezTo>
                    <a:pt x="72051" y="147025"/>
                    <a:pt x="71983" y="147011"/>
                    <a:pt x="71915" y="147011"/>
                  </a:cubicBezTo>
                  <a:cubicBezTo>
                    <a:pt x="71895" y="147011"/>
                    <a:pt x="71840" y="147059"/>
                    <a:pt x="71847" y="147079"/>
                  </a:cubicBezTo>
                  <a:cubicBezTo>
                    <a:pt x="71854" y="147140"/>
                    <a:pt x="71861" y="147228"/>
                    <a:pt x="71901" y="147256"/>
                  </a:cubicBezTo>
                  <a:cubicBezTo>
                    <a:pt x="72323" y="147541"/>
                    <a:pt x="72765" y="147813"/>
                    <a:pt x="73118" y="148200"/>
                  </a:cubicBezTo>
                  <a:cubicBezTo>
                    <a:pt x="73247" y="148336"/>
                    <a:pt x="73471" y="148411"/>
                    <a:pt x="73662" y="148472"/>
                  </a:cubicBezTo>
                  <a:cubicBezTo>
                    <a:pt x="73784" y="148513"/>
                    <a:pt x="73927" y="148479"/>
                    <a:pt x="74063" y="148472"/>
                  </a:cubicBezTo>
                  <a:cubicBezTo>
                    <a:pt x="74097" y="148397"/>
                    <a:pt x="74131" y="148323"/>
                    <a:pt x="74171" y="148248"/>
                  </a:cubicBezTo>
                  <a:cubicBezTo>
                    <a:pt x="74185" y="148221"/>
                    <a:pt x="74219" y="148187"/>
                    <a:pt x="74246" y="148193"/>
                  </a:cubicBezTo>
                  <a:cubicBezTo>
                    <a:pt x="74328" y="148193"/>
                    <a:pt x="74334" y="148241"/>
                    <a:pt x="74300" y="148316"/>
                  </a:cubicBezTo>
                  <a:cubicBezTo>
                    <a:pt x="74287" y="148370"/>
                    <a:pt x="74287" y="148424"/>
                    <a:pt x="74294" y="148479"/>
                  </a:cubicBezTo>
                  <a:cubicBezTo>
                    <a:pt x="74355" y="148499"/>
                    <a:pt x="74409" y="148526"/>
                    <a:pt x="74470" y="148540"/>
                  </a:cubicBezTo>
                  <a:cubicBezTo>
                    <a:pt x="74695" y="148588"/>
                    <a:pt x="74858" y="148683"/>
                    <a:pt x="74797" y="148948"/>
                  </a:cubicBezTo>
                  <a:cubicBezTo>
                    <a:pt x="74769" y="149016"/>
                    <a:pt x="74817" y="149090"/>
                    <a:pt x="74892" y="149104"/>
                  </a:cubicBezTo>
                  <a:cubicBezTo>
                    <a:pt x="75157" y="149158"/>
                    <a:pt x="75299" y="149322"/>
                    <a:pt x="75401" y="149553"/>
                  </a:cubicBezTo>
                  <a:cubicBezTo>
                    <a:pt x="75463" y="149682"/>
                    <a:pt x="75612" y="149709"/>
                    <a:pt x="75755" y="149716"/>
                  </a:cubicBezTo>
                  <a:cubicBezTo>
                    <a:pt x="75877" y="149566"/>
                    <a:pt x="75959" y="149383"/>
                    <a:pt x="76149" y="149294"/>
                  </a:cubicBezTo>
                  <a:cubicBezTo>
                    <a:pt x="76231" y="149260"/>
                    <a:pt x="76298" y="149274"/>
                    <a:pt x="76326" y="149349"/>
                  </a:cubicBezTo>
                  <a:cubicBezTo>
                    <a:pt x="76346" y="149410"/>
                    <a:pt x="76353" y="149478"/>
                    <a:pt x="76346" y="149546"/>
                  </a:cubicBezTo>
                  <a:cubicBezTo>
                    <a:pt x="76332" y="149675"/>
                    <a:pt x="76312" y="149824"/>
                    <a:pt x="76441" y="149913"/>
                  </a:cubicBezTo>
                  <a:cubicBezTo>
                    <a:pt x="76557" y="149981"/>
                    <a:pt x="76686" y="150028"/>
                    <a:pt x="76822" y="150049"/>
                  </a:cubicBezTo>
                  <a:cubicBezTo>
                    <a:pt x="76917" y="150062"/>
                    <a:pt x="77019" y="150015"/>
                    <a:pt x="77121" y="150015"/>
                  </a:cubicBezTo>
                  <a:cubicBezTo>
                    <a:pt x="77257" y="150015"/>
                    <a:pt x="77399" y="150028"/>
                    <a:pt x="77529" y="150042"/>
                  </a:cubicBezTo>
                  <a:cubicBezTo>
                    <a:pt x="77753" y="150056"/>
                    <a:pt x="77760" y="150049"/>
                    <a:pt x="77692" y="149743"/>
                  </a:cubicBezTo>
                  <a:lnTo>
                    <a:pt x="77658" y="149750"/>
                  </a:lnTo>
                  <a:cubicBezTo>
                    <a:pt x="77658" y="149736"/>
                    <a:pt x="77658" y="149716"/>
                    <a:pt x="77651" y="149702"/>
                  </a:cubicBezTo>
                  <a:lnTo>
                    <a:pt x="77610" y="149675"/>
                  </a:lnTo>
                  <a:cubicBezTo>
                    <a:pt x="77630" y="149641"/>
                    <a:pt x="77644" y="149661"/>
                    <a:pt x="77651" y="149702"/>
                  </a:cubicBezTo>
                  <a:cubicBezTo>
                    <a:pt x="77664" y="149709"/>
                    <a:pt x="77671" y="149716"/>
                    <a:pt x="77685" y="149723"/>
                  </a:cubicBezTo>
                  <a:cubicBezTo>
                    <a:pt x="77698" y="149729"/>
                    <a:pt x="77685" y="149736"/>
                    <a:pt x="77685" y="149743"/>
                  </a:cubicBezTo>
                  <a:cubicBezTo>
                    <a:pt x="77875" y="149689"/>
                    <a:pt x="78065" y="149627"/>
                    <a:pt x="78256" y="149580"/>
                  </a:cubicBezTo>
                  <a:cubicBezTo>
                    <a:pt x="78392" y="149546"/>
                    <a:pt x="78494" y="149430"/>
                    <a:pt x="78507" y="149294"/>
                  </a:cubicBezTo>
                  <a:cubicBezTo>
                    <a:pt x="78521" y="149206"/>
                    <a:pt x="78589" y="149199"/>
                    <a:pt x="78677" y="149213"/>
                  </a:cubicBezTo>
                  <a:cubicBezTo>
                    <a:pt x="78813" y="149233"/>
                    <a:pt x="78976" y="149294"/>
                    <a:pt x="79078" y="149247"/>
                  </a:cubicBezTo>
                  <a:cubicBezTo>
                    <a:pt x="79309" y="149111"/>
                    <a:pt x="79533" y="148961"/>
                    <a:pt x="79737" y="148785"/>
                  </a:cubicBezTo>
                  <a:cubicBezTo>
                    <a:pt x="79751" y="148778"/>
                    <a:pt x="79737" y="148724"/>
                    <a:pt x="79724" y="148696"/>
                  </a:cubicBezTo>
                  <a:cubicBezTo>
                    <a:pt x="79622" y="148567"/>
                    <a:pt x="79459" y="148642"/>
                    <a:pt x="79336" y="148588"/>
                  </a:cubicBezTo>
                  <a:cubicBezTo>
                    <a:pt x="78888" y="148404"/>
                    <a:pt x="78446" y="148207"/>
                    <a:pt x="77997" y="148017"/>
                  </a:cubicBezTo>
                  <a:cubicBezTo>
                    <a:pt x="77936" y="147990"/>
                    <a:pt x="77875" y="147949"/>
                    <a:pt x="77828" y="147894"/>
                  </a:cubicBezTo>
                  <a:cubicBezTo>
                    <a:pt x="77630" y="147663"/>
                    <a:pt x="77352" y="147514"/>
                    <a:pt x="77148" y="147262"/>
                  </a:cubicBezTo>
                  <a:cubicBezTo>
                    <a:pt x="77046" y="147140"/>
                    <a:pt x="76978" y="146984"/>
                    <a:pt x="76951" y="146821"/>
                  </a:cubicBezTo>
                  <a:cubicBezTo>
                    <a:pt x="76863" y="146372"/>
                    <a:pt x="76625" y="146189"/>
                    <a:pt x="76163" y="146168"/>
                  </a:cubicBezTo>
                  <a:cubicBezTo>
                    <a:pt x="76040" y="146161"/>
                    <a:pt x="75918" y="146168"/>
                    <a:pt x="75796" y="146182"/>
                  </a:cubicBezTo>
                  <a:cubicBezTo>
                    <a:pt x="75789" y="146189"/>
                    <a:pt x="75782" y="146202"/>
                    <a:pt x="75775" y="146216"/>
                  </a:cubicBezTo>
                  <a:cubicBezTo>
                    <a:pt x="75762" y="146216"/>
                    <a:pt x="75748" y="146223"/>
                    <a:pt x="75734" y="146229"/>
                  </a:cubicBezTo>
                  <a:cubicBezTo>
                    <a:pt x="75714" y="146325"/>
                    <a:pt x="75707" y="146440"/>
                    <a:pt x="75653" y="146467"/>
                  </a:cubicBezTo>
                  <a:cubicBezTo>
                    <a:pt x="75306" y="146630"/>
                    <a:pt x="75313" y="146936"/>
                    <a:pt x="75279" y="147242"/>
                  </a:cubicBezTo>
                  <a:cubicBezTo>
                    <a:pt x="75279" y="147276"/>
                    <a:pt x="75272" y="147303"/>
                    <a:pt x="75259" y="147337"/>
                  </a:cubicBezTo>
                  <a:cubicBezTo>
                    <a:pt x="75245" y="147358"/>
                    <a:pt x="75204" y="147392"/>
                    <a:pt x="75191" y="147385"/>
                  </a:cubicBezTo>
                  <a:cubicBezTo>
                    <a:pt x="75164" y="147371"/>
                    <a:pt x="75130" y="147344"/>
                    <a:pt x="75130" y="147317"/>
                  </a:cubicBezTo>
                  <a:cubicBezTo>
                    <a:pt x="75116" y="147181"/>
                    <a:pt x="75116" y="147045"/>
                    <a:pt x="75130" y="146916"/>
                  </a:cubicBezTo>
                  <a:cubicBezTo>
                    <a:pt x="75157" y="146583"/>
                    <a:pt x="75401" y="146304"/>
                    <a:pt x="75728" y="146236"/>
                  </a:cubicBezTo>
                  <a:cubicBezTo>
                    <a:pt x="75728" y="146216"/>
                    <a:pt x="75734" y="146202"/>
                    <a:pt x="75741" y="146189"/>
                  </a:cubicBezTo>
                  <a:cubicBezTo>
                    <a:pt x="75755" y="146182"/>
                    <a:pt x="75775" y="146182"/>
                    <a:pt x="75789" y="146189"/>
                  </a:cubicBezTo>
                  <a:cubicBezTo>
                    <a:pt x="75877" y="146005"/>
                    <a:pt x="75959" y="145835"/>
                    <a:pt x="76224" y="145917"/>
                  </a:cubicBezTo>
                  <a:cubicBezTo>
                    <a:pt x="76258" y="145930"/>
                    <a:pt x="76292" y="145930"/>
                    <a:pt x="76332" y="145930"/>
                  </a:cubicBezTo>
                  <a:cubicBezTo>
                    <a:pt x="76394" y="145917"/>
                    <a:pt x="76455" y="145890"/>
                    <a:pt x="76502" y="145842"/>
                  </a:cubicBezTo>
                  <a:cubicBezTo>
                    <a:pt x="76536" y="145788"/>
                    <a:pt x="76536" y="145720"/>
                    <a:pt x="76502" y="145665"/>
                  </a:cubicBezTo>
                  <a:cubicBezTo>
                    <a:pt x="76353" y="145441"/>
                    <a:pt x="76149" y="145237"/>
                    <a:pt x="76027" y="144999"/>
                  </a:cubicBezTo>
                  <a:cubicBezTo>
                    <a:pt x="75904" y="144761"/>
                    <a:pt x="75857" y="144476"/>
                    <a:pt x="75775" y="144218"/>
                  </a:cubicBezTo>
                  <a:cubicBezTo>
                    <a:pt x="75680" y="143953"/>
                    <a:pt x="75741" y="143661"/>
                    <a:pt x="75938" y="143457"/>
                  </a:cubicBezTo>
                  <a:cubicBezTo>
                    <a:pt x="76027" y="143348"/>
                    <a:pt x="76122" y="143253"/>
                    <a:pt x="76231" y="143164"/>
                  </a:cubicBezTo>
                  <a:cubicBezTo>
                    <a:pt x="76489" y="142988"/>
                    <a:pt x="76631" y="142682"/>
                    <a:pt x="76597" y="142363"/>
                  </a:cubicBezTo>
                  <a:cubicBezTo>
                    <a:pt x="76570" y="142084"/>
                    <a:pt x="76679" y="141812"/>
                    <a:pt x="76883" y="141629"/>
                  </a:cubicBezTo>
                  <a:cubicBezTo>
                    <a:pt x="77100" y="141397"/>
                    <a:pt x="77304" y="141160"/>
                    <a:pt x="77495" y="140915"/>
                  </a:cubicBezTo>
                  <a:cubicBezTo>
                    <a:pt x="77603" y="140779"/>
                    <a:pt x="77651" y="140602"/>
                    <a:pt x="77624" y="140432"/>
                  </a:cubicBezTo>
                  <a:cubicBezTo>
                    <a:pt x="77610" y="140331"/>
                    <a:pt x="77597" y="140229"/>
                    <a:pt x="77576" y="140127"/>
                  </a:cubicBezTo>
                  <a:cubicBezTo>
                    <a:pt x="77508" y="139841"/>
                    <a:pt x="77399" y="139603"/>
                    <a:pt x="77039" y="139597"/>
                  </a:cubicBezTo>
                  <a:cubicBezTo>
                    <a:pt x="76863" y="139590"/>
                    <a:pt x="76699" y="139522"/>
                    <a:pt x="76564" y="139406"/>
                  </a:cubicBezTo>
                  <a:cubicBezTo>
                    <a:pt x="76400" y="139277"/>
                    <a:pt x="76231" y="139155"/>
                    <a:pt x="76067" y="139019"/>
                  </a:cubicBezTo>
                  <a:cubicBezTo>
                    <a:pt x="75734" y="138727"/>
                    <a:pt x="75700" y="138373"/>
                    <a:pt x="75972" y="138013"/>
                  </a:cubicBezTo>
                  <a:cubicBezTo>
                    <a:pt x="76074" y="137877"/>
                    <a:pt x="76197" y="137755"/>
                    <a:pt x="76346" y="137667"/>
                  </a:cubicBezTo>
                  <a:cubicBezTo>
                    <a:pt x="76550" y="137544"/>
                    <a:pt x="76795" y="137469"/>
                    <a:pt x="77012" y="137367"/>
                  </a:cubicBezTo>
                  <a:cubicBezTo>
                    <a:pt x="77073" y="137340"/>
                    <a:pt x="77148" y="137279"/>
                    <a:pt x="77155" y="137232"/>
                  </a:cubicBezTo>
                  <a:cubicBezTo>
                    <a:pt x="77189" y="136939"/>
                    <a:pt x="77447" y="136674"/>
                    <a:pt x="77297" y="136348"/>
                  </a:cubicBezTo>
                  <a:cubicBezTo>
                    <a:pt x="77257" y="136253"/>
                    <a:pt x="77236" y="136151"/>
                    <a:pt x="77236" y="136042"/>
                  </a:cubicBezTo>
                  <a:cubicBezTo>
                    <a:pt x="77189" y="135770"/>
                    <a:pt x="77284" y="135492"/>
                    <a:pt x="77488" y="135302"/>
                  </a:cubicBezTo>
                  <a:cubicBezTo>
                    <a:pt x="77624" y="135159"/>
                    <a:pt x="77746" y="135009"/>
                    <a:pt x="77855" y="134853"/>
                  </a:cubicBezTo>
                  <a:cubicBezTo>
                    <a:pt x="77841" y="134839"/>
                    <a:pt x="77834" y="134826"/>
                    <a:pt x="77828" y="134819"/>
                  </a:cubicBezTo>
                  <a:cubicBezTo>
                    <a:pt x="77746" y="134819"/>
                    <a:pt x="77658" y="134805"/>
                    <a:pt x="77583" y="134778"/>
                  </a:cubicBezTo>
                  <a:cubicBezTo>
                    <a:pt x="77515" y="134751"/>
                    <a:pt x="77522" y="134676"/>
                    <a:pt x="77590" y="134629"/>
                  </a:cubicBezTo>
                  <a:cubicBezTo>
                    <a:pt x="77617" y="134615"/>
                    <a:pt x="77678" y="134602"/>
                    <a:pt x="77685" y="134615"/>
                  </a:cubicBezTo>
                  <a:cubicBezTo>
                    <a:pt x="77732" y="134676"/>
                    <a:pt x="77780" y="134744"/>
                    <a:pt x="77828" y="134819"/>
                  </a:cubicBezTo>
                  <a:lnTo>
                    <a:pt x="77882" y="134819"/>
                  </a:lnTo>
                  <a:cubicBezTo>
                    <a:pt x="77875" y="134826"/>
                    <a:pt x="77868" y="134839"/>
                    <a:pt x="77855" y="134853"/>
                  </a:cubicBezTo>
                  <a:cubicBezTo>
                    <a:pt x="77923" y="134867"/>
                    <a:pt x="77991" y="134880"/>
                    <a:pt x="78059" y="134880"/>
                  </a:cubicBezTo>
                  <a:cubicBezTo>
                    <a:pt x="78317" y="134860"/>
                    <a:pt x="78473" y="134690"/>
                    <a:pt x="78432" y="134486"/>
                  </a:cubicBezTo>
                  <a:cubicBezTo>
                    <a:pt x="78398" y="134316"/>
                    <a:pt x="78351" y="134153"/>
                    <a:pt x="78296" y="133990"/>
                  </a:cubicBezTo>
                  <a:cubicBezTo>
                    <a:pt x="78269" y="133908"/>
                    <a:pt x="78127" y="133854"/>
                    <a:pt x="78025" y="133888"/>
                  </a:cubicBezTo>
                  <a:cubicBezTo>
                    <a:pt x="77963" y="133915"/>
                    <a:pt x="77902" y="133963"/>
                    <a:pt x="77841" y="133990"/>
                  </a:cubicBezTo>
                  <a:cubicBezTo>
                    <a:pt x="77508" y="134133"/>
                    <a:pt x="77189" y="133990"/>
                    <a:pt x="77107" y="133657"/>
                  </a:cubicBezTo>
                  <a:cubicBezTo>
                    <a:pt x="77060" y="133460"/>
                    <a:pt x="77012" y="133256"/>
                    <a:pt x="76964" y="133052"/>
                  </a:cubicBezTo>
                  <a:cubicBezTo>
                    <a:pt x="76951" y="132991"/>
                    <a:pt x="76924" y="132930"/>
                    <a:pt x="76903" y="132862"/>
                  </a:cubicBezTo>
                  <a:cubicBezTo>
                    <a:pt x="76869" y="132746"/>
                    <a:pt x="77060" y="132610"/>
                    <a:pt x="77189" y="132651"/>
                  </a:cubicBezTo>
                  <a:cubicBezTo>
                    <a:pt x="77393" y="132712"/>
                    <a:pt x="77583" y="132787"/>
                    <a:pt x="77773" y="132882"/>
                  </a:cubicBezTo>
                  <a:cubicBezTo>
                    <a:pt x="78025" y="133018"/>
                    <a:pt x="78310" y="133059"/>
                    <a:pt x="78596" y="133011"/>
                  </a:cubicBezTo>
                  <a:cubicBezTo>
                    <a:pt x="78888" y="132971"/>
                    <a:pt x="79221" y="132651"/>
                    <a:pt x="79214" y="132393"/>
                  </a:cubicBezTo>
                  <a:cubicBezTo>
                    <a:pt x="79207" y="132189"/>
                    <a:pt x="79132" y="131985"/>
                    <a:pt x="79132" y="131781"/>
                  </a:cubicBezTo>
                  <a:cubicBezTo>
                    <a:pt x="79153" y="131543"/>
                    <a:pt x="79187" y="131305"/>
                    <a:pt x="79234" y="131074"/>
                  </a:cubicBezTo>
                  <a:cubicBezTo>
                    <a:pt x="79234" y="131047"/>
                    <a:pt x="79214" y="131006"/>
                    <a:pt x="79200" y="130979"/>
                  </a:cubicBezTo>
                  <a:cubicBezTo>
                    <a:pt x="79180" y="130911"/>
                    <a:pt x="79160" y="130843"/>
                    <a:pt x="79146" y="130775"/>
                  </a:cubicBezTo>
                  <a:cubicBezTo>
                    <a:pt x="79098" y="130558"/>
                    <a:pt x="79207" y="130422"/>
                    <a:pt x="79411" y="130463"/>
                  </a:cubicBezTo>
                  <a:cubicBezTo>
                    <a:pt x="80172" y="130626"/>
                    <a:pt x="80967" y="130558"/>
                    <a:pt x="81688" y="130266"/>
                  </a:cubicBezTo>
                  <a:cubicBezTo>
                    <a:pt x="81885" y="130191"/>
                    <a:pt x="82095" y="130137"/>
                    <a:pt x="82286" y="130048"/>
                  </a:cubicBezTo>
                  <a:cubicBezTo>
                    <a:pt x="82612" y="129906"/>
                    <a:pt x="82897" y="129729"/>
                    <a:pt x="82972" y="129335"/>
                  </a:cubicBezTo>
                  <a:cubicBezTo>
                    <a:pt x="83020" y="129104"/>
                    <a:pt x="83169" y="128893"/>
                    <a:pt x="83264" y="128675"/>
                  </a:cubicBezTo>
                  <a:cubicBezTo>
                    <a:pt x="83312" y="128546"/>
                    <a:pt x="83353" y="128410"/>
                    <a:pt x="83380" y="128281"/>
                  </a:cubicBezTo>
                  <a:cubicBezTo>
                    <a:pt x="83407" y="128105"/>
                    <a:pt x="83326" y="127935"/>
                    <a:pt x="83176" y="127840"/>
                  </a:cubicBezTo>
                  <a:cubicBezTo>
                    <a:pt x="83088" y="127792"/>
                    <a:pt x="82986" y="127758"/>
                    <a:pt x="82891" y="127704"/>
                  </a:cubicBezTo>
                  <a:cubicBezTo>
                    <a:pt x="82802" y="127649"/>
                    <a:pt x="82755" y="127547"/>
                    <a:pt x="82761" y="127439"/>
                  </a:cubicBezTo>
                  <a:cubicBezTo>
                    <a:pt x="82768" y="127337"/>
                    <a:pt x="82789" y="127235"/>
                    <a:pt x="82823" y="127140"/>
                  </a:cubicBezTo>
                  <a:cubicBezTo>
                    <a:pt x="82931" y="126868"/>
                    <a:pt x="82809" y="126684"/>
                    <a:pt x="82612" y="126508"/>
                  </a:cubicBezTo>
                  <a:cubicBezTo>
                    <a:pt x="82388" y="126304"/>
                    <a:pt x="82095" y="126202"/>
                    <a:pt x="81892" y="125977"/>
                  </a:cubicBezTo>
                  <a:lnTo>
                    <a:pt x="81837" y="125971"/>
                  </a:lnTo>
                  <a:cubicBezTo>
                    <a:pt x="81837" y="125957"/>
                    <a:pt x="81837" y="125937"/>
                    <a:pt x="81830" y="125916"/>
                  </a:cubicBezTo>
                  <a:lnTo>
                    <a:pt x="81783" y="125869"/>
                  </a:lnTo>
                  <a:cubicBezTo>
                    <a:pt x="81796" y="125876"/>
                    <a:pt x="81824" y="125882"/>
                    <a:pt x="81830" y="125896"/>
                  </a:cubicBezTo>
                  <a:cubicBezTo>
                    <a:pt x="81837" y="125910"/>
                    <a:pt x="81830" y="125910"/>
                    <a:pt x="81830" y="125916"/>
                  </a:cubicBezTo>
                  <a:lnTo>
                    <a:pt x="81864" y="125950"/>
                  </a:lnTo>
                  <a:cubicBezTo>
                    <a:pt x="81871" y="125957"/>
                    <a:pt x="81885" y="125971"/>
                    <a:pt x="81892" y="125977"/>
                  </a:cubicBezTo>
                  <a:cubicBezTo>
                    <a:pt x="82394" y="126032"/>
                    <a:pt x="82911" y="126025"/>
                    <a:pt x="83366" y="126297"/>
                  </a:cubicBezTo>
                  <a:cubicBezTo>
                    <a:pt x="83461" y="126338"/>
                    <a:pt x="83570" y="126358"/>
                    <a:pt x="83672" y="126358"/>
                  </a:cubicBezTo>
                  <a:cubicBezTo>
                    <a:pt x="83883" y="126372"/>
                    <a:pt x="84100" y="126372"/>
                    <a:pt x="84304" y="126372"/>
                  </a:cubicBezTo>
                  <a:cubicBezTo>
                    <a:pt x="84834" y="126372"/>
                    <a:pt x="85256" y="126195"/>
                    <a:pt x="85541" y="125726"/>
                  </a:cubicBezTo>
                  <a:cubicBezTo>
                    <a:pt x="85684" y="125495"/>
                    <a:pt x="85745" y="125210"/>
                    <a:pt x="85976" y="125033"/>
                  </a:cubicBezTo>
                  <a:cubicBezTo>
                    <a:pt x="86234" y="124829"/>
                    <a:pt x="86363" y="124550"/>
                    <a:pt x="86445" y="124245"/>
                  </a:cubicBezTo>
                  <a:cubicBezTo>
                    <a:pt x="86533" y="123912"/>
                    <a:pt x="86615" y="123579"/>
                    <a:pt x="86696" y="123245"/>
                  </a:cubicBezTo>
                  <a:lnTo>
                    <a:pt x="86723" y="123273"/>
                  </a:lnTo>
                  <a:cubicBezTo>
                    <a:pt x="86723" y="123259"/>
                    <a:pt x="86730" y="123245"/>
                    <a:pt x="86730" y="123239"/>
                  </a:cubicBezTo>
                  <a:lnTo>
                    <a:pt x="86710" y="123239"/>
                  </a:lnTo>
                  <a:cubicBezTo>
                    <a:pt x="86628" y="122953"/>
                    <a:pt x="86662" y="122824"/>
                    <a:pt x="86880" y="122695"/>
                  </a:cubicBezTo>
                  <a:cubicBezTo>
                    <a:pt x="86961" y="122661"/>
                    <a:pt x="87043" y="122634"/>
                    <a:pt x="87131" y="122620"/>
                  </a:cubicBezTo>
                  <a:cubicBezTo>
                    <a:pt x="87179" y="122355"/>
                    <a:pt x="87281" y="122111"/>
                    <a:pt x="87423" y="121886"/>
                  </a:cubicBezTo>
                  <a:cubicBezTo>
                    <a:pt x="87464" y="121832"/>
                    <a:pt x="87525" y="121798"/>
                    <a:pt x="87593" y="121791"/>
                  </a:cubicBezTo>
                  <a:cubicBezTo>
                    <a:pt x="87634" y="121791"/>
                    <a:pt x="87689" y="121873"/>
                    <a:pt x="87709" y="121920"/>
                  </a:cubicBezTo>
                  <a:cubicBezTo>
                    <a:pt x="87736" y="122015"/>
                    <a:pt x="87763" y="122104"/>
                    <a:pt x="87784" y="122199"/>
                  </a:cubicBezTo>
                  <a:cubicBezTo>
                    <a:pt x="87981" y="122179"/>
                    <a:pt x="88076" y="122029"/>
                    <a:pt x="88137" y="121873"/>
                  </a:cubicBezTo>
                  <a:cubicBezTo>
                    <a:pt x="88429" y="121214"/>
                    <a:pt x="88735" y="120561"/>
                    <a:pt x="89163" y="119963"/>
                  </a:cubicBezTo>
                  <a:cubicBezTo>
                    <a:pt x="89449" y="119562"/>
                    <a:pt x="89619" y="119100"/>
                    <a:pt x="89347" y="118604"/>
                  </a:cubicBezTo>
                  <a:cubicBezTo>
                    <a:pt x="89320" y="118536"/>
                    <a:pt x="89306" y="118475"/>
                    <a:pt x="89299" y="118407"/>
                  </a:cubicBezTo>
                  <a:cubicBezTo>
                    <a:pt x="89197" y="117788"/>
                    <a:pt x="89313" y="117245"/>
                    <a:pt x="89822" y="116823"/>
                  </a:cubicBezTo>
                  <a:cubicBezTo>
                    <a:pt x="90033" y="116633"/>
                    <a:pt x="90237" y="116443"/>
                    <a:pt x="90434" y="116239"/>
                  </a:cubicBezTo>
                  <a:cubicBezTo>
                    <a:pt x="90753" y="115913"/>
                    <a:pt x="91154" y="115675"/>
                    <a:pt x="91583" y="115532"/>
                  </a:cubicBezTo>
                  <a:cubicBezTo>
                    <a:pt x="91814" y="115471"/>
                    <a:pt x="92031" y="115355"/>
                    <a:pt x="92208" y="115192"/>
                  </a:cubicBezTo>
                  <a:cubicBezTo>
                    <a:pt x="92357" y="115050"/>
                    <a:pt x="92548" y="114948"/>
                    <a:pt x="92595" y="114723"/>
                  </a:cubicBezTo>
                  <a:cubicBezTo>
                    <a:pt x="92609" y="114683"/>
                    <a:pt x="92718" y="114642"/>
                    <a:pt x="92765" y="114649"/>
                  </a:cubicBezTo>
                  <a:cubicBezTo>
                    <a:pt x="92983" y="114696"/>
                    <a:pt x="93186" y="114649"/>
                    <a:pt x="93390" y="114615"/>
                  </a:cubicBezTo>
                  <a:cubicBezTo>
                    <a:pt x="93601" y="114581"/>
                    <a:pt x="93812" y="114635"/>
                    <a:pt x="94022" y="114628"/>
                  </a:cubicBezTo>
                  <a:cubicBezTo>
                    <a:pt x="94417" y="114621"/>
                    <a:pt x="94777" y="114547"/>
                    <a:pt x="95042" y="114207"/>
                  </a:cubicBezTo>
                  <a:cubicBezTo>
                    <a:pt x="95157" y="114051"/>
                    <a:pt x="95395" y="113996"/>
                    <a:pt x="95565" y="113867"/>
                  </a:cubicBezTo>
                  <a:cubicBezTo>
                    <a:pt x="95687" y="113792"/>
                    <a:pt x="95742" y="113643"/>
                    <a:pt x="95708" y="113507"/>
                  </a:cubicBezTo>
                  <a:cubicBezTo>
                    <a:pt x="95660" y="113337"/>
                    <a:pt x="95687" y="113160"/>
                    <a:pt x="95776" y="113011"/>
                  </a:cubicBezTo>
                  <a:cubicBezTo>
                    <a:pt x="95986" y="112651"/>
                    <a:pt x="96170" y="112277"/>
                    <a:pt x="96401" y="111930"/>
                  </a:cubicBezTo>
                  <a:cubicBezTo>
                    <a:pt x="96584" y="111679"/>
                    <a:pt x="96666" y="111366"/>
                    <a:pt x="96632" y="111060"/>
                  </a:cubicBezTo>
                  <a:cubicBezTo>
                    <a:pt x="96598" y="110816"/>
                    <a:pt x="96591" y="110564"/>
                    <a:pt x="96734" y="110360"/>
                  </a:cubicBezTo>
                  <a:cubicBezTo>
                    <a:pt x="97019" y="109966"/>
                    <a:pt x="97067" y="109524"/>
                    <a:pt x="97081" y="109083"/>
                  </a:cubicBezTo>
                  <a:cubicBezTo>
                    <a:pt x="97108" y="108532"/>
                    <a:pt x="97108" y="107982"/>
                    <a:pt x="97101" y="107431"/>
                  </a:cubicBezTo>
                  <a:cubicBezTo>
                    <a:pt x="97101" y="107058"/>
                    <a:pt x="97067" y="106677"/>
                    <a:pt x="97074" y="106303"/>
                  </a:cubicBezTo>
                  <a:cubicBezTo>
                    <a:pt x="97074" y="106133"/>
                    <a:pt x="97128" y="105943"/>
                    <a:pt x="97305" y="105868"/>
                  </a:cubicBezTo>
                  <a:cubicBezTo>
                    <a:pt x="97794" y="105651"/>
                    <a:pt x="98073" y="105277"/>
                    <a:pt x="98229" y="104801"/>
                  </a:cubicBezTo>
                  <a:cubicBezTo>
                    <a:pt x="98270" y="104706"/>
                    <a:pt x="98317" y="104611"/>
                    <a:pt x="98372" y="104523"/>
                  </a:cubicBezTo>
                  <a:cubicBezTo>
                    <a:pt x="98501" y="104237"/>
                    <a:pt x="98691" y="103979"/>
                    <a:pt x="98929" y="103775"/>
                  </a:cubicBezTo>
                  <a:cubicBezTo>
                    <a:pt x="99214" y="103524"/>
                    <a:pt x="99493" y="103259"/>
                    <a:pt x="99751" y="102980"/>
                  </a:cubicBezTo>
                  <a:cubicBezTo>
                    <a:pt x="100016" y="102701"/>
                    <a:pt x="100227" y="102375"/>
                    <a:pt x="100370" y="102022"/>
                  </a:cubicBezTo>
                  <a:cubicBezTo>
                    <a:pt x="100506" y="101682"/>
                    <a:pt x="100608" y="100880"/>
                    <a:pt x="100513" y="100608"/>
                  </a:cubicBezTo>
                  <a:cubicBezTo>
                    <a:pt x="100363" y="100146"/>
                    <a:pt x="100193" y="99691"/>
                    <a:pt x="100010" y="99249"/>
                  </a:cubicBezTo>
                  <a:close/>
                  <a:moveTo>
                    <a:pt x="83720" y="41884"/>
                  </a:moveTo>
                  <a:cubicBezTo>
                    <a:pt x="83726" y="41884"/>
                    <a:pt x="83767" y="41946"/>
                    <a:pt x="83767" y="41966"/>
                  </a:cubicBezTo>
                  <a:cubicBezTo>
                    <a:pt x="83679" y="42245"/>
                    <a:pt x="83400" y="42238"/>
                    <a:pt x="83224" y="42367"/>
                  </a:cubicBezTo>
                  <a:cubicBezTo>
                    <a:pt x="83169" y="42306"/>
                    <a:pt x="83128" y="42265"/>
                    <a:pt x="83135" y="42258"/>
                  </a:cubicBezTo>
                  <a:cubicBezTo>
                    <a:pt x="83258" y="42034"/>
                    <a:pt x="83482" y="41946"/>
                    <a:pt x="83720" y="41884"/>
                  </a:cubicBezTo>
                  <a:close/>
                  <a:moveTo>
                    <a:pt x="79194" y="43257"/>
                  </a:moveTo>
                  <a:lnTo>
                    <a:pt x="79214" y="43189"/>
                  </a:lnTo>
                  <a:lnTo>
                    <a:pt x="79241" y="43257"/>
                  </a:lnTo>
                  <a:close/>
                  <a:moveTo>
                    <a:pt x="78929" y="41293"/>
                  </a:moveTo>
                  <a:cubicBezTo>
                    <a:pt x="79098" y="41266"/>
                    <a:pt x="79268" y="41334"/>
                    <a:pt x="79438" y="41252"/>
                  </a:cubicBezTo>
                  <a:cubicBezTo>
                    <a:pt x="79778" y="41076"/>
                    <a:pt x="80118" y="41198"/>
                    <a:pt x="80444" y="41307"/>
                  </a:cubicBezTo>
                  <a:cubicBezTo>
                    <a:pt x="80478" y="41320"/>
                    <a:pt x="80492" y="41415"/>
                    <a:pt x="80505" y="41470"/>
                  </a:cubicBezTo>
                  <a:cubicBezTo>
                    <a:pt x="80505" y="41497"/>
                    <a:pt x="80471" y="41538"/>
                    <a:pt x="80444" y="41551"/>
                  </a:cubicBezTo>
                  <a:cubicBezTo>
                    <a:pt x="80315" y="41599"/>
                    <a:pt x="80186" y="41640"/>
                    <a:pt x="80084" y="41674"/>
                  </a:cubicBezTo>
                  <a:cubicBezTo>
                    <a:pt x="79785" y="41531"/>
                    <a:pt x="79506" y="41565"/>
                    <a:pt x="79228" y="41579"/>
                  </a:cubicBezTo>
                  <a:cubicBezTo>
                    <a:pt x="79139" y="41579"/>
                    <a:pt x="79044" y="41511"/>
                    <a:pt x="78956" y="41463"/>
                  </a:cubicBezTo>
                  <a:cubicBezTo>
                    <a:pt x="78929" y="41443"/>
                    <a:pt x="78908" y="41415"/>
                    <a:pt x="78901" y="41375"/>
                  </a:cubicBezTo>
                  <a:cubicBezTo>
                    <a:pt x="78895" y="41348"/>
                    <a:pt x="78915" y="41293"/>
                    <a:pt x="78929" y="41293"/>
                  </a:cubicBezTo>
                  <a:close/>
                  <a:moveTo>
                    <a:pt x="78670" y="43047"/>
                  </a:moveTo>
                  <a:lnTo>
                    <a:pt x="78704" y="43074"/>
                  </a:lnTo>
                  <a:lnTo>
                    <a:pt x="78643" y="43067"/>
                  </a:lnTo>
                  <a:close/>
                  <a:moveTo>
                    <a:pt x="76129" y="40321"/>
                  </a:moveTo>
                  <a:cubicBezTo>
                    <a:pt x="76142" y="40335"/>
                    <a:pt x="76156" y="40349"/>
                    <a:pt x="76169" y="40369"/>
                  </a:cubicBezTo>
                  <a:cubicBezTo>
                    <a:pt x="76190" y="40416"/>
                    <a:pt x="76210" y="40471"/>
                    <a:pt x="76224" y="40518"/>
                  </a:cubicBezTo>
                  <a:cubicBezTo>
                    <a:pt x="76197" y="40471"/>
                    <a:pt x="76176" y="40416"/>
                    <a:pt x="76149" y="40369"/>
                  </a:cubicBezTo>
                  <a:cubicBezTo>
                    <a:pt x="76074" y="40376"/>
                    <a:pt x="76067" y="40362"/>
                    <a:pt x="76129" y="40321"/>
                  </a:cubicBezTo>
                  <a:close/>
                  <a:moveTo>
                    <a:pt x="75422" y="40641"/>
                  </a:moveTo>
                  <a:cubicBezTo>
                    <a:pt x="75476" y="40559"/>
                    <a:pt x="75537" y="40484"/>
                    <a:pt x="75612" y="40423"/>
                  </a:cubicBezTo>
                  <a:cubicBezTo>
                    <a:pt x="75632" y="40484"/>
                    <a:pt x="75660" y="40546"/>
                    <a:pt x="75673" y="40607"/>
                  </a:cubicBezTo>
                  <a:cubicBezTo>
                    <a:pt x="75687" y="40668"/>
                    <a:pt x="75700" y="40736"/>
                    <a:pt x="75721" y="40885"/>
                  </a:cubicBezTo>
                  <a:cubicBezTo>
                    <a:pt x="75721" y="40899"/>
                    <a:pt x="75707" y="40994"/>
                    <a:pt x="75687" y="41089"/>
                  </a:cubicBezTo>
                  <a:cubicBezTo>
                    <a:pt x="75687" y="41103"/>
                    <a:pt x="75626" y="41123"/>
                    <a:pt x="75605" y="41110"/>
                  </a:cubicBezTo>
                  <a:cubicBezTo>
                    <a:pt x="75381" y="41042"/>
                    <a:pt x="75306" y="40851"/>
                    <a:pt x="75422" y="40641"/>
                  </a:cubicBezTo>
                  <a:close/>
                  <a:moveTo>
                    <a:pt x="73478" y="39628"/>
                  </a:moveTo>
                  <a:cubicBezTo>
                    <a:pt x="73580" y="39662"/>
                    <a:pt x="73573" y="39676"/>
                    <a:pt x="73465" y="39676"/>
                  </a:cubicBezTo>
                  <a:lnTo>
                    <a:pt x="73397" y="39642"/>
                  </a:lnTo>
                  <a:cubicBezTo>
                    <a:pt x="73424" y="39628"/>
                    <a:pt x="73451" y="39628"/>
                    <a:pt x="73478" y="39628"/>
                  </a:cubicBezTo>
                  <a:close/>
                  <a:moveTo>
                    <a:pt x="71813" y="44569"/>
                  </a:moveTo>
                  <a:cubicBezTo>
                    <a:pt x="71847" y="44569"/>
                    <a:pt x="71874" y="44582"/>
                    <a:pt x="71901" y="44603"/>
                  </a:cubicBezTo>
                  <a:cubicBezTo>
                    <a:pt x="71915" y="44610"/>
                    <a:pt x="71908" y="44664"/>
                    <a:pt x="71901" y="44671"/>
                  </a:cubicBezTo>
                  <a:cubicBezTo>
                    <a:pt x="71759" y="44752"/>
                    <a:pt x="71609" y="44827"/>
                    <a:pt x="71460" y="44902"/>
                  </a:cubicBezTo>
                  <a:cubicBezTo>
                    <a:pt x="71460" y="44902"/>
                    <a:pt x="71433" y="44854"/>
                    <a:pt x="71419" y="44827"/>
                  </a:cubicBezTo>
                  <a:cubicBezTo>
                    <a:pt x="71487" y="44678"/>
                    <a:pt x="71643" y="44576"/>
                    <a:pt x="71813" y="44569"/>
                  </a:cubicBezTo>
                  <a:close/>
                  <a:moveTo>
                    <a:pt x="69971" y="47457"/>
                  </a:moveTo>
                  <a:cubicBezTo>
                    <a:pt x="69999" y="47457"/>
                    <a:pt x="70026" y="47471"/>
                    <a:pt x="70053" y="47484"/>
                  </a:cubicBezTo>
                  <a:cubicBezTo>
                    <a:pt x="70053" y="47505"/>
                    <a:pt x="70053" y="47539"/>
                    <a:pt x="70039" y="47545"/>
                  </a:cubicBezTo>
                  <a:cubicBezTo>
                    <a:pt x="70019" y="47559"/>
                    <a:pt x="69992" y="47566"/>
                    <a:pt x="69965" y="47559"/>
                  </a:cubicBezTo>
                  <a:cubicBezTo>
                    <a:pt x="69937" y="47552"/>
                    <a:pt x="69924" y="47518"/>
                    <a:pt x="69903" y="47505"/>
                  </a:cubicBezTo>
                  <a:cubicBezTo>
                    <a:pt x="69924" y="47484"/>
                    <a:pt x="69944" y="47464"/>
                    <a:pt x="69971" y="47457"/>
                  </a:cubicBezTo>
                  <a:close/>
                  <a:moveTo>
                    <a:pt x="65676" y="22584"/>
                  </a:moveTo>
                  <a:cubicBezTo>
                    <a:pt x="65710" y="22577"/>
                    <a:pt x="65744" y="22577"/>
                    <a:pt x="65772" y="22597"/>
                  </a:cubicBezTo>
                  <a:cubicBezTo>
                    <a:pt x="66037" y="22829"/>
                    <a:pt x="66193" y="23128"/>
                    <a:pt x="66370" y="23420"/>
                  </a:cubicBezTo>
                  <a:cubicBezTo>
                    <a:pt x="66383" y="23440"/>
                    <a:pt x="66363" y="23474"/>
                    <a:pt x="66356" y="23508"/>
                  </a:cubicBezTo>
                  <a:cubicBezTo>
                    <a:pt x="66329" y="23522"/>
                    <a:pt x="66295" y="23556"/>
                    <a:pt x="66274" y="23549"/>
                  </a:cubicBezTo>
                  <a:cubicBezTo>
                    <a:pt x="66179" y="23522"/>
                    <a:pt x="66084" y="23481"/>
                    <a:pt x="66003" y="23427"/>
                  </a:cubicBezTo>
                  <a:cubicBezTo>
                    <a:pt x="65785" y="23243"/>
                    <a:pt x="65676" y="22998"/>
                    <a:pt x="65588" y="22740"/>
                  </a:cubicBezTo>
                  <a:cubicBezTo>
                    <a:pt x="65561" y="22672"/>
                    <a:pt x="65602" y="22597"/>
                    <a:pt x="65676" y="22584"/>
                  </a:cubicBezTo>
                  <a:close/>
                  <a:moveTo>
                    <a:pt x="60131" y="24249"/>
                  </a:moveTo>
                  <a:cubicBezTo>
                    <a:pt x="60131" y="24235"/>
                    <a:pt x="60185" y="24222"/>
                    <a:pt x="60212" y="24222"/>
                  </a:cubicBezTo>
                  <a:cubicBezTo>
                    <a:pt x="60369" y="24249"/>
                    <a:pt x="60511" y="24344"/>
                    <a:pt x="60586" y="24487"/>
                  </a:cubicBezTo>
                  <a:cubicBezTo>
                    <a:pt x="60593" y="24480"/>
                    <a:pt x="60607" y="24480"/>
                    <a:pt x="60620" y="24473"/>
                  </a:cubicBezTo>
                  <a:cubicBezTo>
                    <a:pt x="60627" y="24487"/>
                    <a:pt x="60641" y="24500"/>
                    <a:pt x="60654" y="24507"/>
                  </a:cubicBezTo>
                  <a:cubicBezTo>
                    <a:pt x="60783" y="24514"/>
                    <a:pt x="60906" y="24568"/>
                    <a:pt x="61008" y="24650"/>
                  </a:cubicBezTo>
                  <a:lnTo>
                    <a:pt x="61062" y="24650"/>
                  </a:lnTo>
                  <a:lnTo>
                    <a:pt x="61069" y="24718"/>
                  </a:lnTo>
                  <a:lnTo>
                    <a:pt x="61035" y="24677"/>
                  </a:lnTo>
                  <a:cubicBezTo>
                    <a:pt x="61028" y="24670"/>
                    <a:pt x="61014" y="24663"/>
                    <a:pt x="61008" y="24650"/>
                  </a:cubicBezTo>
                  <a:cubicBezTo>
                    <a:pt x="60872" y="24657"/>
                    <a:pt x="60743" y="24602"/>
                    <a:pt x="60654" y="24507"/>
                  </a:cubicBezTo>
                  <a:lnTo>
                    <a:pt x="60593" y="24500"/>
                  </a:lnTo>
                  <a:cubicBezTo>
                    <a:pt x="60593" y="24494"/>
                    <a:pt x="60586" y="24487"/>
                    <a:pt x="60586" y="24480"/>
                  </a:cubicBezTo>
                  <a:cubicBezTo>
                    <a:pt x="60301" y="24589"/>
                    <a:pt x="60240" y="24589"/>
                    <a:pt x="60117" y="24412"/>
                  </a:cubicBezTo>
                  <a:cubicBezTo>
                    <a:pt x="60090" y="24378"/>
                    <a:pt x="60110" y="24303"/>
                    <a:pt x="60131" y="24249"/>
                  </a:cubicBezTo>
                  <a:close/>
                  <a:moveTo>
                    <a:pt x="58099" y="23535"/>
                  </a:moveTo>
                  <a:cubicBezTo>
                    <a:pt x="58119" y="23535"/>
                    <a:pt x="58140" y="23563"/>
                    <a:pt x="58167" y="23576"/>
                  </a:cubicBezTo>
                  <a:cubicBezTo>
                    <a:pt x="58140" y="23583"/>
                    <a:pt x="58106" y="23603"/>
                    <a:pt x="58092" y="23596"/>
                  </a:cubicBezTo>
                  <a:cubicBezTo>
                    <a:pt x="57997" y="23569"/>
                    <a:pt x="58004" y="23535"/>
                    <a:pt x="58099" y="23535"/>
                  </a:cubicBezTo>
                  <a:close/>
                  <a:moveTo>
                    <a:pt x="65853" y="47002"/>
                  </a:moveTo>
                  <a:cubicBezTo>
                    <a:pt x="65867" y="46988"/>
                    <a:pt x="65907" y="46988"/>
                    <a:pt x="65928" y="46981"/>
                  </a:cubicBezTo>
                  <a:cubicBezTo>
                    <a:pt x="65955" y="47002"/>
                    <a:pt x="65989" y="47015"/>
                    <a:pt x="66003" y="47043"/>
                  </a:cubicBezTo>
                  <a:cubicBezTo>
                    <a:pt x="66037" y="47104"/>
                    <a:pt x="66003" y="47138"/>
                    <a:pt x="65921" y="47124"/>
                  </a:cubicBezTo>
                  <a:cubicBezTo>
                    <a:pt x="65887" y="47124"/>
                    <a:pt x="65860" y="47104"/>
                    <a:pt x="65846" y="47077"/>
                  </a:cubicBezTo>
                  <a:cubicBezTo>
                    <a:pt x="65833" y="47056"/>
                    <a:pt x="65839" y="47022"/>
                    <a:pt x="65853" y="47002"/>
                  </a:cubicBezTo>
                  <a:close/>
                  <a:moveTo>
                    <a:pt x="65153" y="53098"/>
                  </a:moveTo>
                  <a:cubicBezTo>
                    <a:pt x="65173" y="53071"/>
                    <a:pt x="65201" y="53050"/>
                    <a:pt x="65235" y="53043"/>
                  </a:cubicBezTo>
                  <a:cubicBezTo>
                    <a:pt x="65398" y="52982"/>
                    <a:pt x="65554" y="52887"/>
                    <a:pt x="65724" y="52873"/>
                  </a:cubicBezTo>
                  <a:cubicBezTo>
                    <a:pt x="66071" y="52826"/>
                    <a:pt x="66417" y="52805"/>
                    <a:pt x="66771" y="52799"/>
                  </a:cubicBezTo>
                  <a:cubicBezTo>
                    <a:pt x="66974" y="52805"/>
                    <a:pt x="67178" y="52724"/>
                    <a:pt x="67335" y="52581"/>
                  </a:cubicBezTo>
                  <a:cubicBezTo>
                    <a:pt x="67389" y="52547"/>
                    <a:pt x="67457" y="52527"/>
                    <a:pt x="67518" y="52513"/>
                  </a:cubicBezTo>
                  <a:cubicBezTo>
                    <a:pt x="67545" y="52534"/>
                    <a:pt x="67572" y="52554"/>
                    <a:pt x="67600" y="52581"/>
                  </a:cubicBezTo>
                  <a:cubicBezTo>
                    <a:pt x="67722" y="52751"/>
                    <a:pt x="67708" y="52989"/>
                    <a:pt x="67566" y="53152"/>
                  </a:cubicBezTo>
                  <a:cubicBezTo>
                    <a:pt x="67341" y="53438"/>
                    <a:pt x="67049" y="53641"/>
                    <a:pt x="66662" y="53499"/>
                  </a:cubicBezTo>
                  <a:cubicBezTo>
                    <a:pt x="66179" y="53315"/>
                    <a:pt x="65690" y="53451"/>
                    <a:pt x="65207" y="53404"/>
                  </a:cubicBezTo>
                  <a:cubicBezTo>
                    <a:pt x="65146" y="53383"/>
                    <a:pt x="65099" y="53336"/>
                    <a:pt x="65085" y="53274"/>
                  </a:cubicBezTo>
                  <a:cubicBezTo>
                    <a:pt x="65072" y="53213"/>
                    <a:pt x="65119" y="53152"/>
                    <a:pt x="65153" y="53098"/>
                  </a:cubicBezTo>
                  <a:close/>
                  <a:moveTo>
                    <a:pt x="64997" y="54056"/>
                  </a:moveTo>
                  <a:cubicBezTo>
                    <a:pt x="64990" y="54117"/>
                    <a:pt x="64956" y="54171"/>
                    <a:pt x="64908" y="54212"/>
                  </a:cubicBezTo>
                  <a:cubicBezTo>
                    <a:pt x="64541" y="54409"/>
                    <a:pt x="64174" y="54606"/>
                    <a:pt x="63794" y="54770"/>
                  </a:cubicBezTo>
                  <a:cubicBezTo>
                    <a:pt x="63502" y="54878"/>
                    <a:pt x="63216" y="55001"/>
                    <a:pt x="62938" y="55143"/>
                  </a:cubicBezTo>
                  <a:cubicBezTo>
                    <a:pt x="62645" y="55300"/>
                    <a:pt x="62326" y="55381"/>
                    <a:pt x="62000" y="55381"/>
                  </a:cubicBezTo>
                  <a:cubicBezTo>
                    <a:pt x="61905" y="55327"/>
                    <a:pt x="61782" y="55259"/>
                    <a:pt x="61674" y="55184"/>
                  </a:cubicBezTo>
                  <a:cubicBezTo>
                    <a:pt x="61572" y="55123"/>
                    <a:pt x="61606" y="54885"/>
                    <a:pt x="61708" y="54831"/>
                  </a:cubicBezTo>
                  <a:cubicBezTo>
                    <a:pt x="61742" y="54817"/>
                    <a:pt x="61762" y="54776"/>
                    <a:pt x="61796" y="54776"/>
                  </a:cubicBezTo>
                  <a:cubicBezTo>
                    <a:pt x="62306" y="54736"/>
                    <a:pt x="62720" y="54484"/>
                    <a:pt x="63135" y="54226"/>
                  </a:cubicBezTo>
                  <a:cubicBezTo>
                    <a:pt x="63284" y="54131"/>
                    <a:pt x="63468" y="54110"/>
                    <a:pt x="63638" y="54171"/>
                  </a:cubicBezTo>
                  <a:cubicBezTo>
                    <a:pt x="63835" y="54239"/>
                    <a:pt x="64052" y="54219"/>
                    <a:pt x="64236" y="54117"/>
                  </a:cubicBezTo>
                  <a:cubicBezTo>
                    <a:pt x="64399" y="54049"/>
                    <a:pt x="64562" y="53988"/>
                    <a:pt x="64732" y="53947"/>
                  </a:cubicBezTo>
                  <a:cubicBezTo>
                    <a:pt x="64820" y="53913"/>
                    <a:pt x="65004" y="53988"/>
                    <a:pt x="64997" y="54056"/>
                  </a:cubicBezTo>
                  <a:close/>
                  <a:moveTo>
                    <a:pt x="61966" y="49829"/>
                  </a:moveTo>
                  <a:cubicBezTo>
                    <a:pt x="62700" y="49917"/>
                    <a:pt x="63413" y="50101"/>
                    <a:pt x="64107" y="50352"/>
                  </a:cubicBezTo>
                  <a:cubicBezTo>
                    <a:pt x="64208" y="50386"/>
                    <a:pt x="64290" y="50454"/>
                    <a:pt x="64351" y="50536"/>
                  </a:cubicBezTo>
                  <a:cubicBezTo>
                    <a:pt x="64514" y="50801"/>
                    <a:pt x="64657" y="51079"/>
                    <a:pt x="64793" y="51358"/>
                  </a:cubicBezTo>
                  <a:cubicBezTo>
                    <a:pt x="64861" y="51501"/>
                    <a:pt x="64759" y="51616"/>
                    <a:pt x="64691" y="51739"/>
                  </a:cubicBezTo>
                  <a:cubicBezTo>
                    <a:pt x="64637" y="51827"/>
                    <a:pt x="64521" y="51861"/>
                    <a:pt x="64433" y="51813"/>
                  </a:cubicBezTo>
                  <a:cubicBezTo>
                    <a:pt x="64188" y="51718"/>
                    <a:pt x="64052" y="51507"/>
                    <a:pt x="63882" y="51338"/>
                  </a:cubicBezTo>
                  <a:cubicBezTo>
                    <a:pt x="63848" y="51304"/>
                    <a:pt x="63767" y="51310"/>
                    <a:pt x="63712" y="51317"/>
                  </a:cubicBezTo>
                  <a:cubicBezTo>
                    <a:pt x="63692" y="51317"/>
                    <a:pt x="63665" y="51365"/>
                    <a:pt x="63658" y="51399"/>
                  </a:cubicBezTo>
                  <a:cubicBezTo>
                    <a:pt x="63644" y="51501"/>
                    <a:pt x="63658" y="51623"/>
                    <a:pt x="63610" y="51705"/>
                  </a:cubicBezTo>
                  <a:cubicBezTo>
                    <a:pt x="63359" y="52146"/>
                    <a:pt x="63162" y="52629"/>
                    <a:pt x="63033" y="53125"/>
                  </a:cubicBezTo>
                  <a:cubicBezTo>
                    <a:pt x="63019" y="53179"/>
                    <a:pt x="62944" y="53220"/>
                    <a:pt x="62890" y="53268"/>
                  </a:cubicBezTo>
                  <a:cubicBezTo>
                    <a:pt x="62815" y="53336"/>
                    <a:pt x="62652" y="53302"/>
                    <a:pt x="62639" y="53206"/>
                  </a:cubicBezTo>
                  <a:cubicBezTo>
                    <a:pt x="62598" y="53009"/>
                    <a:pt x="62571" y="52805"/>
                    <a:pt x="62523" y="52602"/>
                  </a:cubicBezTo>
                  <a:cubicBezTo>
                    <a:pt x="62489" y="52432"/>
                    <a:pt x="62272" y="52350"/>
                    <a:pt x="62102" y="52418"/>
                  </a:cubicBezTo>
                  <a:cubicBezTo>
                    <a:pt x="62007" y="52466"/>
                    <a:pt x="61911" y="52513"/>
                    <a:pt x="61830" y="52581"/>
                  </a:cubicBezTo>
                  <a:cubicBezTo>
                    <a:pt x="61755" y="52629"/>
                    <a:pt x="61701" y="52642"/>
                    <a:pt x="61646" y="52581"/>
                  </a:cubicBezTo>
                  <a:cubicBezTo>
                    <a:pt x="61633" y="52554"/>
                    <a:pt x="61633" y="52527"/>
                    <a:pt x="61646" y="52500"/>
                  </a:cubicBezTo>
                  <a:cubicBezTo>
                    <a:pt x="61755" y="52357"/>
                    <a:pt x="61871" y="52228"/>
                    <a:pt x="61966" y="52092"/>
                  </a:cubicBezTo>
                  <a:cubicBezTo>
                    <a:pt x="62163" y="51840"/>
                    <a:pt x="62204" y="51501"/>
                    <a:pt x="62075" y="51208"/>
                  </a:cubicBezTo>
                  <a:cubicBezTo>
                    <a:pt x="62020" y="51079"/>
                    <a:pt x="61945" y="50964"/>
                    <a:pt x="61850" y="50869"/>
                  </a:cubicBezTo>
                  <a:cubicBezTo>
                    <a:pt x="61687" y="50733"/>
                    <a:pt x="61497" y="50644"/>
                    <a:pt x="61327" y="50515"/>
                  </a:cubicBezTo>
                  <a:cubicBezTo>
                    <a:pt x="61259" y="50447"/>
                    <a:pt x="61205" y="50373"/>
                    <a:pt x="61157" y="50298"/>
                  </a:cubicBezTo>
                  <a:lnTo>
                    <a:pt x="61123" y="50305"/>
                  </a:lnTo>
                  <a:lnTo>
                    <a:pt x="61116" y="50298"/>
                  </a:lnTo>
                  <a:cubicBezTo>
                    <a:pt x="60926" y="50427"/>
                    <a:pt x="60763" y="50597"/>
                    <a:pt x="60634" y="50787"/>
                  </a:cubicBezTo>
                  <a:cubicBezTo>
                    <a:pt x="60545" y="50937"/>
                    <a:pt x="60389" y="51039"/>
                    <a:pt x="60212" y="51059"/>
                  </a:cubicBezTo>
                  <a:cubicBezTo>
                    <a:pt x="60002" y="51086"/>
                    <a:pt x="59818" y="51215"/>
                    <a:pt x="59730" y="51412"/>
                  </a:cubicBezTo>
                  <a:cubicBezTo>
                    <a:pt x="59431" y="51997"/>
                    <a:pt x="59179" y="52602"/>
                    <a:pt x="59207" y="53268"/>
                  </a:cubicBezTo>
                  <a:cubicBezTo>
                    <a:pt x="59241" y="53920"/>
                    <a:pt x="58901" y="54369"/>
                    <a:pt x="58398" y="54729"/>
                  </a:cubicBezTo>
                  <a:cubicBezTo>
                    <a:pt x="58235" y="54824"/>
                    <a:pt x="58031" y="54736"/>
                    <a:pt x="57990" y="54559"/>
                  </a:cubicBezTo>
                  <a:cubicBezTo>
                    <a:pt x="57895" y="53974"/>
                    <a:pt x="57875" y="53397"/>
                    <a:pt x="58187" y="52867"/>
                  </a:cubicBezTo>
                  <a:cubicBezTo>
                    <a:pt x="58384" y="52534"/>
                    <a:pt x="58445" y="52160"/>
                    <a:pt x="58588" y="51806"/>
                  </a:cubicBezTo>
                  <a:cubicBezTo>
                    <a:pt x="58649" y="51650"/>
                    <a:pt x="58643" y="51467"/>
                    <a:pt x="58568" y="51310"/>
                  </a:cubicBezTo>
                  <a:cubicBezTo>
                    <a:pt x="58547" y="51249"/>
                    <a:pt x="58554" y="51181"/>
                    <a:pt x="58575" y="51120"/>
                  </a:cubicBezTo>
                  <a:cubicBezTo>
                    <a:pt x="58588" y="51086"/>
                    <a:pt x="58602" y="51059"/>
                    <a:pt x="58629" y="51032"/>
                  </a:cubicBezTo>
                  <a:cubicBezTo>
                    <a:pt x="59485" y="50107"/>
                    <a:pt x="59268" y="50223"/>
                    <a:pt x="60471" y="50053"/>
                  </a:cubicBezTo>
                  <a:cubicBezTo>
                    <a:pt x="60763" y="50012"/>
                    <a:pt x="60933" y="50155"/>
                    <a:pt x="61116" y="50298"/>
                  </a:cubicBezTo>
                  <a:cubicBezTo>
                    <a:pt x="61123" y="50291"/>
                    <a:pt x="61137" y="50284"/>
                    <a:pt x="61143" y="50271"/>
                  </a:cubicBezTo>
                  <a:lnTo>
                    <a:pt x="61157" y="50298"/>
                  </a:lnTo>
                  <a:cubicBezTo>
                    <a:pt x="61347" y="50237"/>
                    <a:pt x="61538" y="50182"/>
                    <a:pt x="61721" y="50114"/>
                  </a:cubicBezTo>
                  <a:cubicBezTo>
                    <a:pt x="61775" y="50094"/>
                    <a:pt x="61809" y="50012"/>
                    <a:pt x="61850" y="49958"/>
                  </a:cubicBezTo>
                  <a:cubicBezTo>
                    <a:pt x="61884" y="49910"/>
                    <a:pt x="61932" y="49822"/>
                    <a:pt x="61966" y="49822"/>
                  </a:cubicBezTo>
                  <a:close/>
                  <a:moveTo>
                    <a:pt x="61728" y="40811"/>
                  </a:moveTo>
                  <a:cubicBezTo>
                    <a:pt x="61735" y="40797"/>
                    <a:pt x="61742" y="40783"/>
                    <a:pt x="61755" y="40770"/>
                  </a:cubicBezTo>
                  <a:cubicBezTo>
                    <a:pt x="61755" y="40695"/>
                    <a:pt x="61748" y="40620"/>
                    <a:pt x="61748" y="40546"/>
                  </a:cubicBezTo>
                  <a:cubicBezTo>
                    <a:pt x="61748" y="40450"/>
                    <a:pt x="61796" y="40423"/>
                    <a:pt x="61857" y="40478"/>
                  </a:cubicBezTo>
                  <a:cubicBezTo>
                    <a:pt x="61877" y="40505"/>
                    <a:pt x="61884" y="40539"/>
                    <a:pt x="61871" y="40573"/>
                  </a:cubicBezTo>
                  <a:cubicBezTo>
                    <a:pt x="61837" y="40634"/>
                    <a:pt x="61796" y="40702"/>
                    <a:pt x="61755" y="40770"/>
                  </a:cubicBezTo>
                  <a:lnTo>
                    <a:pt x="61755" y="40838"/>
                  </a:lnTo>
                  <a:lnTo>
                    <a:pt x="61667" y="40851"/>
                  </a:lnTo>
                  <a:close/>
                  <a:moveTo>
                    <a:pt x="59118" y="45078"/>
                  </a:moveTo>
                  <a:cubicBezTo>
                    <a:pt x="59139" y="45058"/>
                    <a:pt x="59179" y="45065"/>
                    <a:pt x="59213" y="45058"/>
                  </a:cubicBezTo>
                  <a:cubicBezTo>
                    <a:pt x="59261" y="45099"/>
                    <a:pt x="59336" y="45126"/>
                    <a:pt x="59356" y="45174"/>
                  </a:cubicBezTo>
                  <a:cubicBezTo>
                    <a:pt x="59417" y="45330"/>
                    <a:pt x="59390" y="45507"/>
                    <a:pt x="59281" y="45636"/>
                  </a:cubicBezTo>
                  <a:cubicBezTo>
                    <a:pt x="59261" y="45656"/>
                    <a:pt x="59234" y="45670"/>
                    <a:pt x="59207" y="45683"/>
                  </a:cubicBezTo>
                  <a:cubicBezTo>
                    <a:pt x="59139" y="45711"/>
                    <a:pt x="59064" y="45677"/>
                    <a:pt x="59037" y="45609"/>
                  </a:cubicBezTo>
                  <a:cubicBezTo>
                    <a:pt x="58942" y="45398"/>
                    <a:pt x="58962" y="45221"/>
                    <a:pt x="59118" y="45078"/>
                  </a:cubicBezTo>
                  <a:close/>
                  <a:moveTo>
                    <a:pt x="58119" y="43583"/>
                  </a:moveTo>
                  <a:lnTo>
                    <a:pt x="58119" y="43645"/>
                  </a:lnTo>
                  <a:lnTo>
                    <a:pt x="58031" y="43611"/>
                  </a:lnTo>
                  <a:close/>
                  <a:moveTo>
                    <a:pt x="57419" y="26566"/>
                  </a:moveTo>
                  <a:cubicBezTo>
                    <a:pt x="57467" y="26519"/>
                    <a:pt x="57535" y="26492"/>
                    <a:pt x="57596" y="26498"/>
                  </a:cubicBezTo>
                  <a:cubicBezTo>
                    <a:pt x="57664" y="26512"/>
                    <a:pt x="57725" y="26546"/>
                    <a:pt x="57759" y="26607"/>
                  </a:cubicBezTo>
                  <a:cubicBezTo>
                    <a:pt x="57786" y="26695"/>
                    <a:pt x="57807" y="26784"/>
                    <a:pt x="57813" y="26879"/>
                  </a:cubicBezTo>
                  <a:cubicBezTo>
                    <a:pt x="57766" y="26981"/>
                    <a:pt x="57698" y="27008"/>
                    <a:pt x="57630" y="26954"/>
                  </a:cubicBezTo>
                  <a:cubicBezTo>
                    <a:pt x="57548" y="26893"/>
                    <a:pt x="57474" y="26825"/>
                    <a:pt x="57412" y="26743"/>
                  </a:cubicBezTo>
                  <a:cubicBezTo>
                    <a:pt x="57385" y="26689"/>
                    <a:pt x="57385" y="26621"/>
                    <a:pt x="57419" y="26566"/>
                  </a:cubicBezTo>
                  <a:close/>
                  <a:moveTo>
                    <a:pt x="56712" y="25914"/>
                  </a:moveTo>
                  <a:cubicBezTo>
                    <a:pt x="56719" y="25941"/>
                    <a:pt x="56733" y="25961"/>
                    <a:pt x="56740" y="25989"/>
                  </a:cubicBezTo>
                  <a:lnTo>
                    <a:pt x="56685" y="26050"/>
                  </a:lnTo>
                  <a:cubicBezTo>
                    <a:pt x="56679" y="26023"/>
                    <a:pt x="56658" y="25995"/>
                    <a:pt x="56658" y="25975"/>
                  </a:cubicBezTo>
                  <a:cubicBezTo>
                    <a:pt x="56665" y="25955"/>
                    <a:pt x="56692" y="25934"/>
                    <a:pt x="56712" y="25914"/>
                  </a:cubicBezTo>
                  <a:close/>
                  <a:moveTo>
                    <a:pt x="56386" y="38629"/>
                  </a:moveTo>
                  <a:cubicBezTo>
                    <a:pt x="56413" y="38636"/>
                    <a:pt x="56441" y="38643"/>
                    <a:pt x="56468" y="38650"/>
                  </a:cubicBezTo>
                  <a:cubicBezTo>
                    <a:pt x="56461" y="38670"/>
                    <a:pt x="56447" y="38711"/>
                    <a:pt x="56441" y="38711"/>
                  </a:cubicBezTo>
                  <a:cubicBezTo>
                    <a:pt x="56407" y="38704"/>
                    <a:pt x="56379" y="38697"/>
                    <a:pt x="56352" y="38684"/>
                  </a:cubicBezTo>
                  <a:cubicBezTo>
                    <a:pt x="56366" y="38663"/>
                    <a:pt x="56373" y="38629"/>
                    <a:pt x="56386" y="38629"/>
                  </a:cubicBezTo>
                  <a:close/>
                  <a:moveTo>
                    <a:pt x="55999" y="44297"/>
                  </a:moveTo>
                  <a:cubicBezTo>
                    <a:pt x="55999" y="44297"/>
                    <a:pt x="56019" y="44324"/>
                    <a:pt x="56026" y="44345"/>
                  </a:cubicBezTo>
                  <a:cubicBezTo>
                    <a:pt x="56040" y="44358"/>
                    <a:pt x="56040" y="44351"/>
                    <a:pt x="56046" y="44351"/>
                  </a:cubicBezTo>
                  <a:cubicBezTo>
                    <a:pt x="56244" y="44372"/>
                    <a:pt x="56441" y="44379"/>
                    <a:pt x="56638" y="44412"/>
                  </a:cubicBezTo>
                  <a:cubicBezTo>
                    <a:pt x="56706" y="44426"/>
                    <a:pt x="56712" y="44508"/>
                    <a:pt x="56658" y="44569"/>
                  </a:cubicBezTo>
                  <a:cubicBezTo>
                    <a:pt x="56638" y="44589"/>
                    <a:pt x="56597" y="44623"/>
                    <a:pt x="56577" y="44616"/>
                  </a:cubicBezTo>
                  <a:cubicBezTo>
                    <a:pt x="56379" y="44576"/>
                    <a:pt x="56196" y="44487"/>
                    <a:pt x="56046" y="44351"/>
                  </a:cubicBezTo>
                  <a:lnTo>
                    <a:pt x="56013" y="44351"/>
                  </a:lnTo>
                  <a:cubicBezTo>
                    <a:pt x="55945" y="44345"/>
                    <a:pt x="55945" y="44324"/>
                    <a:pt x="55999" y="44297"/>
                  </a:cubicBezTo>
                  <a:close/>
                  <a:moveTo>
                    <a:pt x="56876" y="47892"/>
                  </a:moveTo>
                  <a:cubicBezTo>
                    <a:pt x="57304" y="47729"/>
                    <a:pt x="57745" y="47613"/>
                    <a:pt x="58119" y="47328"/>
                  </a:cubicBezTo>
                  <a:cubicBezTo>
                    <a:pt x="58445" y="47070"/>
                    <a:pt x="58908" y="47036"/>
                    <a:pt x="59220" y="46730"/>
                  </a:cubicBezTo>
                  <a:cubicBezTo>
                    <a:pt x="59329" y="46635"/>
                    <a:pt x="59485" y="46614"/>
                    <a:pt x="59621" y="46669"/>
                  </a:cubicBezTo>
                  <a:cubicBezTo>
                    <a:pt x="59716" y="46696"/>
                    <a:pt x="59811" y="46750"/>
                    <a:pt x="59913" y="46771"/>
                  </a:cubicBezTo>
                  <a:cubicBezTo>
                    <a:pt x="60294" y="46845"/>
                    <a:pt x="60552" y="47029"/>
                    <a:pt x="60634" y="47423"/>
                  </a:cubicBezTo>
                  <a:cubicBezTo>
                    <a:pt x="60675" y="47641"/>
                    <a:pt x="60851" y="47804"/>
                    <a:pt x="61062" y="47831"/>
                  </a:cubicBezTo>
                  <a:cubicBezTo>
                    <a:pt x="61327" y="47878"/>
                    <a:pt x="61381" y="48021"/>
                    <a:pt x="61388" y="48266"/>
                  </a:cubicBezTo>
                  <a:cubicBezTo>
                    <a:pt x="61388" y="48572"/>
                    <a:pt x="61456" y="48877"/>
                    <a:pt x="61483" y="49183"/>
                  </a:cubicBezTo>
                  <a:cubicBezTo>
                    <a:pt x="61497" y="49319"/>
                    <a:pt x="61341" y="49408"/>
                    <a:pt x="61198" y="49333"/>
                  </a:cubicBezTo>
                  <a:cubicBezTo>
                    <a:pt x="61076" y="49272"/>
                    <a:pt x="60960" y="49197"/>
                    <a:pt x="60810" y="49217"/>
                  </a:cubicBezTo>
                  <a:cubicBezTo>
                    <a:pt x="60532" y="49244"/>
                    <a:pt x="60240" y="49231"/>
                    <a:pt x="59975" y="49299"/>
                  </a:cubicBezTo>
                  <a:cubicBezTo>
                    <a:pt x="59614" y="49387"/>
                    <a:pt x="59356" y="49299"/>
                    <a:pt x="59145" y="49020"/>
                  </a:cubicBezTo>
                  <a:cubicBezTo>
                    <a:pt x="59098" y="48966"/>
                    <a:pt x="59044" y="48925"/>
                    <a:pt x="58982" y="48884"/>
                  </a:cubicBezTo>
                  <a:cubicBezTo>
                    <a:pt x="58908" y="48830"/>
                    <a:pt x="58751" y="48837"/>
                    <a:pt x="58778" y="48708"/>
                  </a:cubicBezTo>
                  <a:cubicBezTo>
                    <a:pt x="58799" y="48619"/>
                    <a:pt x="58901" y="48544"/>
                    <a:pt x="58955" y="48463"/>
                  </a:cubicBezTo>
                  <a:cubicBezTo>
                    <a:pt x="59003" y="48415"/>
                    <a:pt x="58996" y="48334"/>
                    <a:pt x="58942" y="48293"/>
                  </a:cubicBezTo>
                  <a:cubicBezTo>
                    <a:pt x="58914" y="48273"/>
                    <a:pt x="58880" y="48259"/>
                    <a:pt x="58846" y="48252"/>
                  </a:cubicBezTo>
                  <a:cubicBezTo>
                    <a:pt x="58778" y="48252"/>
                    <a:pt x="58704" y="48252"/>
                    <a:pt x="58636" y="48266"/>
                  </a:cubicBezTo>
                  <a:cubicBezTo>
                    <a:pt x="58568" y="48279"/>
                    <a:pt x="58507" y="48313"/>
                    <a:pt x="58445" y="48347"/>
                  </a:cubicBezTo>
                  <a:cubicBezTo>
                    <a:pt x="58051" y="48646"/>
                    <a:pt x="57589" y="48803"/>
                    <a:pt x="57120" y="48959"/>
                  </a:cubicBezTo>
                  <a:cubicBezTo>
                    <a:pt x="56828" y="49054"/>
                    <a:pt x="56597" y="49108"/>
                    <a:pt x="56393" y="48809"/>
                  </a:cubicBezTo>
                  <a:cubicBezTo>
                    <a:pt x="56264" y="48626"/>
                    <a:pt x="56033" y="48694"/>
                    <a:pt x="55836" y="48674"/>
                  </a:cubicBezTo>
                  <a:cubicBezTo>
                    <a:pt x="55829" y="48680"/>
                    <a:pt x="55822" y="48687"/>
                    <a:pt x="55822" y="48694"/>
                  </a:cubicBezTo>
                  <a:lnTo>
                    <a:pt x="55768" y="48701"/>
                  </a:lnTo>
                  <a:lnTo>
                    <a:pt x="55720" y="48755"/>
                  </a:lnTo>
                  <a:cubicBezTo>
                    <a:pt x="55727" y="48735"/>
                    <a:pt x="55727" y="48708"/>
                    <a:pt x="55741" y="48701"/>
                  </a:cubicBezTo>
                  <a:cubicBezTo>
                    <a:pt x="55754" y="48701"/>
                    <a:pt x="55761" y="48701"/>
                    <a:pt x="55768" y="48701"/>
                  </a:cubicBezTo>
                  <a:lnTo>
                    <a:pt x="55795" y="48674"/>
                  </a:lnTo>
                  <a:lnTo>
                    <a:pt x="55836" y="48674"/>
                  </a:lnTo>
                  <a:cubicBezTo>
                    <a:pt x="56080" y="48279"/>
                    <a:pt x="56454" y="48048"/>
                    <a:pt x="56876" y="47892"/>
                  </a:cubicBezTo>
                  <a:close/>
                  <a:moveTo>
                    <a:pt x="55707" y="39920"/>
                  </a:moveTo>
                  <a:cubicBezTo>
                    <a:pt x="55618" y="39900"/>
                    <a:pt x="55598" y="39846"/>
                    <a:pt x="55639" y="39778"/>
                  </a:cubicBezTo>
                  <a:cubicBezTo>
                    <a:pt x="55659" y="39764"/>
                    <a:pt x="55686" y="39757"/>
                    <a:pt x="55713" y="39757"/>
                  </a:cubicBezTo>
                  <a:cubicBezTo>
                    <a:pt x="55741" y="39798"/>
                    <a:pt x="55768" y="39846"/>
                    <a:pt x="55795" y="39893"/>
                  </a:cubicBezTo>
                  <a:cubicBezTo>
                    <a:pt x="55761" y="39900"/>
                    <a:pt x="55734" y="39920"/>
                    <a:pt x="55707" y="39920"/>
                  </a:cubicBezTo>
                  <a:close/>
                  <a:moveTo>
                    <a:pt x="55183" y="25221"/>
                  </a:moveTo>
                  <a:cubicBezTo>
                    <a:pt x="55313" y="25166"/>
                    <a:pt x="55448" y="25139"/>
                    <a:pt x="55584" y="25132"/>
                  </a:cubicBezTo>
                  <a:cubicBezTo>
                    <a:pt x="55632" y="25126"/>
                    <a:pt x="55680" y="25194"/>
                    <a:pt x="55734" y="25234"/>
                  </a:cubicBezTo>
                  <a:cubicBezTo>
                    <a:pt x="55496" y="25431"/>
                    <a:pt x="55564" y="25744"/>
                    <a:pt x="55469" y="25989"/>
                  </a:cubicBezTo>
                  <a:cubicBezTo>
                    <a:pt x="55394" y="26172"/>
                    <a:pt x="55217" y="26227"/>
                    <a:pt x="55068" y="26084"/>
                  </a:cubicBezTo>
                  <a:cubicBezTo>
                    <a:pt x="54687" y="25737"/>
                    <a:pt x="54721" y="25445"/>
                    <a:pt x="55183" y="25228"/>
                  </a:cubicBezTo>
                  <a:close/>
                  <a:moveTo>
                    <a:pt x="54898" y="30243"/>
                  </a:moveTo>
                  <a:lnTo>
                    <a:pt x="54939" y="30202"/>
                  </a:lnTo>
                  <a:lnTo>
                    <a:pt x="54980" y="30080"/>
                  </a:lnTo>
                  <a:lnTo>
                    <a:pt x="55034" y="30114"/>
                  </a:lnTo>
                  <a:lnTo>
                    <a:pt x="54939" y="30202"/>
                  </a:lnTo>
                  <a:cubicBezTo>
                    <a:pt x="54932" y="30223"/>
                    <a:pt x="54925" y="30243"/>
                    <a:pt x="54918" y="30270"/>
                  </a:cubicBezTo>
                  <a:cubicBezTo>
                    <a:pt x="54844" y="30352"/>
                    <a:pt x="54769" y="30433"/>
                    <a:pt x="54687" y="30515"/>
                  </a:cubicBezTo>
                  <a:lnTo>
                    <a:pt x="54640" y="30556"/>
                  </a:lnTo>
                  <a:cubicBezTo>
                    <a:pt x="54653" y="30535"/>
                    <a:pt x="54660" y="30515"/>
                    <a:pt x="54667" y="30494"/>
                  </a:cubicBezTo>
                  <a:close/>
                  <a:moveTo>
                    <a:pt x="54681" y="26825"/>
                  </a:moveTo>
                  <a:lnTo>
                    <a:pt x="54681" y="26886"/>
                  </a:lnTo>
                  <a:lnTo>
                    <a:pt x="54606" y="26859"/>
                  </a:lnTo>
                  <a:close/>
                  <a:moveTo>
                    <a:pt x="54184" y="34789"/>
                  </a:moveTo>
                  <a:lnTo>
                    <a:pt x="54212" y="34857"/>
                  </a:lnTo>
                  <a:lnTo>
                    <a:pt x="54157" y="34857"/>
                  </a:lnTo>
                  <a:close/>
                  <a:moveTo>
                    <a:pt x="53851" y="45812"/>
                  </a:moveTo>
                  <a:cubicBezTo>
                    <a:pt x="53926" y="45677"/>
                    <a:pt x="53940" y="45500"/>
                    <a:pt x="54089" y="45411"/>
                  </a:cubicBezTo>
                  <a:cubicBezTo>
                    <a:pt x="54089" y="45398"/>
                    <a:pt x="54082" y="45384"/>
                    <a:pt x="54076" y="45371"/>
                  </a:cubicBezTo>
                  <a:lnTo>
                    <a:pt x="54130" y="45330"/>
                  </a:lnTo>
                  <a:cubicBezTo>
                    <a:pt x="54123" y="45350"/>
                    <a:pt x="54110" y="45371"/>
                    <a:pt x="54103" y="45398"/>
                  </a:cubicBezTo>
                  <a:cubicBezTo>
                    <a:pt x="54096" y="45398"/>
                    <a:pt x="54096" y="45405"/>
                    <a:pt x="54089" y="45411"/>
                  </a:cubicBezTo>
                  <a:cubicBezTo>
                    <a:pt x="54116" y="45527"/>
                    <a:pt x="54150" y="45643"/>
                    <a:pt x="54184" y="45758"/>
                  </a:cubicBezTo>
                  <a:cubicBezTo>
                    <a:pt x="54191" y="45785"/>
                    <a:pt x="54198" y="45833"/>
                    <a:pt x="54184" y="45853"/>
                  </a:cubicBezTo>
                  <a:cubicBezTo>
                    <a:pt x="54137" y="45901"/>
                    <a:pt x="54082" y="45942"/>
                    <a:pt x="54028" y="45969"/>
                  </a:cubicBezTo>
                  <a:cubicBezTo>
                    <a:pt x="53994" y="45976"/>
                    <a:pt x="53960" y="45976"/>
                    <a:pt x="53926" y="45962"/>
                  </a:cubicBezTo>
                  <a:cubicBezTo>
                    <a:pt x="53851" y="45935"/>
                    <a:pt x="53817" y="45874"/>
                    <a:pt x="53851" y="45812"/>
                  </a:cubicBezTo>
                  <a:close/>
                  <a:moveTo>
                    <a:pt x="53641" y="38439"/>
                  </a:moveTo>
                  <a:lnTo>
                    <a:pt x="53709" y="38459"/>
                  </a:lnTo>
                  <a:lnTo>
                    <a:pt x="53641" y="38486"/>
                  </a:lnTo>
                  <a:close/>
                  <a:moveTo>
                    <a:pt x="53328" y="35177"/>
                  </a:moveTo>
                  <a:cubicBezTo>
                    <a:pt x="53403" y="35150"/>
                    <a:pt x="53457" y="35197"/>
                    <a:pt x="53484" y="35272"/>
                  </a:cubicBezTo>
                  <a:cubicBezTo>
                    <a:pt x="53498" y="35340"/>
                    <a:pt x="53430" y="35401"/>
                    <a:pt x="53362" y="35381"/>
                  </a:cubicBezTo>
                  <a:cubicBezTo>
                    <a:pt x="53308" y="35367"/>
                    <a:pt x="53247" y="35347"/>
                    <a:pt x="53199" y="35313"/>
                  </a:cubicBezTo>
                  <a:cubicBezTo>
                    <a:pt x="53240" y="35265"/>
                    <a:pt x="53274" y="35204"/>
                    <a:pt x="53328" y="35177"/>
                  </a:cubicBezTo>
                  <a:close/>
                  <a:moveTo>
                    <a:pt x="53206" y="43040"/>
                  </a:moveTo>
                  <a:cubicBezTo>
                    <a:pt x="53253" y="43393"/>
                    <a:pt x="53172" y="43699"/>
                    <a:pt x="52859" y="43910"/>
                  </a:cubicBezTo>
                  <a:lnTo>
                    <a:pt x="52859" y="43950"/>
                  </a:lnTo>
                  <a:lnTo>
                    <a:pt x="52805" y="43957"/>
                  </a:lnTo>
                  <a:lnTo>
                    <a:pt x="52832" y="43930"/>
                  </a:lnTo>
                  <a:cubicBezTo>
                    <a:pt x="52839" y="43923"/>
                    <a:pt x="52846" y="43916"/>
                    <a:pt x="52852" y="43910"/>
                  </a:cubicBezTo>
                  <a:cubicBezTo>
                    <a:pt x="52791" y="43570"/>
                    <a:pt x="52907" y="43264"/>
                    <a:pt x="53077" y="42979"/>
                  </a:cubicBezTo>
                  <a:cubicBezTo>
                    <a:pt x="53090" y="42958"/>
                    <a:pt x="53145" y="42945"/>
                    <a:pt x="53151" y="42951"/>
                  </a:cubicBezTo>
                  <a:cubicBezTo>
                    <a:pt x="53179" y="42972"/>
                    <a:pt x="53192" y="43006"/>
                    <a:pt x="53206" y="43040"/>
                  </a:cubicBezTo>
                  <a:close/>
                  <a:moveTo>
                    <a:pt x="53070" y="38874"/>
                  </a:moveTo>
                  <a:cubicBezTo>
                    <a:pt x="53090" y="38874"/>
                    <a:pt x="53111" y="38908"/>
                    <a:pt x="53131" y="38921"/>
                  </a:cubicBezTo>
                  <a:cubicBezTo>
                    <a:pt x="53124" y="38949"/>
                    <a:pt x="53117" y="38983"/>
                    <a:pt x="53104" y="38996"/>
                  </a:cubicBezTo>
                  <a:cubicBezTo>
                    <a:pt x="53077" y="39003"/>
                    <a:pt x="53049" y="38996"/>
                    <a:pt x="53029" y="38983"/>
                  </a:cubicBezTo>
                  <a:cubicBezTo>
                    <a:pt x="52968" y="38915"/>
                    <a:pt x="52982" y="38874"/>
                    <a:pt x="53070" y="38874"/>
                  </a:cubicBezTo>
                  <a:close/>
                  <a:moveTo>
                    <a:pt x="52356" y="39730"/>
                  </a:moveTo>
                  <a:cubicBezTo>
                    <a:pt x="52377" y="39689"/>
                    <a:pt x="52485" y="39683"/>
                    <a:pt x="52547" y="39696"/>
                  </a:cubicBezTo>
                  <a:cubicBezTo>
                    <a:pt x="52750" y="39750"/>
                    <a:pt x="52934" y="39846"/>
                    <a:pt x="53002" y="40063"/>
                  </a:cubicBezTo>
                  <a:cubicBezTo>
                    <a:pt x="53083" y="40287"/>
                    <a:pt x="53117" y="40525"/>
                    <a:pt x="53104" y="40763"/>
                  </a:cubicBezTo>
                  <a:cubicBezTo>
                    <a:pt x="53070" y="41103"/>
                    <a:pt x="53070" y="41443"/>
                    <a:pt x="53063" y="41708"/>
                  </a:cubicBezTo>
                  <a:cubicBezTo>
                    <a:pt x="53097" y="41823"/>
                    <a:pt x="53131" y="41952"/>
                    <a:pt x="53145" y="42075"/>
                  </a:cubicBezTo>
                  <a:cubicBezTo>
                    <a:pt x="53145" y="42170"/>
                    <a:pt x="53145" y="42313"/>
                    <a:pt x="53083" y="42347"/>
                  </a:cubicBezTo>
                  <a:cubicBezTo>
                    <a:pt x="52968" y="42421"/>
                    <a:pt x="52920" y="42292"/>
                    <a:pt x="52866" y="42204"/>
                  </a:cubicBezTo>
                  <a:cubicBezTo>
                    <a:pt x="52818" y="42115"/>
                    <a:pt x="52744" y="42020"/>
                    <a:pt x="52662" y="42000"/>
                  </a:cubicBezTo>
                  <a:cubicBezTo>
                    <a:pt x="52492" y="41966"/>
                    <a:pt x="52356" y="41837"/>
                    <a:pt x="52309" y="41667"/>
                  </a:cubicBezTo>
                  <a:cubicBezTo>
                    <a:pt x="52282" y="41572"/>
                    <a:pt x="52254" y="41477"/>
                    <a:pt x="52234" y="41375"/>
                  </a:cubicBezTo>
                  <a:cubicBezTo>
                    <a:pt x="52180" y="41110"/>
                    <a:pt x="52064" y="40851"/>
                    <a:pt x="52234" y="40586"/>
                  </a:cubicBezTo>
                  <a:cubicBezTo>
                    <a:pt x="52173" y="40478"/>
                    <a:pt x="52105" y="40362"/>
                    <a:pt x="52044" y="40247"/>
                  </a:cubicBezTo>
                  <a:cubicBezTo>
                    <a:pt x="52146" y="40070"/>
                    <a:pt x="52241" y="39893"/>
                    <a:pt x="52356" y="39730"/>
                  </a:cubicBezTo>
                  <a:close/>
                  <a:moveTo>
                    <a:pt x="51174" y="41178"/>
                  </a:moveTo>
                  <a:cubicBezTo>
                    <a:pt x="51099" y="41320"/>
                    <a:pt x="51004" y="41463"/>
                    <a:pt x="50902" y="41599"/>
                  </a:cubicBezTo>
                  <a:cubicBezTo>
                    <a:pt x="50848" y="41681"/>
                    <a:pt x="50793" y="41694"/>
                    <a:pt x="50766" y="41633"/>
                  </a:cubicBezTo>
                  <a:cubicBezTo>
                    <a:pt x="50752" y="41599"/>
                    <a:pt x="50746" y="41572"/>
                    <a:pt x="50752" y="41538"/>
                  </a:cubicBezTo>
                  <a:cubicBezTo>
                    <a:pt x="50752" y="41504"/>
                    <a:pt x="50759" y="41470"/>
                    <a:pt x="50773" y="41443"/>
                  </a:cubicBezTo>
                  <a:cubicBezTo>
                    <a:pt x="50848" y="41259"/>
                    <a:pt x="50963" y="41089"/>
                    <a:pt x="50902" y="40865"/>
                  </a:cubicBezTo>
                  <a:cubicBezTo>
                    <a:pt x="50834" y="40614"/>
                    <a:pt x="50583" y="40648"/>
                    <a:pt x="50419" y="40539"/>
                  </a:cubicBezTo>
                  <a:cubicBezTo>
                    <a:pt x="50399" y="40525"/>
                    <a:pt x="50379" y="40464"/>
                    <a:pt x="50392" y="40450"/>
                  </a:cubicBezTo>
                  <a:cubicBezTo>
                    <a:pt x="50426" y="40410"/>
                    <a:pt x="50474" y="40355"/>
                    <a:pt x="50528" y="40349"/>
                  </a:cubicBezTo>
                  <a:cubicBezTo>
                    <a:pt x="50596" y="40349"/>
                    <a:pt x="50664" y="40355"/>
                    <a:pt x="50725" y="40376"/>
                  </a:cubicBezTo>
                  <a:lnTo>
                    <a:pt x="51106" y="40444"/>
                  </a:lnTo>
                  <a:lnTo>
                    <a:pt x="51092" y="40410"/>
                  </a:lnTo>
                  <a:lnTo>
                    <a:pt x="51113" y="40410"/>
                  </a:lnTo>
                  <a:cubicBezTo>
                    <a:pt x="51004" y="40253"/>
                    <a:pt x="50902" y="40090"/>
                    <a:pt x="50800" y="39927"/>
                  </a:cubicBezTo>
                  <a:cubicBezTo>
                    <a:pt x="50664" y="39689"/>
                    <a:pt x="50650" y="39390"/>
                    <a:pt x="50780" y="39139"/>
                  </a:cubicBezTo>
                  <a:cubicBezTo>
                    <a:pt x="50820" y="39050"/>
                    <a:pt x="50895" y="38976"/>
                    <a:pt x="50990" y="38942"/>
                  </a:cubicBezTo>
                  <a:cubicBezTo>
                    <a:pt x="51085" y="38935"/>
                    <a:pt x="51187" y="38969"/>
                    <a:pt x="51255" y="39037"/>
                  </a:cubicBezTo>
                  <a:cubicBezTo>
                    <a:pt x="51364" y="39166"/>
                    <a:pt x="51459" y="39295"/>
                    <a:pt x="51548" y="39438"/>
                  </a:cubicBezTo>
                  <a:cubicBezTo>
                    <a:pt x="51554" y="39431"/>
                    <a:pt x="51554" y="39431"/>
                    <a:pt x="51561" y="39424"/>
                  </a:cubicBezTo>
                  <a:lnTo>
                    <a:pt x="51582" y="39377"/>
                  </a:lnTo>
                  <a:lnTo>
                    <a:pt x="51561" y="39451"/>
                  </a:lnTo>
                  <a:cubicBezTo>
                    <a:pt x="51554" y="39451"/>
                    <a:pt x="51554" y="39445"/>
                    <a:pt x="51548" y="39438"/>
                  </a:cubicBezTo>
                  <a:cubicBezTo>
                    <a:pt x="51269" y="39683"/>
                    <a:pt x="51276" y="39927"/>
                    <a:pt x="51561" y="40179"/>
                  </a:cubicBezTo>
                  <a:cubicBezTo>
                    <a:pt x="51616" y="40233"/>
                    <a:pt x="51575" y="40315"/>
                    <a:pt x="51493" y="40335"/>
                  </a:cubicBezTo>
                  <a:cubicBezTo>
                    <a:pt x="51364" y="40362"/>
                    <a:pt x="51235" y="40389"/>
                    <a:pt x="51113" y="40410"/>
                  </a:cubicBezTo>
                  <a:lnTo>
                    <a:pt x="51133" y="40450"/>
                  </a:lnTo>
                  <a:lnTo>
                    <a:pt x="51106" y="40450"/>
                  </a:lnTo>
                  <a:cubicBezTo>
                    <a:pt x="51160" y="40559"/>
                    <a:pt x="51194" y="40675"/>
                    <a:pt x="51221" y="40797"/>
                  </a:cubicBezTo>
                  <a:cubicBezTo>
                    <a:pt x="51242" y="40926"/>
                    <a:pt x="51221" y="41055"/>
                    <a:pt x="51174" y="41171"/>
                  </a:cubicBezTo>
                  <a:close/>
                  <a:moveTo>
                    <a:pt x="51670" y="43950"/>
                  </a:moveTo>
                  <a:cubicBezTo>
                    <a:pt x="51663" y="43984"/>
                    <a:pt x="51643" y="44012"/>
                    <a:pt x="51609" y="44025"/>
                  </a:cubicBezTo>
                  <a:cubicBezTo>
                    <a:pt x="51554" y="44032"/>
                    <a:pt x="51452" y="44025"/>
                    <a:pt x="51446" y="44012"/>
                  </a:cubicBezTo>
                  <a:cubicBezTo>
                    <a:pt x="51378" y="43787"/>
                    <a:pt x="51316" y="43570"/>
                    <a:pt x="51276" y="43346"/>
                  </a:cubicBezTo>
                  <a:cubicBezTo>
                    <a:pt x="51269" y="43298"/>
                    <a:pt x="51330" y="43237"/>
                    <a:pt x="51364" y="43176"/>
                  </a:cubicBezTo>
                  <a:lnTo>
                    <a:pt x="51350" y="43148"/>
                  </a:lnTo>
                  <a:lnTo>
                    <a:pt x="51391" y="42992"/>
                  </a:lnTo>
                  <a:lnTo>
                    <a:pt x="51391" y="42985"/>
                  </a:lnTo>
                  <a:cubicBezTo>
                    <a:pt x="51391" y="42958"/>
                    <a:pt x="51398" y="42938"/>
                    <a:pt x="51405" y="42911"/>
                  </a:cubicBezTo>
                  <a:cubicBezTo>
                    <a:pt x="51398" y="42938"/>
                    <a:pt x="51391" y="42965"/>
                    <a:pt x="51391" y="42992"/>
                  </a:cubicBezTo>
                  <a:cubicBezTo>
                    <a:pt x="51378" y="43053"/>
                    <a:pt x="51378" y="43114"/>
                    <a:pt x="51364" y="43176"/>
                  </a:cubicBezTo>
                  <a:lnTo>
                    <a:pt x="51364" y="43176"/>
                  </a:lnTo>
                  <a:cubicBezTo>
                    <a:pt x="51466" y="43366"/>
                    <a:pt x="51561" y="43556"/>
                    <a:pt x="51656" y="43753"/>
                  </a:cubicBezTo>
                  <a:cubicBezTo>
                    <a:pt x="51677" y="43814"/>
                    <a:pt x="51683" y="43882"/>
                    <a:pt x="51670" y="43950"/>
                  </a:cubicBezTo>
                  <a:close/>
                  <a:moveTo>
                    <a:pt x="51276" y="23189"/>
                  </a:moveTo>
                  <a:cubicBezTo>
                    <a:pt x="51289" y="23168"/>
                    <a:pt x="51330" y="23162"/>
                    <a:pt x="51357" y="23155"/>
                  </a:cubicBezTo>
                  <a:cubicBezTo>
                    <a:pt x="51432" y="23182"/>
                    <a:pt x="51459" y="23236"/>
                    <a:pt x="51412" y="23311"/>
                  </a:cubicBezTo>
                  <a:cubicBezTo>
                    <a:pt x="51391" y="23331"/>
                    <a:pt x="51364" y="23338"/>
                    <a:pt x="51337" y="23338"/>
                  </a:cubicBezTo>
                  <a:cubicBezTo>
                    <a:pt x="51262" y="23311"/>
                    <a:pt x="51235" y="23250"/>
                    <a:pt x="51276" y="23189"/>
                  </a:cubicBezTo>
                  <a:close/>
                  <a:moveTo>
                    <a:pt x="50725" y="32798"/>
                  </a:moveTo>
                  <a:cubicBezTo>
                    <a:pt x="50759" y="32662"/>
                    <a:pt x="50868" y="32560"/>
                    <a:pt x="51011" y="32540"/>
                  </a:cubicBezTo>
                  <a:cubicBezTo>
                    <a:pt x="51079" y="32547"/>
                    <a:pt x="51140" y="32567"/>
                    <a:pt x="51194" y="32608"/>
                  </a:cubicBezTo>
                  <a:cubicBezTo>
                    <a:pt x="51208" y="32615"/>
                    <a:pt x="51208" y="32676"/>
                    <a:pt x="51194" y="32703"/>
                  </a:cubicBezTo>
                  <a:cubicBezTo>
                    <a:pt x="51072" y="32900"/>
                    <a:pt x="50902" y="33056"/>
                    <a:pt x="50691" y="33158"/>
                  </a:cubicBezTo>
                  <a:lnTo>
                    <a:pt x="50691" y="33199"/>
                  </a:lnTo>
                  <a:lnTo>
                    <a:pt x="50637" y="33213"/>
                  </a:lnTo>
                  <a:lnTo>
                    <a:pt x="50589" y="33274"/>
                  </a:lnTo>
                  <a:cubicBezTo>
                    <a:pt x="50596" y="33254"/>
                    <a:pt x="50596" y="33226"/>
                    <a:pt x="50610" y="33220"/>
                  </a:cubicBezTo>
                  <a:cubicBezTo>
                    <a:pt x="50617" y="33213"/>
                    <a:pt x="50630" y="33213"/>
                    <a:pt x="50637" y="33213"/>
                  </a:cubicBezTo>
                  <a:cubicBezTo>
                    <a:pt x="50650" y="33199"/>
                    <a:pt x="50657" y="33186"/>
                    <a:pt x="50671" y="33179"/>
                  </a:cubicBezTo>
                  <a:cubicBezTo>
                    <a:pt x="50678" y="33165"/>
                    <a:pt x="50684" y="33165"/>
                    <a:pt x="50691" y="33158"/>
                  </a:cubicBezTo>
                  <a:cubicBezTo>
                    <a:pt x="50691" y="33036"/>
                    <a:pt x="50705" y="32921"/>
                    <a:pt x="50725" y="32798"/>
                  </a:cubicBezTo>
                  <a:close/>
                  <a:moveTo>
                    <a:pt x="50555" y="22883"/>
                  </a:moveTo>
                  <a:cubicBezTo>
                    <a:pt x="50650" y="22883"/>
                    <a:pt x="50678" y="22930"/>
                    <a:pt x="50617" y="22978"/>
                  </a:cubicBezTo>
                  <a:cubicBezTo>
                    <a:pt x="50596" y="22998"/>
                    <a:pt x="50549" y="22978"/>
                    <a:pt x="50515" y="22978"/>
                  </a:cubicBezTo>
                  <a:cubicBezTo>
                    <a:pt x="50501" y="22958"/>
                    <a:pt x="50481" y="22937"/>
                    <a:pt x="50467" y="22917"/>
                  </a:cubicBezTo>
                  <a:cubicBezTo>
                    <a:pt x="50494" y="22910"/>
                    <a:pt x="50528" y="22876"/>
                    <a:pt x="50555" y="22883"/>
                  </a:cubicBezTo>
                  <a:close/>
                  <a:moveTo>
                    <a:pt x="50202" y="35367"/>
                  </a:moveTo>
                  <a:cubicBezTo>
                    <a:pt x="50331" y="35347"/>
                    <a:pt x="50460" y="35326"/>
                    <a:pt x="50589" y="35306"/>
                  </a:cubicBezTo>
                  <a:lnTo>
                    <a:pt x="50664" y="35272"/>
                  </a:lnTo>
                  <a:lnTo>
                    <a:pt x="50909" y="35041"/>
                  </a:lnTo>
                  <a:lnTo>
                    <a:pt x="50922" y="35027"/>
                  </a:lnTo>
                  <a:cubicBezTo>
                    <a:pt x="50916" y="35007"/>
                    <a:pt x="50902" y="34987"/>
                    <a:pt x="50902" y="34959"/>
                  </a:cubicBezTo>
                  <a:cubicBezTo>
                    <a:pt x="50712" y="34130"/>
                    <a:pt x="50617" y="34055"/>
                    <a:pt x="51582" y="33512"/>
                  </a:cubicBezTo>
                  <a:cubicBezTo>
                    <a:pt x="51643" y="33491"/>
                    <a:pt x="51711" y="33505"/>
                    <a:pt x="51758" y="33539"/>
                  </a:cubicBezTo>
                  <a:cubicBezTo>
                    <a:pt x="51799" y="33593"/>
                    <a:pt x="51819" y="33655"/>
                    <a:pt x="51819" y="33722"/>
                  </a:cubicBezTo>
                  <a:cubicBezTo>
                    <a:pt x="51819" y="33756"/>
                    <a:pt x="51806" y="33790"/>
                    <a:pt x="51785" y="33818"/>
                  </a:cubicBezTo>
                  <a:cubicBezTo>
                    <a:pt x="51622" y="33994"/>
                    <a:pt x="51446" y="34157"/>
                    <a:pt x="51310" y="34348"/>
                  </a:cubicBezTo>
                  <a:cubicBezTo>
                    <a:pt x="51194" y="34518"/>
                    <a:pt x="51147" y="34721"/>
                    <a:pt x="51051" y="34905"/>
                  </a:cubicBezTo>
                  <a:cubicBezTo>
                    <a:pt x="51017" y="34953"/>
                    <a:pt x="50970" y="34993"/>
                    <a:pt x="50916" y="35027"/>
                  </a:cubicBezTo>
                  <a:cubicBezTo>
                    <a:pt x="50916" y="35041"/>
                    <a:pt x="50922" y="35048"/>
                    <a:pt x="50922" y="35061"/>
                  </a:cubicBezTo>
                  <a:lnTo>
                    <a:pt x="50678" y="35292"/>
                  </a:lnTo>
                  <a:lnTo>
                    <a:pt x="50583" y="35306"/>
                  </a:lnTo>
                  <a:cubicBezTo>
                    <a:pt x="50467" y="35374"/>
                    <a:pt x="50351" y="35442"/>
                    <a:pt x="50236" y="35503"/>
                  </a:cubicBezTo>
                  <a:cubicBezTo>
                    <a:pt x="50222" y="35510"/>
                    <a:pt x="50175" y="35469"/>
                    <a:pt x="50175" y="35449"/>
                  </a:cubicBezTo>
                  <a:cubicBezTo>
                    <a:pt x="50168" y="35421"/>
                    <a:pt x="50195" y="35374"/>
                    <a:pt x="50209" y="35374"/>
                  </a:cubicBezTo>
                  <a:close/>
                  <a:moveTo>
                    <a:pt x="50134" y="19736"/>
                  </a:moveTo>
                  <a:lnTo>
                    <a:pt x="50114" y="19798"/>
                  </a:lnTo>
                  <a:lnTo>
                    <a:pt x="50093" y="19736"/>
                  </a:lnTo>
                  <a:close/>
                  <a:moveTo>
                    <a:pt x="49482" y="21762"/>
                  </a:moveTo>
                  <a:cubicBezTo>
                    <a:pt x="49495" y="21748"/>
                    <a:pt x="49536" y="21755"/>
                    <a:pt x="49563" y="21755"/>
                  </a:cubicBezTo>
                  <a:cubicBezTo>
                    <a:pt x="49631" y="21802"/>
                    <a:pt x="49638" y="21857"/>
                    <a:pt x="49584" y="21911"/>
                  </a:cubicBezTo>
                  <a:cubicBezTo>
                    <a:pt x="49563" y="21925"/>
                    <a:pt x="49529" y="21931"/>
                    <a:pt x="49502" y="21925"/>
                  </a:cubicBezTo>
                  <a:cubicBezTo>
                    <a:pt x="49441" y="21891"/>
                    <a:pt x="49427" y="21809"/>
                    <a:pt x="49482" y="21762"/>
                  </a:cubicBezTo>
                  <a:close/>
                  <a:moveTo>
                    <a:pt x="25893" y="30392"/>
                  </a:moveTo>
                  <a:lnTo>
                    <a:pt x="25838" y="30413"/>
                  </a:lnTo>
                  <a:lnTo>
                    <a:pt x="25866" y="30365"/>
                  </a:lnTo>
                  <a:cubicBezTo>
                    <a:pt x="25879" y="30352"/>
                    <a:pt x="25886" y="30331"/>
                    <a:pt x="25893" y="30318"/>
                  </a:cubicBezTo>
                  <a:cubicBezTo>
                    <a:pt x="25893" y="30345"/>
                    <a:pt x="25893" y="30372"/>
                    <a:pt x="25893" y="30392"/>
                  </a:cubicBezTo>
                  <a:close/>
                  <a:moveTo>
                    <a:pt x="26484" y="28911"/>
                  </a:moveTo>
                  <a:cubicBezTo>
                    <a:pt x="26477" y="28891"/>
                    <a:pt x="26477" y="28877"/>
                    <a:pt x="26484" y="28857"/>
                  </a:cubicBezTo>
                  <a:cubicBezTo>
                    <a:pt x="26443" y="28829"/>
                    <a:pt x="26409" y="28802"/>
                    <a:pt x="26375" y="28775"/>
                  </a:cubicBezTo>
                  <a:cubicBezTo>
                    <a:pt x="26362" y="28761"/>
                    <a:pt x="26389" y="28727"/>
                    <a:pt x="26396" y="28700"/>
                  </a:cubicBezTo>
                  <a:cubicBezTo>
                    <a:pt x="26484" y="28727"/>
                    <a:pt x="26484" y="28795"/>
                    <a:pt x="26484" y="28857"/>
                  </a:cubicBezTo>
                  <a:lnTo>
                    <a:pt x="26511" y="28877"/>
                  </a:lnTo>
                  <a:lnTo>
                    <a:pt x="26559" y="28945"/>
                  </a:lnTo>
                  <a:close/>
                  <a:moveTo>
                    <a:pt x="26634" y="27593"/>
                  </a:moveTo>
                  <a:cubicBezTo>
                    <a:pt x="26634" y="27599"/>
                    <a:pt x="26606" y="27599"/>
                    <a:pt x="26586" y="27606"/>
                  </a:cubicBezTo>
                  <a:cubicBezTo>
                    <a:pt x="26586" y="27552"/>
                    <a:pt x="26593" y="27504"/>
                    <a:pt x="26600" y="27450"/>
                  </a:cubicBezTo>
                  <a:cubicBezTo>
                    <a:pt x="26613" y="27470"/>
                    <a:pt x="26627" y="27491"/>
                    <a:pt x="26634" y="27511"/>
                  </a:cubicBezTo>
                  <a:cubicBezTo>
                    <a:pt x="26640" y="27538"/>
                    <a:pt x="26640" y="27559"/>
                    <a:pt x="26634" y="27586"/>
                  </a:cubicBezTo>
                  <a:close/>
                  <a:moveTo>
                    <a:pt x="26776" y="33063"/>
                  </a:moveTo>
                  <a:cubicBezTo>
                    <a:pt x="26715" y="33104"/>
                    <a:pt x="26661" y="33097"/>
                    <a:pt x="26613" y="33029"/>
                  </a:cubicBezTo>
                  <a:cubicBezTo>
                    <a:pt x="26525" y="32921"/>
                    <a:pt x="26457" y="32805"/>
                    <a:pt x="26396" y="32689"/>
                  </a:cubicBezTo>
                  <a:cubicBezTo>
                    <a:pt x="26321" y="32533"/>
                    <a:pt x="26382" y="32350"/>
                    <a:pt x="26538" y="32275"/>
                  </a:cubicBezTo>
                  <a:cubicBezTo>
                    <a:pt x="26532" y="32261"/>
                    <a:pt x="26525" y="32248"/>
                    <a:pt x="26518" y="32234"/>
                  </a:cubicBezTo>
                  <a:lnTo>
                    <a:pt x="26538" y="32207"/>
                  </a:lnTo>
                  <a:cubicBezTo>
                    <a:pt x="26532" y="32146"/>
                    <a:pt x="26525" y="32078"/>
                    <a:pt x="26593" y="32030"/>
                  </a:cubicBezTo>
                  <a:cubicBezTo>
                    <a:pt x="26606" y="32051"/>
                    <a:pt x="26634" y="32078"/>
                    <a:pt x="26627" y="32091"/>
                  </a:cubicBezTo>
                  <a:cubicBezTo>
                    <a:pt x="26600" y="32132"/>
                    <a:pt x="26572" y="32173"/>
                    <a:pt x="26538" y="32207"/>
                  </a:cubicBezTo>
                  <a:cubicBezTo>
                    <a:pt x="26538" y="32227"/>
                    <a:pt x="26545" y="32241"/>
                    <a:pt x="26545" y="32261"/>
                  </a:cubicBezTo>
                  <a:cubicBezTo>
                    <a:pt x="26545" y="32268"/>
                    <a:pt x="26538" y="32268"/>
                    <a:pt x="26538" y="32275"/>
                  </a:cubicBezTo>
                  <a:cubicBezTo>
                    <a:pt x="26627" y="32506"/>
                    <a:pt x="26722" y="32737"/>
                    <a:pt x="26810" y="32975"/>
                  </a:cubicBezTo>
                  <a:cubicBezTo>
                    <a:pt x="26824" y="32995"/>
                    <a:pt x="26797" y="33036"/>
                    <a:pt x="26776" y="33056"/>
                  </a:cubicBezTo>
                  <a:close/>
                  <a:moveTo>
                    <a:pt x="27068" y="32343"/>
                  </a:moveTo>
                  <a:cubicBezTo>
                    <a:pt x="27041" y="32343"/>
                    <a:pt x="27001" y="32309"/>
                    <a:pt x="27001" y="32289"/>
                  </a:cubicBezTo>
                  <a:cubicBezTo>
                    <a:pt x="27014" y="32234"/>
                    <a:pt x="27028" y="32187"/>
                    <a:pt x="27048" y="32132"/>
                  </a:cubicBezTo>
                  <a:cubicBezTo>
                    <a:pt x="27089" y="32173"/>
                    <a:pt x="27130" y="32214"/>
                    <a:pt x="27170" y="32248"/>
                  </a:cubicBezTo>
                  <a:cubicBezTo>
                    <a:pt x="27177" y="32316"/>
                    <a:pt x="27143" y="32350"/>
                    <a:pt x="27068" y="32343"/>
                  </a:cubicBezTo>
                  <a:close/>
                  <a:moveTo>
                    <a:pt x="36461" y="10535"/>
                  </a:moveTo>
                  <a:cubicBezTo>
                    <a:pt x="36440" y="10535"/>
                    <a:pt x="36420" y="10487"/>
                    <a:pt x="36413" y="10460"/>
                  </a:cubicBezTo>
                  <a:lnTo>
                    <a:pt x="36413" y="10297"/>
                  </a:lnTo>
                  <a:cubicBezTo>
                    <a:pt x="36427" y="10107"/>
                    <a:pt x="36427" y="10045"/>
                    <a:pt x="36440" y="9977"/>
                  </a:cubicBezTo>
                  <a:cubicBezTo>
                    <a:pt x="36447" y="9943"/>
                    <a:pt x="36467" y="9923"/>
                    <a:pt x="36488" y="9903"/>
                  </a:cubicBezTo>
                  <a:cubicBezTo>
                    <a:pt x="36488" y="9903"/>
                    <a:pt x="36542" y="9923"/>
                    <a:pt x="36542" y="9937"/>
                  </a:cubicBezTo>
                  <a:cubicBezTo>
                    <a:pt x="36549" y="10093"/>
                    <a:pt x="36549" y="10256"/>
                    <a:pt x="36562" y="10412"/>
                  </a:cubicBezTo>
                  <a:cubicBezTo>
                    <a:pt x="36562" y="10494"/>
                    <a:pt x="36535" y="10541"/>
                    <a:pt x="36461" y="10535"/>
                  </a:cubicBezTo>
                  <a:close/>
                  <a:moveTo>
                    <a:pt x="37922" y="10073"/>
                  </a:moveTo>
                  <a:cubicBezTo>
                    <a:pt x="37901" y="10093"/>
                    <a:pt x="37881" y="10107"/>
                    <a:pt x="37860" y="10127"/>
                  </a:cubicBezTo>
                  <a:cubicBezTo>
                    <a:pt x="37874" y="10100"/>
                    <a:pt x="37881" y="10073"/>
                    <a:pt x="37894" y="10045"/>
                  </a:cubicBezTo>
                  <a:lnTo>
                    <a:pt x="37935" y="10032"/>
                  </a:lnTo>
                  <a:close/>
                  <a:moveTo>
                    <a:pt x="38357" y="27246"/>
                  </a:moveTo>
                  <a:lnTo>
                    <a:pt x="38323" y="27266"/>
                  </a:lnTo>
                  <a:lnTo>
                    <a:pt x="38343" y="27232"/>
                  </a:lnTo>
                  <a:lnTo>
                    <a:pt x="38397" y="27185"/>
                  </a:lnTo>
                  <a:close/>
                  <a:moveTo>
                    <a:pt x="39988" y="35632"/>
                  </a:moveTo>
                  <a:cubicBezTo>
                    <a:pt x="39954" y="35625"/>
                    <a:pt x="39926" y="35619"/>
                    <a:pt x="39899" y="35612"/>
                  </a:cubicBezTo>
                  <a:cubicBezTo>
                    <a:pt x="39940" y="35591"/>
                    <a:pt x="39974" y="35578"/>
                    <a:pt x="40015" y="35564"/>
                  </a:cubicBezTo>
                  <a:cubicBezTo>
                    <a:pt x="40035" y="35564"/>
                    <a:pt x="40056" y="35591"/>
                    <a:pt x="40076" y="35612"/>
                  </a:cubicBezTo>
                  <a:cubicBezTo>
                    <a:pt x="40049" y="35619"/>
                    <a:pt x="40015" y="35625"/>
                    <a:pt x="39988" y="35632"/>
                  </a:cubicBezTo>
                  <a:close/>
                  <a:moveTo>
                    <a:pt x="40158" y="9373"/>
                  </a:moveTo>
                  <a:cubicBezTo>
                    <a:pt x="40130" y="9393"/>
                    <a:pt x="40103" y="9407"/>
                    <a:pt x="40069" y="9413"/>
                  </a:cubicBezTo>
                  <a:cubicBezTo>
                    <a:pt x="39729" y="9413"/>
                    <a:pt x="39383" y="9407"/>
                    <a:pt x="39043" y="9407"/>
                  </a:cubicBezTo>
                  <a:cubicBezTo>
                    <a:pt x="39016" y="9420"/>
                    <a:pt x="38995" y="9420"/>
                    <a:pt x="38975" y="9434"/>
                  </a:cubicBezTo>
                  <a:lnTo>
                    <a:pt x="38744" y="9672"/>
                  </a:lnTo>
                  <a:cubicBezTo>
                    <a:pt x="38724" y="9678"/>
                    <a:pt x="38710" y="9678"/>
                    <a:pt x="38690" y="9678"/>
                  </a:cubicBezTo>
                  <a:cubicBezTo>
                    <a:pt x="38662" y="9712"/>
                    <a:pt x="38635" y="9753"/>
                    <a:pt x="38601" y="9780"/>
                  </a:cubicBezTo>
                  <a:cubicBezTo>
                    <a:pt x="38588" y="9794"/>
                    <a:pt x="38547" y="9767"/>
                    <a:pt x="38520" y="9760"/>
                  </a:cubicBezTo>
                  <a:cubicBezTo>
                    <a:pt x="38554" y="9678"/>
                    <a:pt x="38622" y="9685"/>
                    <a:pt x="38690" y="9678"/>
                  </a:cubicBezTo>
                  <a:cubicBezTo>
                    <a:pt x="38696" y="9665"/>
                    <a:pt x="38710" y="9658"/>
                    <a:pt x="38717" y="9644"/>
                  </a:cubicBezTo>
                  <a:cubicBezTo>
                    <a:pt x="38792" y="9563"/>
                    <a:pt x="38873" y="9481"/>
                    <a:pt x="38948" y="9407"/>
                  </a:cubicBezTo>
                  <a:lnTo>
                    <a:pt x="39036" y="9407"/>
                  </a:lnTo>
                  <a:cubicBezTo>
                    <a:pt x="39390" y="9230"/>
                    <a:pt x="39770" y="9264"/>
                    <a:pt x="40144" y="9311"/>
                  </a:cubicBezTo>
                  <a:cubicBezTo>
                    <a:pt x="40151" y="9318"/>
                    <a:pt x="40164" y="9366"/>
                    <a:pt x="40158" y="9373"/>
                  </a:cubicBezTo>
                  <a:close/>
                  <a:moveTo>
                    <a:pt x="47919" y="37270"/>
                  </a:moveTo>
                  <a:cubicBezTo>
                    <a:pt x="47891" y="37270"/>
                    <a:pt x="47871" y="37236"/>
                    <a:pt x="47844" y="37216"/>
                  </a:cubicBezTo>
                  <a:cubicBezTo>
                    <a:pt x="47857" y="37154"/>
                    <a:pt x="47878" y="37100"/>
                    <a:pt x="47912" y="37052"/>
                  </a:cubicBezTo>
                  <a:cubicBezTo>
                    <a:pt x="47973" y="36978"/>
                    <a:pt x="48082" y="36957"/>
                    <a:pt x="48163" y="37005"/>
                  </a:cubicBezTo>
                  <a:cubicBezTo>
                    <a:pt x="48190" y="37018"/>
                    <a:pt x="48204" y="37046"/>
                    <a:pt x="48204" y="37073"/>
                  </a:cubicBezTo>
                  <a:cubicBezTo>
                    <a:pt x="48177" y="37202"/>
                    <a:pt x="48048" y="37290"/>
                    <a:pt x="47919" y="37270"/>
                  </a:cubicBezTo>
                  <a:close/>
                  <a:moveTo>
                    <a:pt x="47817" y="33926"/>
                  </a:moveTo>
                  <a:cubicBezTo>
                    <a:pt x="47783" y="33920"/>
                    <a:pt x="47755" y="33906"/>
                    <a:pt x="47735" y="33879"/>
                  </a:cubicBezTo>
                  <a:cubicBezTo>
                    <a:pt x="47728" y="33845"/>
                    <a:pt x="47735" y="33818"/>
                    <a:pt x="47749" y="33790"/>
                  </a:cubicBezTo>
                  <a:cubicBezTo>
                    <a:pt x="47857" y="33661"/>
                    <a:pt x="47993" y="33580"/>
                    <a:pt x="48177" y="33621"/>
                  </a:cubicBezTo>
                  <a:cubicBezTo>
                    <a:pt x="48190" y="33621"/>
                    <a:pt x="48197" y="33675"/>
                    <a:pt x="48211" y="33702"/>
                  </a:cubicBezTo>
                  <a:cubicBezTo>
                    <a:pt x="48143" y="33852"/>
                    <a:pt x="47980" y="33940"/>
                    <a:pt x="47817" y="33926"/>
                  </a:cubicBezTo>
                  <a:close/>
                  <a:moveTo>
                    <a:pt x="48184" y="26811"/>
                  </a:moveTo>
                  <a:lnTo>
                    <a:pt x="48218" y="26743"/>
                  </a:lnTo>
                  <a:lnTo>
                    <a:pt x="48245" y="26811"/>
                  </a:lnTo>
                  <a:close/>
                  <a:moveTo>
                    <a:pt x="48754" y="18595"/>
                  </a:moveTo>
                  <a:cubicBezTo>
                    <a:pt x="48816" y="18601"/>
                    <a:pt x="48877" y="18615"/>
                    <a:pt x="48931" y="18642"/>
                  </a:cubicBezTo>
                  <a:cubicBezTo>
                    <a:pt x="48958" y="18649"/>
                    <a:pt x="48965" y="18690"/>
                    <a:pt x="48985" y="18717"/>
                  </a:cubicBezTo>
                  <a:cubicBezTo>
                    <a:pt x="48985" y="18744"/>
                    <a:pt x="48985" y="18792"/>
                    <a:pt x="48972" y="18792"/>
                  </a:cubicBezTo>
                  <a:cubicBezTo>
                    <a:pt x="48918" y="18805"/>
                    <a:pt x="48850" y="18819"/>
                    <a:pt x="48809" y="18792"/>
                  </a:cubicBezTo>
                  <a:cubicBezTo>
                    <a:pt x="48693" y="18724"/>
                    <a:pt x="48666" y="18595"/>
                    <a:pt x="48754" y="18595"/>
                  </a:cubicBezTo>
                  <a:close/>
                  <a:moveTo>
                    <a:pt x="40667" y="14803"/>
                  </a:moveTo>
                  <a:cubicBezTo>
                    <a:pt x="40674" y="14796"/>
                    <a:pt x="40688" y="14789"/>
                    <a:pt x="40701" y="14789"/>
                  </a:cubicBezTo>
                  <a:cubicBezTo>
                    <a:pt x="40701" y="14775"/>
                    <a:pt x="40708" y="14762"/>
                    <a:pt x="40715" y="14748"/>
                  </a:cubicBezTo>
                  <a:cubicBezTo>
                    <a:pt x="40756" y="14762"/>
                    <a:pt x="40742" y="14775"/>
                    <a:pt x="40701" y="14789"/>
                  </a:cubicBezTo>
                  <a:lnTo>
                    <a:pt x="40688" y="14823"/>
                  </a:lnTo>
                  <a:lnTo>
                    <a:pt x="40620" y="14857"/>
                  </a:lnTo>
                  <a:close/>
                  <a:moveTo>
                    <a:pt x="41551" y="26199"/>
                  </a:moveTo>
                  <a:lnTo>
                    <a:pt x="41490" y="26145"/>
                  </a:lnTo>
                  <a:lnTo>
                    <a:pt x="41578" y="26172"/>
                  </a:lnTo>
                  <a:lnTo>
                    <a:pt x="41591" y="26220"/>
                  </a:lnTo>
                  <a:close/>
                  <a:moveTo>
                    <a:pt x="41721" y="19186"/>
                  </a:moveTo>
                  <a:cubicBezTo>
                    <a:pt x="41456" y="19397"/>
                    <a:pt x="41184" y="19397"/>
                    <a:pt x="40844" y="19206"/>
                  </a:cubicBezTo>
                  <a:cubicBezTo>
                    <a:pt x="40694" y="19132"/>
                    <a:pt x="40674" y="19057"/>
                    <a:pt x="40769" y="18989"/>
                  </a:cubicBezTo>
                  <a:cubicBezTo>
                    <a:pt x="40912" y="18894"/>
                    <a:pt x="41089" y="18819"/>
                    <a:pt x="41191" y="18697"/>
                  </a:cubicBezTo>
                  <a:cubicBezTo>
                    <a:pt x="41340" y="18500"/>
                    <a:pt x="41537" y="18350"/>
                    <a:pt x="41768" y="18268"/>
                  </a:cubicBezTo>
                  <a:cubicBezTo>
                    <a:pt x="41952" y="18207"/>
                    <a:pt x="42026" y="18058"/>
                    <a:pt x="42081" y="17881"/>
                  </a:cubicBezTo>
                  <a:cubicBezTo>
                    <a:pt x="42115" y="17834"/>
                    <a:pt x="42176" y="17800"/>
                    <a:pt x="42244" y="17800"/>
                  </a:cubicBezTo>
                  <a:cubicBezTo>
                    <a:pt x="42414" y="17806"/>
                    <a:pt x="42570" y="17915"/>
                    <a:pt x="42754" y="17874"/>
                  </a:cubicBezTo>
                  <a:cubicBezTo>
                    <a:pt x="42889" y="17847"/>
                    <a:pt x="42991" y="17664"/>
                    <a:pt x="42903" y="17562"/>
                  </a:cubicBezTo>
                  <a:cubicBezTo>
                    <a:pt x="42822" y="17453"/>
                    <a:pt x="42720" y="17358"/>
                    <a:pt x="42604" y="17283"/>
                  </a:cubicBezTo>
                  <a:cubicBezTo>
                    <a:pt x="42387" y="17168"/>
                    <a:pt x="42142" y="17106"/>
                    <a:pt x="41897" y="17113"/>
                  </a:cubicBezTo>
                  <a:cubicBezTo>
                    <a:pt x="41442" y="17100"/>
                    <a:pt x="40987" y="17066"/>
                    <a:pt x="40538" y="17038"/>
                  </a:cubicBezTo>
                  <a:cubicBezTo>
                    <a:pt x="40518" y="17038"/>
                    <a:pt x="40470" y="16984"/>
                    <a:pt x="40477" y="16970"/>
                  </a:cubicBezTo>
                  <a:cubicBezTo>
                    <a:pt x="40491" y="16909"/>
                    <a:pt x="40518" y="16848"/>
                    <a:pt x="40565" y="16801"/>
                  </a:cubicBezTo>
                  <a:cubicBezTo>
                    <a:pt x="40626" y="16767"/>
                    <a:pt x="40694" y="16753"/>
                    <a:pt x="40762" y="16753"/>
                  </a:cubicBezTo>
                  <a:cubicBezTo>
                    <a:pt x="41292" y="16733"/>
                    <a:pt x="41816" y="16712"/>
                    <a:pt x="42346" y="16699"/>
                  </a:cubicBezTo>
                  <a:cubicBezTo>
                    <a:pt x="42740" y="16685"/>
                    <a:pt x="43127" y="16624"/>
                    <a:pt x="43494" y="16508"/>
                  </a:cubicBezTo>
                  <a:cubicBezTo>
                    <a:pt x="43834" y="16406"/>
                    <a:pt x="44181" y="16332"/>
                    <a:pt x="44527" y="16270"/>
                  </a:cubicBezTo>
                  <a:cubicBezTo>
                    <a:pt x="44629" y="16250"/>
                    <a:pt x="44738" y="16257"/>
                    <a:pt x="44840" y="16277"/>
                  </a:cubicBezTo>
                  <a:cubicBezTo>
                    <a:pt x="44901" y="16291"/>
                    <a:pt x="44955" y="16332"/>
                    <a:pt x="44989" y="16386"/>
                  </a:cubicBezTo>
                  <a:cubicBezTo>
                    <a:pt x="44996" y="16454"/>
                    <a:pt x="44969" y="16515"/>
                    <a:pt x="44921" y="16556"/>
                  </a:cubicBezTo>
                  <a:cubicBezTo>
                    <a:pt x="44629" y="16678"/>
                    <a:pt x="44337" y="16787"/>
                    <a:pt x="44045" y="16896"/>
                  </a:cubicBezTo>
                  <a:cubicBezTo>
                    <a:pt x="43956" y="16964"/>
                    <a:pt x="43929" y="17072"/>
                    <a:pt x="43977" y="17168"/>
                  </a:cubicBezTo>
                  <a:cubicBezTo>
                    <a:pt x="43997" y="17195"/>
                    <a:pt x="44011" y="17235"/>
                    <a:pt x="44038" y="17256"/>
                  </a:cubicBezTo>
                  <a:cubicBezTo>
                    <a:pt x="44086" y="17297"/>
                    <a:pt x="44147" y="17337"/>
                    <a:pt x="44208" y="17378"/>
                  </a:cubicBezTo>
                  <a:cubicBezTo>
                    <a:pt x="44677" y="17718"/>
                    <a:pt x="45153" y="17840"/>
                    <a:pt x="45642" y="17412"/>
                  </a:cubicBezTo>
                  <a:cubicBezTo>
                    <a:pt x="45676" y="17392"/>
                    <a:pt x="45710" y="17392"/>
                    <a:pt x="45737" y="17399"/>
                  </a:cubicBezTo>
                  <a:cubicBezTo>
                    <a:pt x="45825" y="17439"/>
                    <a:pt x="45825" y="17494"/>
                    <a:pt x="45791" y="17575"/>
                  </a:cubicBezTo>
                  <a:cubicBezTo>
                    <a:pt x="45751" y="17711"/>
                    <a:pt x="45710" y="17840"/>
                    <a:pt x="45594" y="17929"/>
                  </a:cubicBezTo>
                  <a:cubicBezTo>
                    <a:pt x="45458" y="18037"/>
                    <a:pt x="45309" y="18133"/>
                    <a:pt x="45180" y="18248"/>
                  </a:cubicBezTo>
                  <a:cubicBezTo>
                    <a:pt x="45119" y="18330"/>
                    <a:pt x="45071" y="18418"/>
                    <a:pt x="45037" y="18513"/>
                  </a:cubicBezTo>
                  <a:cubicBezTo>
                    <a:pt x="44894" y="18860"/>
                    <a:pt x="44799" y="18907"/>
                    <a:pt x="44534" y="18683"/>
                  </a:cubicBezTo>
                  <a:cubicBezTo>
                    <a:pt x="44255" y="18445"/>
                    <a:pt x="43963" y="18425"/>
                    <a:pt x="43651" y="18567"/>
                  </a:cubicBezTo>
                  <a:cubicBezTo>
                    <a:pt x="43569" y="18601"/>
                    <a:pt x="43454" y="18697"/>
                    <a:pt x="43447" y="18771"/>
                  </a:cubicBezTo>
                  <a:cubicBezTo>
                    <a:pt x="43399" y="19132"/>
                    <a:pt x="43175" y="19281"/>
                    <a:pt x="42849" y="19349"/>
                  </a:cubicBezTo>
                  <a:cubicBezTo>
                    <a:pt x="42849" y="19363"/>
                    <a:pt x="42842" y="19369"/>
                    <a:pt x="42842" y="19383"/>
                  </a:cubicBezTo>
                  <a:lnTo>
                    <a:pt x="42774" y="19383"/>
                  </a:lnTo>
                  <a:cubicBezTo>
                    <a:pt x="42672" y="19458"/>
                    <a:pt x="42556" y="19512"/>
                    <a:pt x="42434" y="19526"/>
                  </a:cubicBezTo>
                  <a:cubicBezTo>
                    <a:pt x="42421" y="19539"/>
                    <a:pt x="42407" y="19553"/>
                    <a:pt x="42393" y="19567"/>
                  </a:cubicBezTo>
                  <a:cubicBezTo>
                    <a:pt x="42380" y="19573"/>
                    <a:pt x="42359" y="19573"/>
                    <a:pt x="42339" y="19573"/>
                  </a:cubicBezTo>
                  <a:cubicBezTo>
                    <a:pt x="42319" y="19614"/>
                    <a:pt x="42291" y="19648"/>
                    <a:pt x="42257" y="19675"/>
                  </a:cubicBezTo>
                  <a:cubicBezTo>
                    <a:pt x="42244" y="19689"/>
                    <a:pt x="42203" y="19668"/>
                    <a:pt x="42183" y="19662"/>
                  </a:cubicBezTo>
                  <a:cubicBezTo>
                    <a:pt x="42210" y="19580"/>
                    <a:pt x="42278" y="19580"/>
                    <a:pt x="42339" y="19580"/>
                  </a:cubicBezTo>
                  <a:cubicBezTo>
                    <a:pt x="42353" y="19567"/>
                    <a:pt x="42359" y="19553"/>
                    <a:pt x="42366" y="19546"/>
                  </a:cubicBezTo>
                  <a:cubicBezTo>
                    <a:pt x="42387" y="19539"/>
                    <a:pt x="42407" y="19533"/>
                    <a:pt x="42427" y="19526"/>
                  </a:cubicBezTo>
                  <a:cubicBezTo>
                    <a:pt x="42516" y="19431"/>
                    <a:pt x="42638" y="19376"/>
                    <a:pt x="42767" y="19383"/>
                  </a:cubicBezTo>
                  <a:cubicBezTo>
                    <a:pt x="42781" y="19376"/>
                    <a:pt x="42801" y="19369"/>
                    <a:pt x="42815" y="19356"/>
                  </a:cubicBezTo>
                  <a:cubicBezTo>
                    <a:pt x="42828" y="19342"/>
                    <a:pt x="42835" y="19349"/>
                    <a:pt x="42849" y="19349"/>
                  </a:cubicBezTo>
                  <a:cubicBezTo>
                    <a:pt x="42903" y="19200"/>
                    <a:pt x="42957" y="19050"/>
                    <a:pt x="42998" y="18900"/>
                  </a:cubicBezTo>
                  <a:cubicBezTo>
                    <a:pt x="43046" y="18731"/>
                    <a:pt x="42856" y="18534"/>
                    <a:pt x="42686" y="18595"/>
                  </a:cubicBezTo>
                  <a:cubicBezTo>
                    <a:pt x="42489" y="18656"/>
                    <a:pt x="42298" y="18737"/>
                    <a:pt x="42115" y="18839"/>
                  </a:cubicBezTo>
                  <a:cubicBezTo>
                    <a:pt x="41965" y="18934"/>
                    <a:pt x="41857" y="19077"/>
                    <a:pt x="41721" y="19186"/>
                  </a:cubicBezTo>
                  <a:close/>
                  <a:moveTo>
                    <a:pt x="44201" y="19832"/>
                  </a:moveTo>
                  <a:cubicBezTo>
                    <a:pt x="44160" y="19859"/>
                    <a:pt x="44120" y="19886"/>
                    <a:pt x="44079" y="19913"/>
                  </a:cubicBezTo>
                  <a:cubicBezTo>
                    <a:pt x="44072" y="19927"/>
                    <a:pt x="44072" y="19940"/>
                    <a:pt x="44065" y="19954"/>
                  </a:cubicBezTo>
                  <a:cubicBezTo>
                    <a:pt x="44058" y="19974"/>
                    <a:pt x="44052" y="19995"/>
                    <a:pt x="44031" y="20008"/>
                  </a:cubicBezTo>
                  <a:lnTo>
                    <a:pt x="44024" y="20117"/>
                  </a:lnTo>
                  <a:cubicBezTo>
                    <a:pt x="43956" y="20063"/>
                    <a:pt x="43997" y="20035"/>
                    <a:pt x="44031" y="20008"/>
                  </a:cubicBezTo>
                  <a:cubicBezTo>
                    <a:pt x="44031" y="19981"/>
                    <a:pt x="44031" y="19954"/>
                    <a:pt x="44038" y="19933"/>
                  </a:cubicBezTo>
                  <a:cubicBezTo>
                    <a:pt x="44052" y="19927"/>
                    <a:pt x="44065" y="19920"/>
                    <a:pt x="44079" y="19913"/>
                  </a:cubicBezTo>
                  <a:cubicBezTo>
                    <a:pt x="44086" y="19838"/>
                    <a:pt x="44079" y="19764"/>
                    <a:pt x="44188" y="19750"/>
                  </a:cubicBezTo>
                  <a:cubicBezTo>
                    <a:pt x="44188" y="19750"/>
                    <a:pt x="44222" y="19818"/>
                    <a:pt x="44201" y="19832"/>
                  </a:cubicBezTo>
                  <a:close/>
                  <a:moveTo>
                    <a:pt x="43352" y="23005"/>
                  </a:moveTo>
                  <a:cubicBezTo>
                    <a:pt x="43304" y="23053"/>
                    <a:pt x="43277" y="23094"/>
                    <a:pt x="43256" y="23087"/>
                  </a:cubicBezTo>
                  <a:cubicBezTo>
                    <a:pt x="42978" y="23046"/>
                    <a:pt x="42849" y="22842"/>
                    <a:pt x="42767" y="22611"/>
                  </a:cubicBezTo>
                  <a:cubicBezTo>
                    <a:pt x="42754" y="22577"/>
                    <a:pt x="42835" y="22496"/>
                    <a:pt x="42889" y="22468"/>
                  </a:cubicBezTo>
                  <a:cubicBezTo>
                    <a:pt x="42944" y="22448"/>
                    <a:pt x="43066" y="22441"/>
                    <a:pt x="43080" y="22468"/>
                  </a:cubicBezTo>
                  <a:cubicBezTo>
                    <a:pt x="43182" y="22645"/>
                    <a:pt x="43270" y="22835"/>
                    <a:pt x="43352" y="23005"/>
                  </a:cubicBezTo>
                  <a:close/>
                  <a:moveTo>
                    <a:pt x="42604" y="28381"/>
                  </a:moveTo>
                  <a:lnTo>
                    <a:pt x="42611" y="28320"/>
                  </a:lnTo>
                  <a:lnTo>
                    <a:pt x="42692" y="28360"/>
                  </a:lnTo>
                  <a:close/>
                  <a:moveTo>
                    <a:pt x="44255" y="31493"/>
                  </a:moveTo>
                  <a:cubicBezTo>
                    <a:pt x="44249" y="31514"/>
                    <a:pt x="44215" y="31521"/>
                    <a:pt x="44188" y="31534"/>
                  </a:cubicBezTo>
                  <a:cubicBezTo>
                    <a:pt x="44174" y="31473"/>
                    <a:pt x="44154" y="31419"/>
                    <a:pt x="44147" y="31364"/>
                  </a:cubicBezTo>
                  <a:cubicBezTo>
                    <a:pt x="44167" y="31344"/>
                    <a:pt x="44188" y="31330"/>
                    <a:pt x="44215" y="31330"/>
                  </a:cubicBezTo>
                  <a:cubicBezTo>
                    <a:pt x="44242" y="31344"/>
                    <a:pt x="44255" y="31378"/>
                    <a:pt x="44269" y="31405"/>
                  </a:cubicBezTo>
                  <a:cubicBezTo>
                    <a:pt x="44276" y="31439"/>
                    <a:pt x="44269" y="31466"/>
                    <a:pt x="44255" y="31493"/>
                  </a:cubicBezTo>
                  <a:close/>
                  <a:moveTo>
                    <a:pt x="44663" y="26920"/>
                  </a:moveTo>
                  <a:cubicBezTo>
                    <a:pt x="44527" y="27083"/>
                    <a:pt x="44337" y="27192"/>
                    <a:pt x="44133" y="27219"/>
                  </a:cubicBezTo>
                  <a:cubicBezTo>
                    <a:pt x="43814" y="27266"/>
                    <a:pt x="43508" y="27341"/>
                    <a:pt x="43195" y="27382"/>
                  </a:cubicBezTo>
                  <a:cubicBezTo>
                    <a:pt x="42944" y="27423"/>
                    <a:pt x="42692" y="27321"/>
                    <a:pt x="42543" y="27124"/>
                  </a:cubicBezTo>
                  <a:cubicBezTo>
                    <a:pt x="42434" y="26988"/>
                    <a:pt x="42312" y="26872"/>
                    <a:pt x="42203" y="26736"/>
                  </a:cubicBezTo>
                  <a:cubicBezTo>
                    <a:pt x="42196" y="26723"/>
                    <a:pt x="42210" y="26682"/>
                    <a:pt x="42230" y="26668"/>
                  </a:cubicBezTo>
                  <a:cubicBezTo>
                    <a:pt x="42257" y="26648"/>
                    <a:pt x="42291" y="26641"/>
                    <a:pt x="42325" y="26648"/>
                  </a:cubicBezTo>
                  <a:cubicBezTo>
                    <a:pt x="42455" y="26695"/>
                    <a:pt x="42590" y="26736"/>
                    <a:pt x="42726" y="26763"/>
                  </a:cubicBezTo>
                  <a:cubicBezTo>
                    <a:pt x="42828" y="26777"/>
                    <a:pt x="42930" y="26750"/>
                    <a:pt x="43019" y="26695"/>
                  </a:cubicBezTo>
                  <a:cubicBezTo>
                    <a:pt x="43175" y="26560"/>
                    <a:pt x="43324" y="26410"/>
                    <a:pt x="43454" y="26247"/>
                  </a:cubicBezTo>
                  <a:cubicBezTo>
                    <a:pt x="43576" y="26070"/>
                    <a:pt x="43793" y="25989"/>
                    <a:pt x="44004" y="26029"/>
                  </a:cubicBezTo>
                  <a:cubicBezTo>
                    <a:pt x="44072" y="26036"/>
                    <a:pt x="44140" y="26023"/>
                    <a:pt x="44208" y="26009"/>
                  </a:cubicBezTo>
                  <a:cubicBezTo>
                    <a:pt x="44351" y="25982"/>
                    <a:pt x="44453" y="25860"/>
                    <a:pt x="44453" y="25717"/>
                  </a:cubicBezTo>
                  <a:cubicBezTo>
                    <a:pt x="44439" y="25615"/>
                    <a:pt x="44432" y="25513"/>
                    <a:pt x="44419" y="25411"/>
                  </a:cubicBezTo>
                  <a:cubicBezTo>
                    <a:pt x="44378" y="25207"/>
                    <a:pt x="44330" y="25003"/>
                    <a:pt x="44289" y="24806"/>
                  </a:cubicBezTo>
                  <a:cubicBezTo>
                    <a:pt x="44269" y="24718"/>
                    <a:pt x="44283" y="24670"/>
                    <a:pt x="44351" y="24657"/>
                  </a:cubicBezTo>
                  <a:cubicBezTo>
                    <a:pt x="44385" y="24657"/>
                    <a:pt x="44419" y="24670"/>
                    <a:pt x="44446" y="24691"/>
                  </a:cubicBezTo>
                  <a:cubicBezTo>
                    <a:pt x="44765" y="24922"/>
                    <a:pt x="44949" y="25262"/>
                    <a:pt x="45153" y="25581"/>
                  </a:cubicBezTo>
                  <a:cubicBezTo>
                    <a:pt x="45254" y="25737"/>
                    <a:pt x="45418" y="25798"/>
                    <a:pt x="45601" y="25819"/>
                  </a:cubicBezTo>
                  <a:cubicBezTo>
                    <a:pt x="46056" y="25880"/>
                    <a:pt x="46519" y="25737"/>
                    <a:pt x="46872" y="25438"/>
                  </a:cubicBezTo>
                  <a:cubicBezTo>
                    <a:pt x="47212" y="25153"/>
                    <a:pt x="47606" y="25030"/>
                    <a:pt x="48020" y="24962"/>
                  </a:cubicBezTo>
                  <a:cubicBezTo>
                    <a:pt x="48184" y="24935"/>
                    <a:pt x="48360" y="24969"/>
                    <a:pt x="48530" y="24976"/>
                  </a:cubicBezTo>
                  <a:cubicBezTo>
                    <a:pt x="48537" y="24969"/>
                    <a:pt x="48544" y="24962"/>
                    <a:pt x="48551" y="24956"/>
                  </a:cubicBezTo>
                  <a:cubicBezTo>
                    <a:pt x="48537" y="24888"/>
                    <a:pt x="48557" y="24874"/>
                    <a:pt x="48591" y="24935"/>
                  </a:cubicBezTo>
                  <a:cubicBezTo>
                    <a:pt x="48591" y="24935"/>
                    <a:pt x="48564" y="24962"/>
                    <a:pt x="48551" y="24976"/>
                  </a:cubicBezTo>
                  <a:lnTo>
                    <a:pt x="48530" y="24976"/>
                  </a:lnTo>
                  <a:cubicBezTo>
                    <a:pt x="48455" y="25085"/>
                    <a:pt x="48374" y="25180"/>
                    <a:pt x="48279" y="25262"/>
                  </a:cubicBezTo>
                  <a:cubicBezTo>
                    <a:pt x="48129" y="25357"/>
                    <a:pt x="47973" y="25438"/>
                    <a:pt x="47817" y="25506"/>
                  </a:cubicBezTo>
                  <a:cubicBezTo>
                    <a:pt x="47463" y="25656"/>
                    <a:pt x="47123" y="25846"/>
                    <a:pt x="46818" y="26070"/>
                  </a:cubicBezTo>
                  <a:cubicBezTo>
                    <a:pt x="46457" y="26335"/>
                    <a:pt x="46022" y="26505"/>
                    <a:pt x="45615" y="26702"/>
                  </a:cubicBezTo>
                  <a:cubicBezTo>
                    <a:pt x="45547" y="26729"/>
                    <a:pt x="45472" y="26729"/>
                    <a:pt x="45411" y="26702"/>
                  </a:cubicBezTo>
                  <a:cubicBezTo>
                    <a:pt x="45091" y="26566"/>
                    <a:pt x="44860" y="26702"/>
                    <a:pt x="44663" y="26920"/>
                  </a:cubicBezTo>
                  <a:close/>
                  <a:moveTo>
                    <a:pt x="45397" y="35734"/>
                  </a:moveTo>
                  <a:cubicBezTo>
                    <a:pt x="45384" y="35714"/>
                    <a:pt x="45370" y="35693"/>
                    <a:pt x="45356" y="35680"/>
                  </a:cubicBezTo>
                  <a:cubicBezTo>
                    <a:pt x="45336" y="35625"/>
                    <a:pt x="45309" y="35578"/>
                    <a:pt x="45282" y="35523"/>
                  </a:cubicBezTo>
                  <a:cubicBezTo>
                    <a:pt x="45316" y="35571"/>
                    <a:pt x="45343" y="35625"/>
                    <a:pt x="45370" y="35673"/>
                  </a:cubicBezTo>
                  <a:cubicBezTo>
                    <a:pt x="45445" y="35673"/>
                    <a:pt x="45452" y="35693"/>
                    <a:pt x="45397" y="35734"/>
                  </a:cubicBezTo>
                  <a:close/>
                  <a:moveTo>
                    <a:pt x="45554" y="31446"/>
                  </a:moveTo>
                  <a:cubicBezTo>
                    <a:pt x="45513" y="31466"/>
                    <a:pt x="45431" y="31425"/>
                    <a:pt x="45370" y="31405"/>
                  </a:cubicBezTo>
                  <a:cubicBezTo>
                    <a:pt x="45363" y="31378"/>
                    <a:pt x="45363" y="31344"/>
                    <a:pt x="45377" y="31323"/>
                  </a:cubicBezTo>
                  <a:cubicBezTo>
                    <a:pt x="45465" y="31208"/>
                    <a:pt x="45526" y="31072"/>
                    <a:pt x="45635" y="31004"/>
                  </a:cubicBezTo>
                  <a:cubicBezTo>
                    <a:pt x="46016" y="30773"/>
                    <a:pt x="46410" y="30562"/>
                    <a:pt x="46804" y="30352"/>
                  </a:cubicBezTo>
                  <a:cubicBezTo>
                    <a:pt x="46865" y="30331"/>
                    <a:pt x="46940" y="30345"/>
                    <a:pt x="46994" y="30379"/>
                  </a:cubicBezTo>
                  <a:cubicBezTo>
                    <a:pt x="47185" y="30535"/>
                    <a:pt x="47375" y="30657"/>
                    <a:pt x="47640" y="30657"/>
                  </a:cubicBezTo>
                  <a:cubicBezTo>
                    <a:pt x="47660" y="30657"/>
                    <a:pt x="47694" y="30753"/>
                    <a:pt x="47715" y="30807"/>
                  </a:cubicBezTo>
                  <a:cubicBezTo>
                    <a:pt x="47715" y="30827"/>
                    <a:pt x="47681" y="30875"/>
                    <a:pt x="47653" y="30882"/>
                  </a:cubicBezTo>
                  <a:cubicBezTo>
                    <a:pt x="47416" y="30909"/>
                    <a:pt x="47178" y="30936"/>
                    <a:pt x="46940" y="30963"/>
                  </a:cubicBezTo>
                  <a:lnTo>
                    <a:pt x="46940" y="30916"/>
                  </a:lnTo>
                  <a:lnTo>
                    <a:pt x="46627" y="30916"/>
                  </a:lnTo>
                  <a:cubicBezTo>
                    <a:pt x="46308" y="30895"/>
                    <a:pt x="46002" y="31024"/>
                    <a:pt x="45791" y="31256"/>
                  </a:cubicBezTo>
                  <a:cubicBezTo>
                    <a:pt x="45723" y="31337"/>
                    <a:pt x="45642" y="31398"/>
                    <a:pt x="45554" y="31446"/>
                  </a:cubicBezTo>
                  <a:close/>
                  <a:moveTo>
                    <a:pt x="56651" y="84699"/>
                  </a:moveTo>
                  <a:cubicBezTo>
                    <a:pt x="56631" y="84719"/>
                    <a:pt x="56604" y="84760"/>
                    <a:pt x="56577" y="84767"/>
                  </a:cubicBezTo>
                  <a:cubicBezTo>
                    <a:pt x="56373" y="84821"/>
                    <a:pt x="56169" y="84658"/>
                    <a:pt x="56182" y="84447"/>
                  </a:cubicBezTo>
                  <a:cubicBezTo>
                    <a:pt x="56189" y="84413"/>
                    <a:pt x="56216" y="84386"/>
                    <a:pt x="56250" y="84373"/>
                  </a:cubicBezTo>
                  <a:cubicBezTo>
                    <a:pt x="56420" y="84352"/>
                    <a:pt x="56583" y="84447"/>
                    <a:pt x="56658" y="84604"/>
                  </a:cubicBezTo>
                  <a:cubicBezTo>
                    <a:pt x="56672" y="84631"/>
                    <a:pt x="56651" y="84665"/>
                    <a:pt x="56651" y="84699"/>
                  </a:cubicBezTo>
                  <a:close/>
                  <a:moveTo>
                    <a:pt x="68551" y="86391"/>
                  </a:moveTo>
                  <a:cubicBezTo>
                    <a:pt x="68544" y="86459"/>
                    <a:pt x="68388" y="86588"/>
                    <a:pt x="68340" y="86561"/>
                  </a:cubicBezTo>
                  <a:cubicBezTo>
                    <a:pt x="68279" y="86527"/>
                    <a:pt x="68232" y="86486"/>
                    <a:pt x="68191" y="86439"/>
                  </a:cubicBezTo>
                  <a:cubicBezTo>
                    <a:pt x="68021" y="86180"/>
                    <a:pt x="68035" y="86078"/>
                    <a:pt x="68327" y="85759"/>
                  </a:cubicBezTo>
                  <a:cubicBezTo>
                    <a:pt x="68361" y="85718"/>
                    <a:pt x="68442" y="85718"/>
                    <a:pt x="68503" y="85711"/>
                  </a:cubicBezTo>
                  <a:cubicBezTo>
                    <a:pt x="68517" y="85711"/>
                    <a:pt x="68537" y="85766"/>
                    <a:pt x="68544" y="85800"/>
                  </a:cubicBezTo>
                  <a:cubicBezTo>
                    <a:pt x="68558" y="85895"/>
                    <a:pt x="68565" y="85990"/>
                    <a:pt x="68578" y="86126"/>
                  </a:cubicBezTo>
                  <a:cubicBezTo>
                    <a:pt x="68571" y="86194"/>
                    <a:pt x="68565" y="86289"/>
                    <a:pt x="68551" y="86391"/>
                  </a:cubicBezTo>
                  <a:close/>
                  <a:moveTo>
                    <a:pt x="70773" y="141656"/>
                  </a:moveTo>
                  <a:cubicBezTo>
                    <a:pt x="70760" y="141649"/>
                    <a:pt x="70733" y="141635"/>
                    <a:pt x="70726" y="141629"/>
                  </a:cubicBezTo>
                  <a:cubicBezTo>
                    <a:pt x="70719" y="141595"/>
                    <a:pt x="70719" y="141567"/>
                    <a:pt x="70726" y="141540"/>
                  </a:cubicBezTo>
                  <a:cubicBezTo>
                    <a:pt x="70760" y="141472"/>
                    <a:pt x="70787" y="141486"/>
                    <a:pt x="70794" y="141581"/>
                  </a:cubicBezTo>
                  <a:cubicBezTo>
                    <a:pt x="70801" y="141601"/>
                    <a:pt x="70780" y="141629"/>
                    <a:pt x="70773" y="141656"/>
                  </a:cubicBezTo>
                  <a:close/>
                  <a:moveTo>
                    <a:pt x="70970" y="108804"/>
                  </a:moveTo>
                  <a:cubicBezTo>
                    <a:pt x="70970" y="108791"/>
                    <a:pt x="70957" y="108784"/>
                    <a:pt x="70957" y="108777"/>
                  </a:cubicBezTo>
                  <a:cubicBezTo>
                    <a:pt x="70631" y="108777"/>
                    <a:pt x="70427" y="108587"/>
                    <a:pt x="70264" y="108342"/>
                  </a:cubicBezTo>
                  <a:cubicBezTo>
                    <a:pt x="70243" y="108301"/>
                    <a:pt x="70277" y="108226"/>
                    <a:pt x="70298" y="108172"/>
                  </a:cubicBezTo>
                  <a:cubicBezTo>
                    <a:pt x="70325" y="108152"/>
                    <a:pt x="70352" y="108152"/>
                    <a:pt x="70379" y="108165"/>
                  </a:cubicBezTo>
                  <a:cubicBezTo>
                    <a:pt x="70597" y="108349"/>
                    <a:pt x="70868" y="108485"/>
                    <a:pt x="70957" y="108777"/>
                  </a:cubicBezTo>
                  <a:lnTo>
                    <a:pt x="70998" y="108777"/>
                  </a:lnTo>
                  <a:lnTo>
                    <a:pt x="71045" y="108824"/>
                  </a:lnTo>
                  <a:cubicBezTo>
                    <a:pt x="71018" y="108818"/>
                    <a:pt x="70991" y="108811"/>
                    <a:pt x="70970" y="108804"/>
                  </a:cubicBezTo>
                  <a:close/>
                  <a:moveTo>
                    <a:pt x="73016" y="145550"/>
                  </a:moveTo>
                  <a:cubicBezTo>
                    <a:pt x="73016" y="145563"/>
                    <a:pt x="73009" y="145577"/>
                    <a:pt x="73009" y="145591"/>
                  </a:cubicBezTo>
                  <a:lnTo>
                    <a:pt x="72941" y="145618"/>
                  </a:lnTo>
                  <a:lnTo>
                    <a:pt x="72982" y="145563"/>
                  </a:lnTo>
                  <a:cubicBezTo>
                    <a:pt x="72996" y="145563"/>
                    <a:pt x="73002" y="145557"/>
                    <a:pt x="73016" y="145550"/>
                  </a:cubicBezTo>
                  <a:cubicBezTo>
                    <a:pt x="73016" y="145536"/>
                    <a:pt x="73023" y="145523"/>
                    <a:pt x="73030" y="145509"/>
                  </a:cubicBezTo>
                  <a:cubicBezTo>
                    <a:pt x="73077" y="145523"/>
                    <a:pt x="73064" y="145536"/>
                    <a:pt x="73016" y="145550"/>
                  </a:cubicBezTo>
                  <a:close/>
                  <a:moveTo>
                    <a:pt x="73580" y="146583"/>
                  </a:moveTo>
                  <a:cubicBezTo>
                    <a:pt x="73526" y="146617"/>
                    <a:pt x="73465" y="146644"/>
                    <a:pt x="73403" y="146671"/>
                  </a:cubicBezTo>
                  <a:cubicBezTo>
                    <a:pt x="73369" y="146671"/>
                    <a:pt x="73335" y="146658"/>
                    <a:pt x="73315" y="146630"/>
                  </a:cubicBezTo>
                  <a:cubicBezTo>
                    <a:pt x="73267" y="146556"/>
                    <a:pt x="73295" y="146501"/>
                    <a:pt x="73383" y="146488"/>
                  </a:cubicBezTo>
                  <a:cubicBezTo>
                    <a:pt x="73451" y="146488"/>
                    <a:pt x="73519" y="146494"/>
                    <a:pt x="73580" y="146515"/>
                  </a:cubicBezTo>
                  <a:cubicBezTo>
                    <a:pt x="73587" y="146535"/>
                    <a:pt x="73587" y="146562"/>
                    <a:pt x="73587" y="146583"/>
                  </a:cubicBezTo>
                  <a:close/>
                  <a:moveTo>
                    <a:pt x="73770" y="147792"/>
                  </a:moveTo>
                  <a:cubicBezTo>
                    <a:pt x="73764" y="147792"/>
                    <a:pt x="73757" y="147752"/>
                    <a:pt x="73750" y="147738"/>
                  </a:cubicBezTo>
                  <a:lnTo>
                    <a:pt x="73825" y="147718"/>
                  </a:lnTo>
                  <a:cubicBezTo>
                    <a:pt x="73832" y="147738"/>
                    <a:pt x="73838" y="147758"/>
                    <a:pt x="73845" y="147772"/>
                  </a:cubicBezTo>
                  <a:cubicBezTo>
                    <a:pt x="73825" y="147786"/>
                    <a:pt x="73798" y="147786"/>
                    <a:pt x="73770" y="147792"/>
                  </a:cubicBezTo>
                  <a:close/>
                  <a:moveTo>
                    <a:pt x="74287" y="146991"/>
                  </a:moveTo>
                  <a:lnTo>
                    <a:pt x="74273" y="147025"/>
                  </a:lnTo>
                  <a:cubicBezTo>
                    <a:pt x="74253" y="147031"/>
                    <a:pt x="74239" y="147045"/>
                    <a:pt x="74226" y="147052"/>
                  </a:cubicBezTo>
                  <a:cubicBezTo>
                    <a:pt x="74205" y="147120"/>
                    <a:pt x="74151" y="147174"/>
                    <a:pt x="74083" y="147188"/>
                  </a:cubicBezTo>
                  <a:cubicBezTo>
                    <a:pt x="74076" y="147208"/>
                    <a:pt x="74063" y="147215"/>
                    <a:pt x="74063" y="147235"/>
                  </a:cubicBezTo>
                  <a:lnTo>
                    <a:pt x="74008" y="147269"/>
                  </a:lnTo>
                  <a:lnTo>
                    <a:pt x="74035" y="147208"/>
                  </a:lnTo>
                  <a:cubicBezTo>
                    <a:pt x="74056" y="147208"/>
                    <a:pt x="74063" y="147194"/>
                    <a:pt x="74083" y="147188"/>
                  </a:cubicBezTo>
                  <a:cubicBezTo>
                    <a:pt x="74110" y="147126"/>
                    <a:pt x="74158" y="147079"/>
                    <a:pt x="74226" y="147052"/>
                  </a:cubicBezTo>
                  <a:cubicBezTo>
                    <a:pt x="74226" y="147031"/>
                    <a:pt x="74239" y="147025"/>
                    <a:pt x="74246" y="147004"/>
                  </a:cubicBezTo>
                  <a:cubicBezTo>
                    <a:pt x="74260" y="146997"/>
                    <a:pt x="74273" y="146997"/>
                    <a:pt x="74287" y="146991"/>
                  </a:cubicBezTo>
                  <a:cubicBezTo>
                    <a:pt x="74294" y="146977"/>
                    <a:pt x="74307" y="146957"/>
                    <a:pt x="74314" y="146943"/>
                  </a:cubicBezTo>
                  <a:cubicBezTo>
                    <a:pt x="74362" y="146970"/>
                    <a:pt x="74341" y="146991"/>
                    <a:pt x="74294" y="146991"/>
                  </a:cubicBezTo>
                  <a:close/>
                  <a:moveTo>
                    <a:pt x="75816" y="147514"/>
                  </a:moveTo>
                  <a:cubicBezTo>
                    <a:pt x="75870" y="147473"/>
                    <a:pt x="75952" y="147493"/>
                    <a:pt x="75986" y="147555"/>
                  </a:cubicBezTo>
                  <a:cubicBezTo>
                    <a:pt x="75993" y="147568"/>
                    <a:pt x="75972" y="147616"/>
                    <a:pt x="75952" y="147629"/>
                  </a:cubicBezTo>
                  <a:cubicBezTo>
                    <a:pt x="75898" y="147677"/>
                    <a:pt x="75843" y="147711"/>
                    <a:pt x="75789" y="147745"/>
                  </a:cubicBezTo>
                  <a:cubicBezTo>
                    <a:pt x="75755" y="147745"/>
                    <a:pt x="75728" y="147745"/>
                    <a:pt x="75700" y="147731"/>
                  </a:cubicBezTo>
                  <a:cubicBezTo>
                    <a:pt x="75632" y="147697"/>
                    <a:pt x="75694" y="147582"/>
                    <a:pt x="75816" y="147514"/>
                  </a:cubicBezTo>
                  <a:close/>
                  <a:moveTo>
                    <a:pt x="75136" y="148255"/>
                  </a:moveTo>
                  <a:cubicBezTo>
                    <a:pt x="75143" y="148275"/>
                    <a:pt x="75143" y="148289"/>
                    <a:pt x="75150" y="148302"/>
                  </a:cubicBezTo>
                  <a:cubicBezTo>
                    <a:pt x="75279" y="148370"/>
                    <a:pt x="75408" y="148438"/>
                    <a:pt x="75544" y="148506"/>
                  </a:cubicBezTo>
                  <a:cubicBezTo>
                    <a:pt x="75551" y="148506"/>
                    <a:pt x="75558" y="148499"/>
                    <a:pt x="75565" y="148499"/>
                  </a:cubicBezTo>
                  <a:lnTo>
                    <a:pt x="75585" y="148492"/>
                  </a:lnTo>
                  <a:cubicBezTo>
                    <a:pt x="75578" y="148445"/>
                    <a:pt x="75578" y="148391"/>
                    <a:pt x="75585" y="148343"/>
                  </a:cubicBezTo>
                  <a:cubicBezTo>
                    <a:pt x="75578" y="148275"/>
                    <a:pt x="75646" y="148221"/>
                    <a:pt x="75714" y="148248"/>
                  </a:cubicBezTo>
                  <a:cubicBezTo>
                    <a:pt x="75741" y="148255"/>
                    <a:pt x="75768" y="148268"/>
                    <a:pt x="75789" y="148295"/>
                  </a:cubicBezTo>
                  <a:cubicBezTo>
                    <a:pt x="75850" y="148357"/>
                    <a:pt x="75830" y="148404"/>
                    <a:pt x="75748" y="148438"/>
                  </a:cubicBezTo>
                  <a:cubicBezTo>
                    <a:pt x="75694" y="148458"/>
                    <a:pt x="75639" y="148479"/>
                    <a:pt x="75585" y="148492"/>
                  </a:cubicBezTo>
                  <a:lnTo>
                    <a:pt x="75585" y="148526"/>
                  </a:lnTo>
                  <a:lnTo>
                    <a:pt x="75544" y="148506"/>
                  </a:lnTo>
                  <a:cubicBezTo>
                    <a:pt x="75490" y="148526"/>
                    <a:pt x="75435" y="148547"/>
                    <a:pt x="75388" y="148567"/>
                  </a:cubicBezTo>
                  <a:cubicBezTo>
                    <a:pt x="75293" y="148594"/>
                    <a:pt x="75191" y="148533"/>
                    <a:pt x="75177" y="148438"/>
                  </a:cubicBezTo>
                  <a:cubicBezTo>
                    <a:pt x="75164" y="148397"/>
                    <a:pt x="75157" y="148350"/>
                    <a:pt x="75150" y="148302"/>
                  </a:cubicBezTo>
                  <a:lnTo>
                    <a:pt x="75109" y="148282"/>
                  </a:lnTo>
                  <a:cubicBezTo>
                    <a:pt x="75102" y="148268"/>
                    <a:pt x="75096" y="148261"/>
                    <a:pt x="75082" y="148248"/>
                  </a:cubicBezTo>
                  <a:cubicBezTo>
                    <a:pt x="75021" y="148241"/>
                    <a:pt x="74953" y="148248"/>
                    <a:pt x="74939" y="148146"/>
                  </a:cubicBezTo>
                  <a:cubicBezTo>
                    <a:pt x="74939" y="148146"/>
                    <a:pt x="75007" y="148125"/>
                    <a:pt x="75014" y="148132"/>
                  </a:cubicBezTo>
                  <a:cubicBezTo>
                    <a:pt x="75041" y="148166"/>
                    <a:pt x="75068" y="148207"/>
                    <a:pt x="75082" y="148248"/>
                  </a:cubicBezTo>
                  <a:cubicBezTo>
                    <a:pt x="75102" y="148248"/>
                    <a:pt x="75116" y="148248"/>
                    <a:pt x="75130" y="148255"/>
                  </a:cubicBezTo>
                  <a:close/>
                  <a:moveTo>
                    <a:pt x="75904" y="88369"/>
                  </a:moveTo>
                  <a:lnTo>
                    <a:pt x="75938" y="88301"/>
                  </a:lnTo>
                  <a:lnTo>
                    <a:pt x="75952" y="88382"/>
                  </a:lnTo>
                  <a:close/>
                  <a:moveTo>
                    <a:pt x="77569" y="122179"/>
                  </a:moveTo>
                  <a:lnTo>
                    <a:pt x="77399" y="122111"/>
                  </a:lnTo>
                  <a:cubicBezTo>
                    <a:pt x="77420" y="122090"/>
                    <a:pt x="77454" y="122077"/>
                    <a:pt x="77481" y="122063"/>
                  </a:cubicBezTo>
                  <a:cubicBezTo>
                    <a:pt x="77515" y="122049"/>
                    <a:pt x="77549" y="122049"/>
                    <a:pt x="77583" y="122063"/>
                  </a:cubicBezTo>
                  <a:cubicBezTo>
                    <a:pt x="77610" y="122070"/>
                    <a:pt x="77630" y="122104"/>
                    <a:pt x="77651" y="122124"/>
                  </a:cubicBezTo>
                  <a:close/>
                  <a:moveTo>
                    <a:pt x="82367" y="90299"/>
                  </a:moveTo>
                  <a:cubicBezTo>
                    <a:pt x="82354" y="90292"/>
                    <a:pt x="82354" y="90258"/>
                    <a:pt x="82340" y="90231"/>
                  </a:cubicBezTo>
                  <a:lnTo>
                    <a:pt x="82490" y="90170"/>
                  </a:lnTo>
                  <a:cubicBezTo>
                    <a:pt x="82503" y="90197"/>
                    <a:pt x="82524" y="90224"/>
                    <a:pt x="82517" y="90244"/>
                  </a:cubicBezTo>
                  <a:cubicBezTo>
                    <a:pt x="82503" y="90312"/>
                    <a:pt x="82422" y="90340"/>
                    <a:pt x="82367" y="90299"/>
                  </a:cubicBezTo>
                  <a:close/>
                  <a:moveTo>
                    <a:pt x="86506" y="95137"/>
                  </a:moveTo>
                  <a:cubicBezTo>
                    <a:pt x="86418" y="95239"/>
                    <a:pt x="86268" y="95267"/>
                    <a:pt x="86153" y="95199"/>
                  </a:cubicBezTo>
                  <a:cubicBezTo>
                    <a:pt x="86071" y="95144"/>
                    <a:pt x="86044" y="95036"/>
                    <a:pt x="86085" y="94947"/>
                  </a:cubicBezTo>
                  <a:cubicBezTo>
                    <a:pt x="86119" y="94872"/>
                    <a:pt x="86166" y="94798"/>
                    <a:pt x="86214" y="94736"/>
                  </a:cubicBezTo>
                  <a:cubicBezTo>
                    <a:pt x="86221" y="94784"/>
                    <a:pt x="86234" y="94838"/>
                    <a:pt x="86248" y="94886"/>
                  </a:cubicBezTo>
                  <a:cubicBezTo>
                    <a:pt x="86282" y="94988"/>
                    <a:pt x="86390" y="95042"/>
                    <a:pt x="86486" y="95002"/>
                  </a:cubicBezTo>
                  <a:cubicBezTo>
                    <a:pt x="86526" y="94988"/>
                    <a:pt x="86567" y="94968"/>
                    <a:pt x="86608" y="94947"/>
                  </a:cubicBezTo>
                  <a:cubicBezTo>
                    <a:pt x="86581" y="95015"/>
                    <a:pt x="86540" y="95076"/>
                    <a:pt x="86499" y="95131"/>
                  </a:cubicBezTo>
                  <a:close/>
                  <a:moveTo>
                    <a:pt x="87559" y="96266"/>
                  </a:moveTo>
                  <a:cubicBezTo>
                    <a:pt x="87559" y="96245"/>
                    <a:pt x="87559" y="96211"/>
                    <a:pt x="87573" y="96204"/>
                  </a:cubicBezTo>
                  <a:cubicBezTo>
                    <a:pt x="87627" y="96170"/>
                    <a:pt x="87689" y="96150"/>
                    <a:pt x="87750" y="96130"/>
                  </a:cubicBezTo>
                  <a:cubicBezTo>
                    <a:pt x="87763" y="96130"/>
                    <a:pt x="87797" y="96170"/>
                    <a:pt x="87797" y="96198"/>
                  </a:cubicBezTo>
                  <a:cubicBezTo>
                    <a:pt x="87797" y="96225"/>
                    <a:pt x="87777" y="96252"/>
                    <a:pt x="87750" y="96259"/>
                  </a:cubicBezTo>
                  <a:cubicBezTo>
                    <a:pt x="87689" y="96266"/>
                    <a:pt x="87621" y="96266"/>
                    <a:pt x="87559" y="96266"/>
                  </a:cubicBezTo>
                  <a:close/>
                  <a:moveTo>
                    <a:pt x="87838" y="98583"/>
                  </a:moveTo>
                  <a:cubicBezTo>
                    <a:pt x="87818" y="98590"/>
                    <a:pt x="87797" y="98590"/>
                    <a:pt x="87784" y="98576"/>
                  </a:cubicBezTo>
                  <a:cubicBezTo>
                    <a:pt x="87729" y="98495"/>
                    <a:pt x="87675" y="98413"/>
                    <a:pt x="87627" y="98332"/>
                  </a:cubicBezTo>
                  <a:cubicBezTo>
                    <a:pt x="87573" y="98250"/>
                    <a:pt x="87593" y="98202"/>
                    <a:pt x="87668" y="98175"/>
                  </a:cubicBezTo>
                  <a:cubicBezTo>
                    <a:pt x="87689" y="98168"/>
                    <a:pt x="87736" y="98202"/>
                    <a:pt x="87750" y="98230"/>
                  </a:cubicBezTo>
                  <a:cubicBezTo>
                    <a:pt x="87797" y="98311"/>
                    <a:pt x="87831" y="98400"/>
                    <a:pt x="87865" y="98467"/>
                  </a:cubicBezTo>
                  <a:cubicBezTo>
                    <a:pt x="87858" y="98508"/>
                    <a:pt x="87852" y="98542"/>
                    <a:pt x="87838" y="98583"/>
                  </a:cubicBezTo>
                  <a:close/>
                  <a:moveTo>
                    <a:pt x="88592" y="110530"/>
                  </a:moveTo>
                  <a:lnTo>
                    <a:pt x="88518" y="110503"/>
                  </a:lnTo>
                  <a:lnTo>
                    <a:pt x="88592" y="110476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4245305" y="1965625"/>
              <a:ext cx="584" cy="438"/>
            </a:xfrm>
            <a:custGeom>
              <a:rect b="b" l="l" r="r" t="t"/>
              <a:pathLst>
                <a:path extrusionOk="0" h="21" w="28">
                  <a:moveTo>
                    <a:pt x="0" y="20"/>
                  </a:moveTo>
                  <a:lnTo>
                    <a:pt x="27" y="14"/>
                  </a:lnTo>
                  <a:cubicBezTo>
                    <a:pt x="27" y="14"/>
                    <a:pt x="27" y="7"/>
                    <a:pt x="27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4112676" y="1281569"/>
              <a:ext cx="766346" cy="959352"/>
            </a:xfrm>
            <a:custGeom>
              <a:rect b="b" l="l" r="r" t="t"/>
              <a:pathLst>
                <a:path extrusionOk="0" h="45968" w="36720">
                  <a:moveTo>
                    <a:pt x="27735" y="32030"/>
                  </a:moveTo>
                  <a:cubicBezTo>
                    <a:pt x="27776" y="32002"/>
                    <a:pt x="27762" y="31907"/>
                    <a:pt x="27762" y="31846"/>
                  </a:cubicBezTo>
                  <a:cubicBezTo>
                    <a:pt x="27762" y="31819"/>
                    <a:pt x="27715" y="31792"/>
                    <a:pt x="27688" y="31785"/>
                  </a:cubicBezTo>
                  <a:cubicBezTo>
                    <a:pt x="27287" y="31649"/>
                    <a:pt x="26838" y="31730"/>
                    <a:pt x="26458" y="31499"/>
                  </a:cubicBezTo>
                  <a:cubicBezTo>
                    <a:pt x="26159" y="31309"/>
                    <a:pt x="25866" y="31343"/>
                    <a:pt x="25547" y="31452"/>
                  </a:cubicBezTo>
                  <a:cubicBezTo>
                    <a:pt x="25479" y="31465"/>
                    <a:pt x="25411" y="31452"/>
                    <a:pt x="25343" y="31425"/>
                  </a:cubicBezTo>
                  <a:cubicBezTo>
                    <a:pt x="25316" y="31418"/>
                    <a:pt x="25296" y="31384"/>
                    <a:pt x="25275" y="31357"/>
                  </a:cubicBezTo>
                  <a:cubicBezTo>
                    <a:pt x="25228" y="31289"/>
                    <a:pt x="25228" y="31214"/>
                    <a:pt x="25296" y="31187"/>
                  </a:cubicBezTo>
                  <a:cubicBezTo>
                    <a:pt x="25459" y="31126"/>
                    <a:pt x="25629" y="31085"/>
                    <a:pt x="25792" y="31024"/>
                  </a:cubicBezTo>
                  <a:cubicBezTo>
                    <a:pt x="25996" y="30956"/>
                    <a:pt x="26118" y="30745"/>
                    <a:pt x="26091" y="30534"/>
                  </a:cubicBezTo>
                  <a:cubicBezTo>
                    <a:pt x="26064" y="30331"/>
                    <a:pt x="26023" y="30133"/>
                    <a:pt x="25996" y="29930"/>
                  </a:cubicBezTo>
                  <a:cubicBezTo>
                    <a:pt x="25982" y="29855"/>
                    <a:pt x="26131" y="29719"/>
                    <a:pt x="26206" y="29732"/>
                  </a:cubicBezTo>
                  <a:cubicBezTo>
                    <a:pt x="26274" y="29746"/>
                    <a:pt x="26335" y="29780"/>
                    <a:pt x="26369" y="29834"/>
                  </a:cubicBezTo>
                  <a:cubicBezTo>
                    <a:pt x="26519" y="30222"/>
                    <a:pt x="26634" y="30616"/>
                    <a:pt x="26886" y="30956"/>
                  </a:cubicBezTo>
                  <a:cubicBezTo>
                    <a:pt x="27063" y="31194"/>
                    <a:pt x="27266" y="31364"/>
                    <a:pt x="27593" y="31316"/>
                  </a:cubicBezTo>
                  <a:cubicBezTo>
                    <a:pt x="27735" y="31302"/>
                    <a:pt x="27878" y="31302"/>
                    <a:pt x="28014" y="31309"/>
                  </a:cubicBezTo>
                  <a:cubicBezTo>
                    <a:pt x="28395" y="31316"/>
                    <a:pt x="28456" y="31275"/>
                    <a:pt x="28476" y="30942"/>
                  </a:cubicBezTo>
                  <a:cubicBezTo>
                    <a:pt x="28490" y="30636"/>
                    <a:pt x="28469" y="30324"/>
                    <a:pt x="28503" y="30018"/>
                  </a:cubicBezTo>
                  <a:cubicBezTo>
                    <a:pt x="28544" y="29698"/>
                    <a:pt x="28211" y="29467"/>
                    <a:pt x="28320" y="29134"/>
                  </a:cubicBezTo>
                  <a:cubicBezTo>
                    <a:pt x="28340" y="29066"/>
                    <a:pt x="28231" y="28965"/>
                    <a:pt x="28191" y="28869"/>
                  </a:cubicBezTo>
                  <a:cubicBezTo>
                    <a:pt x="28007" y="28496"/>
                    <a:pt x="27715" y="28176"/>
                    <a:pt x="27362" y="27952"/>
                  </a:cubicBezTo>
                  <a:cubicBezTo>
                    <a:pt x="27219" y="27857"/>
                    <a:pt x="27083" y="27748"/>
                    <a:pt x="26954" y="27626"/>
                  </a:cubicBezTo>
                  <a:cubicBezTo>
                    <a:pt x="26872" y="27558"/>
                    <a:pt x="26818" y="27469"/>
                    <a:pt x="26784" y="27374"/>
                  </a:cubicBezTo>
                  <a:cubicBezTo>
                    <a:pt x="26723" y="27143"/>
                    <a:pt x="26682" y="26912"/>
                    <a:pt x="26655" y="26674"/>
                  </a:cubicBezTo>
                  <a:cubicBezTo>
                    <a:pt x="26662" y="26606"/>
                    <a:pt x="26702" y="26545"/>
                    <a:pt x="26763" y="26511"/>
                  </a:cubicBezTo>
                  <a:cubicBezTo>
                    <a:pt x="26818" y="26491"/>
                    <a:pt x="26886" y="26498"/>
                    <a:pt x="26933" y="26532"/>
                  </a:cubicBezTo>
                  <a:cubicBezTo>
                    <a:pt x="26981" y="26620"/>
                    <a:pt x="27015" y="26715"/>
                    <a:pt x="27015" y="26817"/>
                  </a:cubicBezTo>
                  <a:cubicBezTo>
                    <a:pt x="27001" y="27170"/>
                    <a:pt x="27192" y="27503"/>
                    <a:pt x="27497" y="27673"/>
                  </a:cubicBezTo>
                  <a:cubicBezTo>
                    <a:pt x="27708" y="27802"/>
                    <a:pt x="27858" y="28006"/>
                    <a:pt x="28116" y="28067"/>
                  </a:cubicBezTo>
                  <a:cubicBezTo>
                    <a:pt x="28211" y="28088"/>
                    <a:pt x="28367" y="28040"/>
                    <a:pt x="28367" y="27945"/>
                  </a:cubicBezTo>
                  <a:cubicBezTo>
                    <a:pt x="28361" y="27775"/>
                    <a:pt x="28415" y="27612"/>
                    <a:pt x="28517" y="27476"/>
                  </a:cubicBezTo>
                  <a:cubicBezTo>
                    <a:pt x="28456" y="27293"/>
                    <a:pt x="28558" y="27164"/>
                    <a:pt x="28646" y="27021"/>
                  </a:cubicBezTo>
                  <a:cubicBezTo>
                    <a:pt x="28714" y="26892"/>
                    <a:pt x="28687" y="26735"/>
                    <a:pt x="28571" y="26640"/>
                  </a:cubicBezTo>
                  <a:cubicBezTo>
                    <a:pt x="28340" y="26484"/>
                    <a:pt x="28096" y="26348"/>
                    <a:pt x="27878" y="26171"/>
                  </a:cubicBezTo>
                  <a:cubicBezTo>
                    <a:pt x="27824" y="26131"/>
                    <a:pt x="27810" y="26029"/>
                    <a:pt x="27796" y="25940"/>
                  </a:cubicBezTo>
                  <a:lnTo>
                    <a:pt x="27762" y="25920"/>
                  </a:lnTo>
                  <a:lnTo>
                    <a:pt x="27729" y="25886"/>
                  </a:lnTo>
                  <a:cubicBezTo>
                    <a:pt x="27497" y="25872"/>
                    <a:pt x="27307" y="25750"/>
                    <a:pt x="27117" y="25628"/>
                  </a:cubicBezTo>
                  <a:cubicBezTo>
                    <a:pt x="27110" y="25621"/>
                    <a:pt x="27117" y="25573"/>
                    <a:pt x="27130" y="25560"/>
                  </a:cubicBezTo>
                  <a:cubicBezTo>
                    <a:pt x="27151" y="25539"/>
                    <a:pt x="27185" y="25519"/>
                    <a:pt x="27212" y="25519"/>
                  </a:cubicBezTo>
                  <a:cubicBezTo>
                    <a:pt x="27280" y="25519"/>
                    <a:pt x="27375" y="25505"/>
                    <a:pt x="27416" y="25546"/>
                  </a:cubicBezTo>
                  <a:cubicBezTo>
                    <a:pt x="27525" y="25655"/>
                    <a:pt x="27627" y="25770"/>
                    <a:pt x="27729" y="25886"/>
                  </a:cubicBezTo>
                  <a:cubicBezTo>
                    <a:pt x="27742" y="25886"/>
                    <a:pt x="27762" y="25893"/>
                    <a:pt x="27783" y="25893"/>
                  </a:cubicBezTo>
                  <a:cubicBezTo>
                    <a:pt x="27783" y="25906"/>
                    <a:pt x="27790" y="25927"/>
                    <a:pt x="27790" y="25940"/>
                  </a:cubicBezTo>
                  <a:cubicBezTo>
                    <a:pt x="27878" y="25974"/>
                    <a:pt x="27960" y="26008"/>
                    <a:pt x="28041" y="26056"/>
                  </a:cubicBezTo>
                  <a:cubicBezTo>
                    <a:pt x="28272" y="26185"/>
                    <a:pt x="28510" y="26226"/>
                    <a:pt x="28734" y="26063"/>
                  </a:cubicBezTo>
                  <a:cubicBezTo>
                    <a:pt x="28972" y="25886"/>
                    <a:pt x="29237" y="25845"/>
                    <a:pt x="29516" y="25798"/>
                  </a:cubicBezTo>
                  <a:cubicBezTo>
                    <a:pt x="29618" y="25764"/>
                    <a:pt x="29699" y="25696"/>
                    <a:pt x="29740" y="25607"/>
                  </a:cubicBezTo>
                  <a:cubicBezTo>
                    <a:pt x="29801" y="25478"/>
                    <a:pt x="29842" y="25349"/>
                    <a:pt x="29869" y="25213"/>
                  </a:cubicBezTo>
                  <a:cubicBezTo>
                    <a:pt x="29903" y="25064"/>
                    <a:pt x="29828" y="24914"/>
                    <a:pt x="29699" y="24887"/>
                  </a:cubicBezTo>
                  <a:cubicBezTo>
                    <a:pt x="29428" y="24819"/>
                    <a:pt x="29169" y="24710"/>
                    <a:pt x="28931" y="24561"/>
                  </a:cubicBezTo>
                  <a:cubicBezTo>
                    <a:pt x="28911" y="24534"/>
                    <a:pt x="28897" y="24500"/>
                    <a:pt x="28911" y="24466"/>
                  </a:cubicBezTo>
                  <a:cubicBezTo>
                    <a:pt x="28925" y="24384"/>
                    <a:pt x="29013" y="24350"/>
                    <a:pt x="29081" y="24398"/>
                  </a:cubicBezTo>
                  <a:cubicBezTo>
                    <a:pt x="29407" y="24568"/>
                    <a:pt x="29720" y="24676"/>
                    <a:pt x="30046" y="24377"/>
                  </a:cubicBezTo>
                  <a:cubicBezTo>
                    <a:pt x="30107" y="24323"/>
                    <a:pt x="30250" y="24343"/>
                    <a:pt x="30359" y="24336"/>
                  </a:cubicBezTo>
                  <a:cubicBezTo>
                    <a:pt x="30719" y="24309"/>
                    <a:pt x="30889" y="23752"/>
                    <a:pt x="30637" y="23535"/>
                  </a:cubicBezTo>
                  <a:cubicBezTo>
                    <a:pt x="30467" y="23399"/>
                    <a:pt x="30352" y="23256"/>
                    <a:pt x="30331" y="23025"/>
                  </a:cubicBezTo>
                  <a:cubicBezTo>
                    <a:pt x="30325" y="22943"/>
                    <a:pt x="30236" y="22848"/>
                    <a:pt x="30161" y="22794"/>
                  </a:cubicBezTo>
                  <a:cubicBezTo>
                    <a:pt x="30080" y="22733"/>
                    <a:pt x="30039" y="22705"/>
                    <a:pt x="30073" y="22631"/>
                  </a:cubicBezTo>
                  <a:cubicBezTo>
                    <a:pt x="30107" y="22549"/>
                    <a:pt x="30168" y="22542"/>
                    <a:pt x="30250" y="22556"/>
                  </a:cubicBezTo>
                  <a:cubicBezTo>
                    <a:pt x="30352" y="22576"/>
                    <a:pt x="30454" y="22576"/>
                    <a:pt x="30549" y="22556"/>
                  </a:cubicBezTo>
                  <a:cubicBezTo>
                    <a:pt x="30698" y="22502"/>
                    <a:pt x="30739" y="22352"/>
                    <a:pt x="30760" y="22216"/>
                  </a:cubicBezTo>
                  <a:cubicBezTo>
                    <a:pt x="30787" y="21978"/>
                    <a:pt x="30807" y="21734"/>
                    <a:pt x="30814" y="21496"/>
                  </a:cubicBezTo>
                  <a:cubicBezTo>
                    <a:pt x="30827" y="21319"/>
                    <a:pt x="30753" y="21149"/>
                    <a:pt x="30617" y="21034"/>
                  </a:cubicBezTo>
                  <a:cubicBezTo>
                    <a:pt x="30399" y="20864"/>
                    <a:pt x="30562" y="20775"/>
                    <a:pt x="30664" y="20653"/>
                  </a:cubicBezTo>
                  <a:cubicBezTo>
                    <a:pt x="30726" y="20565"/>
                    <a:pt x="30705" y="20442"/>
                    <a:pt x="30617" y="20381"/>
                  </a:cubicBezTo>
                  <a:cubicBezTo>
                    <a:pt x="30454" y="20259"/>
                    <a:pt x="30202" y="20313"/>
                    <a:pt x="30080" y="20130"/>
                  </a:cubicBezTo>
                  <a:cubicBezTo>
                    <a:pt x="30019" y="20116"/>
                    <a:pt x="29958" y="20109"/>
                    <a:pt x="29896" y="20096"/>
                  </a:cubicBezTo>
                  <a:cubicBezTo>
                    <a:pt x="29767" y="20062"/>
                    <a:pt x="29679" y="19940"/>
                    <a:pt x="29686" y="19804"/>
                  </a:cubicBezTo>
                  <a:cubicBezTo>
                    <a:pt x="29686" y="19681"/>
                    <a:pt x="29747" y="19566"/>
                    <a:pt x="29849" y="19505"/>
                  </a:cubicBezTo>
                  <a:lnTo>
                    <a:pt x="30080" y="19729"/>
                  </a:lnTo>
                  <a:cubicBezTo>
                    <a:pt x="30087" y="19736"/>
                    <a:pt x="30087" y="19736"/>
                    <a:pt x="30094" y="19742"/>
                  </a:cubicBezTo>
                  <a:lnTo>
                    <a:pt x="30094" y="19702"/>
                  </a:lnTo>
                  <a:cubicBezTo>
                    <a:pt x="30019" y="19627"/>
                    <a:pt x="29944" y="19552"/>
                    <a:pt x="29869" y="19477"/>
                  </a:cubicBezTo>
                  <a:lnTo>
                    <a:pt x="29842" y="19498"/>
                  </a:lnTo>
                  <a:cubicBezTo>
                    <a:pt x="30012" y="19328"/>
                    <a:pt x="30182" y="19151"/>
                    <a:pt x="30359" y="18988"/>
                  </a:cubicBezTo>
                  <a:cubicBezTo>
                    <a:pt x="30433" y="18913"/>
                    <a:pt x="30664" y="18907"/>
                    <a:pt x="30760" y="18968"/>
                  </a:cubicBezTo>
                  <a:cubicBezTo>
                    <a:pt x="30787" y="18981"/>
                    <a:pt x="30814" y="19002"/>
                    <a:pt x="30841" y="19022"/>
                  </a:cubicBezTo>
                  <a:cubicBezTo>
                    <a:pt x="31045" y="19246"/>
                    <a:pt x="31330" y="19409"/>
                    <a:pt x="31276" y="19790"/>
                  </a:cubicBezTo>
                  <a:cubicBezTo>
                    <a:pt x="31228" y="20096"/>
                    <a:pt x="31310" y="20402"/>
                    <a:pt x="31419" y="20687"/>
                  </a:cubicBezTo>
                  <a:cubicBezTo>
                    <a:pt x="31419" y="20701"/>
                    <a:pt x="31493" y="20701"/>
                    <a:pt x="31500" y="20701"/>
                  </a:cubicBezTo>
                  <a:cubicBezTo>
                    <a:pt x="31521" y="20599"/>
                    <a:pt x="31575" y="20497"/>
                    <a:pt x="31561" y="20402"/>
                  </a:cubicBezTo>
                  <a:cubicBezTo>
                    <a:pt x="31507" y="20014"/>
                    <a:pt x="31548" y="19661"/>
                    <a:pt x="31779" y="19321"/>
                  </a:cubicBezTo>
                  <a:cubicBezTo>
                    <a:pt x="31956" y="19063"/>
                    <a:pt x="31990" y="18743"/>
                    <a:pt x="31990" y="18424"/>
                  </a:cubicBezTo>
                  <a:cubicBezTo>
                    <a:pt x="31990" y="18281"/>
                    <a:pt x="31840" y="18071"/>
                    <a:pt x="31691" y="18030"/>
                  </a:cubicBezTo>
                  <a:cubicBezTo>
                    <a:pt x="31548" y="17996"/>
                    <a:pt x="31412" y="18003"/>
                    <a:pt x="31276" y="17962"/>
                  </a:cubicBezTo>
                  <a:cubicBezTo>
                    <a:pt x="31181" y="17921"/>
                    <a:pt x="31099" y="17860"/>
                    <a:pt x="31025" y="17792"/>
                  </a:cubicBezTo>
                  <a:cubicBezTo>
                    <a:pt x="30997" y="17772"/>
                    <a:pt x="30984" y="17738"/>
                    <a:pt x="30991" y="17704"/>
                  </a:cubicBezTo>
                  <a:cubicBezTo>
                    <a:pt x="31018" y="17656"/>
                    <a:pt x="31065" y="17588"/>
                    <a:pt x="31106" y="17575"/>
                  </a:cubicBezTo>
                  <a:cubicBezTo>
                    <a:pt x="31514" y="17500"/>
                    <a:pt x="31541" y="17452"/>
                    <a:pt x="31378" y="17167"/>
                  </a:cubicBezTo>
                  <a:cubicBezTo>
                    <a:pt x="31303" y="17010"/>
                    <a:pt x="31194" y="16875"/>
                    <a:pt x="31059" y="16773"/>
                  </a:cubicBezTo>
                  <a:cubicBezTo>
                    <a:pt x="30950" y="16684"/>
                    <a:pt x="30855" y="16582"/>
                    <a:pt x="30773" y="16480"/>
                  </a:cubicBezTo>
                  <a:cubicBezTo>
                    <a:pt x="30760" y="16467"/>
                    <a:pt x="30780" y="16412"/>
                    <a:pt x="30794" y="16392"/>
                  </a:cubicBezTo>
                  <a:cubicBezTo>
                    <a:pt x="30814" y="16372"/>
                    <a:pt x="30861" y="16338"/>
                    <a:pt x="30882" y="16344"/>
                  </a:cubicBezTo>
                  <a:cubicBezTo>
                    <a:pt x="31181" y="16480"/>
                    <a:pt x="31351" y="16358"/>
                    <a:pt x="31432" y="16073"/>
                  </a:cubicBezTo>
                  <a:cubicBezTo>
                    <a:pt x="31541" y="15712"/>
                    <a:pt x="31752" y="15386"/>
                    <a:pt x="31765" y="14992"/>
                  </a:cubicBezTo>
                  <a:cubicBezTo>
                    <a:pt x="31779" y="14061"/>
                    <a:pt x="32132" y="13259"/>
                    <a:pt x="32751" y="12552"/>
                  </a:cubicBezTo>
                  <a:cubicBezTo>
                    <a:pt x="32934" y="12342"/>
                    <a:pt x="33091" y="12117"/>
                    <a:pt x="33260" y="11893"/>
                  </a:cubicBezTo>
                  <a:cubicBezTo>
                    <a:pt x="33328" y="11805"/>
                    <a:pt x="33308" y="11710"/>
                    <a:pt x="33288" y="11601"/>
                  </a:cubicBezTo>
                  <a:cubicBezTo>
                    <a:pt x="33233" y="11349"/>
                    <a:pt x="33240" y="11322"/>
                    <a:pt x="33478" y="11288"/>
                  </a:cubicBezTo>
                  <a:cubicBezTo>
                    <a:pt x="33797" y="11241"/>
                    <a:pt x="33967" y="11044"/>
                    <a:pt x="34130" y="10813"/>
                  </a:cubicBezTo>
                  <a:cubicBezTo>
                    <a:pt x="34185" y="10724"/>
                    <a:pt x="34117" y="10493"/>
                    <a:pt x="34015" y="10452"/>
                  </a:cubicBezTo>
                  <a:cubicBezTo>
                    <a:pt x="33920" y="10412"/>
                    <a:pt x="33818" y="10378"/>
                    <a:pt x="33716" y="10357"/>
                  </a:cubicBezTo>
                  <a:cubicBezTo>
                    <a:pt x="33580" y="10330"/>
                    <a:pt x="33437" y="10330"/>
                    <a:pt x="33301" y="10310"/>
                  </a:cubicBezTo>
                  <a:cubicBezTo>
                    <a:pt x="33281" y="10310"/>
                    <a:pt x="33240" y="10255"/>
                    <a:pt x="33247" y="10248"/>
                  </a:cubicBezTo>
                  <a:cubicBezTo>
                    <a:pt x="33281" y="10194"/>
                    <a:pt x="33308" y="10119"/>
                    <a:pt x="33362" y="10092"/>
                  </a:cubicBezTo>
                  <a:cubicBezTo>
                    <a:pt x="33532" y="10017"/>
                    <a:pt x="33709" y="10072"/>
                    <a:pt x="33872" y="10140"/>
                  </a:cubicBezTo>
                  <a:cubicBezTo>
                    <a:pt x="34137" y="10248"/>
                    <a:pt x="34436" y="10215"/>
                    <a:pt x="34681" y="10065"/>
                  </a:cubicBezTo>
                  <a:cubicBezTo>
                    <a:pt x="34776" y="10011"/>
                    <a:pt x="34878" y="9977"/>
                    <a:pt x="34966" y="9922"/>
                  </a:cubicBezTo>
                  <a:cubicBezTo>
                    <a:pt x="35055" y="9868"/>
                    <a:pt x="35095" y="9759"/>
                    <a:pt x="35068" y="9650"/>
                  </a:cubicBezTo>
                  <a:cubicBezTo>
                    <a:pt x="35061" y="9582"/>
                    <a:pt x="35034" y="9521"/>
                    <a:pt x="35027" y="9453"/>
                  </a:cubicBezTo>
                  <a:cubicBezTo>
                    <a:pt x="35021" y="9324"/>
                    <a:pt x="35089" y="9229"/>
                    <a:pt x="35204" y="9243"/>
                  </a:cubicBezTo>
                  <a:cubicBezTo>
                    <a:pt x="35462" y="9277"/>
                    <a:pt x="35693" y="9249"/>
                    <a:pt x="35870" y="9032"/>
                  </a:cubicBezTo>
                  <a:cubicBezTo>
                    <a:pt x="35965" y="8930"/>
                    <a:pt x="36067" y="8842"/>
                    <a:pt x="36190" y="8760"/>
                  </a:cubicBezTo>
                  <a:cubicBezTo>
                    <a:pt x="36706" y="8386"/>
                    <a:pt x="36720" y="8155"/>
                    <a:pt x="36291" y="7666"/>
                  </a:cubicBezTo>
                  <a:lnTo>
                    <a:pt x="36156" y="7510"/>
                  </a:lnTo>
                  <a:cubicBezTo>
                    <a:pt x="35734" y="7027"/>
                    <a:pt x="35163" y="6844"/>
                    <a:pt x="34552" y="6830"/>
                  </a:cubicBezTo>
                  <a:cubicBezTo>
                    <a:pt x="34212" y="6817"/>
                    <a:pt x="33865" y="6952"/>
                    <a:pt x="33525" y="7041"/>
                  </a:cubicBezTo>
                  <a:cubicBezTo>
                    <a:pt x="33478" y="7054"/>
                    <a:pt x="33424" y="7129"/>
                    <a:pt x="33396" y="7190"/>
                  </a:cubicBezTo>
                  <a:cubicBezTo>
                    <a:pt x="33356" y="7285"/>
                    <a:pt x="33342" y="7387"/>
                    <a:pt x="33301" y="7483"/>
                  </a:cubicBezTo>
                  <a:cubicBezTo>
                    <a:pt x="33247" y="7618"/>
                    <a:pt x="33131" y="7652"/>
                    <a:pt x="32955" y="7625"/>
                  </a:cubicBezTo>
                  <a:cubicBezTo>
                    <a:pt x="32812" y="7605"/>
                    <a:pt x="32683" y="7544"/>
                    <a:pt x="32581" y="7449"/>
                  </a:cubicBezTo>
                  <a:cubicBezTo>
                    <a:pt x="32506" y="7367"/>
                    <a:pt x="32370" y="7387"/>
                    <a:pt x="32329" y="7489"/>
                  </a:cubicBezTo>
                  <a:cubicBezTo>
                    <a:pt x="31990" y="8067"/>
                    <a:pt x="31439" y="8339"/>
                    <a:pt x="30821" y="8549"/>
                  </a:cubicBezTo>
                  <a:cubicBezTo>
                    <a:pt x="30508" y="8658"/>
                    <a:pt x="30161" y="8719"/>
                    <a:pt x="29890" y="8937"/>
                  </a:cubicBezTo>
                  <a:cubicBezTo>
                    <a:pt x="29890" y="8950"/>
                    <a:pt x="29890" y="8964"/>
                    <a:pt x="29883" y="8978"/>
                  </a:cubicBezTo>
                  <a:lnTo>
                    <a:pt x="29659" y="9175"/>
                  </a:lnTo>
                  <a:lnTo>
                    <a:pt x="29441" y="9372"/>
                  </a:lnTo>
                  <a:lnTo>
                    <a:pt x="29380" y="9413"/>
                  </a:lnTo>
                  <a:lnTo>
                    <a:pt x="29428" y="9365"/>
                  </a:lnTo>
                  <a:lnTo>
                    <a:pt x="29638" y="9148"/>
                  </a:lnTo>
                  <a:lnTo>
                    <a:pt x="29862" y="8957"/>
                  </a:lnTo>
                  <a:cubicBezTo>
                    <a:pt x="29869" y="8950"/>
                    <a:pt x="29883" y="8944"/>
                    <a:pt x="29890" y="8937"/>
                  </a:cubicBezTo>
                  <a:cubicBezTo>
                    <a:pt x="29903" y="8849"/>
                    <a:pt x="29903" y="8747"/>
                    <a:pt x="29958" y="8685"/>
                  </a:cubicBezTo>
                  <a:cubicBezTo>
                    <a:pt x="30189" y="8434"/>
                    <a:pt x="30413" y="8176"/>
                    <a:pt x="30766" y="8053"/>
                  </a:cubicBezTo>
                  <a:cubicBezTo>
                    <a:pt x="31140" y="7924"/>
                    <a:pt x="31426" y="7632"/>
                    <a:pt x="31548" y="7258"/>
                  </a:cubicBezTo>
                  <a:cubicBezTo>
                    <a:pt x="31582" y="7163"/>
                    <a:pt x="31636" y="7075"/>
                    <a:pt x="31670" y="6973"/>
                  </a:cubicBezTo>
                  <a:cubicBezTo>
                    <a:pt x="31996" y="6178"/>
                    <a:pt x="31602" y="6008"/>
                    <a:pt x="30963" y="6069"/>
                  </a:cubicBezTo>
                  <a:cubicBezTo>
                    <a:pt x="30929" y="6069"/>
                    <a:pt x="30895" y="6076"/>
                    <a:pt x="30861" y="6089"/>
                  </a:cubicBezTo>
                  <a:cubicBezTo>
                    <a:pt x="30807" y="6123"/>
                    <a:pt x="30732" y="6164"/>
                    <a:pt x="30705" y="6218"/>
                  </a:cubicBezTo>
                  <a:cubicBezTo>
                    <a:pt x="30637" y="6375"/>
                    <a:pt x="30590" y="6538"/>
                    <a:pt x="30528" y="6701"/>
                  </a:cubicBezTo>
                  <a:cubicBezTo>
                    <a:pt x="30447" y="6905"/>
                    <a:pt x="30250" y="7034"/>
                    <a:pt x="30032" y="7027"/>
                  </a:cubicBezTo>
                  <a:cubicBezTo>
                    <a:pt x="29998" y="7027"/>
                    <a:pt x="29958" y="7041"/>
                    <a:pt x="29930" y="7027"/>
                  </a:cubicBezTo>
                  <a:cubicBezTo>
                    <a:pt x="29557" y="6871"/>
                    <a:pt x="29176" y="6973"/>
                    <a:pt x="28795" y="7000"/>
                  </a:cubicBezTo>
                  <a:cubicBezTo>
                    <a:pt x="28775" y="7000"/>
                    <a:pt x="28741" y="6952"/>
                    <a:pt x="28734" y="6925"/>
                  </a:cubicBezTo>
                  <a:cubicBezTo>
                    <a:pt x="28734" y="6898"/>
                    <a:pt x="28748" y="6844"/>
                    <a:pt x="28768" y="6837"/>
                  </a:cubicBezTo>
                  <a:cubicBezTo>
                    <a:pt x="28965" y="6762"/>
                    <a:pt x="29169" y="6708"/>
                    <a:pt x="29366" y="6626"/>
                  </a:cubicBezTo>
                  <a:cubicBezTo>
                    <a:pt x="29529" y="6565"/>
                    <a:pt x="29652" y="6422"/>
                    <a:pt x="29706" y="6252"/>
                  </a:cubicBezTo>
                  <a:cubicBezTo>
                    <a:pt x="29747" y="6144"/>
                    <a:pt x="29659" y="5940"/>
                    <a:pt x="29550" y="5913"/>
                  </a:cubicBezTo>
                  <a:cubicBezTo>
                    <a:pt x="29305" y="5858"/>
                    <a:pt x="29067" y="5804"/>
                    <a:pt x="28823" y="5756"/>
                  </a:cubicBezTo>
                  <a:cubicBezTo>
                    <a:pt x="27762" y="5552"/>
                    <a:pt x="27389" y="5586"/>
                    <a:pt x="26363" y="5987"/>
                  </a:cubicBezTo>
                  <a:cubicBezTo>
                    <a:pt x="26233" y="6042"/>
                    <a:pt x="26104" y="6110"/>
                    <a:pt x="25975" y="6157"/>
                  </a:cubicBezTo>
                  <a:cubicBezTo>
                    <a:pt x="25778" y="6232"/>
                    <a:pt x="25574" y="6293"/>
                    <a:pt x="25370" y="6348"/>
                  </a:cubicBezTo>
                  <a:cubicBezTo>
                    <a:pt x="25343" y="6354"/>
                    <a:pt x="25282" y="6273"/>
                    <a:pt x="25248" y="6225"/>
                  </a:cubicBezTo>
                  <a:cubicBezTo>
                    <a:pt x="25234" y="6212"/>
                    <a:pt x="25255" y="6151"/>
                    <a:pt x="25275" y="6144"/>
                  </a:cubicBezTo>
                  <a:cubicBezTo>
                    <a:pt x="25391" y="6062"/>
                    <a:pt x="25513" y="5994"/>
                    <a:pt x="25635" y="5940"/>
                  </a:cubicBezTo>
                  <a:cubicBezTo>
                    <a:pt x="25996" y="5797"/>
                    <a:pt x="26376" y="5695"/>
                    <a:pt x="26723" y="5532"/>
                  </a:cubicBezTo>
                  <a:cubicBezTo>
                    <a:pt x="27334" y="5240"/>
                    <a:pt x="28028" y="5186"/>
                    <a:pt x="28680" y="5383"/>
                  </a:cubicBezTo>
                  <a:cubicBezTo>
                    <a:pt x="29128" y="5519"/>
                    <a:pt x="29584" y="5519"/>
                    <a:pt x="30039" y="5478"/>
                  </a:cubicBezTo>
                  <a:cubicBezTo>
                    <a:pt x="30454" y="5437"/>
                    <a:pt x="30875" y="5349"/>
                    <a:pt x="31296" y="5315"/>
                  </a:cubicBezTo>
                  <a:cubicBezTo>
                    <a:pt x="31786" y="5281"/>
                    <a:pt x="32146" y="5002"/>
                    <a:pt x="32506" y="4730"/>
                  </a:cubicBezTo>
                  <a:cubicBezTo>
                    <a:pt x="32690" y="4594"/>
                    <a:pt x="32703" y="4214"/>
                    <a:pt x="32533" y="4085"/>
                  </a:cubicBezTo>
                  <a:cubicBezTo>
                    <a:pt x="32289" y="3894"/>
                    <a:pt x="32037" y="3704"/>
                    <a:pt x="31772" y="3534"/>
                  </a:cubicBezTo>
                  <a:cubicBezTo>
                    <a:pt x="31344" y="3249"/>
                    <a:pt x="30895" y="3099"/>
                    <a:pt x="30386" y="3344"/>
                  </a:cubicBezTo>
                  <a:cubicBezTo>
                    <a:pt x="30318" y="3364"/>
                    <a:pt x="30250" y="3371"/>
                    <a:pt x="30175" y="3357"/>
                  </a:cubicBezTo>
                  <a:cubicBezTo>
                    <a:pt x="30141" y="3351"/>
                    <a:pt x="30114" y="3330"/>
                    <a:pt x="30100" y="3303"/>
                  </a:cubicBezTo>
                  <a:cubicBezTo>
                    <a:pt x="30094" y="3289"/>
                    <a:pt x="30121" y="3242"/>
                    <a:pt x="30141" y="3228"/>
                  </a:cubicBezTo>
                  <a:cubicBezTo>
                    <a:pt x="30236" y="3194"/>
                    <a:pt x="30331" y="3154"/>
                    <a:pt x="30427" y="3113"/>
                  </a:cubicBezTo>
                  <a:cubicBezTo>
                    <a:pt x="30692" y="2950"/>
                    <a:pt x="30746" y="2671"/>
                    <a:pt x="30590" y="2392"/>
                  </a:cubicBezTo>
                  <a:cubicBezTo>
                    <a:pt x="30522" y="2284"/>
                    <a:pt x="30338" y="2175"/>
                    <a:pt x="30243" y="2209"/>
                  </a:cubicBezTo>
                  <a:cubicBezTo>
                    <a:pt x="29604" y="2440"/>
                    <a:pt x="28904" y="2420"/>
                    <a:pt x="28279" y="2155"/>
                  </a:cubicBezTo>
                  <a:cubicBezTo>
                    <a:pt x="28096" y="2080"/>
                    <a:pt x="27864" y="2080"/>
                    <a:pt x="27654" y="2100"/>
                  </a:cubicBezTo>
                  <a:cubicBezTo>
                    <a:pt x="27409" y="2121"/>
                    <a:pt x="27171" y="2168"/>
                    <a:pt x="26933" y="2229"/>
                  </a:cubicBezTo>
                  <a:cubicBezTo>
                    <a:pt x="26594" y="2318"/>
                    <a:pt x="26254" y="2379"/>
                    <a:pt x="25894" y="2311"/>
                  </a:cubicBezTo>
                  <a:cubicBezTo>
                    <a:pt x="25649" y="2270"/>
                    <a:pt x="25398" y="2324"/>
                    <a:pt x="25187" y="2460"/>
                  </a:cubicBezTo>
                  <a:cubicBezTo>
                    <a:pt x="25092" y="2501"/>
                    <a:pt x="24990" y="2521"/>
                    <a:pt x="24888" y="2521"/>
                  </a:cubicBezTo>
                  <a:cubicBezTo>
                    <a:pt x="24854" y="2521"/>
                    <a:pt x="24820" y="2501"/>
                    <a:pt x="24799" y="2474"/>
                  </a:cubicBezTo>
                  <a:cubicBezTo>
                    <a:pt x="24793" y="2447"/>
                    <a:pt x="24793" y="2420"/>
                    <a:pt x="24813" y="2399"/>
                  </a:cubicBezTo>
                  <a:cubicBezTo>
                    <a:pt x="24935" y="2331"/>
                    <a:pt x="25051" y="2236"/>
                    <a:pt x="25180" y="2216"/>
                  </a:cubicBezTo>
                  <a:cubicBezTo>
                    <a:pt x="25459" y="2182"/>
                    <a:pt x="25764" y="2236"/>
                    <a:pt x="26016" y="2155"/>
                  </a:cubicBezTo>
                  <a:cubicBezTo>
                    <a:pt x="26526" y="1985"/>
                    <a:pt x="27063" y="1998"/>
                    <a:pt x="27586" y="1951"/>
                  </a:cubicBezTo>
                  <a:cubicBezTo>
                    <a:pt x="28007" y="1896"/>
                    <a:pt x="28435" y="1930"/>
                    <a:pt x="28843" y="2053"/>
                  </a:cubicBezTo>
                  <a:cubicBezTo>
                    <a:pt x="29244" y="2182"/>
                    <a:pt x="29604" y="2025"/>
                    <a:pt x="29937" y="1828"/>
                  </a:cubicBezTo>
                  <a:cubicBezTo>
                    <a:pt x="29985" y="1781"/>
                    <a:pt x="29998" y="1706"/>
                    <a:pt x="29978" y="1645"/>
                  </a:cubicBezTo>
                  <a:cubicBezTo>
                    <a:pt x="29761" y="1278"/>
                    <a:pt x="29400" y="1020"/>
                    <a:pt x="28986" y="931"/>
                  </a:cubicBezTo>
                  <a:cubicBezTo>
                    <a:pt x="28225" y="761"/>
                    <a:pt x="27504" y="483"/>
                    <a:pt x="26770" y="252"/>
                  </a:cubicBezTo>
                  <a:cubicBezTo>
                    <a:pt x="26437" y="150"/>
                    <a:pt x="26077" y="129"/>
                    <a:pt x="25731" y="68"/>
                  </a:cubicBezTo>
                  <a:cubicBezTo>
                    <a:pt x="25336" y="0"/>
                    <a:pt x="24976" y="218"/>
                    <a:pt x="24589" y="184"/>
                  </a:cubicBezTo>
                  <a:cubicBezTo>
                    <a:pt x="24283" y="326"/>
                    <a:pt x="24133" y="612"/>
                    <a:pt x="23943" y="856"/>
                  </a:cubicBezTo>
                  <a:cubicBezTo>
                    <a:pt x="23930" y="870"/>
                    <a:pt x="23916" y="890"/>
                    <a:pt x="23896" y="904"/>
                  </a:cubicBezTo>
                  <a:cubicBezTo>
                    <a:pt x="23889" y="904"/>
                    <a:pt x="23882" y="904"/>
                    <a:pt x="23868" y="897"/>
                  </a:cubicBezTo>
                  <a:lnTo>
                    <a:pt x="23868" y="931"/>
                  </a:lnTo>
                  <a:lnTo>
                    <a:pt x="23902" y="904"/>
                  </a:lnTo>
                  <a:cubicBezTo>
                    <a:pt x="23889" y="972"/>
                    <a:pt x="23882" y="1033"/>
                    <a:pt x="23868" y="1101"/>
                  </a:cubicBezTo>
                  <a:lnTo>
                    <a:pt x="23896" y="1101"/>
                  </a:lnTo>
                  <a:lnTo>
                    <a:pt x="23930" y="1162"/>
                  </a:lnTo>
                  <a:lnTo>
                    <a:pt x="23868" y="1122"/>
                  </a:lnTo>
                  <a:cubicBezTo>
                    <a:pt x="23868" y="1115"/>
                    <a:pt x="23868" y="1108"/>
                    <a:pt x="23868" y="1101"/>
                  </a:cubicBezTo>
                  <a:cubicBezTo>
                    <a:pt x="23610" y="1128"/>
                    <a:pt x="23420" y="986"/>
                    <a:pt x="23223" y="843"/>
                  </a:cubicBezTo>
                  <a:cubicBezTo>
                    <a:pt x="23175" y="789"/>
                    <a:pt x="23080" y="809"/>
                    <a:pt x="23053" y="884"/>
                  </a:cubicBezTo>
                  <a:cubicBezTo>
                    <a:pt x="23039" y="911"/>
                    <a:pt x="23026" y="945"/>
                    <a:pt x="23026" y="979"/>
                  </a:cubicBezTo>
                  <a:cubicBezTo>
                    <a:pt x="23053" y="1074"/>
                    <a:pt x="23080" y="1176"/>
                    <a:pt x="23114" y="1271"/>
                  </a:cubicBezTo>
                  <a:cubicBezTo>
                    <a:pt x="23141" y="1353"/>
                    <a:pt x="23134" y="1414"/>
                    <a:pt x="23066" y="1441"/>
                  </a:cubicBezTo>
                  <a:cubicBezTo>
                    <a:pt x="23005" y="1468"/>
                    <a:pt x="22937" y="1482"/>
                    <a:pt x="22869" y="1468"/>
                  </a:cubicBezTo>
                  <a:cubicBezTo>
                    <a:pt x="22570" y="1373"/>
                    <a:pt x="22292" y="1230"/>
                    <a:pt x="22040" y="1047"/>
                  </a:cubicBezTo>
                  <a:cubicBezTo>
                    <a:pt x="21857" y="904"/>
                    <a:pt x="21653" y="924"/>
                    <a:pt x="21456" y="1047"/>
                  </a:cubicBezTo>
                  <a:cubicBezTo>
                    <a:pt x="21279" y="1156"/>
                    <a:pt x="21109" y="1278"/>
                    <a:pt x="20878" y="1271"/>
                  </a:cubicBezTo>
                  <a:cubicBezTo>
                    <a:pt x="20763" y="1264"/>
                    <a:pt x="20674" y="1353"/>
                    <a:pt x="20674" y="1461"/>
                  </a:cubicBezTo>
                  <a:cubicBezTo>
                    <a:pt x="20647" y="1699"/>
                    <a:pt x="20654" y="1937"/>
                    <a:pt x="20634" y="2182"/>
                  </a:cubicBezTo>
                  <a:cubicBezTo>
                    <a:pt x="20634" y="2318"/>
                    <a:pt x="20559" y="2447"/>
                    <a:pt x="20436" y="2515"/>
                  </a:cubicBezTo>
                  <a:cubicBezTo>
                    <a:pt x="20321" y="2583"/>
                    <a:pt x="20246" y="2712"/>
                    <a:pt x="20144" y="2800"/>
                  </a:cubicBezTo>
                  <a:cubicBezTo>
                    <a:pt x="20090" y="2841"/>
                    <a:pt x="20022" y="2854"/>
                    <a:pt x="19961" y="2841"/>
                  </a:cubicBezTo>
                  <a:cubicBezTo>
                    <a:pt x="19736" y="2739"/>
                    <a:pt x="19533" y="2603"/>
                    <a:pt x="19268" y="2603"/>
                  </a:cubicBezTo>
                  <a:cubicBezTo>
                    <a:pt x="19200" y="2603"/>
                    <a:pt x="19043" y="2712"/>
                    <a:pt x="19043" y="2787"/>
                  </a:cubicBezTo>
                  <a:cubicBezTo>
                    <a:pt x="19023" y="2882"/>
                    <a:pt x="19016" y="2990"/>
                    <a:pt x="19023" y="3092"/>
                  </a:cubicBezTo>
                  <a:cubicBezTo>
                    <a:pt x="19091" y="3459"/>
                    <a:pt x="19145" y="3833"/>
                    <a:pt x="19247" y="4200"/>
                  </a:cubicBezTo>
                  <a:cubicBezTo>
                    <a:pt x="19369" y="4662"/>
                    <a:pt x="19376" y="5152"/>
                    <a:pt x="19607" y="5593"/>
                  </a:cubicBezTo>
                  <a:cubicBezTo>
                    <a:pt x="19648" y="5675"/>
                    <a:pt x="19553" y="5777"/>
                    <a:pt x="19431" y="5770"/>
                  </a:cubicBezTo>
                  <a:cubicBezTo>
                    <a:pt x="19268" y="5756"/>
                    <a:pt x="19077" y="5804"/>
                    <a:pt x="19023" y="5559"/>
                  </a:cubicBezTo>
                  <a:cubicBezTo>
                    <a:pt x="18975" y="5389"/>
                    <a:pt x="18846" y="5253"/>
                    <a:pt x="18676" y="5206"/>
                  </a:cubicBezTo>
                  <a:cubicBezTo>
                    <a:pt x="18608" y="5179"/>
                    <a:pt x="18649" y="5152"/>
                    <a:pt x="18724" y="5090"/>
                  </a:cubicBezTo>
                  <a:cubicBezTo>
                    <a:pt x="18901" y="4948"/>
                    <a:pt x="18921" y="4785"/>
                    <a:pt x="18765" y="4689"/>
                  </a:cubicBezTo>
                  <a:cubicBezTo>
                    <a:pt x="18588" y="4567"/>
                    <a:pt x="18438" y="4465"/>
                    <a:pt x="18364" y="4241"/>
                  </a:cubicBezTo>
                  <a:cubicBezTo>
                    <a:pt x="18248" y="3921"/>
                    <a:pt x="18112" y="3602"/>
                    <a:pt x="17949" y="3296"/>
                  </a:cubicBezTo>
                  <a:cubicBezTo>
                    <a:pt x="17861" y="3106"/>
                    <a:pt x="17704" y="2956"/>
                    <a:pt x="17507" y="2868"/>
                  </a:cubicBezTo>
                  <a:cubicBezTo>
                    <a:pt x="17331" y="2787"/>
                    <a:pt x="17120" y="2841"/>
                    <a:pt x="17066" y="2997"/>
                  </a:cubicBezTo>
                  <a:cubicBezTo>
                    <a:pt x="17038" y="3058"/>
                    <a:pt x="17018" y="3126"/>
                    <a:pt x="16991" y="3187"/>
                  </a:cubicBezTo>
                  <a:cubicBezTo>
                    <a:pt x="16835" y="3588"/>
                    <a:pt x="16869" y="3996"/>
                    <a:pt x="16882" y="4411"/>
                  </a:cubicBezTo>
                  <a:cubicBezTo>
                    <a:pt x="16896" y="4581"/>
                    <a:pt x="16862" y="4751"/>
                    <a:pt x="16780" y="4900"/>
                  </a:cubicBezTo>
                  <a:cubicBezTo>
                    <a:pt x="16678" y="5070"/>
                    <a:pt x="16468" y="4975"/>
                    <a:pt x="16298" y="4961"/>
                  </a:cubicBezTo>
                  <a:cubicBezTo>
                    <a:pt x="16264" y="4954"/>
                    <a:pt x="16230" y="4961"/>
                    <a:pt x="16196" y="4968"/>
                  </a:cubicBezTo>
                  <a:cubicBezTo>
                    <a:pt x="16135" y="5002"/>
                    <a:pt x="16087" y="5050"/>
                    <a:pt x="16026" y="5077"/>
                  </a:cubicBezTo>
                  <a:cubicBezTo>
                    <a:pt x="15944" y="5124"/>
                    <a:pt x="15863" y="5036"/>
                    <a:pt x="15829" y="4934"/>
                  </a:cubicBezTo>
                  <a:cubicBezTo>
                    <a:pt x="15761" y="4737"/>
                    <a:pt x="16026" y="4621"/>
                    <a:pt x="15958" y="4465"/>
                  </a:cubicBezTo>
                  <a:cubicBezTo>
                    <a:pt x="15822" y="4125"/>
                    <a:pt x="15897" y="3786"/>
                    <a:pt x="15876" y="3446"/>
                  </a:cubicBezTo>
                  <a:cubicBezTo>
                    <a:pt x="15856" y="3344"/>
                    <a:pt x="15829" y="3249"/>
                    <a:pt x="15781" y="3160"/>
                  </a:cubicBezTo>
                  <a:cubicBezTo>
                    <a:pt x="15774" y="3133"/>
                    <a:pt x="15734" y="3092"/>
                    <a:pt x="15713" y="3092"/>
                  </a:cubicBezTo>
                  <a:cubicBezTo>
                    <a:pt x="15645" y="3099"/>
                    <a:pt x="15584" y="3126"/>
                    <a:pt x="15537" y="3167"/>
                  </a:cubicBezTo>
                  <a:cubicBezTo>
                    <a:pt x="15407" y="3303"/>
                    <a:pt x="15421" y="3480"/>
                    <a:pt x="15414" y="3650"/>
                  </a:cubicBezTo>
                  <a:cubicBezTo>
                    <a:pt x="15401" y="3820"/>
                    <a:pt x="15455" y="4003"/>
                    <a:pt x="15401" y="4153"/>
                  </a:cubicBezTo>
                  <a:cubicBezTo>
                    <a:pt x="15346" y="4302"/>
                    <a:pt x="15197" y="4424"/>
                    <a:pt x="15088" y="4553"/>
                  </a:cubicBezTo>
                  <a:lnTo>
                    <a:pt x="15027" y="4621"/>
                  </a:lnTo>
                  <a:cubicBezTo>
                    <a:pt x="15034" y="4635"/>
                    <a:pt x="15040" y="4649"/>
                    <a:pt x="15047" y="4655"/>
                  </a:cubicBezTo>
                  <a:lnTo>
                    <a:pt x="14809" y="4832"/>
                  </a:lnTo>
                  <a:lnTo>
                    <a:pt x="14551" y="5063"/>
                  </a:lnTo>
                  <a:cubicBezTo>
                    <a:pt x="14551" y="5077"/>
                    <a:pt x="14538" y="5090"/>
                    <a:pt x="14524" y="5111"/>
                  </a:cubicBezTo>
                  <a:cubicBezTo>
                    <a:pt x="14524" y="5138"/>
                    <a:pt x="14517" y="5172"/>
                    <a:pt x="14510" y="5206"/>
                  </a:cubicBezTo>
                  <a:cubicBezTo>
                    <a:pt x="14463" y="5158"/>
                    <a:pt x="14497" y="5138"/>
                    <a:pt x="14524" y="5111"/>
                  </a:cubicBezTo>
                  <a:cubicBezTo>
                    <a:pt x="14524" y="5084"/>
                    <a:pt x="14524" y="5063"/>
                    <a:pt x="14531" y="5043"/>
                  </a:cubicBezTo>
                  <a:lnTo>
                    <a:pt x="14782" y="4812"/>
                  </a:lnTo>
                  <a:cubicBezTo>
                    <a:pt x="14864" y="4751"/>
                    <a:pt x="14939" y="4696"/>
                    <a:pt x="15020" y="4635"/>
                  </a:cubicBezTo>
                  <a:lnTo>
                    <a:pt x="15027" y="4621"/>
                  </a:lnTo>
                  <a:cubicBezTo>
                    <a:pt x="14966" y="4513"/>
                    <a:pt x="14918" y="4397"/>
                    <a:pt x="14959" y="4268"/>
                  </a:cubicBezTo>
                  <a:cubicBezTo>
                    <a:pt x="15034" y="4037"/>
                    <a:pt x="15142" y="3820"/>
                    <a:pt x="15204" y="3588"/>
                  </a:cubicBezTo>
                  <a:cubicBezTo>
                    <a:pt x="15278" y="3357"/>
                    <a:pt x="15292" y="3113"/>
                    <a:pt x="15238" y="2875"/>
                  </a:cubicBezTo>
                  <a:cubicBezTo>
                    <a:pt x="15210" y="2773"/>
                    <a:pt x="15034" y="2630"/>
                    <a:pt x="14925" y="2651"/>
                  </a:cubicBezTo>
                  <a:cubicBezTo>
                    <a:pt x="14748" y="2678"/>
                    <a:pt x="14578" y="2725"/>
                    <a:pt x="14415" y="2787"/>
                  </a:cubicBezTo>
                  <a:cubicBezTo>
                    <a:pt x="14089" y="2936"/>
                    <a:pt x="13749" y="2963"/>
                    <a:pt x="13403" y="3018"/>
                  </a:cubicBezTo>
                  <a:cubicBezTo>
                    <a:pt x="12913" y="3092"/>
                    <a:pt x="12424" y="3120"/>
                    <a:pt x="11935" y="3160"/>
                  </a:cubicBezTo>
                  <a:cubicBezTo>
                    <a:pt x="11758" y="3174"/>
                    <a:pt x="11622" y="3323"/>
                    <a:pt x="11622" y="3500"/>
                  </a:cubicBezTo>
                  <a:cubicBezTo>
                    <a:pt x="11622" y="3602"/>
                    <a:pt x="11636" y="3704"/>
                    <a:pt x="11636" y="3806"/>
                  </a:cubicBezTo>
                  <a:cubicBezTo>
                    <a:pt x="11629" y="3840"/>
                    <a:pt x="11602" y="3867"/>
                    <a:pt x="11575" y="3874"/>
                  </a:cubicBezTo>
                  <a:cubicBezTo>
                    <a:pt x="11541" y="3881"/>
                    <a:pt x="11507" y="3867"/>
                    <a:pt x="11486" y="3847"/>
                  </a:cubicBezTo>
                  <a:cubicBezTo>
                    <a:pt x="11391" y="3745"/>
                    <a:pt x="11330" y="3602"/>
                    <a:pt x="11221" y="3541"/>
                  </a:cubicBezTo>
                  <a:cubicBezTo>
                    <a:pt x="11058" y="3446"/>
                    <a:pt x="10881" y="3548"/>
                    <a:pt x="10718" y="3609"/>
                  </a:cubicBezTo>
                  <a:cubicBezTo>
                    <a:pt x="10555" y="3677"/>
                    <a:pt x="10426" y="3813"/>
                    <a:pt x="10378" y="3983"/>
                  </a:cubicBezTo>
                  <a:cubicBezTo>
                    <a:pt x="10351" y="4085"/>
                    <a:pt x="10331" y="4180"/>
                    <a:pt x="10317" y="4282"/>
                  </a:cubicBezTo>
                  <a:cubicBezTo>
                    <a:pt x="10283" y="4486"/>
                    <a:pt x="10304" y="4710"/>
                    <a:pt x="10222" y="4886"/>
                  </a:cubicBezTo>
                  <a:cubicBezTo>
                    <a:pt x="10134" y="5056"/>
                    <a:pt x="9943" y="5186"/>
                    <a:pt x="9808" y="5335"/>
                  </a:cubicBezTo>
                  <a:cubicBezTo>
                    <a:pt x="9760" y="5389"/>
                    <a:pt x="9726" y="5451"/>
                    <a:pt x="9685" y="5505"/>
                  </a:cubicBezTo>
                  <a:cubicBezTo>
                    <a:pt x="9597" y="5627"/>
                    <a:pt x="9427" y="5648"/>
                    <a:pt x="9311" y="5559"/>
                  </a:cubicBezTo>
                  <a:cubicBezTo>
                    <a:pt x="9087" y="5349"/>
                    <a:pt x="8863" y="5315"/>
                    <a:pt x="8550" y="5383"/>
                  </a:cubicBezTo>
                  <a:cubicBezTo>
                    <a:pt x="8190" y="5457"/>
                    <a:pt x="7884" y="5559"/>
                    <a:pt x="7653" y="5852"/>
                  </a:cubicBezTo>
                  <a:cubicBezTo>
                    <a:pt x="7422" y="6151"/>
                    <a:pt x="7103" y="6266"/>
                    <a:pt x="6743" y="6314"/>
                  </a:cubicBezTo>
                  <a:cubicBezTo>
                    <a:pt x="6681" y="6382"/>
                    <a:pt x="6620" y="6443"/>
                    <a:pt x="6545" y="6497"/>
                  </a:cubicBezTo>
                  <a:cubicBezTo>
                    <a:pt x="6192" y="6728"/>
                    <a:pt x="5981" y="7075"/>
                    <a:pt x="5764" y="7415"/>
                  </a:cubicBezTo>
                  <a:cubicBezTo>
                    <a:pt x="5614" y="7659"/>
                    <a:pt x="5696" y="7897"/>
                    <a:pt x="5954" y="7979"/>
                  </a:cubicBezTo>
                  <a:cubicBezTo>
                    <a:pt x="6219" y="8053"/>
                    <a:pt x="6478" y="8128"/>
                    <a:pt x="6736" y="8203"/>
                  </a:cubicBezTo>
                  <a:cubicBezTo>
                    <a:pt x="6736" y="8196"/>
                    <a:pt x="6736" y="8189"/>
                    <a:pt x="6729" y="8183"/>
                  </a:cubicBezTo>
                  <a:lnTo>
                    <a:pt x="6770" y="8149"/>
                  </a:lnTo>
                  <a:lnTo>
                    <a:pt x="6743" y="8203"/>
                  </a:lnTo>
                  <a:lnTo>
                    <a:pt x="6736" y="8203"/>
                  </a:lnTo>
                  <a:cubicBezTo>
                    <a:pt x="6749" y="8264"/>
                    <a:pt x="6763" y="8325"/>
                    <a:pt x="6790" y="8380"/>
                  </a:cubicBezTo>
                  <a:cubicBezTo>
                    <a:pt x="6845" y="8475"/>
                    <a:pt x="6817" y="8590"/>
                    <a:pt x="6722" y="8651"/>
                  </a:cubicBezTo>
                  <a:cubicBezTo>
                    <a:pt x="6579" y="8747"/>
                    <a:pt x="6450" y="8842"/>
                    <a:pt x="6416" y="9039"/>
                  </a:cubicBezTo>
                  <a:cubicBezTo>
                    <a:pt x="6389" y="9168"/>
                    <a:pt x="6321" y="9290"/>
                    <a:pt x="6233" y="9392"/>
                  </a:cubicBezTo>
                  <a:cubicBezTo>
                    <a:pt x="6029" y="9630"/>
                    <a:pt x="5812" y="9854"/>
                    <a:pt x="5587" y="10072"/>
                  </a:cubicBezTo>
                  <a:cubicBezTo>
                    <a:pt x="5492" y="10181"/>
                    <a:pt x="5336" y="10221"/>
                    <a:pt x="5207" y="10160"/>
                  </a:cubicBezTo>
                  <a:cubicBezTo>
                    <a:pt x="4772" y="9949"/>
                    <a:pt x="4316" y="10017"/>
                    <a:pt x="3861" y="10017"/>
                  </a:cubicBezTo>
                  <a:cubicBezTo>
                    <a:pt x="3684" y="10017"/>
                    <a:pt x="3508" y="10065"/>
                    <a:pt x="3365" y="10167"/>
                  </a:cubicBezTo>
                  <a:cubicBezTo>
                    <a:pt x="3168" y="10310"/>
                    <a:pt x="2930" y="10405"/>
                    <a:pt x="2685" y="10432"/>
                  </a:cubicBezTo>
                  <a:cubicBezTo>
                    <a:pt x="2203" y="10507"/>
                    <a:pt x="1727" y="10622"/>
                    <a:pt x="1245" y="10683"/>
                  </a:cubicBezTo>
                  <a:cubicBezTo>
                    <a:pt x="857" y="10738"/>
                    <a:pt x="579" y="11010"/>
                    <a:pt x="382" y="11356"/>
                  </a:cubicBezTo>
                  <a:cubicBezTo>
                    <a:pt x="246" y="11587"/>
                    <a:pt x="198" y="11798"/>
                    <a:pt x="402" y="12009"/>
                  </a:cubicBezTo>
                  <a:cubicBezTo>
                    <a:pt x="660" y="12274"/>
                    <a:pt x="721" y="12668"/>
                    <a:pt x="1000" y="12919"/>
                  </a:cubicBezTo>
                  <a:cubicBezTo>
                    <a:pt x="1020" y="12906"/>
                    <a:pt x="1041" y="12899"/>
                    <a:pt x="1068" y="12906"/>
                  </a:cubicBezTo>
                  <a:lnTo>
                    <a:pt x="1149" y="12851"/>
                  </a:lnTo>
                  <a:cubicBezTo>
                    <a:pt x="1149" y="12926"/>
                    <a:pt x="1102" y="12919"/>
                    <a:pt x="1054" y="12919"/>
                  </a:cubicBezTo>
                  <a:lnTo>
                    <a:pt x="1007" y="12960"/>
                  </a:lnTo>
                  <a:cubicBezTo>
                    <a:pt x="1000" y="12946"/>
                    <a:pt x="993" y="12940"/>
                    <a:pt x="986" y="12933"/>
                  </a:cubicBezTo>
                  <a:lnTo>
                    <a:pt x="986" y="12933"/>
                  </a:lnTo>
                  <a:cubicBezTo>
                    <a:pt x="1068" y="13123"/>
                    <a:pt x="1156" y="13307"/>
                    <a:pt x="1258" y="13490"/>
                  </a:cubicBezTo>
                  <a:cubicBezTo>
                    <a:pt x="1360" y="13680"/>
                    <a:pt x="1571" y="13789"/>
                    <a:pt x="1782" y="13762"/>
                  </a:cubicBezTo>
                  <a:cubicBezTo>
                    <a:pt x="1951" y="13742"/>
                    <a:pt x="2115" y="13619"/>
                    <a:pt x="2291" y="13694"/>
                  </a:cubicBezTo>
                  <a:cubicBezTo>
                    <a:pt x="2502" y="13776"/>
                    <a:pt x="2706" y="13735"/>
                    <a:pt x="2916" y="13701"/>
                  </a:cubicBezTo>
                  <a:cubicBezTo>
                    <a:pt x="2984" y="13694"/>
                    <a:pt x="3052" y="13721"/>
                    <a:pt x="3107" y="13762"/>
                  </a:cubicBezTo>
                  <a:cubicBezTo>
                    <a:pt x="3161" y="13803"/>
                    <a:pt x="3195" y="13864"/>
                    <a:pt x="3195" y="13932"/>
                  </a:cubicBezTo>
                  <a:cubicBezTo>
                    <a:pt x="3188" y="14000"/>
                    <a:pt x="3141" y="14061"/>
                    <a:pt x="3080" y="14088"/>
                  </a:cubicBezTo>
                  <a:cubicBezTo>
                    <a:pt x="2984" y="14122"/>
                    <a:pt x="2876" y="14122"/>
                    <a:pt x="2781" y="14088"/>
                  </a:cubicBezTo>
                  <a:cubicBezTo>
                    <a:pt x="2366" y="13932"/>
                    <a:pt x="1958" y="13898"/>
                    <a:pt x="1550" y="14109"/>
                  </a:cubicBezTo>
                  <a:cubicBezTo>
                    <a:pt x="1381" y="14190"/>
                    <a:pt x="1211" y="14170"/>
                    <a:pt x="1034" y="14143"/>
                  </a:cubicBezTo>
                  <a:cubicBezTo>
                    <a:pt x="823" y="14109"/>
                    <a:pt x="613" y="14149"/>
                    <a:pt x="422" y="14258"/>
                  </a:cubicBezTo>
                  <a:cubicBezTo>
                    <a:pt x="144" y="14408"/>
                    <a:pt x="1" y="14843"/>
                    <a:pt x="218" y="15040"/>
                  </a:cubicBezTo>
                  <a:cubicBezTo>
                    <a:pt x="443" y="15237"/>
                    <a:pt x="592" y="15543"/>
                    <a:pt x="898" y="15672"/>
                  </a:cubicBezTo>
                  <a:cubicBezTo>
                    <a:pt x="1041" y="15733"/>
                    <a:pt x="1027" y="15760"/>
                    <a:pt x="884" y="15848"/>
                  </a:cubicBezTo>
                  <a:cubicBezTo>
                    <a:pt x="755" y="15910"/>
                    <a:pt x="633" y="15984"/>
                    <a:pt x="524" y="16066"/>
                  </a:cubicBezTo>
                  <a:cubicBezTo>
                    <a:pt x="456" y="16141"/>
                    <a:pt x="422" y="16236"/>
                    <a:pt x="436" y="16338"/>
                  </a:cubicBezTo>
                  <a:cubicBezTo>
                    <a:pt x="599" y="16759"/>
                    <a:pt x="898" y="17119"/>
                    <a:pt x="1285" y="17364"/>
                  </a:cubicBezTo>
                  <a:cubicBezTo>
                    <a:pt x="1550" y="17541"/>
                    <a:pt x="1673" y="17513"/>
                    <a:pt x="1856" y="17221"/>
                  </a:cubicBezTo>
                  <a:cubicBezTo>
                    <a:pt x="1965" y="17044"/>
                    <a:pt x="1985" y="17044"/>
                    <a:pt x="2176" y="17112"/>
                  </a:cubicBezTo>
                  <a:cubicBezTo>
                    <a:pt x="2312" y="17160"/>
                    <a:pt x="2441" y="17194"/>
                    <a:pt x="2515" y="17330"/>
                  </a:cubicBezTo>
                  <a:cubicBezTo>
                    <a:pt x="2556" y="17384"/>
                    <a:pt x="2624" y="17411"/>
                    <a:pt x="2685" y="17411"/>
                  </a:cubicBezTo>
                  <a:cubicBezTo>
                    <a:pt x="3114" y="17221"/>
                    <a:pt x="3603" y="17554"/>
                    <a:pt x="4017" y="17262"/>
                  </a:cubicBezTo>
                  <a:cubicBezTo>
                    <a:pt x="4045" y="17242"/>
                    <a:pt x="4079" y="17235"/>
                    <a:pt x="4113" y="17248"/>
                  </a:cubicBezTo>
                  <a:cubicBezTo>
                    <a:pt x="4541" y="17405"/>
                    <a:pt x="4948" y="17615"/>
                    <a:pt x="5329" y="17860"/>
                  </a:cubicBezTo>
                  <a:cubicBezTo>
                    <a:pt x="5648" y="18077"/>
                    <a:pt x="5947" y="18315"/>
                    <a:pt x="6246" y="18553"/>
                  </a:cubicBezTo>
                  <a:cubicBezTo>
                    <a:pt x="6355" y="18641"/>
                    <a:pt x="6450" y="18743"/>
                    <a:pt x="6532" y="18859"/>
                  </a:cubicBezTo>
                  <a:cubicBezTo>
                    <a:pt x="6586" y="18941"/>
                    <a:pt x="6607" y="19042"/>
                    <a:pt x="6593" y="19144"/>
                  </a:cubicBezTo>
                  <a:cubicBezTo>
                    <a:pt x="6579" y="19314"/>
                    <a:pt x="6525" y="19477"/>
                    <a:pt x="6444" y="19634"/>
                  </a:cubicBezTo>
                  <a:cubicBezTo>
                    <a:pt x="6253" y="19926"/>
                    <a:pt x="6362" y="20143"/>
                    <a:pt x="6545" y="20381"/>
                  </a:cubicBezTo>
                  <a:cubicBezTo>
                    <a:pt x="6620" y="20497"/>
                    <a:pt x="6675" y="20619"/>
                    <a:pt x="6695" y="20755"/>
                  </a:cubicBezTo>
                  <a:cubicBezTo>
                    <a:pt x="6729" y="20925"/>
                    <a:pt x="6722" y="21102"/>
                    <a:pt x="6552" y="21217"/>
                  </a:cubicBezTo>
                  <a:cubicBezTo>
                    <a:pt x="6464" y="21272"/>
                    <a:pt x="6450" y="21333"/>
                    <a:pt x="6545" y="21373"/>
                  </a:cubicBezTo>
                  <a:cubicBezTo>
                    <a:pt x="6634" y="21414"/>
                    <a:pt x="6743" y="21435"/>
                    <a:pt x="6838" y="21475"/>
                  </a:cubicBezTo>
                  <a:cubicBezTo>
                    <a:pt x="6953" y="21516"/>
                    <a:pt x="7001" y="21625"/>
                    <a:pt x="6953" y="21713"/>
                  </a:cubicBezTo>
                  <a:cubicBezTo>
                    <a:pt x="6919" y="21774"/>
                    <a:pt x="6878" y="21829"/>
                    <a:pt x="6831" y="21883"/>
                  </a:cubicBezTo>
                  <a:cubicBezTo>
                    <a:pt x="6695" y="22033"/>
                    <a:pt x="6675" y="22169"/>
                    <a:pt x="6838" y="22318"/>
                  </a:cubicBezTo>
                  <a:cubicBezTo>
                    <a:pt x="6885" y="22372"/>
                    <a:pt x="6899" y="22440"/>
                    <a:pt x="6885" y="22508"/>
                  </a:cubicBezTo>
                  <a:cubicBezTo>
                    <a:pt x="6858" y="22604"/>
                    <a:pt x="6756" y="22692"/>
                    <a:pt x="6763" y="22780"/>
                  </a:cubicBezTo>
                  <a:cubicBezTo>
                    <a:pt x="6777" y="22903"/>
                    <a:pt x="6885" y="23018"/>
                    <a:pt x="6912" y="23147"/>
                  </a:cubicBezTo>
                  <a:cubicBezTo>
                    <a:pt x="6953" y="23344"/>
                    <a:pt x="6933" y="23562"/>
                    <a:pt x="6987" y="23759"/>
                  </a:cubicBezTo>
                  <a:cubicBezTo>
                    <a:pt x="7062" y="23983"/>
                    <a:pt x="6987" y="24153"/>
                    <a:pt x="6885" y="24343"/>
                  </a:cubicBezTo>
                  <a:cubicBezTo>
                    <a:pt x="6865" y="24404"/>
                    <a:pt x="6872" y="24472"/>
                    <a:pt x="6906" y="24527"/>
                  </a:cubicBezTo>
                  <a:cubicBezTo>
                    <a:pt x="6940" y="24581"/>
                    <a:pt x="7014" y="24608"/>
                    <a:pt x="7055" y="24663"/>
                  </a:cubicBezTo>
                  <a:cubicBezTo>
                    <a:pt x="7191" y="24833"/>
                    <a:pt x="7144" y="24969"/>
                    <a:pt x="6919" y="24996"/>
                  </a:cubicBezTo>
                  <a:cubicBezTo>
                    <a:pt x="6777" y="24996"/>
                    <a:pt x="6647" y="25057"/>
                    <a:pt x="6545" y="25152"/>
                  </a:cubicBezTo>
                  <a:cubicBezTo>
                    <a:pt x="6491" y="25213"/>
                    <a:pt x="6512" y="25274"/>
                    <a:pt x="6566" y="25335"/>
                  </a:cubicBezTo>
                  <a:cubicBezTo>
                    <a:pt x="6620" y="25397"/>
                    <a:pt x="6919" y="25397"/>
                    <a:pt x="6620" y="25546"/>
                  </a:cubicBezTo>
                  <a:cubicBezTo>
                    <a:pt x="6369" y="25675"/>
                    <a:pt x="6355" y="25913"/>
                    <a:pt x="6348" y="26158"/>
                  </a:cubicBezTo>
                  <a:lnTo>
                    <a:pt x="6559" y="26199"/>
                  </a:lnTo>
                  <a:lnTo>
                    <a:pt x="6579" y="26178"/>
                  </a:lnTo>
                  <a:lnTo>
                    <a:pt x="6620" y="26144"/>
                  </a:lnTo>
                  <a:lnTo>
                    <a:pt x="6600" y="26205"/>
                  </a:lnTo>
                  <a:lnTo>
                    <a:pt x="6559" y="26199"/>
                  </a:lnTo>
                  <a:cubicBezTo>
                    <a:pt x="6491" y="26253"/>
                    <a:pt x="6423" y="26314"/>
                    <a:pt x="6348" y="26368"/>
                  </a:cubicBezTo>
                  <a:cubicBezTo>
                    <a:pt x="6342" y="26368"/>
                    <a:pt x="6335" y="26362"/>
                    <a:pt x="6328" y="26355"/>
                  </a:cubicBezTo>
                  <a:lnTo>
                    <a:pt x="6328" y="26389"/>
                  </a:lnTo>
                  <a:lnTo>
                    <a:pt x="6348" y="26375"/>
                  </a:lnTo>
                  <a:cubicBezTo>
                    <a:pt x="6301" y="26634"/>
                    <a:pt x="6179" y="26878"/>
                    <a:pt x="6002" y="27082"/>
                  </a:cubicBezTo>
                  <a:cubicBezTo>
                    <a:pt x="5900" y="27191"/>
                    <a:pt x="5947" y="27429"/>
                    <a:pt x="6049" y="27544"/>
                  </a:cubicBezTo>
                  <a:cubicBezTo>
                    <a:pt x="6410" y="27945"/>
                    <a:pt x="6743" y="27959"/>
                    <a:pt x="7089" y="27592"/>
                  </a:cubicBezTo>
                  <a:cubicBezTo>
                    <a:pt x="7164" y="27524"/>
                    <a:pt x="7218" y="27435"/>
                    <a:pt x="7286" y="27361"/>
                  </a:cubicBezTo>
                  <a:cubicBezTo>
                    <a:pt x="7395" y="27252"/>
                    <a:pt x="7531" y="27259"/>
                    <a:pt x="7667" y="27306"/>
                  </a:cubicBezTo>
                  <a:cubicBezTo>
                    <a:pt x="7721" y="27327"/>
                    <a:pt x="7769" y="27354"/>
                    <a:pt x="7810" y="27388"/>
                  </a:cubicBezTo>
                  <a:lnTo>
                    <a:pt x="7810" y="27408"/>
                  </a:lnTo>
                  <a:lnTo>
                    <a:pt x="7837" y="27408"/>
                  </a:lnTo>
                  <a:lnTo>
                    <a:pt x="7810" y="27381"/>
                  </a:lnTo>
                  <a:cubicBezTo>
                    <a:pt x="7871" y="27408"/>
                    <a:pt x="7973" y="27429"/>
                    <a:pt x="7979" y="27469"/>
                  </a:cubicBezTo>
                  <a:cubicBezTo>
                    <a:pt x="8013" y="27592"/>
                    <a:pt x="7884" y="27578"/>
                    <a:pt x="7823" y="27619"/>
                  </a:cubicBezTo>
                  <a:cubicBezTo>
                    <a:pt x="7714" y="27775"/>
                    <a:pt x="7606" y="27932"/>
                    <a:pt x="7497" y="28088"/>
                  </a:cubicBezTo>
                  <a:cubicBezTo>
                    <a:pt x="7429" y="28169"/>
                    <a:pt x="7456" y="28292"/>
                    <a:pt x="7544" y="28339"/>
                  </a:cubicBezTo>
                  <a:cubicBezTo>
                    <a:pt x="7633" y="28387"/>
                    <a:pt x="7735" y="28421"/>
                    <a:pt x="7823" y="28468"/>
                  </a:cubicBezTo>
                  <a:cubicBezTo>
                    <a:pt x="7952" y="28530"/>
                    <a:pt x="8000" y="28686"/>
                    <a:pt x="7932" y="28808"/>
                  </a:cubicBezTo>
                  <a:cubicBezTo>
                    <a:pt x="7898" y="28890"/>
                    <a:pt x="7857" y="28971"/>
                    <a:pt x="7810" y="29046"/>
                  </a:cubicBezTo>
                  <a:lnTo>
                    <a:pt x="7823" y="29046"/>
                  </a:lnTo>
                  <a:lnTo>
                    <a:pt x="7837" y="29073"/>
                  </a:lnTo>
                  <a:cubicBezTo>
                    <a:pt x="8095" y="29080"/>
                    <a:pt x="8224" y="29230"/>
                    <a:pt x="8272" y="29474"/>
                  </a:cubicBezTo>
                  <a:cubicBezTo>
                    <a:pt x="8272" y="29495"/>
                    <a:pt x="8244" y="29535"/>
                    <a:pt x="8224" y="29549"/>
                  </a:cubicBezTo>
                  <a:cubicBezTo>
                    <a:pt x="8197" y="29563"/>
                    <a:pt x="8143" y="29563"/>
                    <a:pt x="8136" y="29549"/>
                  </a:cubicBezTo>
                  <a:cubicBezTo>
                    <a:pt x="8034" y="29393"/>
                    <a:pt x="7939" y="29236"/>
                    <a:pt x="7844" y="29080"/>
                  </a:cubicBezTo>
                  <a:cubicBezTo>
                    <a:pt x="7830" y="29080"/>
                    <a:pt x="7816" y="29073"/>
                    <a:pt x="7796" y="29073"/>
                  </a:cubicBezTo>
                  <a:lnTo>
                    <a:pt x="7810" y="29046"/>
                  </a:lnTo>
                  <a:cubicBezTo>
                    <a:pt x="7538" y="29032"/>
                    <a:pt x="7266" y="28971"/>
                    <a:pt x="7014" y="28869"/>
                  </a:cubicBezTo>
                  <a:cubicBezTo>
                    <a:pt x="6845" y="28822"/>
                    <a:pt x="6675" y="28781"/>
                    <a:pt x="6505" y="28754"/>
                  </a:cubicBezTo>
                  <a:cubicBezTo>
                    <a:pt x="6287" y="28727"/>
                    <a:pt x="6097" y="28910"/>
                    <a:pt x="6124" y="29128"/>
                  </a:cubicBezTo>
                  <a:cubicBezTo>
                    <a:pt x="6124" y="29162"/>
                    <a:pt x="6145" y="29189"/>
                    <a:pt x="6151" y="29223"/>
                  </a:cubicBezTo>
                  <a:cubicBezTo>
                    <a:pt x="6165" y="29325"/>
                    <a:pt x="6226" y="29440"/>
                    <a:pt x="6192" y="29515"/>
                  </a:cubicBezTo>
                  <a:cubicBezTo>
                    <a:pt x="6158" y="29590"/>
                    <a:pt x="6029" y="29624"/>
                    <a:pt x="5934" y="29665"/>
                  </a:cubicBezTo>
                  <a:cubicBezTo>
                    <a:pt x="5805" y="29712"/>
                    <a:pt x="5710" y="29821"/>
                    <a:pt x="5669" y="29957"/>
                  </a:cubicBezTo>
                  <a:cubicBezTo>
                    <a:pt x="5608" y="30147"/>
                    <a:pt x="5574" y="30351"/>
                    <a:pt x="5567" y="30555"/>
                  </a:cubicBezTo>
                  <a:cubicBezTo>
                    <a:pt x="5580" y="30935"/>
                    <a:pt x="5771" y="31289"/>
                    <a:pt x="6090" y="31499"/>
                  </a:cubicBezTo>
                  <a:cubicBezTo>
                    <a:pt x="6117" y="31520"/>
                    <a:pt x="6151" y="31533"/>
                    <a:pt x="6185" y="31540"/>
                  </a:cubicBezTo>
                  <a:cubicBezTo>
                    <a:pt x="6559" y="31615"/>
                    <a:pt x="6953" y="31561"/>
                    <a:pt x="7293" y="31391"/>
                  </a:cubicBezTo>
                  <a:cubicBezTo>
                    <a:pt x="7470" y="31302"/>
                    <a:pt x="7551" y="31010"/>
                    <a:pt x="7443" y="30854"/>
                  </a:cubicBezTo>
                  <a:cubicBezTo>
                    <a:pt x="7381" y="30772"/>
                    <a:pt x="7313" y="30697"/>
                    <a:pt x="7232" y="30636"/>
                  </a:cubicBezTo>
                  <a:cubicBezTo>
                    <a:pt x="7062" y="30507"/>
                    <a:pt x="7021" y="30324"/>
                    <a:pt x="6994" y="30133"/>
                  </a:cubicBezTo>
                  <a:lnTo>
                    <a:pt x="6967" y="30120"/>
                  </a:lnTo>
                  <a:lnTo>
                    <a:pt x="6946" y="30045"/>
                  </a:lnTo>
                  <a:lnTo>
                    <a:pt x="6987" y="30093"/>
                  </a:lnTo>
                  <a:cubicBezTo>
                    <a:pt x="6987" y="30106"/>
                    <a:pt x="6994" y="30120"/>
                    <a:pt x="6994" y="30133"/>
                  </a:cubicBezTo>
                  <a:cubicBezTo>
                    <a:pt x="7449" y="30351"/>
                    <a:pt x="7884" y="30609"/>
                    <a:pt x="8408" y="30623"/>
                  </a:cubicBezTo>
                  <a:cubicBezTo>
                    <a:pt x="8530" y="30623"/>
                    <a:pt x="8598" y="30759"/>
                    <a:pt x="8523" y="30847"/>
                  </a:cubicBezTo>
                  <a:cubicBezTo>
                    <a:pt x="8442" y="30942"/>
                    <a:pt x="8353" y="31024"/>
                    <a:pt x="8265" y="31112"/>
                  </a:cubicBezTo>
                  <a:lnTo>
                    <a:pt x="8238" y="31098"/>
                  </a:lnTo>
                  <a:lnTo>
                    <a:pt x="8238" y="31139"/>
                  </a:lnTo>
                  <a:lnTo>
                    <a:pt x="8265" y="31112"/>
                  </a:lnTo>
                  <a:cubicBezTo>
                    <a:pt x="8211" y="31241"/>
                    <a:pt x="8156" y="31370"/>
                    <a:pt x="8095" y="31486"/>
                  </a:cubicBezTo>
                  <a:cubicBezTo>
                    <a:pt x="8054" y="31574"/>
                    <a:pt x="8054" y="31683"/>
                    <a:pt x="8088" y="31778"/>
                  </a:cubicBezTo>
                  <a:cubicBezTo>
                    <a:pt x="8136" y="31975"/>
                    <a:pt x="8129" y="31982"/>
                    <a:pt x="7932" y="32016"/>
                  </a:cubicBezTo>
                  <a:cubicBezTo>
                    <a:pt x="7823" y="32030"/>
                    <a:pt x="7694" y="32030"/>
                    <a:pt x="7674" y="32145"/>
                  </a:cubicBezTo>
                  <a:cubicBezTo>
                    <a:pt x="7592" y="32587"/>
                    <a:pt x="7361" y="32797"/>
                    <a:pt x="6872" y="32716"/>
                  </a:cubicBezTo>
                  <a:cubicBezTo>
                    <a:pt x="6715" y="32696"/>
                    <a:pt x="6545" y="32757"/>
                    <a:pt x="6382" y="32791"/>
                  </a:cubicBezTo>
                  <a:cubicBezTo>
                    <a:pt x="6382" y="32995"/>
                    <a:pt x="6430" y="33192"/>
                    <a:pt x="6525" y="33368"/>
                  </a:cubicBezTo>
                  <a:lnTo>
                    <a:pt x="6566" y="33375"/>
                  </a:lnTo>
                  <a:lnTo>
                    <a:pt x="6586" y="33416"/>
                  </a:lnTo>
                  <a:lnTo>
                    <a:pt x="6539" y="33395"/>
                  </a:lnTo>
                  <a:cubicBezTo>
                    <a:pt x="6539" y="33389"/>
                    <a:pt x="6532" y="33375"/>
                    <a:pt x="6525" y="33368"/>
                  </a:cubicBezTo>
                  <a:lnTo>
                    <a:pt x="6260" y="33328"/>
                  </a:lnTo>
                  <a:cubicBezTo>
                    <a:pt x="6049" y="33300"/>
                    <a:pt x="6049" y="33300"/>
                    <a:pt x="5954" y="33484"/>
                  </a:cubicBezTo>
                  <a:cubicBezTo>
                    <a:pt x="5913" y="33572"/>
                    <a:pt x="5873" y="33667"/>
                    <a:pt x="5818" y="33749"/>
                  </a:cubicBezTo>
                  <a:cubicBezTo>
                    <a:pt x="5689" y="33905"/>
                    <a:pt x="5492" y="34028"/>
                    <a:pt x="5424" y="34204"/>
                  </a:cubicBezTo>
                  <a:cubicBezTo>
                    <a:pt x="5363" y="34374"/>
                    <a:pt x="5329" y="34578"/>
                    <a:pt x="5213" y="34755"/>
                  </a:cubicBezTo>
                  <a:cubicBezTo>
                    <a:pt x="5152" y="34877"/>
                    <a:pt x="5118" y="35006"/>
                    <a:pt x="5118" y="35142"/>
                  </a:cubicBezTo>
                  <a:cubicBezTo>
                    <a:pt x="5098" y="35278"/>
                    <a:pt x="5152" y="35414"/>
                    <a:pt x="5261" y="35502"/>
                  </a:cubicBezTo>
                  <a:cubicBezTo>
                    <a:pt x="5329" y="35557"/>
                    <a:pt x="5404" y="35611"/>
                    <a:pt x="5479" y="35659"/>
                  </a:cubicBezTo>
                  <a:lnTo>
                    <a:pt x="5485" y="35659"/>
                  </a:lnTo>
                  <a:lnTo>
                    <a:pt x="5567" y="35631"/>
                  </a:lnTo>
                  <a:cubicBezTo>
                    <a:pt x="5587" y="35611"/>
                    <a:pt x="5608" y="35591"/>
                    <a:pt x="5628" y="35570"/>
                  </a:cubicBezTo>
                  <a:cubicBezTo>
                    <a:pt x="5642" y="35557"/>
                    <a:pt x="5676" y="35577"/>
                    <a:pt x="5696" y="35584"/>
                  </a:cubicBezTo>
                  <a:lnTo>
                    <a:pt x="5567" y="35631"/>
                  </a:lnTo>
                  <a:cubicBezTo>
                    <a:pt x="5546" y="35652"/>
                    <a:pt x="5526" y="35672"/>
                    <a:pt x="5506" y="35686"/>
                  </a:cubicBezTo>
                  <a:lnTo>
                    <a:pt x="5479" y="35665"/>
                  </a:lnTo>
                  <a:cubicBezTo>
                    <a:pt x="5336" y="35808"/>
                    <a:pt x="5180" y="35937"/>
                    <a:pt x="5050" y="36087"/>
                  </a:cubicBezTo>
                  <a:cubicBezTo>
                    <a:pt x="4880" y="36291"/>
                    <a:pt x="4826" y="36522"/>
                    <a:pt x="4996" y="36753"/>
                  </a:cubicBezTo>
                  <a:cubicBezTo>
                    <a:pt x="5105" y="36889"/>
                    <a:pt x="5193" y="37018"/>
                    <a:pt x="5166" y="37215"/>
                  </a:cubicBezTo>
                  <a:cubicBezTo>
                    <a:pt x="5152" y="37351"/>
                    <a:pt x="5173" y="37487"/>
                    <a:pt x="5227" y="37616"/>
                  </a:cubicBezTo>
                  <a:cubicBezTo>
                    <a:pt x="5404" y="38058"/>
                    <a:pt x="5472" y="38540"/>
                    <a:pt x="5424" y="39023"/>
                  </a:cubicBezTo>
                  <a:cubicBezTo>
                    <a:pt x="5424" y="39090"/>
                    <a:pt x="5424" y="39158"/>
                    <a:pt x="5438" y="39226"/>
                  </a:cubicBezTo>
                  <a:cubicBezTo>
                    <a:pt x="5451" y="39335"/>
                    <a:pt x="5546" y="39410"/>
                    <a:pt x="5655" y="39403"/>
                  </a:cubicBezTo>
                  <a:cubicBezTo>
                    <a:pt x="5873" y="39342"/>
                    <a:pt x="6090" y="39274"/>
                    <a:pt x="6314" y="39206"/>
                  </a:cubicBezTo>
                  <a:cubicBezTo>
                    <a:pt x="6314" y="39192"/>
                    <a:pt x="6328" y="39179"/>
                    <a:pt x="6335" y="39165"/>
                  </a:cubicBezTo>
                  <a:cubicBezTo>
                    <a:pt x="6335" y="39152"/>
                    <a:pt x="6376" y="39152"/>
                    <a:pt x="6403" y="39152"/>
                  </a:cubicBezTo>
                  <a:lnTo>
                    <a:pt x="6491" y="39084"/>
                  </a:lnTo>
                  <a:cubicBezTo>
                    <a:pt x="6498" y="39165"/>
                    <a:pt x="6450" y="39158"/>
                    <a:pt x="6403" y="39152"/>
                  </a:cubicBezTo>
                  <a:lnTo>
                    <a:pt x="6355" y="39192"/>
                  </a:lnTo>
                  <a:cubicBezTo>
                    <a:pt x="6342" y="39199"/>
                    <a:pt x="6328" y="39206"/>
                    <a:pt x="6314" y="39206"/>
                  </a:cubicBezTo>
                  <a:cubicBezTo>
                    <a:pt x="6219" y="39417"/>
                    <a:pt x="6036" y="39546"/>
                    <a:pt x="5852" y="39661"/>
                  </a:cubicBezTo>
                  <a:cubicBezTo>
                    <a:pt x="5642" y="39790"/>
                    <a:pt x="5546" y="40042"/>
                    <a:pt x="5614" y="40273"/>
                  </a:cubicBezTo>
                  <a:cubicBezTo>
                    <a:pt x="5696" y="40613"/>
                    <a:pt x="5723" y="40973"/>
                    <a:pt x="5954" y="41265"/>
                  </a:cubicBezTo>
                  <a:lnTo>
                    <a:pt x="5975" y="41238"/>
                  </a:lnTo>
                  <a:lnTo>
                    <a:pt x="5975" y="41292"/>
                  </a:lnTo>
                  <a:cubicBezTo>
                    <a:pt x="5968" y="41286"/>
                    <a:pt x="5968" y="41279"/>
                    <a:pt x="5954" y="41265"/>
                  </a:cubicBezTo>
                  <a:lnTo>
                    <a:pt x="5954" y="41265"/>
                  </a:lnTo>
                  <a:cubicBezTo>
                    <a:pt x="6009" y="41354"/>
                    <a:pt x="6077" y="41435"/>
                    <a:pt x="6151" y="41503"/>
                  </a:cubicBezTo>
                  <a:cubicBezTo>
                    <a:pt x="6308" y="41591"/>
                    <a:pt x="6362" y="41788"/>
                    <a:pt x="6274" y="41945"/>
                  </a:cubicBezTo>
                  <a:cubicBezTo>
                    <a:pt x="6233" y="42040"/>
                    <a:pt x="6185" y="42155"/>
                    <a:pt x="6267" y="42237"/>
                  </a:cubicBezTo>
                  <a:cubicBezTo>
                    <a:pt x="6471" y="42448"/>
                    <a:pt x="6471" y="42733"/>
                    <a:pt x="6579" y="42978"/>
                  </a:cubicBezTo>
                  <a:cubicBezTo>
                    <a:pt x="6647" y="43141"/>
                    <a:pt x="6641" y="43318"/>
                    <a:pt x="6573" y="43474"/>
                  </a:cubicBezTo>
                  <a:cubicBezTo>
                    <a:pt x="6545" y="43535"/>
                    <a:pt x="6545" y="43603"/>
                    <a:pt x="6573" y="43664"/>
                  </a:cubicBezTo>
                  <a:cubicBezTo>
                    <a:pt x="6695" y="43820"/>
                    <a:pt x="6845" y="43970"/>
                    <a:pt x="6980" y="44119"/>
                  </a:cubicBezTo>
                  <a:cubicBezTo>
                    <a:pt x="7313" y="44160"/>
                    <a:pt x="7456" y="44344"/>
                    <a:pt x="7443" y="44670"/>
                  </a:cubicBezTo>
                  <a:cubicBezTo>
                    <a:pt x="7443" y="44690"/>
                    <a:pt x="7558" y="44745"/>
                    <a:pt x="7612" y="44738"/>
                  </a:cubicBezTo>
                  <a:cubicBezTo>
                    <a:pt x="7816" y="44711"/>
                    <a:pt x="8020" y="44663"/>
                    <a:pt x="8224" y="44616"/>
                  </a:cubicBezTo>
                  <a:cubicBezTo>
                    <a:pt x="8326" y="44595"/>
                    <a:pt x="8421" y="44548"/>
                    <a:pt x="8523" y="44520"/>
                  </a:cubicBezTo>
                  <a:cubicBezTo>
                    <a:pt x="8720" y="44466"/>
                    <a:pt x="8904" y="44541"/>
                    <a:pt x="8917" y="44718"/>
                  </a:cubicBezTo>
                  <a:cubicBezTo>
                    <a:pt x="8938" y="45003"/>
                    <a:pt x="9012" y="45241"/>
                    <a:pt x="9250" y="45431"/>
                  </a:cubicBezTo>
                  <a:cubicBezTo>
                    <a:pt x="9332" y="45485"/>
                    <a:pt x="9345" y="45615"/>
                    <a:pt x="9420" y="45683"/>
                  </a:cubicBezTo>
                  <a:cubicBezTo>
                    <a:pt x="9488" y="45757"/>
                    <a:pt x="9590" y="45852"/>
                    <a:pt x="9665" y="45839"/>
                  </a:cubicBezTo>
                  <a:cubicBezTo>
                    <a:pt x="9923" y="45805"/>
                    <a:pt x="10134" y="45961"/>
                    <a:pt x="10378" y="45968"/>
                  </a:cubicBezTo>
                  <a:cubicBezTo>
                    <a:pt x="10555" y="45968"/>
                    <a:pt x="10718" y="45880"/>
                    <a:pt x="10813" y="45737"/>
                  </a:cubicBezTo>
                  <a:cubicBezTo>
                    <a:pt x="11051" y="45356"/>
                    <a:pt x="11038" y="44894"/>
                    <a:pt x="11289" y="44527"/>
                  </a:cubicBezTo>
                  <a:cubicBezTo>
                    <a:pt x="11309" y="44201"/>
                    <a:pt x="11466" y="43929"/>
                    <a:pt x="11670" y="43698"/>
                  </a:cubicBezTo>
                  <a:cubicBezTo>
                    <a:pt x="11826" y="43515"/>
                    <a:pt x="11928" y="43290"/>
                    <a:pt x="11969" y="43059"/>
                  </a:cubicBezTo>
                  <a:cubicBezTo>
                    <a:pt x="12009" y="42862"/>
                    <a:pt x="12077" y="42672"/>
                    <a:pt x="12132" y="42475"/>
                  </a:cubicBezTo>
                  <a:cubicBezTo>
                    <a:pt x="12125" y="42475"/>
                    <a:pt x="12118" y="42488"/>
                    <a:pt x="12111" y="42488"/>
                  </a:cubicBezTo>
                  <a:cubicBezTo>
                    <a:pt x="12098" y="42475"/>
                    <a:pt x="12098" y="42461"/>
                    <a:pt x="12091" y="42448"/>
                  </a:cubicBezTo>
                  <a:cubicBezTo>
                    <a:pt x="12043" y="42434"/>
                    <a:pt x="12003" y="42421"/>
                    <a:pt x="11962" y="42400"/>
                  </a:cubicBezTo>
                  <a:cubicBezTo>
                    <a:pt x="11941" y="42393"/>
                    <a:pt x="11908" y="42353"/>
                    <a:pt x="11914" y="42339"/>
                  </a:cubicBezTo>
                  <a:cubicBezTo>
                    <a:pt x="11941" y="42264"/>
                    <a:pt x="11989" y="42257"/>
                    <a:pt x="12037" y="42325"/>
                  </a:cubicBezTo>
                  <a:cubicBezTo>
                    <a:pt x="12057" y="42366"/>
                    <a:pt x="12077" y="42407"/>
                    <a:pt x="12091" y="42448"/>
                  </a:cubicBezTo>
                  <a:cubicBezTo>
                    <a:pt x="12105" y="42454"/>
                    <a:pt x="12118" y="42461"/>
                    <a:pt x="12132" y="42461"/>
                  </a:cubicBezTo>
                  <a:cubicBezTo>
                    <a:pt x="12132" y="42468"/>
                    <a:pt x="12132" y="42475"/>
                    <a:pt x="12132" y="42475"/>
                  </a:cubicBezTo>
                  <a:cubicBezTo>
                    <a:pt x="12315" y="42380"/>
                    <a:pt x="12499" y="42278"/>
                    <a:pt x="12567" y="42081"/>
                  </a:cubicBezTo>
                  <a:cubicBezTo>
                    <a:pt x="12696" y="41721"/>
                    <a:pt x="12934" y="41415"/>
                    <a:pt x="13246" y="41190"/>
                  </a:cubicBezTo>
                  <a:cubicBezTo>
                    <a:pt x="13573" y="40966"/>
                    <a:pt x="13681" y="40531"/>
                    <a:pt x="13511" y="40171"/>
                  </a:cubicBezTo>
                  <a:cubicBezTo>
                    <a:pt x="13437" y="40001"/>
                    <a:pt x="13525" y="39920"/>
                    <a:pt x="13647" y="39845"/>
                  </a:cubicBezTo>
                  <a:cubicBezTo>
                    <a:pt x="13708" y="39811"/>
                    <a:pt x="13770" y="39770"/>
                    <a:pt x="13824" y="39729"/>
                  </a:cubicBezTo>
                  <a:cubicBezTo>
                    <a:pt x="13912" y="39668"/>
                    <a:pt x="13946" y="39553"/>
                    <a:pt x="13912" y="39457"/>
                  </a:cubicBezTo>
                  <a:cubicBezTo>
                    <a:pt x="13885" y="39390"/>
                    <a:pt x="13858" y="39328"/>
                    <a:pt x="13824" y="39274"/>
                  </a:cubicBezTo>
                  <a:cubicBezTo>
                    <a:pt x="13708" y="39023"/>
                    <a:pt x="13708" y="39009"/>
                    <a:pt x="14001" y="38975"/>
                  </a:cubicBezTo>
                  <a:cubicBezTo>
                    <a:pt x="14198" y="38961"/>
                    <a:pt x="14361" y="38907"/>
                    <a:pt x="14422" y="38737"/>
                  </a:cubicBezTo>
                  <a:cubicBezTo>
                    <a:pt x="14524" y="38472"/>
                    <a:pt x="14694" y="38323"/>
                    <a:pt x="14972" y="38363"/>
                  </a:cubicBezTo>
                  <a:cubicBezTo>
                    <a:pt x="15367" y="38424"/>
                    <a:pt x="15734" y="38180"/>
                    <a:pt x="16121" y="38289"/>
                  </a:cubicBezTo>
                  <a:cubicBezTo>
                    <a:pt x="16243" y="38323"/>
                    <a:pt x="16318" y="38234"/>
                    <a:pt x="16400" y="38173"/>
                  </a:cubicBezTo>
                  <a:cubicBezTo>
                    <a:pt x="16481" y="38105"/>
                    <a:pt x="16556" y="38003"/>
                    <a:pt x="16644" y="37996"/>
                  </a:cubicBezTo>
                  <a:cubicBezTo>
                    <a:pt x="17168" y="37969"/>
                    <a:pt x="17677" y="37758"/>
                    <a:pt x="18065" y="37398"/>
                  </a:cubicBezTo>
                  <a:cubicBezTo>
                    <a:pt x="18105" y="37358"/>
                    <a:pt x="18201" y="37371"/>
                    <a:pt x="18269" y="37344"/>
                  </a:cubicBezTo>
                  <a:cubicBezTo>
                    <a:pt x="18568" y="37235"/>
                    <a:pt x="18867" y="37059"/>
                    <a:pt x="18996" y="36780"/>
                  </a:cubicBezTo>
                  <a:cubicBezTo>
                    <a:pt x="19186" y="36359"/>
                    <a:pt x="19587" y="36100"/>
                    <a:pt x="19818" y="35720"/>
                  </a:cubicBezTo>
                  <a:cubicBezTo>
                    <a:pt x="20056" y="35312"/>
                    <a:pt x="20579" y="35224"/>
                    <a:pt x="20844" y="34843"/>
                  </a:cubicBezTo>
                  <a:cubicBezTo>
                    <a:pt x="21075" y="34727"/>
                    <a:pt x="21327" y="34843"/>
                    <a:pt x="21565" y="34795"/>
                  </a:cubicBezTo>
                  <a:cubicBezTo>
                    <a:pt x="21700" y="34775"/>
                    <a:pt x="21830" y="34707"/>
                    <a:pt x="21966" y="34666"/>
                  </a:cubicBezTo>
                  <a:cubicBezTo>
                    <a:pt x="22061" y="34639"/>
                    <a:pt x="22169" y="34585"/>
                    <a:pt x="22265" y="34605"/>
                  </a:cubicBezTo>
                  <a:cubicBezTo>
                    <a:pt x="22468" y="34660"/>
                    <a:pt x="22686" y="34632"/>
                    <a:pt x="22876" y="34530"/>
                  </a:cubicBezTo>
                  <a:cubicBezTo>
                    <a:pt x="23223" y="34361"/>
                    <a:pt x="23597" y="34252"/>
                    <a:pt x="23977" y="34191"/>
                  </a:cubicBezTo>
                  <a:cubicBezTo>
                    <a:pt x="24609" y="34089"/>
                    <a:pt x="25214" y="33892"/>
                    <a:pt x="25717" y="33491"/>
                  </a:cubicBezTo>
                  <a:cubicBezTo>
                    <a:pt x="26363" y="32981"/>
                    <a:pt x="27076" y="32546"/>
                    <a:pt x="27735" y="32030"/>
                  </a:cubicBezTo>
                  <a:close/>
                  <a:moveTo>
                    <a:pt x="32479" y="11220"/>
                  </a:moveTo>
                  <a:cubicBezTo>
                    <a:pt x="32492" y="11207"/>
                    <a:pt x="32533" y="11207"/>
                    <a:pt x="32560" y="11200"/>
                  </a:cubicBezTo>
                  <a:cubicBezTo>
                    <a:pt x="32588" y="11220"/>
                    <a:pt x="32628" y="11234"/>
                    <a:pt x="32642" y="11261"/>
                  </a:cubicBezTo>
                  <a:cubicBezTo>
                    <a:pt x="32676" y="11329"/>
                    <a:pt x="32642" y="11370"/>
                    <a:pt x="32547" y="11363"/>
                  </a:cubicBezTo>
                  <a:cubicBezTo>
                    <a:pt x="32513" y="11356"/>
                    <a:pt x="32479" y="11343"/>
                    <a:pt x="32459" y="11309"/>
                  </a:cubicBezTo>
                  <a:cubicBezTo>
                    <a:pt x="32452" y="11281"/>
                    <a:pt x="32459" y="11247"/>
                    <a:pt x="32479" y="11220"/>
                  </a:cubicBezTo>
                  <a:close/>
                  <a:moveTo>
                    <a:pt x="31718" y="11533"/>
                  </a:moveTo>
                  <a:cubicBezTo>
                    <a:pt x="31759" y="11479"/>
                    <a:pt x="31813" y="11445"/>
                    <a:pt x="31867" y="11424"/>
                  </a:cubicBezTo>
                  <a:cubicBezTo>
                    <a:pt x="31888" y="11417"/>
                    <a:pt x="31928" y="11451"/>
                    <a:pt x="31956" y="11472"/>
                  </a:cubicBezTo>
                  <a:cubicBezTo>
                    <a:pt x="32024" y="11506"/>
                    <a:pt x="32030" y="11601"/>
                    <a:pt x="31976" y="11648"/>
                  </a:cubicBezTo>
                  <a:cubicBezTo>
                    <a:pt x="31922" y="11689"/>
                    <a:pt x="31867" y="11730"/>
                    <a:pt x="31813" y="11764"/>
                  </a:cubicBezTo>
                  <a:cubicBezTo>
                    <a:pt x="31731" y="11778"/>
                    <a:pt x="31663" y="11642"/>
                    <a:pt x="31725" y="11526"/>
                  </a:cubicBezTo>
                  <a:close/>
                  <a:moveTo>
                    <a:pt x="15917" y="37867"/>
                  </a:moveTo>
                  <a:lnTo>
                    <a:pt x="15849" y="37813"/>
                  </a:lnTo>
                  <a:cubicBezTo>
                    <a:pt x="15876" y="37799"/>
                    <a:pt x="15904" y="37779"/>
                    <a:pt x="15931" y="37779"/>
                  </a:cubicBezTo>
                  <a:cubicBezTo>
                    <a:pt x="15958" y="37779"/>
                    <a:pt x="15978" y="37806"/>
                    <a:pt x="15999" y="37826"/>
                  </a:cubicBezTo>
                  <a:close/>
                  <a:moveTo>
                    <a:pt x="21293" y="2589"/>
                  </a:moveTo>
                  <a:cubicBezTo>
                    <a:pt x="21306" y="2583"/>
                    <a:pt x="21232" y="2488"/>
                    <a:pt x="21320" y="2562"/>
                  </a:cubicBezTo>
                  <a:lnTo>
                    <a:pt x="21401" y="2637"/>
                  </a:lnTo>
                  <a:cubicBezTo>
                    <a:pt x="21367" y="2617"/>
                    <a:pt x="21334" y="2596"/>
                    <a:pt x="21293" y="2589"/>
                  </a:cubicBezTo>
                  <a:close/>
                  <a:moveTo>
                    <a:pt x="21646" y="2970"/>
                  </a:moveTo>
                  <a:cubicBezTo>
                    <a:pt x="21551" y="2943"/>
                    <a:pt x="21558" y="2875"/>
                    <a:pt x="21558" y="2814"/>
                  </a:cubicBezTo>
                  <a:cubicBezTo>
                    <a:pt x="21551" y="2807"/>
                    <a:pt x="21544" y="2800"/>
                    <a:pt x="21537" y="2793"/>
                  </a:cubicBezTo>
                  <a:cubicBezTo>
                    <a:pt x="21524" y="2759"/>
                    <a:pt x="21503" y="2725"/>
                    <a:pt x="21469" y="2698"/>
                  </a:cubicBezTo>
                  <a:lnTo>
                    <a:pt x="21558" y="2773"/>
                  </a:lnTo>
                  <a:lnTo>
                    <a:pt x="21558" y="2814"/>
                  </a:lnTo>
                  <a:cubicBezTo>
                    <a:pt x="21592" y="2841"/>
                    <a:pt x="21626" y="2868"/>
                    <a:pt x="21660" y="2895"/>
                  </a:cubicBezTo>
                  <a:cubicBezTo>
                    <a:pt x="21673" y="2916"/>
                    <a:pt x="21646" y="2970"/>
                    <a:pt x="21646" y="2970"/>
                  </a:cubicBezTo>
                  <a:close/>
                  <a:moveTo>
                    <a:pt x="24460" y="30487"/>
                  </a:moveTo>
                  <a:lnTo>
                    <a:pt x="24439" y="30419"/>
                  </a:lnTo>
                  <a:lnTo>
                    <a:pt x="24494" y="30426"/>
                  </a:lnTo>
                  <a:close/>
                  <a:moveTo>
                    <a:pt x="24786" y="28788"/>
                  </a:moveTo>
                  <a:lnTo>
                    <a:pt x="24745" y="28747"/>
                  </a:lnTo>
                  <a:lnTo>
                    <a:pt x="24799" y="28761"/>
                  </a:lnTo>
                  <a:lnTo>
                    <a:pt x="24820" y="28829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4244595" y="1827194"/>
              <a:ext cx="730" cy="856"/>
            </a:xfrm>
            <a:custGeom>
              <a:rect b="b" l="l" r="r" t="t"/>
              <a:pathLst>
                <a:path extrusionOk="0" h="41" w="35">
                  <a:moveTo>
                    <a:pt x="34" y="14"/>
                  </a:moveTo>
                  <a:cubicBezTo>
                    <a:pt x="21" y="14"/>
                    <a:pt x="14" y="14"/>
                    <a:pt x="7" y="7"/>
                  </a:cubicBezTo>
                  <a:cubicBezTo>
                    <a:pt x="0" y="0"/>
                    <a:pt x="7" y="27"/>
                    <a:pt x="7" y="41"/>
                  </a:cubicBezTo>
                  <a:cubicBezTo>
                    <a:pt x="14" y="34"/>
                    <a:pt x="21" y="27"/>
                    <a:pt x="27" y="21"/>
                  </a:cubicBezTo>
                  <a:cubicBezTo>
                    <a:pt x="34" y="21"/>
                    <a:pt x="34" y="14"/>
                    <a:pt x="34" y="14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2"/>
            <p:cNvSpPr/>
            <p:nvPr/>
          </p:nvSpPr>
          <p:spPr>
            <a:xfrm>
              <a:off x="3982635" y="1452745"/>
              <a:ext cx="1002" cy="605"/>
            </a:xfrm>
            <a:custGeom>
              <a:rect b="b" l="l" r="r" t="t"/>
              <a:pathLst>
                <a:path extrusionOk="0" h="29" w="48">
                  <a:moveTo>
                    <a:pt x="14" y="21"/>
                  </a:moveTo>
                  <a:cubicBezTo>
                    <a:pt x="20" y="14"/>
                    <a:pt x="34" y="8"/>
                    <a:pt x="48" y="1"/>
                  </a:cubicBezTo>
                  <a:lnTo>
                    <a:pt x="14" y="1"/>
                  </a:lnTo>
                  <a:cubicBezTo>
                    <a:pt x="7" y="8"/>
                    <a:pt x="7" y="14"/>
                    <a:pt x="0" y="2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4004465" y="1387797"/>
              <a:ext cx="730" cy="730"/>
            </a:xfrm>
            <a:custGeom>
              <a:rect b="b" l="l" r="r" t="t"/>
              <a:pathLst>
                <a:path extrusionOk="0" h="35" w="35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8" y="0"/>
                    <a:pt x="21" y="7"/>
                    <a:pt x="7" y="14"/>
                  </a:cubicBezTo>
                  <a:cubicBezTo>
                    <a:pt x="1" y="21"/>
                    <a:pt x="7" y="28"/>
                    <a:pt x="7" y="34"/>
                  </a:cubicBezTo>
                  <a:cubicBezTo>
                    <a:pt x="14" y="28"/>
                    <a:pt x="28" y="14"/>
                    <a:pt x="35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3862069" y="1231773"/>
              <a:ext cx="499273" cy="373323"/>
            </a:xfrm>
            <a:custGeom>
              <a:rect b="b" l="l" r="r" t="t"/>
              <a:pathLst>
                <a:path extrusionOk="0" h="17888" w="23923">
                  <a:moveTo>
                    <a:pt x="6919" y="7857"/>
                  </a:moveTo>
                  <a:cubicBezTo>
                    <a:pt x="6803" y="8027"/>
                    <a:pt x="6783" y="8251"/>
                    <a:pt x="6871" y="8441"/>
                  </a:cubicBezTo>
                  <a:cubicBezTo>
                    <a:pt x="6987" y="8686"/>
                    <a:pt x="7007" y="8971"/>
                    <a:pt x="6919" y="9237"/>
                  </a:cubicBezTo>
                  <a:cubicBezTo>
                    <a:pt x="6844" y="9461"/>
                    <a:pt x="6824" y="9699"/>
                    <a:pt x="6762" y="9930"/>
                  </a:cubicBezTo>
                  <a:cubicBezTo>
                    <a:pt x="6735" y="9998"/>
                    <a:pt x="6688" y="10045"/>
                    <a:pt x="6633" y="10072"/>
                  </a:cubicBezTo>
                  <a:cubicBezTo>
                    <a:pt x="6375" y="10168"/>
                    <a:pt x="6416" y="10378"/>
                    <a:pt x="6416" y="10569"/>
                  </a:cubicBezTo>
                  <a:lnTo>
                    <a:pt x="6436" y="10569"/>
                  </a:lnTo>
                  <a:cubicBezTo>
                    <a:pt x="6518" y="10643"/>
                    <a:pt x="6599" y="10725"/>
                    <a:pt x="6681" y="10800"/>
                  </a:cubicBezTo>
                  <a:cubicBezTo>
                    <a:pt x="6701" y="10827"/>
                    <a:pt x="6729" y="10847"/>
                    <a:pt x="6756" y="10868"/>
                  </a:cubicBezTo>
                  <a:lnTo>
                    <a:pt x="7007" y="10969"/>
                  </a:lnTo>
                  <a:cubicBezTo>
                    <a:pt x="7048" y="10976"/>
                    <a:pt x="7082" y="10976"/>
                    <a:pt x="7116" y="10969"/>
                  </a:cubicBezTo>
                  <a:cubicBezTo>
                    <a:pt x="7116" y="10983"/>
                    <a:pt x="7116" y="10997"/>
                    <a:pt x="7116" y="11010"/>
                  </a:cubicBezTo>
                  <a:cubicBezTo>
                    <a:pt x="7170" y="11031"/>
                    <a:pt x="7218" y="11051"/>
                    <a:pt x="7272" y="11071"/>
                  </a:cubicBezTo>
                  <a:cubicBezTo>
                    <a:pt x="7293" y="11092"/>
                    <a:pt x="7313" y="11112"/>
                    <a:pt x="7313" y="11146"/>
                  </a:cubicBezTo>
                  <a:cubicBezTo>
                    <a:pt x="7306" y="11173"/>
                    <a:pt x="7293" y="11201"/>
                    <a:pt x="7265" y="11221"/>
                  </a:cubicBezTo>
                  <a:cubicBezTo>
                    <a:pt x="7197" y="11262"/>
                    <a:pt x="7136" y="11241"/>
                    <a:pt x="7116" y="11160"/>
                  </a:cubicBezTo>
                  <a:cubicBezTo>
                    <a:pt x="7109" y="11112"/>
                    <a:pt x="7109" y="11058"/>
                    <a:pt x="7116" y="11010"/>
                  </a:cubicBezTo>
                  <a:lnTo>
                    <a:pt x="7089" y="10997"/>
                  </a:lnTo>
                  <a:lnTo>
                    <a:pt x="7014" y="10969"/>
                  </a:lnTo>
                  <a:cubicBezTo>
                    <a:pt x="6919" y="10956"/>
                    <a:pt x="6837" y="10915"/>
                    <a:pt x="6762" y="10861"/>
                  </a:cubicBezTo>
                  <a:lnTo>
                    <a:pt x="6661" y="10820"/>
                  </a:lnTo>
                  <a:lnTo>
                    <a:pt x="6423" y="10582"/>
                  </a:lnTo>
                  <a:lnTo>
                    <a:pt x="6423" y="10562"/>
                  </a:lnTo>
                  <a:lnTo>
                    <a:pt x="5797" y="10609"/>
                  </a:lnTo>
                  <a:cubicBezTo>
                    <a:pt x="5696" y="10684"/>
                    <a:pt x="5580" y="10725"/>
                    <a:pt x="5458" y="10732"/>
                  </a:cubicBezTo>
                  <a:cubicBezTo>
                    <a:pt x="5220" y="10752"/>
                    <a:pt x="4982" y="10786"/>
                    <a:pt x="4744" y="10820"/>
                  </a:cubicBezTo>
                  <a:cubicBezTo>
                    <a:pt x="4649" y="11167"/>
                    <a:pt x="4418" y="11472"/>
                    <a:pt x="4105" y="11669"/>
                  </a:cubicBezTo>
                  <a:cubicBezTo>
                    <a:pt x="3888" y="11812"/>
                    <a:pt x="3813" y="12043"/>
                    <a:pt x="3772" y="12281"/>
                  </a:cubicBezTo>
                  <a:cubicBezTo>
                    <a:pt x="3759" y="12424"/>
                    <a:pt x="3854" y="12546"/>
                    <a:pt x="3990" y="12587"/>
                  </a:cubicBezTo>
                  <a:cubicBezTo>
                    <a:pt x="4058" y="12601"/>
                    <a:pt x="4132" y="12594"/>
                    <a:pt x="4194" y="12601"/>
                  </a:cubicBezTo>
                  <a:cubicBezTo>
                    <a:pt x="4520" y="12641"/>
                    <a:pt x="4622" y="12750"/>
                    <a:pt x="4622" y="13042"/>
                  </a:cubicBezTo>
                  <a:cubicBezTo>
                    <a:pt x="4635" y="13178"/>
                    <a:pt x="4635" y="13307"/>
                    <a:pt x="4629" y="13443"/>
                  </a:cubicBezTo>
                  <a:cubicBezTo>
                    <a:pt x="4601" y="13606"/>
                    <a:pt x="4561" y="13783"/>
                    <a:pt x="4418" y="13892"/>
                  </a:cubicBezTo>
                  <a:cubicBezTo>
                    <a:pt x="4391" y="13912"/>
                    <a:pt x="4357" y="13919"/>
                    <a:pt x="4323" y="13919"/>
                  </a:cubicBezTo>
                  <a:cubicBezTo>
                    <a:pt x="4296" y="13919"/>
                    <a:pt x="4234" y="13905"/>
                    <a:pt x="4234" y="13885"/>
                  </a:cubicBezTo>
                  <a:cubicBezTo>
                    <a:pt x="4187" y="13654"/>
                    <a:pt x="4166" y="13416"/>
                    <a:pt x="4092" y="13192"/>
                  </a:cubicBezTo>
                  <a:cubicBezTo>
                    <a:pt x="4037" y="13069"/>
                    <a:pt x="3942" y="12967"/>
                    <a:pt x="3820" y="12906"/>
                  </a:cubicBezTo>
                  <a:cubicBezTo>
                    <a:pt x="3596" y="12798"/>
                    <a:pt x="3337" y="12791"/>
                    <a:pt x="3113" y="12900"/>
                  </a:cubicBezTo>
                  <a:cubicBezTo>
                    <a:pt x="3052" y="12927"/>
                    <a:pt x="2998" y="12974"/>
                    <a:pt x="2970" y="13035"/>
                  </a:cubicBezTo>
                  <a:cubicBezTo>
                    <a:pt x="2923" y="13131"/>
                    <a:pt x="2896" y="13226"/>
                    <a:pt x="2882" y="13328"/>
                  </a:cubicBezTo>
                  <a:cubicBezTo>
                    <a:pt x="2862" y="13729"/>
                    <a:pt x="2977" y="14116"/>
                    <a:pt x="3038" y="14503"/>
                  </a:cubicBezTo>
                  <a:lnTo>
                    <a:pt x="3065" y="14503"/>
                  </a:lnTo>
                  <a:lnTo>
                    <a:pt x="3038" y="14524"/>
                  </a:lnTo>
                  <a:lnTo>
                    <a:pt x="3038" y="14510"/>
                  </a:lnTo>
                  <a:cubicBezTo>
                    <a:pt x="2943" y="14531"/>
                    <a:pt x="2848" y="14537"/>
                    <a:pt x="2753" y="14524"/>
                  </a:cubicBezTo>
                  <a:cubicBezTo>
                    <a:pt x="2128" y="14401"/>
                    <a:pt x="1584" y="14612"/>
                    <a:pt x="1054" y="14904"/>
                  </a:cubicBezTo>
                  <a:cubicBezTo>
                    <a:pt x="1020" y="14918"/>
                    <a:pt x="993" y="14938"/>
                    <a:pt x="959" y="14952"/>
                  </a:cubicBezTo>
                  <a:cubicBezTo>
                    <a:pt x="877" y="15013"/>
                    <a:pt x="796" y="15081"/>
                    <a:pt x="721" y="15149"/>
                  </a:cubicBezTo>
                  <a:cubicBezTo>
                    <a:pt x="585" y="15265"/>
                    <a:pt x="551" y="15122"/>
                    <a:pt x="476" y="15074"/>
                  </a:cubicBezTo>
                  <a:cubicBezTo>
                    <a:pt x="306" y="14952"/>
                    <a:pt x="170" y="14945"/>
                    <a:pt x="116" y="15054"/>
                  </a:cubicBezTo>
                  <a:cubicBezTo>
                    <a:pt x="1" y="15271"/>
                    <a:pt x="21" y="15604"/>
                    <a:pt x="170" y="15720"/>
                  </a:cubicBezTo>
                  <a:cubicBezTo>
                    <a:pt x="503" y="15978"/>
                    <a:pt x="836" y="16230"/>
                    <a:pt x="1237" y="16365"/>
                  </a:cubicBezTo>
                  <a:cubicBezTo>
                    <a:pt x="1666" y="16515"/>
                    <a:pt x="2060" y="16739"/>
                    <a:pt x="2454" y="16957"/>
                  </a:cubicBezTo>
                  <a:cubicBezTo>
                    <a:pt x="2549" y="17011"/>
                    <a:pt x="2644" y="17059"/>
                    <a:pt x="2739" y="17099"/>
                  </a:cubicBezTo>
                  <a:cubicBezTo>
                    <a:pt x="2902" y="17174"/>
                    <a:pt x="3106" y="17113"/>
                    <a:pt x="3195" y="16950"/>
                  </a:cubicBezTo>
                  <a:cubicBezTo>
                    <a:pt x="3229" y="16902"/>
                    <a:pt x="3263" y="16855"/>
                    <a:pt x="3303" y="16807"/>
                  </a:cubicBezTo>
                  <a:lnTo>
                    <a:pt x="3290" y="16807"/>
                  </a:lnTo>
                  <a:lnTo>
                    <a:pt x="3263" y="16773"/>
                  </a:lnTo>
                  <a:lnTo>
                    <a:pt x="3317" y="16787"/>
                  </a:lnTo>
                  <a:lnTo>
                    <a:pt x="3303" y="16800"/>
                  </a:lnTo>
                  <a:cubicBezTo>
                    <a:pt x="3466" y="16773"/>
                    <a:pt x="3630" y="16719"/>
                    <a:pt x="3793" y="16834"/>
                  </a:cubicBezTo>
                  <a:cubicBezTo>
                    <a:pt x="4139" y="17086"/>
                    <a:pt x="4520" y="17222"/>
                    <a:pt x="4962" y="17133"/>
                  </a:cubicBezTo>
                  <a:cubicBezTo>
                    <a:pt x="5030" y="17140"/>
                    <a:pt x="5097" y="17154"/>
                    <a:pt x="5165" y="17174"/>
                  </a:cubicBezTo>
                  <a:cubicBezTo>
                    <a:pt x="5349" y="17215"/>
                    <a:pt x="5424" y="17310"/>
                    <a:pt x="5444" y="17534"/>
                  </a:cubicBezTo>
                  <a:cubicBezTo>
                    <a:pt x="5444" y="17568"/>
                    <a:pt x="5430" y="17602"/>
                    <a:pt x="5430" y="17636"/>
                  </a:cubicBezTo>
                  <a:cubicBezTo>
                    <a:pt x="5444" y="17779"/>
                    <a:pt x="5566" y="17888"/>
                    <a:pt x="5709" y="17867"/>
                  </a:cubicBezTo>
                  <a:cubicBezTo>
                    <a:pt x="5947" y="17813"/>
                    <a:pt x="6185" y="17752"/>
                    <a:pt x="6416" y="17684"/>
                  </a:cubicBezTo>
                  <a:cubicBezTo>
                    <a:pt x="6586" y="17636"/>
                    <a:pt x="6722" y="17514"/>
                    <a:pt x="6912" y="17541"/>
                  </a:cubicBezTo>
                  <a:cubicBezTo>
                    <a:pt x="7313" y="17582"/>
                    <a:pt x="7530" y="17283"/>
                    <a:pt x="7775" y="17052"/>
                  </a:cubicBezTo>
                  <a:cubicBezTo>
                    <a:pt x="7795" y="17025"/>
                    <a:pt x="7816" y="16997"/>
                    <a:pt x="7829" y="16964"/>
                  </a:cubicBezTo>
                  <a:cubicBezTo>
                    <a:pt x="7993" y="16671"/>
                    <a:pt x="7918" y="16467"/>
                    <a:pt x="7592" y="16318"/>
                  </a:cubicBezTo>
                  <a:cubicBezTo>
                    <a:pt x="7496" y="16270"/>
                    <a:pt x="7395" y="16250"/>
                    <a:pt x="7374" y="16128"/>
                  </a:cubicBezTo>
                  <a:cubicBezTo>
                    <a:pt x="7354" y="15992"/>
                    <a:pt x="7401" y="15856"/>
                    <a:pt x="7496" y="15754"/>
                  </a:cubicBezTo>
                  <a:cubicBezTo>
                    <a:pt x="7571" y="15686"/>
                    <a:pt x="7660" y="15625"/>
                    <a:pt x="7748" y="15577"/>
                  </a:cubicBezTo>
                  <a:cubicBezTo>
                    <a:pt x="7965" y="15462"/>
                    <a:pt x="8190" y="15366"/>
                    <a:pt x="8400" y="15251"/>
                  </a:cubicBezTo>
                  <a:cubicBezTo>
                    <a:pt x="8659" y="15135"/>
                    <a:pt x="8849" y="14918"/>
                    <a:pt x="8944" y="14653"/>
                  </a:cubicBezTo>
                  <a:cubicBezTo>
                    <a:pt x="8964" y="14585"/>
                    <a:pt x="8985" y="14524"/>
                    <a:pt x="9005" y="14456"/>
                  </a:cubicBezTo>
                  <a:cubicBezTo>
                    <a:pt x="9019" y="14429"/>
                    <a:pt x="9032" y="14395"/>
                    <a:pt x="9046" y="14361"/>
                  </a:cubicBezTo>
                  <a:cubicBezTo>
                    <a:pt x="9121" y="14218"/>
                    <a:pt x="9236" y="14130"/>
                    <a:pt x="9386" y="14184"/>
                  </a:cubicBezTo>
                  <a:cubicBezTo>
                    <a:pt x="9726" y="14320"/>
                    <a:pt x="10072" y="14232"/>
                    <a:pt x="10419" y="14232"/>
                  </a:cubicBezTo>
                  <a:cubicBezTo>
                    <a:pt x="10568" y="14232"/>
                    <a:pt x="10657" y="14021"/>
                    <a:pt x="10595" y="13844"/>
                  </a:cubicBezTo>
                  <a:cubicBezTo>
                    <a:pt x="10575" y="13790"/>
                    <a:pt x="10548" y="13742"/>
                    <a:pt x="10527" y="13688"/>
                  </a:cubicBezTo>
                  <a:lnTo>
                    <a:pt x="10493" y="13688"/>
                  </a:lnTo>
                  <a:cubicBezTo>
                    <a:pt x="10473" y="13681"/>
                    <a:pt x="10459" y="13667"/>
                    <a:pt x="10446" y="13654"/>
                  </a:cubicBezTo>
                  <a:lnTo>
                    <a:pt x="10324" y="13633"/>
                  </a:lnTo>
                  <a:cubicBezTo>
                    <a:pt x="10385" y="13566"/>
                    <a:pt x="10419" y="13613"/>
                    <a:pt x="10446" y="13654"/>
                  </a:cubicBezTo>
                  <a:lnTo>
                    <a:pt x="10521" y="13661"/>
                  </a:lnTo>
                  <a:cubicBezTo>
                    <a:pt x="10521" y="13667"/>
                    <a:pt x="10527" y="13681"/>
                    <a:pt x="10527" y="13688"/>
                  </a:cubicBezTo>
                  <a:cubicBezTo>
                    <a:pt x="10854" y="13742"/>
                    <a:pt x="11126" y="13661"/>
                    <a:pt x="11295" y="13375"/>
                  </a:cubicBezTo>
                  <a:cubicBezTo>
                    <a:pt x="11384" y="13233"/>
                    <a:pt x="11492" y="13103"/>
                    <a:pt x="11615" y="12995"/>
                  </a:cubicBezTo>
                  <a:cubicBezTo>
                    <a:pt x="11730" y="12872"/>
                    <a:pt x="11839" y="12743"/>
                    <a:pt x="11941" y="12607"/>
                  </a:cubicBezTo>
                  <a:cubicBezTo>
                    <a:pt x="12084" y="12451"/>
                    <a:pt x="12084" y="12213"/>
                    <a:pt x="11941" y="12057"/>
                  </a:cubicBezTo>
                  <a:cubicBezTo>
                    <a:pt x="11839" y="11928"/>
                    <a:pt x="11764" y="11799"/>
                    <a:pt x="11778" y="11629"/>
                  </a:cubicBezTo>
                  <a:lnTo>
                    <a:pt x="11758" y="11622"/>
                  </a:lnTo>
                  <a:lnTo>
                    <a:pt x="11696" y="11581"/>
                  </a:lnTo>
                  <a:lnTo>
                    <a:pt x="11778" y="11595"/>
                  </a:lnTo>
                  <a:lnTo>
                    <a:pt x="11778" y="11629"/>
                  </a:lnTo>
                  <a:cubicBezTo>
                    <a:pt x="11934" y="11690"/>
                    <a:pt x="12091" y="11751"/>
                    <a:pt x="12247" y="11799"/>
                  </a:cubicBezTo>
                  <a:cubicBezTo>
                    <a:pt x="12437" y="11860"/>
                    <a:pt x="12587" y="11751"/>
                    <a:pt x="12614" y="11561"/>
                  </a:cubicBezTo>
                  <a:cubicBezTo>
                    <a:pt x="12641" y="11364"/>
                    <a:pt x="12600" y="11214"/>
                    <a:pt x="12430" y="11119"/>
                  </a:cubicBezTo>
                  <a:cubicBezTo>
                    <a:pt x="12301" y="11058"/>
                    <a:pt x="12172" y="11010"/>
                    <a:pt x="12036" y="10969"/>
                  </a:cubicBezTo>
                  <a:cubicBezTo>
                    <a:pt x="12009" y="10956"/>
                    <a:pt x="11975" y="10935"/>
                    <a:pt x="11948" y="10915"/>
                  </a:cubicBezTo>
                  <a:cubicBezTo>
                    <a:pt x="11995" y="10868"/>
                    <a:pt x="12036" y="10806"/>
                    <a:pt x="12091" y="10779"/>
                  </a:cubicBezTo>
                  <a:cubicBezTo>
                    <a:pt x="12179" y="10738"/>
                    <a:pt x="12294" y="10677"/>
                    <a:pt x="12376" y="10691"/>
                  </a:cubicBezTo>
                  <a:cubicBezTo>
                    <a:pt x="12695" y="10759"/>
                    <a:pt x="13008" y="10745"/>
                    <a:pt x="13321" y="10725"/>
                  </a:cubicBezTo>
                  <a:cubicBezTo>
                    <a:pt x="13518" y="10718"/>
                    <a:pt x="13647" y="10630"/>
                    <a:pt x="13688" y="10433"/>
                  </a:cubicBezTo>
                  <a:cubicBezTo>
                    <a:pt x="13701" y="10365"/>
                    <a:pt x="13728" y="10303"/>
                    <a:pt x="13749" y="10236"/>
                  </a:cubicBezTo>
                  <a:cubicBezTo>
                    <a:pt x="13803" y="10269"/>
                    <a:pt x="13857" y="10297"/>
                    <a:pt x="13905" y="10331"/>
                  </a:cubicBezTo>
                  <a:cubicBezTo>
                    <a:pt x="13959" y="10371"/>
                    <a:pt x="14014" y="10412"/>
                    <a:pt x="14075" y="10446"/>
                  </a:cubicBezTo>
                  <a:cubicBezTo>
                    <a:pt x="14530" y="10670"/>
                    <a:pt x="14836" y="10616"/>
                    <a:pt x="15169" y="10222"/>
                  </a:cubicBezTo>
                  <a:cubicBezTo>
                    <a:pt x="15529" y="9807"/>
                    <a:pt x="15917" y="9420"/>
                    <a:pt x="16399" y="9155"/>
                  </a:cubicBezTo>
                  <a:cubicBezTo>
                    <a:pt x="16651" y="9026"/>
                    <a:pt x="16909" y="8931"/>
                    <a:pt x="17079" y="8700"/>
                  </a:cubicBezTo>
                  <a:cubicBezTo>
                    <a:pt x="17188" y="8550"/>
                    <a:pt x="17357" y="8489"/>
                    <a:pt x="17527" y="8441"/>
                  </a:cubicBezTo>
                  <a:cubicBezTo>
                    <a:pt x="18057" y="8278"/>
                    <a:pt x="18520" y="7932"/>
                    <a:pt x="19090" y="7871"/>
                  </a:cubicBezTo>
                  <a:cubicBezTo>
                    <a:pt x="19573" y="7592"/>
                    <a:pt x="20062" y="7320"/>
                    <a:pt x="20531" y="7035"/>
                  </a:cubicBezTo>
                  <a:cubicBezTo>
                    <a:pt x="20606" y="6987"/>
                    <a:pt x="20633" y="6865"/>
                    <a:pt x="20660" y="6770"/>
                  </a:cubicBezTo>
                  <a:cubicBezTo>
                    <a:pt x="20694" y="6654"/>
                    <a:pt x="20613" y="6600"/>
                    <a:pt x="20388" y="6525"/>
                  </a:cubicBezTo>
                  <a:cubicBezTo>
                    <a:pt x="20259" y="6484"/>
                    <a:pt x="20130" y="6430"/>
                    <a:pt x="20008" y="6382"/>
                  </a:cubicBezTo>
                  <a:cubicBezTo>
                    <a:pt x="20008" y="6389"/>
                    <a:pt x="20001" y="6396"/>
                    <a:pt x="20001" y="6403"/>
                  </a:cubicBezTo>
                  <a:lnTo>
                    <a:pt x="19967" y="6450"/>
                  </a:lnTo>
                  <a:lnTo>
                    <a:pt x="19994" y="6382"/>
                  </a:lnTo>
                  <a:lnTo>
                    <a:pt x="20008" y="6382"/>
                  </a:lnTo>
                  <a:cubicBezTo>
                    <a:pt x="20055" y="6267"/>
                    <a:pt x="20089" y="6158"/>
                    <a:pt x="20273" y="6151"/>
                  </a:cubicBezTo>
                  <a:cubicBezTo>
                    <a:pt x="20796" y="6124"/>
                    <a:pt x="21313" y="6063"/>
                    <a:pt x="21836" y="6022"/>
                  </a:cubicBezTo>
                  <a:lnTo>
                    <a:pt x="23324" y="5274"/>
                  </a:lnTo>
                  <a:cubicBezTo>
                    <a:pt x="23392" y="5254"/>
                    <a:pt x="23453" y="5220"/>
                    <a:pt x="23501" y="5173"/>
                  </a:cubicBezTo>
                  <a:cubicBezTo>
                    <a:pt x="23616" y="5050"/>
                    <a:pt x="23759" y="4921"/>
                    <a:pt x="23814" y="4772"/>
                  </a:cubicBezTo>
                  <a:cubicBezTo>
                    <a:pt x="23882" y="4581"/>
                    <a:pt x="23909" y="4384"/>
                    <a:pt x="23909" y="4180"/>
                  </a:cubicBezTo>
                  <a:cubicBezTo>
                    <a:pt x="23922" y="3963"/>
                    <a:pt x="23786" y="3766"/>
                    <a:pt x="23576" y="3705"/>
                  </a:cubicBezTo>
                  <a:cubicBezTo>
                    <a:pt x="23433" y="3650"/>
                    <a:pt x="23358" y="3575"/>
                    <a:pt x="23372" y="3412"/>
                  </a:cubicBezTo>
                  <a:cubicBezTo>
                    <a:pt x="23399" y="3175"/>
                    <a:pt x="23406" y="2937"/>
                    <a:pt x="23399" y="2699"/>
                  </a:cubicBezTo>
                  <a:cubicBezTo>
                    <a:pt x="23392" y="2631"/>
                    <a:pt x="23351" y="2570"/>
                    <a:pt x="23290" y="2536"/>
                  </a:cubicBezTo>
                  <a:cubicBezTo>
                    <a:pt x="23066" y="2454"/>
                    <a:pt x="22835" y="2379"/>
                    <a:pt x="22597" y="2325"/>
                  </a:cubicBezTo>
                  <a:cubicBezTo>
                    <a:pt x="22400" y="2264"/>
                    <a:pt x="22183" y="2291"/>
                    <a:pt x="22006" y="2393"/>
                  </a:cubicBezTo>
                  <a:cubicBezTo>
                    <a:pt x="21931" y="2434"/>
                    <a:pt x="21856" y="2454"/>
                    <a:pt x="21775" y="2468"/>
                  </a:cubicBezTo>
                  <a:lnTo>
                    <a:pt x="21727" y="2515"/>
                  </a:lnTo>
                  <a:cubicBezTo>
                    <a:pt x="21714" y="2515"/>
                    <a:pt x="21693" y="2522"/>
                    <a:pt x="21673" y="2522"/>
                  </a:cubicBezTo>
                  <a:cubicBezTo>
                    <a:pt x="21646" y="2556"/>
                    <a:pt x="21618" y="2583"/>
                    <a:pt x="21584" y="2617"/>
                  </a:cubicBezTo>
                  <a:cubicBezTo>
                    <a:pt x="21578" y="2624"/>
                    <a:pt x="21537" y="2604"/>
                    <a:pt x="21517" y="2597"/>
                  </a:cubicBezTo>
                  <a:cubicBezTo>
                    <a:pt x="21551" y="2522"/>
                    <a:pt x="21612" y="2522"/>
                    <a:pt x="21673" y="2522"/>
                  </a:cubicBezTo>
                  <a:cubicBezTo>
                    <a:pt x="21686" y="2509"/>
                    <a:pt x="21693" y="2495"/>
                    <a:pt x="21707" y="2488"/>
                  </a:cubicBezTo>
                  <a:cubicBezTo>
                    <a:pt x="21720" y="2475"/>
                    <a:pt x="21754" y="2475"/>
                    <a:pt x="21782" y="2468"/>
                  </a:cubicBezTo>
                  <a:cubicBezTo>
                    <a:pt x="21884" y="2359"/>
                    <a:pt x="21985" y="2243"/>
                    <a:pt x="22094" y="2142"/>
                  </a:cubicBezTo>
                  <a:cubicBezTo>
                    <a:pt x="22244" y="2006"/>
                    <a:pt x="22271" y="1951"/>
                    <a:pt x="22081" y="1822"/>
                  </a:cubicBezTo>
                  <a:cubicBezTo>
                    <a:pt x="22026" y="1781"/>
                    <a:pt x="21972" y="1734"/>
                    <a:pt x="21911" y="1700"/>
                  </a:cubicBezTo>
                  <a:cubicBezTo>
                    <a:pt x="21890" y="1679"/>
                    <a:pt x="21856" y="1659"/>
                    <a:pt x="21822" y="1652"/>
                  </a:cubicBezTo>
                  <a:cubicBezTo>
                    <a:pt x="21537" y="1625"/>
                    <a:pt x="21326" y="1414"/>
                    <a:pt x="21054" y="1367"/>
                  </a:cubicBezTo>
                  <a:cubicBezTo>
                    <a:pt x="20878" y="1353"/>
                    <a:pt x="20728" y="1224"/>
                    <a:pt x="20681" y="1054"/>
                  </a:cubicBezTo>
                  <a:cubicBezTo>
                    <a:pt x="20640" y="918"/>
                    <a:pt x="20518" y="816"/>
                    <a:pt x="20382" y="803"/>
                  </a:cubicBezTo>
                  <a:cubicBezTo>
                    <a:pt x="20110" y="742"/>
                    <a:pt x="19818" y="735"/>
                    <a:pt x="19559" y="640"/>
                  </a:cubicBezTo>
                  <a:cubicBezTo>
                    <a:pt x="19301" y="524"/>
                    <a:pt x="19002" y="558"/>
                    <a:pt x="18771" y="721"/>
                  </a:cubicBezTo>
                  <a:cubicBezTo>
                    <a:pt x="18594" y="837"/>
                    <a:pt x="18472" y="735"/>
                    <a:pt x="18458" y="477"/>
                  </a:cubicBezTo>
                  <a:cubicBezTo>
                    <a:pt x="18458" y="409"/>
                    <a:pt x="18492" y="320"/>
                    <a:pt x="18424" y="307"/>
                  </a:cubicBezTo>
                  <a:cubicBezTo>
                    <a:pt x="18051" y="211"/>
                    <a:pt x="17670" y="123"/>
                    <a:pt x="17296" y="55"/>
                  </a:cubicBezTo>
                  <a:cubicBezTo>
                    <a:pt x="17154" y="42"/>
                    <a:pt x="17011" y="42"/>
                    <a:pt x="16868" y="62"/>
                  </a:cubicBezTo>
                  <a:cubicBezTo>
                    <a:pt x="16725" y="82"/>
                    <a:pt x="16617" y="191"/>
                    <a:pt x="16596" y="327"/>
                  </a:cubicBezTo>
                  <a:cubicBezTo>
                    <a:pt x="16569" y="565"/>
                    <a:pt x="16542" y="803"/>
                    <a:pt x="16515" y="1041"/>
                  </a:cubicBezTo>
                  <a:cubicBezTo>
                    <a:pt x="16515" y="1061"/>
                    <a:pt x="16474" y="1088"/>
                    <a:pt x="16447" y="1102"/>
                  </a:cubicBezTo>
                  <a:cubicBezTo>
                    <a:pt x="16379" y="1129"/>
                    <a:pt x="16304" y="1088"/>
                    <a:pt x="16290" y="1013"/>
                  </a:cubicBezTo>
                  <a:cubicBezTo>
                    <a:pt x="16277" y="911"/>
                    <a:pt x="16270" y="810"/>
                    <a:pt x="16270" y="708"/>
                  </a:cubicBezTo>
                  <a:cubicBezTo>
                    <a:pt x="16270" y="674"/>
                    <a:pt x="16270" y="626"/>
                    <a:pt x="16256" y="606"/>
                  </a:cubicBezTo>
                  <a:cubicBezTo>
                    <a:pt x="16209" y="565"/>
                    <a:pt x="16141" y="490"/>
                    <a:pt x="16093" y="497"/>
                  </a:cubicBezTo>
                  <a:cubicBezTo>
                    <a:pt x="15794" y="538"/>
                    <a:pt x="15658" y="334"/>
                    <a:pt x="15502" y="150"/>
                  </a:cubicBezTo>
                  <a:cubicBezTo>
                    <a:pt x="15373" y="14"/>
                    <a:pt x="15189" y="1"/>
                    <a:pt x="15013" y="76"/>
                  </a:cubicBezTo>
                  <a:cubicBezTo>
                    <a:pt x="14843" y="137"/>
                    <a:pt x="14734" y="300"/>
                    <a:pt x="14741" y="477"/>
                  </a:cubicBezTo>
                  <a:cubicBezTo>
                    <a:pt x="14755" y="612"/>
                    <a:pt x="14775" y="748"/>
                    <a:pt x="14802" y="877"/>
                  </a:cubicBezTo>
                  <a:cubicBezTo>
                    <a:pt x="14802" y="905"/>
                    <a:pt x="14761" y="945"/>
                    <a:pt x="14734" y="952"/>
                  </a:cubicBezTo>
                  <a:cubicBezTo>
                    <a:pt x="14707" y="966"/>
                    <a:pt x="14653" y="952"/>
                    <a:pt x="14639" y="939"/>
                  </a:cubicBezTo>
                  <a:cubicBezTo>
                    <a:pt x="14537" y="762"/>
                    <a:pt x="14462" y="572"/>
                    <a:pt x="14347" y="402"/>
                  </a:cubicBezTo>
                  <a:cubicBezTo>
                    <a:pt x="14224" y="205"/>
                    <a:pt x="13973" y="239"/>
                    <a:pt x="13851" y="449"/>
                  </a:cubicBezTo>
                  <a:cubicBezTo>
                    <a:pt x="13735" y="660"/>
                    <a:pt x="13735" y="667"/>
                    <a:pt x="13579" y="619"/>
                  </a:cubicBezTo>
                  <a:cubicBezTo>
                    <a:pt x="13552" y="612"/>
                    <a:pt x="13518" y="592"/>
                    <a:pt x="13484" y="585"/>
                  </a:cubicBezTo>
                  <a:cubicBezTo>
                    <a:pt x="13280" y="531"/>
                    <a:pt x="13090" y="640"/>
                    <a:pt x="13137" y="816"/>
                  </a:cubicBezTo>
                  <a:cubicBezTo>
                    <a:pt x="13212" y="1088"/>
                    <a:pt x="13110" y="1231"/>
                    <a:pt x="12899" y="1387"/>
                  </a:cubicBezTo>
                  <a:cubicBezTo>
                    <a:pt x="12804" y="1455"/>
                    <a:pt x="12784" y="1625"/>
                    <a:pt x="12709" y="1741"/>
                  </a:cubicBezTo>
                  <a:cubicBezTo>
                    <a:pt x="12627" y="1877"/>
                    <a:pt x="12322" y="1856"/>
                    <a:pt x="12254" y="1713"/>
                  </a:cubicBezTo>
                  <a:cubicBezTo>
                    <a:pt x="12118" y="1442"/>
                    <a:pt x="12009" y="1149"/>
                    <a:pt x="11846" y="891"/>
                  </a:cubicBezTo>
                  <a:cubicBezTo>
                    <a:pt x="11785" y="803"/>
                    <a:pt x="11601" y="769"/>
                    <a:pt x="11465" y="742"/>
                  </a:cubicBezTo>
                  <a:cubicBezTo>
                    <a:pt x="11357" y="714"/>
                    <a:pt x="11207" y="816"/>
                    <a:pt x="11180" y="986"/>
                  </a:cubicBezTo>
                  <a:cubicBezTo>
                    <a:pt x="11146" y="1183"/>
                    <a:pt x="11071" y="1299"/>
                    <a:pt x="10860" y="1326"/>
                  </a:cubicBezTo>
                  <a:cubicBezTo>
                    <a:pt x="10792" y="1326"/>
                    <a:pt x="10725" y="1346"/>
                    <a:pt x="10663" y="1387"/>
                  </a:cubicBezTo>
                  <a:cubicBezTo>
                    <a:pt x="10616" y="1421"/>
                    <a:pt x="10555" y="1510"/>
                    <a:pt x="10568" y="1550"/>
                  </a:cubicBezTo>
                  <a:cubicBezTo>
                    <a:pt x="10657" y="1802"/>
                    <a:pt x="10765" y="2040"/>
                    <a:pt x="10867" y="2291"/>
                  </a:cubicBezTo>
                  <a:lnTo>
                    <a:pt x="10908" y="2291"/>
                  </a:lnTo>
                  <a:lnTo>
                    <a:pt x="10928" y="2366"/>
                  </a:lnTo>
                  <a:lnTo>
                    <a:pt x="10881" y="2311"/>
                  </a:lnTo>
                  <a:cubicBezTo>
                    <a:pt x="10874" y="2305"/>
                    <a:pt x="10874" y="2298"/>
                    <a:pt x="10867" y="2291"/>
                  </a:cubicBezTo>
                  <a:cubicBezTo>
                    <a:pt x="10704" y="2318"/>
                    <a:pt x="10541" y="2250"/>
                    <a:pt x="10446" y="2121"/>
                  </a:cubicBezTo>
                  <a:cubicBezTo>
                    <a:pt x="10364" y="1999"/>
                    <a:pt x="10215" y="1938"/>
                    <a:pt x="10079" y="1978"/>
                  </a:cubicBezTo>
                  <a:cubicBezTo>
                    <a:pt x="9984" y="2019"/>
                    <a:pt x="9868" y="1992"/>
                    <a:pt x="9800" y="1910"/>
                  </a:cubicBezTo>
                  <a:cubicBezTo>
                    <a:pt x="9732" y="1836"/>
                    <a:pt x="9685" y="1741"/>
                    <a:pt x="9617" y="1666"/>
                  </a:cubicBezTo>
                  <a:cubicBezTo>
                    <a:pt x="9508" y="1530"/>
                    <a:pt x="9372" y="1510"/>
                    <a:pt x="9257" y="1611"/>
                  </a:cubicBezTo>
                  <a:cubicBezTo>
                    <a:pt x="9155" y="1707"/>
                    <a:pt x="9066" y="1809"/>
                    <a:pt x="8964" y="1904"/>
                  </a:cubicBezTo>
                  <a:cubicBezTo>
                    <a:pt x="8910" y="1965"/>
                    <a:pt x="8822" y="1958"/>
                    <a:pt x="8774" y="1890"/>
                  </a:cubicBezTo>
                  <a:cubicBezTo>
                    <a:pt x="8652" y="1761"/>
                    <a:pt x="8468" y="1707"/>
                    <a:pt x="8298" y="1761"/>
                  </a:cubicBezTo>
                  <a:cubicBezTo>
                    <a:pt x="7918" y="1843"/>
                    <a:pt x="7551" y="1951"/>
                    <a:pt x="7218" y="2162"/>
                  </a:cubicBezTo>
                  <a:cubicBezTo>
                    <a:pt x="7136" y="2223"/>
                    <a:pt x="7055" y="2291"/>
                    <a:pt x="6987" y="2366"/>
                  </a:cubicBezTo>
                  <a:cubicBezTo>
                    <a:pt x="6851" y="2509"/>
                    <a:pt x="6898" y="2787"/>
                    <a:pt x="7082" y="2896"/>
                  </a:cubicBezTo>
                  <a:cubicBezTo>
                    <a:pt x="7136" y="2923"/>
                    <a:pt x="7197" y="2943"/>
                    <a:pt x="7259" y="2950"/>
                  </a:cubicBezTo>
                  <a:cubicBezTo>
                    <a:pt x="7252" y="2943"/>
                    <a:pt x="7252" y="2937"/>
                    <a:pt x="7252" y="2930"/>
                  </a:cubicBezTo>
                  <a:cubicBezTo>
                    <a:pt x="7272" y="2930"/>
                    <a:pt x="7293" y="2923"/>
                    <a:pt x="7313" y="2923"/>
                  </a:cubicBezTo>
                  <a:cubicBezTo>
                    <a:pt x="7361" y="2862"/>
                    <a:pt x="7408" y="2801"/>
                    <a:pt x="7462" y="2740"/>
                  </a:cubicBezTo>
                  <a:cubicBezTo>
                    <a:pt x="7483" y="2726"/>
                    <a:pt x="7517" y="2719"/>
                    <a:pt x="7544" y="2733"/>
                  </a:cubicBezTo>
                  <a:cubicBezTo>
                    <a:pt x="7612" y="2780"/>
                    <a:pt x="7605" y="2842"/>
                    <a:pt x="7530" y="2876"/>
                  </a:cubicBezTo>
                  <a:cubicBezTo>
                    <a:pt x="7456" y="2896"/>
                    <a:pt x="7381" y="2909"/>
                    <a:pt x="7306" y="2923"/>
                  </a:cubicBezTo>
                  <a:cubicBezTo>
                    <a:pt x="7299" y="2930"/>
                    <a:pt x="7286" y="2943"/>
                    <a:pt x="7279" y="2957"/>
                  </a:cubicBezTo>
                  <a:lnTo>
                    <a:pt x="7252" y="2950"/>
                  </a:lnTo>
                  <a:cubicBezTo>
                    <a:pt x="7272" y="3079"/>
                    <a:pt x="7293" y="3202"/>
                    <a:pt x="7333" y="3324"/>
                  </a:cubicBezTo>
                  <a:cubicBezTo>
                    <a:pt x="7415" y="3562"/>
                    <a:pt x="7422" y="3562"/>
                    <a:pt x="7340" y="3650"/>
                  </a:cubicBezTo>
                  <a:cubicBezTo>
                    <a:pt x="7265" y="3718"/>
                    <a:pt x="7191" y="3793"/>
                    <a:pt x="7123" y="3868"/>
                  </a:cubicBezTo>
                  <a:cubicBezTo>
                    <a:pt x="6966" y="4072"/>
                    <a:pt x="7041" y="4289"/>
                    <a:pt x="7293" y="4425"/>
                  </a:cubicBezTo>
                  <a:cubicBezTo>
                    <a:pt x="7347" y="4452"/>
                    <a:pt x="7388" y="4479"/>
                    <a:pt x="7435" y="4513"/>
                  </a:cubicBezTo>
                  <a:cubicBezTo>
                    <a:pt x="7408" y="4527"/>
                    <a:pt x="7374" y="4541"/>
                    <a:pt x="7340" y="4547"/>
                  </a:cubicBezTo>
                  <a:cubicBezTo>
                    <a:pt x="7272" y="4554"/>
                    <a:pt x="7204" y="4561"/>
                    <a:pt x="7136" y="4574"/>
                  </a:cubicBezTo>
                  <a:cubicBezTo>
                    <a:pt x="6932" y="4636"/>
                    <a:pt x="6864" y="4758"/>
                    <a:pt x="6898" y="4955"/>
                  </a:cubicBezTo>
                  <a:cubicBezTo>
                    <a:pt x="6939" y="5220"/>
                    <a:pt x="7068" y="5472"/>
                    <a:pt x="7265" y="5662"/>
                  </a:cubicBezTo>
                  <a:cubicBezTo>
                    <a:pt x="7435" y="5832"/>
                    <a:pt x="7673" y="5906"/>
                    <a:pt x="7911" y="5866"/>
                  </a:cubicBezTo>
                  <a:cubicBezTo>
                    <a:pt x="7911" y="5859"/>
                    <a:pt x="7904" y="5845"/>
                    <a:pt x="7897" y="5839"/>
                  </a:cubicBezTo>
                  <a:cubicBezTo>
                    <a:pt x="7925" y="5832"/>
                    <a:pt x="7945" y="5818"/>
                    <a:pt x="7965" y="5805"/>
                  </a:cubicBezTo>
                  <a:cubicBezTo>
                    <a:pt x="7952" y="5818"/>
                    <a:pt x="7931" y="5839"/>
                    <a:pt x="7925" y="5866"/>
                  </a:cubicBezTo>
                  <a:lnTo>
                    <a:pt x="7891" y="5866"/>
                  </a:lnTo>
                  <a:cubicBezTo>
                    <a:pt x="7938" y="5981"/>
                    <a:pt x="7965" y="6110"/>
                    <a:pt x="8047" y="6199"/>
                  </a:cubicBezTo>
                  <a:cubicBezTo>
                    <a:pt x="8312" y="6477"/>
                    <a:pt x="8652" y="6613"/>
                    <a:pt x="9039" y="6681"/>
                  </a:cubicBezTo>
                  <a:cubicBezTo>
                    <a:pt x="9325" y="6729"/>
                    <a:pt x="9556" y="6600"/>
                    <a:pt x="9800" y="6484"/>
                  </a:cubicBezTo>
                  <a:cubicBezTo>
                    <a:pt x="9800" y="6477"/>
                    <a:pt x="9800" y="6464"/>
                    <a:pt x="9793" y="6450"/>
                  </a:cubicBezTo>
                  <a:cubicBezTo>
                    <a:pt x="9821" y="6437"/>
                    <a:pt x="9868" y="6409"/>
                    <a:pt x="9814" y="6477"/>
                  </a:cubicBezTo>
                  <a:lnTo>
                    <a:pt x="9800" y="6484"/>
                  </a:lnTo>
                  <a:cubicBezTo>
                    <a:pt x="9834" y="6600"/>
                    <a:pt x="9814" y="6742"/>
                    <a:pt x="9929" y="6817"/>
                  </a:cubicBezTo>
                  <a:cubicBezTo>
                    <a:pt x="10296" y="7082"/>
                    <a:pt x="10759" y="7177"/>
                    <a:pt x="11200" y="7082"/>
                  </a:cubicBezTo>
                  <a:cubicBezTo>
                    <a:pt x="11662" y="6980"/>
                    <a:pt x="12158" y="6906"/>
                    <a:pt x="12444" y="6450"/>
                  </a:cubicBezTo>
                  <a:cubicBezTo>
                    <a:pt x="12512" y="6348"/>
                    <a:pt x="12627" y="6287"/>
                    <a:pt x="12750" y="6273"/>
                  </a:cubicBezTo>
                  <a:cubicBezTo>
                    <a:pt x="12757" y="6260"/>
                    <a:pt x="12757" y="6253"/>
                    <a:pt x="12763" y="6239"/>
                  </a:cubicBezTo>
                  <a:lnTo>
                    <a:pt x="12784" y="6260"/>
                  </a:lnTo>
                  <a:cubicBezTo>
                    <a:pt x="12770" y="6260"/>
                    <a:pt x="12763" y="6267"/>
                    <a:pt x="12750" y="6273"/>
                  </a:cubicBezTo>
                  <a:cubicBezTo>
                    <a:pt x="12729" y="6321"/>
                    <a:pt x="12702" y="6369"/>
                    <a:pt x="12682" y="6416"/>
                  </a:cubicBezTo>
                  <a:cubicBezTo>
                    <a:pt x="12661" y="6443"/>
                    <a:pt x="12648" y="6471"/>
                    <a:pt x="12634" y="6498"/>
                  </a:cubicBezTo>
                  <a:cubicBezTo>
                    <a:pt x="12600" y="6627"/>
                    <a:pt x="12655" y="6763"/>
                    <a:pt x="12777" y="6824"/>
                  </a:cubicBezTo>
                  <a:cubicBezTo>
                    <a:pt x="12974" y="6906"/>
                    <a:pt x="13219" y="6858"/>
                    <a:pt x="13382" y="7028"/>
                  </a:cubicBezTo>
                  <a:lnTo>
                    <a:pt x="13429" y="7028"/>
                  </a:lnTo>
                  <a:lnTo>
                    <a:pt x="13450" y="7075"/>
                  </a:lnTo>
                  <a:lnTo>
                    <a:pt x="13409" y="7048"/>
                  </a:lnTo>
                  <a:cubicBezTo>
                    <a:pt x="13402" y="7041"/>
                    <a:pt x="13389" y="7035"/>
                    <a:pt x="13382" y="7028"/>
                  </a:cubicBezTo>
                  <a:cubicBezTo>
                    <a:pt x="12655" y="6980"/>
                    <a:pt x="11941" y="6987"/>
                    <a:pt x="11268" y="7327"/>
                  </a:cubicBezTo>
                  <a:cubicBezTo>
                    <a:pt x="10976" y="7470"/>
                    <a:pt x="10657" y="7449"/>
                    <a:pt x="10337" y="7354"/>
                  </a:cubicBezTo>
                  <a:cubicBezTo>
                    <a:pt x="10133" y="7306"/>
                    <a:pt x="9929" y="7272"/>
                    <a:pt x="9719" y="7259"/>
                  </a:cubicBezTo>
                  <a:cubicBezTo>
                    <a:pt x="9603" y="7245"/>
                    <a:pt x="9413" y="7388"/>
                    <a:pt x="9406" y="7490"/>
                  </a:cubicBezTo>
                  <a:cubicBezTo>
                    <a:pt x="9386" y="7762"/>
                    <a:pt x="9372" y="8034"/>
                    <a:pt x="9352" y="8305"/>
                  </a:cubicBezTo>
                  <a:cubicBezTo>
                    <a:pt x="9345" y="8401"/>
                    <a:pt x="9311" y="8441"/>
                    <a:pt x="9257" y="8414"/>
                  </a:cubicBezTo>
                  <a:cubicBezTo>
                    <a:pt x="9229" y="8394"/>
                    <a:pt x="9216" y="8367"/>
                    <a:pt x="9209" y="8333"/>
                  </a:cubicBezTo>
                  <a:cubicBezTo>
                    <a:pt x="9107" y="7633"/>
                    <a:pt x="8699" y="7157"/>
                    <a:pt x="8061" y="6838"/>
                  </a:cubicBezTo>
                  <a:cubicBezTo>
                    <a:pt x="8027" y="6824"/>
                    <a:pt x="7999" y="6804"/>
                    <a:pt x="7972" y="6783"/>
                  </a:cubicBezTo>
                  <a:cubicBezTo>
                    <a:pt x="7816" y="6695"/>
                    <a:pt x="7619" y="6722"/>
                    <a:pt x="7483" y="6844"/>
                  </a:cubicBezTo>
                  <a:cubicBezTo>
                    <a:pt x="7272" y="7048"/>
                    <a:pt x="7068" y="7266"/>
                    <a:pt x="6864" y="7476"/>
                  </a:cubicBezTo>
                  <a:cubicBezTo>
                    <a:pt x="6926" y="7599"/>
                    <a:pt x="6994" y="7735"/>
                    <a:pt x="6919" y="7857"/>
                  </a:cubicBezTo>
                  <a:close/>
                  <a:moveTo>
                    <a:pt x="4717" y="14333"/>
                  </a:moveTo>
                  <a:lnTo>
                    <a:pt x="4676" y="14279"/>
                  </a:lnTo>
                  <a:lnTo>
                    <a:pt x="4737" y="14306"/>
                  </a:lnTo>
                  <a:lnTo>
                    <a:pt x="4771" y="14340"/>
                  </a:lnTo>
                  <a:close/>
                  <a:moveTo>
                    <a:pt x="5193" y="12668"/>
                  </a:moveTo>
                  <a:lnTo>
                    <a:pt x="5138" y="12689"/>
                  </a:lnTo>
                  <a:lnTo>
                    <a:pt x="5172" y="12641"/>
                  </a:lnTo>
                  <a:lnTo>
                    <a:pt x="5220" y="12614"/>
                  </a:lnTo>
                  <a:close/>
                  <a:moveTo>
                    <a:pt x="6307" y="15047"/>
                  </a:moveTo>
                  <a:cubicBezTo>
                    <a:pt x="6307" y="15054"/>
                    <a:pt x="6300" y="15061"/>
                    <a:pt x="6294" y="15067"/>
                  </a:cubicBezTo>
                  <a:cubicBezTo>
                    <a:pt x="6287" y="15095"/>
                    <a:pt x="6273" y="15122"/>
                    <a:pt x="6266" y="15156"/>
                  </a:cubicBezTo>
                  <a:lnTo>
                    <a:pt x="6185" y="15197"/>
                  </a:lnTo>
                  <a:lnTo>
                    <a:pt x="6110" y="15244"/>
                  </a:lnTo>
                  <a:lnTo>
                    <a:pt x="6239" y="15129"/>
                  </a:lnTo>
                  <a:cubicBezTo>
                    <a:pt x="6260" y="15108"/>
                    <a:pt x="6273" y="15095"/>
                    <a:pt x="6294" y="15074"/>
                  </a:cubicBezTo>
                  <a:cubicBezTo>
                    <a:pt x="6307" y="15054"/>
                    <a:pt x="6314" y="15006"/>
                    <a:pt x="6321" y="14979"/>
                  </a:cubicBezTo>
                  <a:cubicBezTo>
                    <a:pt x="6321" y="14999"/>
                    <a:pt x="6321" y="15027"/>
                    <a:pt x="6307" y="15047"/>
                  </a:cubicBezTo>
                  <a:close/>
                  <a:moveTo>
                    <a:pt x="19349" y="6708"/>
                  </a:moveTo>
                  <a:cubicBezTo>
                    <a:pt x="19376" y="6715"/>
                    <a:pt x="19396" y="6715"/>
                    <a:pt x="19423" y="6729"/>
                  </a:cubicBezTo>
                  <a:cubicBezTo>
                    <a:pt x="19417" y="6742"/>
                    <a:pt x="19403" y="6776"/>
                    <a:pt x="19396" y="6776"/>
                  </a:cubicBezTo>
                  <a:cubicBezTo>
                    <a:pt x="19369" y="6770"/>
                    <a:pt x="19342" y="6763"/>
                    <a:pt x="19321" y="6756"/>
                  </a:cubicBezTo>
                  <a:cubicBezTo>
                    <a:pt x="19328" y="6742"/>
                    <a:pt x="19335" y="6708"/>
                    <a:pt x="19349" y="6708"/>
                  </a:cubicBezTo>
                  <a:close/>
                  <a:moveTo>
                    <a:pt x="8142" y="5635"/>
                  </a:moveTo>
                  <a:cubicBezTo>
                    <a:pt x="8115" y="5648"/>
                    <a:pt x="8094" y="5662"/>
                    <a:pt x="8074" y="5675"/>
                  </a:cubicBezTo>
                  <a:cubicBezTo>
                    <a:pt x="8088" y="5655"/>
                    <a:pt x="8101" y="5635"/>
                    <a:pt x="8115" y="5607"/>
                  </a:cubicBezTo>
                  <a:lnTo>
                    <a:pt x="8162" y="5594"/>
                  </a:lnTo>
                  <a:close/>
                  <a:moveTo>
                    <a:pt x="11357" y="10657"/>
                  </a:moveTo>
                  <a:lnTo>
                    <a:pt x="11343" y="10711"/>
                  </a:lnTo>
                  <a:lnTo>
                    <a:pt x="11268" y="10670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3749162" y="1684089"/>
              <a:ext cx="355187" cy="475439"/>
            </a:xfrm>
            <a:custGeom>
              <a:rect b="b" l="l" r="r" t="t"/>
              <a:pathLst>
                <a:path extrusionOk="0" h="22781" w="17019">
                  <a:moveTo>
                    <a:pt x="3494" y="8312"/>
                  </a:moveTo>
                  <a:cubicBezTo>
                    <a:pt x="3909" y="8359"/>
                    <a:pt x="4235" y="8719"/>
                    <a:pt x="4683" y="8624"/>
                  </a:cubicBezTo>
                  <a:cubicBezTo>
                    <a:pt x="4717" y="8624"/>
                    <a:pt x="4751" y="8651"/>
                    <a:pt x="4778" y="8665"/>
                  </a:cubicBezTo>
                  <a:cubicBezTo>
                    <a:pt x="4840" y="8699"/>
                    <a:pt x="4894" y="8740"/>
                    <a:pt x="4948" y="8780"/>
                  </a:cubicBezTo>
                  <a:cubicBezTo>
                    <a:pt x="5118" y="8910"/>
                    <a:pt x="5268" y="9052"/>
                    <a:pt x="5444" y="9161"/>
                  </a:cubicBezTo>
                  <a:cubicBezTo>
                    <a:pt x="5533" y="9209"/>
                    <a:pt x="5635" y="9222"/>
                    <a:pt x="5737" y="9195"/>
                  </a:cubicBezTo>
                  <a:cubicBezTo>
                    <a:pt x="5811" y="9175"/>
                    <a:pt x="5873" y="9093"/>
                    <a:pt x="5934" y="9025"/>
                  </a:cubicBezTo>
                  <a:cubicBezTo>
                    <a:pt x="5859" y="8944"/>
                    <a:pt x="5791" y="8855"/>
                    <a:pt x="5723" y="8774"/>
                  </a:cubicBezTo>
                  <a:cubicBezTo>
                    <a:pt x="5723" y="8767"/>
                    <a:pt x="5710" y="8767"/>
                    <a:pt x="5710" y="8753"/>
                  </a:cubicBezTo>
                  <a:cubicBezTo>
                    <a:pt x="5553" y="8767"/>
                    <a:pt x="5411" y="8753"/>
                    <a:pt x="5356" y="8583"/>
                  </a:cubicBezTo>
                  <a:lnTo>
                    <a:pt x="5315" y="8583"/>
                  </a:lnTo>
                  <a:lnTo>
                    <a:pt x="5275" y="8536"/>
                  </a:lnTo>
                  <a:lnTo>
                    <a:pt x="5343" y="8556"/>
                  </a:lnTo>
                  <a:cubicBezTo>
                    <a:pt x="5343" y="8570"/>
                    <a:pt x="5349" y="8577"/>
                    <a:pt x="5356" y="8583"/>
                  </a:cubicBezTo>
                  <a:cubicBezTo>
                    <a:pt x="5499" y="8583"/>
                    <a:pt x="5635" y="8611"/>
                    <a:pt x="5703" y="8753"/>
                  </a:cubicBezTo>
                  <a:lnTo>
                    <a:pt x="5744" y="8753"/>
                  </a:lnTo>
                  <a:lnTo>
                    <a:pt x="5954" y="9005"/>
                  </a:lnTo>
                  <a:cubicBezTo>
                    <a:pt x="5947" y="9012"/>
                    <a:pt x="5941" y="9018"/>
                    <a:pt x="5934" y="9032"/>
                  </a:cubicBezTo>
                  <a:cubicBezTo>
                    <a:pt x="6097" y="8998"/>
                    <a:pt x="6260" y="8978"/>
                    <a:pt x="6423" y="8937"/>
                  </a:cubicBezTo>
                  <a:cubicBezTo>
                    <a:pt x="6709" y="8862"/>
                    <a:pt x="6844" y="8665"/>
                    <a:pt x="6838" y="8352"/>
                  </a:cubicBezTo>
                  <a:cubicBezTo>
                    <a:pt x="6831" y="8230"/>
                    <a:pt x="6817" y="8114"/>
                    <a:pt x="6797" y="7999"/>
                  </a:cubicBezTo>
                  <a:cubicBezTo>
                    <a:pt x="6783" y="7999"/>
                    <a:pt x="6776" y="7992"/>
                    <a:pt x="6763" y="7985"/>
                  </a:cubicBezTo>
                  <a:cubicBezTo>
                    <a:pt x="6756" y="7979"/>
                    <a:pt x="6763" y="7958"/>
                    <a:pt x="6763" y="7938"/>
                  </a:cubicBezTo>
                  <a:cubicBezTo>
                    <a:pt x="6593" y="7768"/>
                    <a:pt x="6600" y="7754"/>
                    <a:pt x="6797" y="7578"/>
                  </a:cubicBezTo>
                  <a:lnTo>
                    <a:pt x="6797" y="7557"/>
                  </a:lnTo>
                  <a:cubicBezTo>
                    <a:pt x="6783" y="7482"/>
                    <a:pt x="6804" y="7469"/>
                    <a:pt x="6844" y="7530"/>
                  </a:cubicBezTo>
                  <a:cubicBezTo>
                    <a:pt x="6831" y="7544"/>
                    <a:pt x="6810" y="7564"/>
                    <a:pt x="6797" y="7578"/>
                  </a:cubicBezTo>
                  <a:cubicBezTo>
                    <a:pt x="6783" y="7693"/>
                    <a:pt x="6776" y="7815"/>
                    <a:pt x="6763" y="7938"/>
                  </a:cubicBezTo>
                  <a:lnTo>
                    <a:pt x="6783" y="7958"/>
                  </a:lnTo>
                  <a:cubicBezTo>
                    <a:pt x="6783" y="7972"/>
                    <a:pt x="6790" y="7985"/>
                    <a:pt x="6790" y="7999"/>
                  </a:cubicBezTo>
                  <a:cubicBezTo>
                    <a:pt x="7008" y="8087"/>
                    <a:pt x="7218" y="8169"/>
                    <a:pt x="7429" y="8271"/>
                  </a:cubicBezTo>
                  <a:cubicBezTo>
                    <a:pt x="7476" y="8298"/>
                    <a:pt x="7497" y="8380"/>
                    <a:pt x="7517" y="8441"/>
                  </a:cubicBezTo>
                  <a:cubicBezTo>
                    <a:pt x="7524" y="8468"/>
                    <a:pt x="7504" y="8509"/>
                    <a:pt x="7497" y="8536"/>
                  </a:cubicBezTo>
                  <a:cubicBezTo>
                    <a:pt x="7442" y="8699"/>
                    <a:pt x="7334" y="8869"/>
                    <a:pt x="7347" y="9025"/>
                  </a:cubicBezTo>
                  <a:cubicBezTo>
                    <a:pt x="7361" y="9181"/>
                    <a:pt x="7538" y="9304"/>
                    <a:pt x="7578" y="9460"/>
                  </a:cubicBezTo>
                  <a:cubicBezTo>
                    <a:pt x="7660" y="9793"/>
                    <a:pt x="7830" y="10099"/>
                    <a:pt x="8061" y="10357"/>
                  </a:cubicBezTo>
                  <a:cubicBezTo>
                    <a:pt x="8129" y="10439"/>
                    <a:pt x="8095" y="10568"/>
                    <a:pt x="7993" y="10602"/>
                  </a:cubicBezTo>
                  <a:cubicBezTo>
                    <a:pt x="7898" y="10649"/>
                    <a:pt x="7776" y="10656"/>
                    <a:pt x="7701" y="10717"/>
                  </a:cubicBezTo>
                  <a:cubicBezTo>
                    <a:pt x="7626" y="10785"/>
                    <a:pt x="7572" y="10874"/>
                    <a:pt x="7551" y="10969"/>
                  </a:cubicBezTo>
                  <a:cubicBezTo>
                    <a:pt x="7558" y="11037"/>
                    <a:pt x="7592" y="11098"/>
                    <a:pt x="7653" y="11125"/>
                  </a:cubicBezTo>
                  <a:cubicBezTo>
                    <a:pt x="7925" y="11193"/>
                    <a:pt x="8204" y="10982"/>
                    <a:pt x="8482" y="11118"/>
                  </a:cubicBezTo>
                  <a:cubicBezTo>
                    <a:pt x="8509" y="11132"/>
                    <a:pt x="8537" y="11159"/>
                    <a:pt x="8557" y="11186"/>
                  </a:cubicBezTo>
                  <a:cubicBezTo>
                    <a:pt x="8605" y="11241"/>
                    <a:pt x="8584" y="11322"/>
                    <a:pt x="8516" y="11349"/>
                  </a:cubicBezTo>
                  <a:cubicBezTo>
                    <a:pt x="8421" y="11383"/>
                    <a:pt x="8333" y="11431"/>
                    <a:pt x="8244" y="11478"/>
                  </a:cubicBezTo>
                  <a:cubicBezTo>
                    <a:pt x="8163" y="11553"/>
                    <a:pt x="8149" y="11669"/>
                    <a:pt x="8210" y="11757"/>
                  </a:cubicBezTo>
                  <a:cubicBezTo>
                    <a:pt x="8265" y="11805"/>
                    <a:pt x="8326" y="11832"/>
                    <a:pt x="8394" y="11839"/>
                  </a:cubicBezTo>
                  <a:cubicBezTo>
                    <a:pt x="8462" y="11839"/>
                    <a:pt x="8530" y="11818"/>
                    <a:pt x="8598" y="11791"/>
                  </a:cubicBezTo>
                  <a:cubicBezTo>
                    <a:pt x="8876" y="11723"/>
                    <a:pt x="9080" y="11777"/>
                    <a:pt x="9162" y="12083"/>
                  </a:cubicBezTo>
                  <a:cubicBezTo>
                    <a:pt x="9175" y="12151"/>
                    <a:pt x="9216" y="12212"/>
                    <a:pt x="9277" y="12253"/>
                  </a:cubicBezTo>
                  <a:cubicBezTo>
                    <a:pt x="9617" y="12382"/>
                    <a:pt x="9617" y="12627"/>
                    <a:pt x="9576" y="12933"/>
                  </a:cubicBezTo>
                  <a:cubicBezTo>
                    <a:pt x="9529" y="13273"/>
                    <a:pt x="9536" y="13612"/>
                    <a:pt x="9502" y="13959"/>
                  </a:cubicBezTo>
                  <a:cubicBezTo>
                    <a:pt x="9502" y="14102"/>
                    <a:pt x="9407" y="14224"/>
                    <a:pt x="9271" y="14272"/>
                  </a:cubicBezTo>
                  <a:cubicBezTo>
                    <a:pt x="9060" y="14312"/>
                    <a:pt x="8876" y="14428"/>
                    <a:pt x="8747" y="14598"/>
                  </a:cubicBezTo>
                  <a:cubicBezTo>
                    <a:pt x="8543" y="14890"/>
                    <a:pt x="8244" y="15074"/>
                    <a:pt x="7959" y="15271"/>
                  </a:cubicBezTo>
                  <a:cubicBezTo>
                    <a:pt x="7388" y="15665"/>
                    <a:pt x="7191" y="15706"/>
                    <a:pt x="7558" y="16521"/>
                  </a:cubicBezTo>
                  <a:cubicBezTo>
                    <a:pt x="7558" y="16582"/>
                    <a:pt x="7538" y="16650"/>
                    <a:pt x="7490" y="16691"/>
                  </a:cubicBezTo>
                  <a:cubicBezTo>
                    <a:pt x="7130" y="16684"/>
                    <a:pt x="6804" y="16793"/>
                    <a:pt x="6477" y="16908"/>
                  </a:cubicBezTo>
                  <a:cubicBezTo>
                    <a:pt x="6144" y="17038"/>
                    <a:pt x="5771" y="17004"/>
                    <a:pt x="5465" y="16827"/>
                  </a:cubicBezTo>
                  <a:cubicBezTo>
                    <a:pt x="5275" y="16725"/>
                    <a:pt x="5091" y="16630"/>
                    <a:pt x="4901" y="16548"/>
                  </a:cubicBezTo>
                  <a:cubicBezTo>
                    <a:pt x="4833" y="16535"/>
                    <a:pt x="4765" y="16548"/>
                    <a:pt x="4711" y="16589"/>
                  </a:cubicBezTo>
                  <a:cubicBezTo>
                    <a:pt x="4541" y="16806"/>
                    <a:pt x="4344" y="16997"/>
                    <a:pt x="4119" y="17160"/>
                  </a:cubicBezTo>
                  <a:cubicBezTo>
                    <a:pt x="4017" y="17255"/>
                    <a:pt x="3936" y="17371"/>
                    <a:pt x="3881" y="17493"/>
                  </a:cubicBezTo>
                  <a:cubicBezTo>
                    <a:pt x="3793" y="17690"/>
                    <a:pt x="3820" y="17914"/>
                    <a:pt x="3963" y="18077"/>
                  </a:cubicBezTo>
                  <a:cubicBezTo>
                    <a:pt x="4303" y="18438"/>
                    <a:pt x="4677" y="18628"/>
                    <a:pt x="5179" y="18383"/>
                  </a:cubicBezTo>
                  <a:cubicBezTo>
                    <a:pt x="5309" y="18329"/>
                    <a:pt x="5444" y="18288"/>
                    <a:pt x="5580" y="18261"/>
                  </a:cubicBezTo>
                  <a:cubicBezTo>
                    <a:pt x="5648" y="18247"/>
                    <a:pt x="5716" y="18247"/>
                    <a:pt x="5777" y="18274"/>
                  </a:cubicBezTo>
                  <a:cubicBezTo>
                    <a:pt x="6131" y="18478"/>
                    <a:pt x="6525" y="18349"/>
                    <a:pt x="6899" y="18410"/>
                  </a:cubicBezTo>
                  <a:cubicBezTo>
                    <a:pt x="7076" y="18431"/>
                    <a:pt x="7225" y="18533"/>
                    <a:pt x="7313" y="18689"/>
                  </a:cubicBezTo>
                  <a:cubicBezTo>
                    <a:pt x="7483" y="18988"/>
                    <a:pt x="7606" y="19314"/>
                    <a:pt x="7809" y="19586"/>
                  </a:cubicBezTo>
                  <a:cubicBezTo>
                    <a:pt x="7945" y="19770"/>
                    <a:pt x="8041" y="19905"/>
                    <a:pt x="7918" y="20130"/>
                  </a:cubicBezTo>
                  <a:cubicBezTo>
                    <a:pt x="7864" y="20259"/>
                    <a:pt x="7884" y="20408"/>
                    <a:pt x="7979" y="20517"/>
                  </a:cubicBezTo>
                  <a:cubicBezTo>
                    <a:pt x="8163" y="20803"/>
                    <a:pt x="8428" y="21034"/>
                    <a:pt x="8734" y="21183"/>
                  </a:cubicBezTo>
                  <a:cubicBezTo>
                    <a:pt x="8734" y="21183"/>
                    <a:pt x="8734" y="21190"/>
                    <a:pt x="8734" y="21190"/>
                  </a:cubicBezTo>
                  <a:lnTo>
                    <a:pt x="8754" y="21197"/>
                  </a:lnTo>
                  <a:lnTo>
                    <a:pt x="8734" y="21176"/>
                  </a:lnTo>
                  <a:cubicBezTo>
                    <a:pt x="8972" y="21258"/>
                    <a:pt x="9141" y="21428"/>
                    <a:pt x="9305" y="21604"/>
                  </a:cubicBezTo>
                  <a:cubicBezTo>
                    <a:pt x="9590" y="21910"/>
                    <a:pt x="9889" y="22182"/>
                    <a:pt x="10331" y="22277"/>
                  </a:cubicBezTo>
                  <a:cubicBezTo>
                    <a:pt x="10528" y="22318"/>
                    <a:pt x="10684" y="22495"/>
                    <a:pt x="10868" y="22576"/>
                  </a:cubicBezTo>
                  <a:cubicBezTo>
                    <a:pt x="11058" y="22665"/>
                    <a:pt x="11255" y="22733"/>
                    <a:pt x="11459" y="22780"/>
                  </a:cubicBezTo>
                  <a:cubicBezTo>
                    <a:pt x="11520" y="22780"/>
                    <a:pt x="11581" y="22739"/>
                    <a:pt x="11615" y="22685"/>
                  </a:cubicBezTo>
                  <a:cubicBezTo>
                    <a:pt x="11731" y="22515"/>
                    <a:pt x="11738" y="22291"/>
                    <a:pt x="11642" y="22107"/>
                  </a:cubicBezTo>
                  <a:cubicBezTo>
                    <a:pt x="11371" y="21598"/>
                    <a:pt x="11106" y="21074"/>
                    <a:pt x="10643" y="20687"/>
                  </a:cubicBezTo>
                  <a:cubicBezTo>
                    <a:pt x="10480" y="20558"/>
                    <a:pt x="10453" y="20361"/>
                    <a:pt x="10453" y="20164"/>
                  </a:cubicBezTo>
                  <a:cubicBezTo>
                    <a:pt x="10446" y="20157"/>
                    <a:pt x="10440" y="20157"/>
                    <a:pt x="10433" y="20150"/>
                  </a:cubicBezTo>
                  <a:cubicBezTo>
                    <a:pt x="10426" y="20136"/>
                    <a:pt x="10419" y="20116"/>
                    <a:pt x="10412" y="20103"/>
                  </a:cubicBezTo>
                  <a:lnTo>
                    <a:pt x="10351" y="20062"/>
                  </a:lnTo>
                  <a:cubicBezTo>
                    <a:pt x="10372" y="20069"/>
                    <a:pt x="10399" y="20062"/>
                    <a:pt x="10406" y="20075"/>
                  </a:cubicBezTo>
                  <a:cubicBezTo>
                    <a:pt x="10406" y="20082"/>
                    <a:pt x="10412" y="20096"/>
                    <a:pt x="10412" y="20103"/>
                  </a:cubicBezTo>
                  <a:lnTo>
                    <a:pt x="10453" y="20130"/>
                  </a:lnTo>
                  <a:lnTo>
                    <a:pt x="10453" y="20164"/>
                  </a:lnTo>
                  <a:cubicBezTo>
                    <a:pt x="10779" y="20266"/>
                    <a:pt x="11072" y="20456"/>
                    <a:pt x="11296" y="20707"/>
                  </a:cubicBezTo>
                  <a:cubicBezTo>
                    <a:pt x="11466" y="20925"/>
                    <a:pt x="11697" y="21095"/>
                    <a:pt x="11962" y="21197"/>
                  </a:cubicBezTo>
                  <a:cubicBezTo>
                    <a:pt x="12152" y="21285"/>
                    <a:pt x="12302" y="21435"/>
                    <a:pt x="12390" y="21625"/>
                  </a:cubicBezTo>
                  <a:cubicBezTo>
                    <a:pt x="12485" y="21808"/>
                    <a:pt x="12587" y="21992"/>
                    <a:pt x="12696" y="22162"/>
                  </a:cubicBezTo>
                  <a:cubicBezTo>
                    <a:pt x="12737" y="22216"/>
                    <a:pt x="12805" y="22250"/>
                    <a:pt x="12866" y="22250"/>
                  </a:cubicBezTo>
                  <a:cubicBezTo>
                    <a:pt x="12947" y="22236"/>
                    <a:pt x="12981" y="22141"/>
                    <a:pt x="12940" y="22080"/>
                  </a:cubicBezTo>
                  <a:cubicBezTo>
                    <a:pt x="12777" y="21808"/>
                    <a:pt x="12811" y="21570"/>
                    <a:pt x="12981" y="21312"/>
                  </a:cubicBezTo>
                  <a:cubicBezTo>
                    <a:pt x="13083" y="21136"/>
                    <a:pt x="13219" y="20979"/>
                    <a:pt x="13382" y="20850"/>
                  </a:cubicBezTo>
                  <a:cubicBezTo>
                    <a:pt x="13532" y="20741"/>
                    <a:pt x="13559" y="20565"/>
                    <a:pt x="13518" y="20388"/>
                  </a:cubicBezTo>
                  <a:cubicBezTo>
                    <a:pt x="13498" y="20286"/>
                    <a:pt x="13471" y="20191"/>
                    <a:pt x="13437" y="20089"/>
                  </a:cubicBezTo>
                  <a:cubicBezTo>
                    <a:pt x="13273" y="19749"/>
                    <a:pt x="13205" y="19369"/>
                    <a:pt x="13239" y="18995"/>
                  </a:cubicBezTo>
                  <a:cubicBezTo>
                    <a:pt x="13267" y="18757"/>
                    <a:pt x="13144" y="18621"/>
                    <a:pt x="12954" y="18492"/>
                  </a:cubicBezTo>
                  <a:cubicBezTo>
                    <a:pt x="12764" y="18349"/>
                    <a:pt x="12573" y="18193"/>
                    <a:pt x="12397" y="18030"/>
                  </a:cubicBezTo>
                  <a:cubicBezTo>
                    <a:pt x="12295" y="17935"/>
                    <a:pt x="12240" y="17799"/>
                    <a:pt x="12254" y="17663"/>
                  </a:cubicBezTo>
                  <a:cubicBezTo>
                    <a:pt x="12281" y="17357"/>
                    <a:pt x="12186" y="17051"/>
                    <a:pt x="11989" y="16813"/>
                  </a:cubicBezTo>
                  <a:cubicBezTo>
                    <a:pt x="11962" y="16759"/>
                    <a:pt x="11948" y="16698"/>
                    <a:pt x="11948" y="16630"/>
                  </a:cubicBezTo>
                  <a:lnTo>
                    <a:pt x="11928" y="16630"/>
                  </a:lnTo>
                  <a:lnTo>
                    <a:pt x="11894" y="16596"/>
                  </a:lnTo>
                  <a:lnTo>
                    <a:pt x="11948" y="16616"/>
                  </a:lnTo>
                  <a:cubicBezTo>
                    <a:pt x="11948" y="16623"/>
                    <a:pt x="11948" y="16630"/>
                    <a:pt x="11948" y="16637"/>
                  </a:cubicBezTo>
                  <a:cubicBezTo>
                    <a:pt x="12009" y="16650"/>
                    <a:pt x="12071" y="16657"/>
                    <a:pt x="12132" y="16664"/>
                  </a:cubicBezTo>
                  <a:cubicBezTo>
                    <a:pt x="12438" y="16664"/>
                    <a:pt x="12472" y="16630"/>
                    <a:pt x="12560" y="16331"/>
                  </a:cubicBezTo>
                  <a:cubicBezTo>
                    <a:pt x="12587" y="16236"/>
                    <a:pt x="12621" y="16140"/>
                    <a:pt x="12669" y="16052"/>
                  </a:cubicBezTo>
                  <a:cubicBezTo>
                    <a:pt x="12730" y="15964"/>
                    <a:pt x="12852" y="15950"/>
                    <a:pt x="12927" y="16032"/>
                  </a:cubicBezTo>
                  <a:cubicBezTo>
                    <a:pt x="13070" y="16222"/>
                    <a:pt x="13212" y="16419"/>
                    <a:pt x="13362" y="16609"/>
                  </a:cubicBezTo>
                  <a:cubicBezTo>
                    <a:pt x="13559" y="16854"/>
                    <a:pt x="13688" y="17139"/>
                    <a:pt x="13742" y="17452"/>
                  </a:cubicBezTo>
                  <a:cubicBezTo>
                    <a:pt x="13763" y="17581"/>
                    <a:pt x="13790" y="17717"/>
                    <a:pt x="13824" y="17853"/>
                  </a:cubicBezTo>
                  <a:cubicBezTo>
                    <a:pt x="13844" y="17921"/>
                    <a:pt x="13878" y="17982"/>
                    <a:pt x="13926" y="18030"/>
                  </a:cubicBezTo>
                  <a:cubicBezTo>
                    <a:pt x="14130" y="18220"/>
                    <a:pt x="14347" y="18390"/>
                    <a:pt x="14626" y="18458"/>
                  </a:cubicBezTo>
                  <a:cubicBezTo>
                    <a:pt x="14694" y="18458"/>
                    <a:pt x="14762" y="18424"/>
                    <a:pt x="14796" y="18370"/>
                  </a:cubicBezTo>
                  <a:cubicBezTo>
                    <a:pt x="14864" y="18179"/>
                    <a:pt x="14911" y="17982"/>
                    <a:pt x="14966" y="17785"/>
                  </a:cubicBezTo>
                  <a:cubicBezTo>
                    <a:pt x="14986" y="17642"/>
                    <a:pt x="15095" y="17534"/>
                    <a:pt x="15231" y="17500"/>
                  </a:cubicBezTo>
                  <a:cubicBezTo>
                    <a:pt x="15333" y="17472"/>
                    <a:pt x="15435" y="17452"/>
                    <a:pt x="15530" y="17418"/>
                  </a:cubicBezTo>
                  <a:cubicBezTo>
                    <a:pt x="16012" y="17248"/>
                    <a:pt x="16196" y="16732"/>
                    <a:pt x="16651" y="16507"/>
                  </a:cubicBezTo>
                  <a:cubicBezTo>
                    <a:pt x="16787" y="16446"/>
                    <a:pt x="16882" y="16256"/>
                    <a:pt x="16964" y="16113"/>
                  </a:cubicBezTo>
                  <a:cubicBezTo>
                    <a:pt x="17011" y="16018"/>
                    <a:pt x="17018" y="15916"/>
                    <a:pt x="16991" y="15821"/>
                  </a:cubicBezTo>
                  <a:cubicBezTo>
                    <a:pt x="16909" y="15590"/>
                    <a:pt x="16780" y="15386"/>
                    <a:pt x="16502" y="15332"/>
                  </a:cubicBezTo>
                  <a:cubicBezTo>
                    <a:pt x="16366" y="15305"/>
                    <a:pt x="16230" y="15291"/>
                    <a:pt x="16135" y="15169"/>
                  </a:cubicBezTo>
                  <a:lnTo>
                    <a:pt x="16169" y="15189"/>
                  </a:lnTo>
                  <a:lnTo>
                    <a:pt x="16169" y="15141"/>
                  </a:lnTo>
                  <a:lnTo>
                    <a:pt x="16141" y="15162"/>
                  </a:lnTo>
                  <a:cubicBezTo>
                    <a:pt x="16053" y="15094"/>
                    <a:pt x="16067" y="15026"/>
                    <a:pt x="16141" y="14958"/>
                  </a:cubicBezTo>
                  <a:lnTo>
                    <a:pt x="16162" y="14978"/>
                  </a:lnTo>
                  <a:lnTo>
                    <a:pt x="16162" y="14938"/>
                  </a:lnTo>
                  <a:lnTo>
                    <a:pt x="16135" y="14958"/>
                  </a:lnTo>
                  <a:cubicBezTo>
                    <a:pt x="16087" y="14910"/>
                    <a:pt x="16053" y="14842"/>
                    <a:pt x="15992" y="14815"/>
                  </a:cubicBezTo>
                  <a:cubicBezTo>
                    <a:pt x="15931" y="14795"/>
                    <a:pt x="15856" y="14788"/>
                    <a:pt x="15788" y="14795"/>
                  </a:cubicBezTo>
                  <a:cubicBezTo>
                    <a:pt x="15720" y="14795"/>
                    <a:pt x="15652" y="14795"/>
                    <a:pt x="15584" y="14788"/>
                  </a:cubicBezTo>
                  <a:cubicBezTo>
                    <a:pt x="15448" y="14747"/>
                    <a:pt x="15373" y="14605"/>
                    <a:pt x="15414" y="14469"/>
                  </a:cubicBezTo>
                  <a:cubicBezTo>
                    <a:pt x="15523" y="14156"/>
                    <a:pt x="15530" y="14122"/>
                    <a:pt x="15339" y="14013"/>
                  </a:cubicBezTo>
                  <a:cubicBezTo>
                    <a:pt x="15156" y="13905"/>
                    <a:pt x="14986" y="13809"/>
                    <a:pt x="15000" y="13572"/>
                  </a:cubicBezTo>
                  <a:cubicBezTo>
                    <a:pt x="14809" y="13504"/>
                    <a:pt x="14612" y="13442"/>
                    <a:pt x="14422" y="13361"/>
                  </a:cubicBezTo>
                  <a:cubicBezTo>
                    <a:pt x="14259" y="13293"/>
                    <a:pt x="14137" y="13150"/>
                    <a:pt x="14089" y="12980"/>
                  </a:cubicBezTo>
                  <a:cubicBezTo>
                    <a:pt x="14021" y="12668"/>
                    <a:pt x="13763" y="12437"/>
                    <a:pt x="13443" y="12389"/>
                  </a:cubicBezTo>
                  <a:cubicBezTo>
                    <a:pt x="13328" y="12376"/>
                    <a:pt x="13280" y="12226"/>
                    <a:pt x="13375" y="12144"/>
                  </a:cubicBezTo>
                  <a:cubicBezTo>
                    <a:pt x="13579" y="11913"/>
                    <a:pt x="13804" y="11703"/>
                    <a:pt x="13729" y="11343"/>
                  </a:cubicBezTo>
                  <a:cubicBezTo>
                    <a:pt x="13708" y="11275"/>
                    <a:pt x="13783" y="11247"/>
                    <a:pt x="13865" y="11268"/>
                  </a:cubicBezTo>
                  <a:cubicBezTo>
                    <a:pt x="14035" y="11329"/>
                    <a:pt x="14204" y="11370"/>
                    <a:pt x="14374" y="11404"/>
                  </a:cubicBezTo>
                  <a:cubicBezTo>
                    <a:pt x="14476" y="11404"/>
                    <a:pt x="14571" y="11363"/>
                    <a:pt x="14639" y="11288"/>
                  </a:cubicBezTo>
                  <a:cubicBezTo>
                    <a:pt x="14680" y="11220"/>
                    <a:pt x="14639" y="11098"/>
                    <a:pt x="14633" y="11003"/>
                  </a:cubicBezTo>
                  <a:cubicBezTo>
                    <a:pt x="14626" y="10969"/>
                    <a:pt x="14605" y="10935"/>
                    <a:pt x="14578" y="10914"/>
                  </a:cubicBezTo>
                  <a:cubicBezTo>
                    <a:pt x="14395" y="10758"/>
                    <a:pt x="14320" y="10595"/>
                    <a:pt x="14517" y="10398"/>
                  </a:cubicBezTo>
                  <a:cubicBezTo>
                    <a:pt x="14667" y="10248"/>
                    <a:pt x="14707" y="10017"/>
                    <a:pt x="14619" y="9827"/>
                  </a:cubicBezTo>
                  <a:cubicBezTo>
                    <a:pt x="14510" y="9542"/>
                    <a:pt x="14361" y="9263"/>
                    <a:pt x="14293" y="8971"/>
                  </a:cubicBezTo>
                  <a:cubicBezTo>
                    <a:pt x="14177" y="8488"/>
                    <a:pt x="13912" y="8182"/>
                    <a:pt x="13409" y="8080"/>
                  </a:cubicBezTo>
                  <a:cubicBezTo>
                    <a:pt x="13192" y="8033"/>
                    <a:pt x="13036" y="7917"/>
                    <a:pt x="12988" y="7680"/>
                  </a:cubicBezTo>
                  <a:cubicBezTo>
                    <a:pt x="12968" y="7612"/>
                    <a:pt x="12852" y="7564"/>
                    <a:pt x="12771" y="7510"/>
                  </a:cubicBezTo>
                  <a:cubicBezTo>
                    <a:pt x="12771" y="7516"/>
                    <a:pt x="12771" y="7516"/>
                    <a:pt x="12771" y="7516"/>
                  </a:cubicBezTo>
                  <a:lnTo>
                    <a:pt x="12716" y="7564"/>
                  </a:lnTo>
                  <a:lnTo>
                    <a:pt x="12757" y="7503"/>
                  </a:lnTo>
                  <a:lnTo>
                    <a:pt x="12771" y="7510"/>
                  </a:lnTo>
                  <a:cubicBezTo>
                    <a:pt x="12852" y="7279"/>
                    <a:pt x="12872" y="7041"/>
                    <a:pt x="12737" y="6823"/>
                  </a:cubicBezTo>
                  <a:cubicBezTo>
                    <a:pt x="12655" y="6674"/>
                    <a:pt x="12546" y="6538"/>
                    <a:pt x="12431" y="6409"/>
                  </a:cubicBezTo>
                  <a:cubicBezTo>
                    <a:pt x="12281" y="6239"/>
                    <a:pt x="12111" y="6171"/>
                    <a:pt x="11873" y="6307"/>
                  </a:cubicBezTo>
                  <a:cubicBezTo>
                    <a:pt x="11676" y="6415"/>
                    <a:pt x="11595" y="6409"/>
                    <a:pt x="11534" y="6246"/>
                  </a:cubicBezTo>
                  <a:cubicBezTo>
                    <a:pt x="11425" y="5967"/>
                    <a:pt x="11228" y="6028"/>
                    <a:pt x="11024" y="6055"/>
                  </a:cubicBezTo>
                  <a:cubicBezTo>
                    <a:pt x="10983" y="6055"/>
                    <a:pt x="10949" y="6048"/>
                    <a:pt x="10922" y="6028"/>
                  </a:cubicBezTo>
                  <a:cubicBezTo>
                    <a:pt x="10854" y="5981"/>
                    <a:pt x="10881" y="5940"/>
                    <a:pt x="10942" y="5872"/>
                  </a:cubicBezTo>
                  <a:cubicBezTo>
                    <a:pt x="11038" y="5777"/>
                    <a:pt x="11119" y="5661"/>
                    <a:pt x="11187" y="5546"/>
                  </a:cubicBezTo>
                  <a:cubicBezTo>
                    <a:pt x="11214" y="5478"/>
                    <a:pt x="11207" y="5410"/>
                    <a:pt x="11167" y="5355"/>
                  </a:cubicBezTo>
                  <a:cubicBezTo>
                    <a:pt x="11106" y="5274"/>
                    <a:pt x="10997" y="5233"/>
                    <a:pt x="10942" y="5151"/>
                  </a:cubicBezTo>
                  <a:cubicBezTo>
                    <a:pt x="10854" y="5022"/>
                    <a:pt x="10997" y="4900"/>
                    <a:pt x="11004" y="4771"/>
                  </a:cubicBezTo>
                  <a:cubicBezTo>
                    <a:pt x="11010" y="4594"/>
                    <a:pt x="10929" y="4424"/>
                    <a:pt x="10786" y="4322"/>
                  </a:cubicBezTo>
                  <a:cubicBezTo>
                    <a:pt x="10460" y="4071"/>
                    <a:pt x="10120" y="3840"/>
                    <a:pt x="9787" y="3602"/>
                  </a:cubicBezTo>
                  <a:lnTo>
                    <a:pt x="9774" y="3588"/>
                  </a:lnTo>
                  <a:lnTo>
                    <a:pt x="9767" y="3588"/>
                  </a:lnTo>
                  <a:lnTo>
                    <a:pt x="9801" y="3616"/>
                  </a:lnTo>
                  <a:cubicBezTo>
                    <a:pt x="9461" y="3575"/>
                    <a:pt x="9175" y="3704"/>
                    <a:pt x="8904" y="3874"/>
                  </a:cubicBezTo>
                  <a:cubicBezTo>
                    <a:pt x="8666" y="4037"/>
                    <a:pt x="8353" y="4050"/>
                    <a:pt x="8102" y="3908"/>
                  </a:cubicBezTo>
                  <a:cubicBezTo>
                    <a:pt x="7843" y="3765"/>
                    <a:pt x="7667" y="3860"/>
                    <a:pt x="7483" y="3976"/>
                  </a:cubicBezTo>
                  <a:cubicBezTo>
                    <a:pt x="7483" y="3996"/>
                    <a:pt x="7476" y="4010"/>
                    <a:pt x="7470" y="4030"/>
                  </a:cubicBezTo>
                  <a:cubicBezTo>
                    <a:pt x="7422" y="4044"/>
                    <a:pt x="7388" y="4071"/>
                    <a:pt x="7347" y="4105"/>
                  </a:cubicBezTo>
                  <a:lnTo>
                    <a:pt x="7442" y="4003"/>
                  </a:lnTo>
                  <a:cubicBezTo>
                    <a:pt x="7456" y="3996"/>
                    <a:pt x="7470" y="3989"/>
                    <a:pt x="7483" y="3976"/>
                  </a:cubicBezTo>
                  <a:cubicBezTo>
                    <a:pt x="7524" y="3799"/>
                    <a:pt x="7565" y="3622"/>
                    <a:pt x="7612" y="3446"/>
                  </a:cubicBezTo>
                  <a:cubicBezTo>
                    <a:pt x="7735" y="2997"/>
                    <a:pt x="7918" y="2569"/>
                    <a:pt x="7925" y="2086"/>
                  </a:cubicBezTo>
                  <a:cubicBezTo>
                    <a:pt x="7932" y="1964"/>
                    <a:pt x="7986" y="1842"/>
                    <a:pt x="8075" y="1753"/>
                  </a:cubicBezTo>
                  <a:cubicBezTo>
                    <a:pt x="8068" y="1692"/>
                    <a:pt x="8061" y="1624"/>
                    <a:pt x="8061" y="1556"/>
                  </a:cubicBezTo>
                  <a:cubicBezTo>
                    <a:pt x="8061" y="1155"/>
                    <a:pt x="7905" y="1087"/>
                    <a:pt x="7572" y="999"/>
                  </a:cubicBezTo>
                  <a:cubicBezTo>
                    <a:pt x="7402" y="965"/>
                    <a:pt x="7218" y="965"/>
                    <a:pt x="7055" y="1013"/>
                  </a:cubicBezTo>
                  <a:cubicBezTo>
                    <a:pt x="6641" y="1094"/>
                    <a:pt x="6267" y="1339"/>
                    <a:pt x="5832" y="1339"/>
                  </a:cubicBezTo>
                  <a:cubicBezTo>
                    <a:pt x="5478" y="1332"/>
                    <a:pt x="5145" y="1488"/>
                    <a:pt x="4921" y="1760"/>
                  </a:cubicBezTo>
                  <a:cubicBezTo>
                    <a:pt x="4806" y="1889"/>
                    <a:pt x="4636" y="1971"/>
                    <a:pt x="4520" y="2093"/>
                  </a:cubicBezTo>
                  <a:cubicBezTo>
                    <a:pt x="4187" y="2447"/>
                    <a:pt x="4078" y="2854"/>
                    <a:pt x="4228" y="3323"/>
                  </a:cubicBezTo>
                  <a:cubicBezTo>
                    <a:pt x="4262" y="3425"/>
                    <a:pt x="4296" y="3520"/>
                    <a:pt x="4153" y="3554"/>
                  </a:cubicBezTo>
                  <a:cubicBezTo>
                    <a:pt x="3970" y="3588"/>
                    <a:pt x="3854" y="3724"/>
                    <a:pt x="3705" y="3813"/>
                  </a:cubicBezTo>
                  <a:cubicBezTo>
                    <a:pt x="3535" y="3915"/>
                    <a:pt x="3460" y="4057"/>
                    <a:pt x="3521" y="4241"/>
                  </a:cubicBezTo>
                  <a:cubicBezTo>
                    <a:pt x="3576" y="4431"/>
                    <a:pt x="3644" y="4635"/>
                    <a:pt x="3705" y="4832"/>
                  </a:cubicBezTo>
                  <a:cubicBezTo>
                    <a:pt x="3725" y="4893"/>
                    <a:pt x="3739" y="4961"/>
                    <a:pt x="3745" y="5029"/>
                  </a:cubicBezTo>
                  <a:cubicBezTo>
                    <a:pt x="3739" y="5063"/>
                    <a:pt x="3725" y="5097"/>
                    <a:pt x="3698" y="5117"/>
                  </a:cubicBezTo>
                  <a:cubicBezTo>
                    <a:pt x="3637" y="5138"/>
                    <a:pt x="3548" y="5172"/>
                    <a:pt x="3521" y="5145"/>
                  </a:cubicBezTo>
                  <a:cubicBezTo>
                    <a:pt x="3215" y="4880"/>
                    <a:pt x="3046" y="4254"/>
                    <a:pt x="3181" y="3928"/>
                  </a:cubicBezTo>
                  <a:cubicBezTo>
                    <a:pt x="3188" y="3894"/>
                    <a:pt x="3202" y="3860"/>
                    <a:pt x="3215" y="3833"/>
                  </a:cubicBezTo>
                  <a:cubicBezTo>
                    <a:pt x="3270" y="3704"/>
                    <a:pt x="3331" y="3575"/>
                    <a:pt x="3406" y="3466"/>
                  </a:cubicBezTo>
                  <a:cubicBezTo>
                    <a:pt x="3603" y="3235"/>
                    <a:pt x="3644" y="2984"/>
                    <a:pt x="3616" y="2691"/>
                  </a:cubicBezTo>
                  <a:cubicBezTo>
                    <a:pt x="3603" y="2515"/>
                    <a:pt x="3678" y="2345"/>
                    <a:pt x="3813" y="2229"/>
                  </a:cubicBezTo>
                  <a:cubicBezTo>
                    <a:pt x="3915" y="2134"/>
                    <a:pt x="4031" y="2052"/>
                    <a:pt x="4119" y="1951"/>
                  </a:cubicBezTo>
                  <a:cubicBezTo>
                    <a:pt x="4500" y="1488"/>
                    <a:pt x="4982" y="1128"/>
                    <a:pt x="5533" y="890"/>
                  </a:cubicBezTo>
                  <a:cubicBezTo>
                    <a:pt x="5594" y="863"/>
                    <a:pt x="5642" y="809"/>
                    <a:pt x="5676" y="748"/>
                  </a:cubicBezTo>
                  <a:cubicBezTo>
                    <a:pt x="5703" y="686"/>
                    <a:pt x="5703" y="619"/>
                    <a:pt x="5676" y="557"/>
                  </a:cubicBezTo>
                  <a:cubicBezTo>
                    <a:pt x="5587" y="449"/>
                    <a:pt x="5485" y="360"/>
                    <a:pt x="5363" y="299"/>
                  </a:cubicBezTo>
                  <a:cubicBezTo>
                    <a:pt x="4656" y="0"/>
                    <a:pt x="3977" y="143"/>
                    <a:pt x="3351" y="517"/>
                  </a:cubicBezTo>
                  <a:cubicBezTo>
                    <a:pt x="3052" y="686"/>
                    <a:pt x="2787" y="931"/>
                    <a:pt x="2515" y="1142"/>
                  </a:cubicBezTo>
                  <a:cubicBezTo>
                    <a:pt x="2101" y="1461"/>
                    <a:pt x="1897" y="1985"/>
                    <a:pt x="1428" y="2256"/>
                  </a:cubicBezTo>
                  <a:cubicBezTo>
                    <a:pt x="1374" y="2297"/>
                    <a:pt x="1326" y="2351"/>
                    <a:pt x="1292" y="2413"/>
                  </a:cubicBezTo>
                  <a:cubicBezTo>
                    <a:pt x="1217" y="2528"/>
                    <a:pt x="1143" y="2644"/>
                    <a:pt x="1075" y="2766"/>
                  </a:cubicBezTo>
                  <a:cubicBezTo>
                    <a:pt x="1007" y="2888"/>
                    <a:pt x="980" y="3045"/>
                    <a:pt x="884" y="3133"/>
                  </a:cubicBezTo>
                  <a:cubicBezTo>
                    <a:pt x="470" y="3493"/>
                    <a:pt x="354" y="4010"/>
                    <a:pt x="123" y="4465"/>
                  </a:cubicBezTo>
                  <a:cubicBezTo>
                    <a:pt x="1" y="4689"/>
                    <a:pt x="116" y="4934"/>
                    <a:pt x="381" y="5049"/>
                  </a:cubicBezTo>
                  <a:cubicBezTo>
                    <a:pt x="647" y="5158"/>
                    <a:pt x="912" y="5240"/>
                    <a:pt x="1163" y="5362"/>
                  </a:cubicBezTo>
                  <a:cubicBezTo>
                    <a:pt x="1251" y="5410"/>
                    <a:pt x="1326" y="5484"/>
                    <a:pt x="1380" y="5573"/>
                  </a:cubicBezTo>
                  <a:cubicBezTo>
                    <a:pt x="1408" y="5627"/>
                    <a:pt x="1408" y="5695"/>
                    <a:pt x="1374" y="5749"/>
                  </a:cubicBezTo>
                  <a:cubicBezTo>
                    <a:pt x="1326" y="5797"/>
                    <a:pt x="1258" y="5817"/>
                    <a:pt x="1190" y="5811"/>
                  </a:cubicBezTo>
                  <a:cubicBezTo>
                    <a:pt x="1007" y="5722"/>
                    <a:pt x="830" y="5600"/>
                    <a:pt x="647" y="5505"/>
                  </a:cubicBezTo>
                  <a:cubicBezTo>
                    <a:pt x="375" y="5382"/>
                    <a:pt x="62" y="5566"/>
                    <a:pt x="35" y="5865"/>
                  </a:cubicBezTo>
                  <a:cubicBezTo>
                    <a:pt x="28" y="6035"/>
                    <a:pt x="35" y="6205"/>
                    <a:pt x="48" y="6375"/>
                  </a:cubicBezTo>
                  <a:cubicBezTo>
                    <a:pt x="76" y="6633"/>
                    <a:pt x="266" y="6803"/>
                    <a:pt x="409" y="6993"/>
                  </a:cubicBezTo>
                  <a:cubicBezTo>
                    <a:pt x="531" y="7149"/>
                    <a:pt x="721" y="7136"/>
                    <a:pt x="891" y="7163"/>
                  </a:cubicBezTo>
                  <a:cubicBezTo>
                    <a:pt x="993" y="7183"/>
                    <a:pt x="1102" y="7183"/>
                    <a:pt x="1204" y="7204"/>
                  </a:cubicBezTo>
                  <a:cubicBezTo>
                    <a:pt x="1394" y="7245"/>
                    <a:pt x="1476" y="7394"/>
                    <a:pt x="1537" y="7557"/>
                  </a:cubicBezTo>
                  <a:cubicBezTo>
                    <a:pt x="1713" y="7747"/>
                    <a:pt x="1890" y="7911"/>
                    <a:pt x="2196" y="7856"/>
                  </a:cubicBezTo>
                  <a:cubicBezTo>
                    <a:pt x="2434" y="7815"/>
                    <a:pt x="2549" y="7951"/>
                    <a:pt x="2583" y="8162"/>
                  </a:cubicBezTo>
                  <a:cubicBezTo>
                    <a:pt x="2801" y="8210"/>
                    <a:pt x="3032" y="8196"/>
                    <a:pt x="3215" y="8359"/>
                  </a:cubicBezTo>
                  <a:cubicBezTo>
                    <a:pt x="3304" y="8332"/>
                    <a:pt x="3399" y="8318"/>
                    <a:pt x="3494" y="8312"/>
                  </a:cubicBezTo>
                  <a:close/>
                  <a:moveTo>
                    <a:pt x="8917" y="18234"/>
                  </a:moveTo>
                  <a:cubicBezTo>
                    <a:pt x="8849" y="18234"/>
                    <a:pt x="8788" y="18213"/>
                    <a:pt x="8727" y="18179"/>
                  </a:cubicBezTo>
                  <a:cubicBezTo>
                    <a:pt x="8713" y="18172"/>
                    <a:pt x="8707" y="18125"/>
                    <a:pt x="8720" y="18105"/>
                  </a:cubicBezTo>
                  <a:cubicBezTo>
                    <a:pt x="8815" y="17921"/>
                    <a:pt x="8910" y="17744"/>
                    <a:pt x="9006" y="17561"/>
                  </a:cubicBezTo>
                  <a:cubicBezTo>
                    <a:pt x="9046" y="17486"/>
                    <a:pt x="9087" y="17459"/>
                    <a:pt x="9162" y="17500"/>
                  </a:cubicBezTo>
                  <a:cubicBezTo>
                    <a:pt x="9189" y="17513"/>
                    <a:pt x="9216" y="17540"/>
                    <a:pt x="9237" y="17568"/>
                  </a:cubicBezTo>
                  <a:cubicBezTo>
                    <a:pt x="9277" y="17656"/>
                    <a:pt x="9305" y="17751"/>
                    <a:pt x="9325" y="17812"/>
                  </a:cubicBezTo>
                  <a:cubicBezTo>
                    <a:pt x="9318" y="18043"/>
                    <a:pt x="9169" y="18186"/>
                    <a:pt x="8917" y="18234"/>
                  </a:cubicBezTo>
                  <a:close/>
                  <a:moveTo>
                    <a:pt x="13817" y="9249"/>
                  </a:moveTo>
                  <a:cubicBezTo>
                    <a:pt x="13885" y="9222"/>
                    <a:pt x="13960" y="9277"/>
                    <a:pt x="13953" y="9345"/>
                  </a:cubicBezTo>
                  <a:cubicBezTo>
                    <a:pt x="13960" y="9440"/>
                    <a:pt x="13899" y="9528"/>
                    <a:pt x="13804" y="9555"/>
                  </a:cubicBezTo>
                  <a:cubicBezTo>
                    <a:pt x="13804" y="9562"/>
                    <a:pt x="13810" y="9576"/>
                    <a:pt x="13810" y="9589"/>
                  </a:cubicBezTo>
                  <a:lnTo>
                    <a:pt x="13749" y="9637"/>
                  </a:lnTo>
                  <a:lnTo>
                    <a:pt x="13783" y="9562"/>
                  </a:lnTo>
                  <a:cubicBezTo>
                    <a:pt x="13790" y="9562"/>
                    <a:pt x="13797" y="9555"/>
                    <a:pt x="13804" y="9555"/>
                  </a:cubicBezTo>
                  <a:cubicBezTo>
                    <a:pt x="13783" y="9467"/>
                    <a:pt x="13756" y="9385"/>
                    <a:pt x="13742" y="9304"/>
                  </a:cubicBezTo>
                  <a:cubicBezTo>
                    <a:pt x="13736" y="9290"/>
                    <a:pt x="13783" y="9256"/>
                    <a:pt x="13817" y="9249"/>
                  </a:cubicBezTo>
                  <a:close/>
                  <a:moveTo>
                    <a:pt x="7218" y="4214"/>
                  </a:moveTo>
                  <a:lnTo>
                    <a:pt x="7307" y="4118"/>
                  </a:lnTo>
                  <a:cubicBezTo>
                    <a:pt x="7273" y="4152"/>
                    <a:pt x="7252" y="4193"/>
                    <a:pt x="7245" y="4241"/>
                  </a:cubicBezTo>
                  <a:cubicBezTo>
                    <a:pt x="7239" y="4227"/>
                    <a:pt x="7143" y="4309"/>
                    <a:pt x="7218" y="4214"/>
                  </a:cubicBezTo>
                  <a:close/>
                  <a:moveTo>
                    <a:pt x="3365" y="5559"/>
                  </a:moveTo>
                  <a:lnTo>
                    <a:pt x="3440" y="5593"/>
                  </a:lnTo>
                  <a:lnTo>
                    <a:pt x="3358" y="5620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2"/>
            <p:cNvSpPr/>
            <p:nvPr/>
          </p:nvSpPr>
          <p:spPr>
            <a:xfrm>
              <a:off x="3438846" y="1617847"/>
              <a:ext cx="877" cy="438"/>
            </a:xfrm>
            <a:custGeom>
              <a:rect b="b" l="l" r="r" t="t"/>
              <a:pathLst>
                <a:path extrusionOk="0" h="21" w="42">
                  <a:moveTo>
                    <a:pt x="14" y="14"/>
                  </a:moveTo>
                  <a:cubicBezTo>
                    <a:pt x="21" y="14"/>
                    <a:pt x="34" y="7"/>
                    <a:pt x="41" y="0"/>
                  </a:cubicBezTo>
                  <a:lnTo>
                    <a:pt x="21" y="0"/>
                  </a:lnTo>
                  <a:cubicBezTo>
                    <a:pt x="14" y="7"/>
                    <a:pt x="7" y="14"/>
                    <a:pt x="0" y="2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2"/>
            <p:cNvSpPr/>
            <p:nvPr/>
          </p:nvSpPr>
          <p:spPr>
            <a:xfrm>
              <a:off x="3331762" y="1613173"/>
              <a:ext cx="272479" cy="231198"/>
            </a:xfrm>
            <a:custGeom>
              <a:rect b="b" l="l" r="r" t="t"/>
              <a:pathLst>
                <a:path extrusionOk="0" h="11078" w="13056">
                  <a:moveTo>
                    <a:pt x="5145" y="238"/>
                  </a:moveTo>
                  <a:cubicBezTo>
                    <a:pt x="5009" y="333"/>
                    <a:pt x="4853" y="394"/>
                    <a:pt x="4690" y="401"/>
                  </a:cubicBezTo>
                  <a:cubicBezTo>
                    <a:pt x="4486" y="421"/>
                    <a:pt x="4282" y="435"/>
                    <a:pt x="4078" y="449"/>
                  </a:cubicBezTo>
                  <a:cubicBezTo>
                    <a:pt x="4051" y="503"/>
                    <a:pt x="4010" y="544"/>
                    <a:pt x="3969" y="578"/>
                  </a:cubicBezTo>
                  <a:cubicBezTo>
                    <a:pt x="3514" y="850"/>
                    <a:pt x="3011" y="1013"/>
                    <a:pt x="2528" y="1217"/>
                  </a:cubicBezTo>
                  <a:cubicBezTo>
                    <a:pt x="2297" y="1312"/>
                    <a:pt x="2080" y="1427"/>
                    <a:pt x="2053" y="1713"/>
                  </a:cubicBezTo>
                  <a:cubicBezTo>
                    <a:pt x="2039" y="1828"/>
                    <a:pt x="1937" y="1876"/>
                    <a:pt x="1849" y="1923"/>
                  </a:cubicBezTo>
                  <a:cubicBezTo>
                    <a:pt x="1693" y="2005"/>
                    <a:pt x="1543" y="2093"/>
                    <a:pt x="1394" y="2188"/>
                  </a:cubicBezTo>
                  <a:cubicBezTo>
                    <a:pt x="1210" y="2338"/>
                    <a:pt x="979" y="2494"/>
                    <a:pt x="965" y="2746"/>
                  </a:cubicBezTo>
                  <a:cubicBezTo>
                    <a:pt x="959" y="2902"/>
                    <a:pt x="1074" y="3065"/>
                    <a:pt x="1129" y="3221"/>
                  </a:cubicBezTo>
                  <a:cubicBezTo>
                    <a:pt x="1142" y="3255"/>
                    <a:pt x="1156" y="3289"/>
                    <a:pt x="1162" y="3317"/>
                  </a:cubicBezTo>
                  <a:cubicBezTo>
                    <a:pt x="1203" y="3459"/>
                    <a:pt x="1326" y="3554"/>
                    <a:pt x="1468" y="3568"/>
                  </a:cubicBezTo>
                  <a:cubicBezTo>
                    <a:pt x="1781" y="3609"/>
                    <a:pt x="2094" y="3629"/>
                    <a:pt x="2406" y="3663"/>
                  </a:cubicBezTo>
                  <a:cubicBezTo>
                    <a:pt x="2433" y="3663"/>
                    <a:pt x="2467" y="3711"/>
                    <a:pt x="2474" y="3738"/>
                  </a:cubicBezTo>
                  <a:cubicBezTo>
                    <a:pt x="2488" y="3806"/>
                    <a:pt x="2433" y="3874"/>
                    <a:pt x="2359" y="3867"/>
                  </a:cubicBezTo>
                  <a:cubicBezTo>
                    <a:pt x="2012" y="3901"/>
                    <a:pt x="1659" y="3928"/>
                    <a:pt x="1312" y="3955"/>
                  </a:cubicBezTo>
                  <a:cubicBezTo>
                    <a:pt x="1095" y="3962"/>
                    <a:pt x="891" y="4030"/>
                    <a:pt x="721" y="4159"/>
                  </a:cubicBezTo>
                  <a:cubicBezTo>
                    <a:pt x="646" y="4227"/>
                    <a:pt x="592" y="4316"/>
                    <a:pt x="571" y="4417"/>
                  </a:cubicBezTo>
                  <a:cubicBezTo>
                    <a:pt x="564" y="4553"/>
                    <a:pt x="571" y="4689"/>
                    <a:pt x="598" y="4825"/>
                  </a:cubicBezTo>
                  <a:cubicBezTo>
                    <a:pt x="619" y="5185"/>
                    <a:pt x="666" y="5301"/>
                    <a:pt x="1169" y="5416"/>
                  </a:cubicBezTo>
                  <a:cubicBezTo>
                    <a:pt x="1754" y="5546"/>
                    <a:pt x="2325" y="5709"/>
                    <a:pt x="2929" y="5682"/>
                  </a:cubicBezTo>
                  <a:cubicBezTo>
                    <a:pt x="3038" y="5668"/>
                    <a:pt x="3140" y="5695"/>
                    <a:pt x="3235" y="5743"/>
                  </a:cubicBezTo>
                  <a:cubicBezTo>
                    <a:pt x="3643" y="6015"/>
                    <a:pt x="4030" y="6307"/>
                    <a:pt x="4268" y="6749"/>
                  </a:cubicBezTo>
                  <a:cubicBezTo>
                    <a:pt x="4309" y="6823"/>
                    <a:pt x="4323" y="6884"/>
                    <a:pt x="4261" y="6918"/>
                  </a:cubicBezTo>
                  <a:cubicBezTo>
                    <a:pt x="4234" y="6932"/>
                    <a:pt x="4200" y="6939"/>
                    <a:pt x="4166" y="6932"/>
                  </a:cubicBezTo>
                  <a:cubicBezTo>
                    <a:pt x="3636" y="6878"/>
                    <a:pt x="3147" y="6694"/>
                    <a:pt x="2664" y="6477"/>
                  </a:cubicBezTo>
                  <a:cubicBezTo>
                    <a:pt x="2474" y="6395"/>
                    <a:pt x="2277" y="6280"/>
                    <a:pt x="2080" y="6266"/>
                  </a:cubicBezTo>
                  <a:cubicBezTo>
                    <a:pt x="1591" y="6225"/>
                    <a:pt x="1095" y="6225"/>
                    <a:pt x="605" y="6232"/>
                  </a:cubicBezTo>
                  <a:cubicBezTo>
                    <a:pt x="367" y="6232"/>
                    <a:pt x="225" y="6402"/>
                    <a:pt x="136" y="6606"/>
                  </a:cubicBezTo>
                  <a:cubicBezTo>
                    <a:pt x="34" y="6857"/>
                    <a:pt x="0" y="7136"/>
                    <a:pt x="34" y="7415"/>
                  </a:cubicBezTo>
                  <a:cubicBezTo>
                    <a:pt x="75" y="7911"/>
                    <a:pt x="327" y="8250"/>
                    <a:pt x="823" y="8400"/>
                  </a:cubicBezTo>
                  <a:cubicBezTo>
                    <a:pt x="1054" y="8475"/>
                    <a:pt x="1298" y="8522"/>
                    <a:pt x="1523" y="8617"/>
                  </a:cubicBezTo>
                  <a:cubicBezTo>
                    <a:pt x="1604" y="8672"/>
                    <a:pt x="1645" y="8767"/>
                    <a:pt x="1645" y="8869"/>
                  </a:cubicBezTo>
                  <a:cubicBezTo>
                    <a:pt x="1597" y="9025"/>
                    <a:pt x="1489" y="9168"/>
                    <a:pt x="1428" y="9331"/>
                  </a:cubicBezTo>
                  <a:cubicBezTo>
                    <a:pt x="1380" y="9419"/>
                    <a:pt x="1353" y="9521"/>
                    <a:pt x="1360" y="9623"/>
                  </a:cubicBezTo>
                  <a:cubicBezTo>
                    <a:pt x="1387" y="9827"/>
                    <a:pt x="1441" y="10024"/>
                    <a:pt x="1502" y="10221"/>
                  </a:cubicBezTo>
                  <a:cubicBezTo>
                    <a:pt x="1536" y="10282"/>
                    <a:pt x="1591" y="10323"/>
                    <a:pt x="1659" y="10344"/>
                  </a:cubicBezTo>
                  <a:cubicBezTo>
                    <a:pt x="1761" y="10357"/>
                    <a:pt x="1862" y="10371"/>
                    <a:pt x="1971" y="10371"/>
                  </a:cubicBezTo>
                  <a:cubicBezTo>
                    <a:pt x="2461" y="10405"/>
                    <a:pt x="2963" y="10330"/>
                    <a:pt x="3439" y="10479"/>
                  </a:cubicBezTo>
                  <a:cubicBezTo>
                    <a:pt x="3711" y="10568"/>
                    <a:pt x="4003" y="10541"/>
                    <a:pt x="4255" y="10398"/>
                  </a:cubicBezTo>
                  <a:cubicBezTo>
                    <a:pt x="4411" y="10323"/>
                    <a:pt x="4567" y="10248"/>
                    <a:pt x="4724" y="10167"/>
                  </a:cubicBezTo>
                  <a:cubicBezTo>
                    <a:pt x="4941" y="10045"/>
                    <a:pt x="5193" y="9997"/>
                    <a:pt x="5437" y="10031"/>
                  </a:cubicBezTo>
                  <a:cubicBezTo>
                    <a:pt x="5736" y="10092"/>
                    <a:pt x="5988" y="9997"/>
                    <a:pt x="6232" y="9834"/>
                  </a:cubicBezTo>
                  <a:cubicBezTo>
                    <a:pt x="6348" y="9752"/>
                    <a:pt x="6470" y="9684"/>
                    <a:pt x="6592" y="9623"/>
                  </a:cubicBezTo>
                  <a:cubicBezTo>
                    <a:pt x="6660" y="9589"/>
                    <a:pt x="6742" y="9616"/>
                    <a:pt x="6776" y="9684"/>
                  </a:cubicBezTo>
                  <a:cubicBezTo>
                    <a:pt x="6790" y="9712"/>
                    <a:pt x="6810" y="9746"/>
                    <a:pt x="6824" y="9773"/>
                  </a:cubicBezTo>
                  <a:cubicBezTo>
                    <a:pt x="6871" y="9963"/>
                    <a:pt x="7034" y="10045"/>
                    <a:pt x="7191" y="10112"/>
                  </a:cubicBezTo>
                  <a:cubicBezTo>
                    <a:pt x="7422" y="10228"/>
                    <a:pt x="7313" y="10500"/>
                    <a:pt x="7476" y="10636"/>
                  </a:cubicBezTo>
                  <a:cubicBezTo>
                    <a:pt x="7496" y="10663"/>
                    <a:pt x="7524" y="10697"/>
                    <a:pt x="7551" y="10704"/>
                  </a:cubicBezTo>
                  <a:cubicBezTo>
                    <a:pt x="7884" y="10819"/>
                    <a:pt x="8224" y="10921"/>
                    <a:pt x="8563" y="11003"/>
                  </a:cubicBezTo>
                  <a:cubicBezTo>
                    <a:pt x="8910" y="11078"/>
                    <a:pt x="9270" y="11078"/>
                    <a:pt x="9610" y="10982"/>
                  </a:cubicBezTo>
                  <a:cubicBezTo>
                    <a:pt x="9787" y="10928"/>
                    <a:pt x="9943" y="10840"/>
                    <a:pt x="9990" y="10663"/>
                  </a:cubicBezTo>
                  <a:cubicBezTo>
                    <a:pt x="10086" y="10337"/>
                    <a:pt x="10113" y="10011"/>
                    <a:pt x="9855" y="9739"/>
                  </a:cubicBezTo>
                  <a:lnTo>
                    <a:pt x="9807" y="9739"/>
                  </a:lnTo>
                  <a:cubicBezTo>
                    <a:pt x="9766" y="9813"/>
                    <a:pt x="9685" y="9868"/>
                    <a:pt x="9596" y="9881"/>
                  </a:cubicBezTo>
                  <a:cubicBezTo>
                    <a:pt x="9562" y="9888"/>
                    <a:pt x="9528" y="9881"/>
                    <a:pt x="9494" y="9868"/>
                  </a:cubicBezTo>
                  <a:cubicBezTo>
                    <a:pt x="9420" y="9807"/>
                    <a:pt x="9440" y="9766"/>
                    <a:pt x="9549" y="9752"/>
                  </a:cubicBezTo>
                  <a:cubicBezTo>
                    <a:pt x="9630" y="9746"/>
                    <a:pt x="9719" y="9739"/>
                    <a:pt x="9807" y="9739"/>
                  </a:cubicBezTo>
                  <a:cubicBezTo>
                    <a:pt x="9814" y="9725"/>
                    <a:pt x="9827" y="9712"/>
                    <a:pt x="9834" y="9705"/>
                  </a:cubicBezTo>
                  <a:cubicBezTo>
                    <a:pt x="9841" y="9712"/>
                    <a:pt x="9848" y="9725"/>
                    <a:pt x="9855" y="9732"/>
                  </a:cubicBezTo>
                  <a:lnTo>
                    <a:pt x="9861" y="9732"/>
                  </a:lnTo>
                  <a:cubicBezTo>
                    <a:pt x="9916" y="9644"/>
                    <a:pt x="9977" y="9569"/>
                    <a:pt x="10052" y="9494"/>
                  </a:cubicBezTo>
                  <a:cubicBezTo>
                    <a:pt x="10126" y="9419"/>
                    <a:pt x="10262" y="9385"/>
                    <a:pt x="10330" y="9467"/>
                  </a:cubicBezTo>
                  <a:cubicBezTo>
                    <a:pt x="10480" y="9644"/>
                    <a:pt x="10752" y="9671"/>
                    <a:pt x="10867" y="9881"/>
                  </a:cubicBezTo>
                  <a:cubicBezTo>
                    <a:pt x="11153" y="9847"/>
                    <a:pt x="11384" y="9650"/>
                    <a:pt x="11479" y="9385"/>
                  </a:cubicBezTo>
                  <a:cubicBezTo>
                    <a:pt x="11560" y="9181"/>
                    <a:pt x="11567" y="8978"/>
                    <a:pt x="11438" y="8794"/>
                  </a:cubicBezTo>
                  <a:cubicBezTo>
                    <a:pt x="11356" y="8679"/>
                    <a:pt x="11268" y="8570"/>
                    <a:pt x="11173" y="8475"/>
                  </a:cubicBezTo>
                  <a:cubicBezTo>
                    <a:pt x="11017" y="8339"/>
                    <a:pt x="10915" y="8148"/>
                    <a:pt x="10881" y="7938"/>
                  </a:cubicBezTo>
                  <a:cubicBezTo>
                    <a:pt x="10854" y="7700"/>
                    <a:pt x="10718" y="7482"/>
                    <a:pt x="10521" y="7353"/>
                  </a:cubicBezTo>
                  <a:cubicBezTo>
                    <a:pt x="10283" y="7183"/>
                    <a:pt x="10262" y="6871"/>
                    <a:pt x="10160" y="6619"/>
                  </a:cubicBezTo>
                  <a:cubicBezTo>
                    <a:pt x="10072" y="6456"/>
                    <a:pt x="10113" y="6266"/>
                    <a:pt x="10242" y="6144"/>
                  </a:cubicBezTo>
                  <a:cubicBezTo>
                    <a:pt x="10575" y="5838"/>
                    <a:pt x="10697" y="5464"/>
                    <a:pt x="10684" y="5029"/>
                  </a:cubicBezTo>
                  <a:cubicBezTo>
                    <a:pt x="10684" y="4859"/>
                    <a:pt x="10718" y="4689"/>
                    <a:pt x="10779" y="4526"/>
                  </a:cubicBezTo>
                  <a:cubicBezTo>
                    <a:pt x="10955" y="4044"/>
                    <a:pt x="11159" y="3568"/>
                    <a:pt x="11350" y="3085"/>
                  </a:cubicBezTo>
                  <a:cubicBezTo>
                    <a:pt x="11411" y="2922"/>
                    <a:pt x="11526" y="2780"/>
                    <a:pt x="11676" y="2698"/>
                  </a:cubicBezTo>
                  <a:cubicBezTo>
                    <a:pt x="12097" y="2447"/>
                    <a:pt x="12491" y="2154"/>
                    <a:pt x="12852" y="1821"/>
                  </a:cubicBezTo>
                  <a:cubicBezTo>
                    <a:pt x="12953" y="1726"/>
                    <a:pt x="13015" y="1590"/>
                    <a:pt x="13021" y="1454"/>
                  </a:cubicBezTo>
                  <a:cubicBezTo>
                    <a:pt x="13055" y="1074"/>
                    <a:pt x="12920" y="884"/>
                    <a:pt x="12539" y="775"/>
                  </a:cubicBezTo>
                  <a:cubicBezTo>
                    <a:pt x="12335" y="720"/>
                    <a:pt x="12131" y="659"/>
                    <a:pt x="11927" y="619"/>
                  </a:cubicBezTo>
                  <a:cubicBezTo>
                    <a:pt x="11655" y="571"/>
                    <a:pt x="11452" y="727"/>
                    <a:pt x="11268" y="884"/>
                  </a:cubicBezTo>
                  <a:cubicBezTo>
                    <a:pt x="11119" y="1020"/>
                    <a:pt x="11166" y="1176"/>
                    <a:pt x="11207" y="1359"/>
                  </a:cubicBezTo>
                  <a:cubicBezTo>
                    <a:pt x="11248" y="1577"/>
                    <a:pt x="11268" y="1794"/>
                    <a:pt x="11275" y="2012"/>
                  </a:cubicBezTo>
                  <a:lnTo>
                    <a:pt x="11295" y="2053"/>
                  </a:lnTo>
                  <a:lnTo>
                    <a:pt x="11329" y="2100"/>
                  </a:lnTo>
                  <a:lnTo>
                    <a:pt x="11282" y="2066"/>
                  </a:lnTo>
                  <a:lnTo>
                    <a:pt x="11282" y="2012"/>
                  </a:lnTo>
                  <a:cubicBezTo>
                    <a:pt x="11248" y="1971"/>
                    <a:pt x="11221" y="1923"/>
                    <a:pt x="11200" y="1869"/>
                  </a:cubicBezTo>
                  <a:cubicBezTo>
                    <a:pt x="11146" y="1706"/>
                    <a:pt x="11010" y="1570"/>
                    <a:pt x="10847" y="1516"/>
                  </a:cubicBezTo>
                  <a:cubicBezTo>
                    <a:pt x="10745" y="1495"/>
                    <a:pt x="10643" y="1461"/>
                    <a:pt x="10548" y="1414"/>
                  </a:cubicBezTo>
                  <a:cubicBezTo>
                    <a:pt x="10242" y="1244"/>
                    <a:pt x="10065" y="1393"/>
                    <a:pt x="9936" y="1597"/>
                  </a:cubicBezTo>
                  <a:cubicBezTo>
                    <a:pt x="9841" y="1740"/>
                    <a:pt x="9759" y="1889"/>
                    <a:pt x="9691" y="2053"/>
                  </a:cubicBezTo>
                  <a:cubicBezTo>
                    <a:pt x="9522" y="2467"/>
                    <a:pt x="9433" y="2922"/>
                    <a:pt x="9209" y="3303"/>
                  </a:cubicBezTo>
                  <a:cubicBezTo>
                    <a:pt x="8971" y="3704"/>
                    <a:pt x="8964" y="4152"/>
                    <a:pt x="8801" y="4567"/>
                  </a:cubicBezTo>
                  <a:cubicBezTo>
                    <a:pt x="8788" y="4594"/>
                    <a:pt x="8774" y="4628"/>
                    <a:pt x="8760" y="4662"/>
                  </a:cubicBezTo>
                  <a:cubicBezTo>
                    <a:pt x="8747" y="4689"/>
                    <a:pt x="8726" y="4723"/>
                    <a:pt x="8713" y="4750"/>
                  </a:cubicBezTo>
                  <a:cubicBezTo>
                    <a:pt x="8665" y="4846"/>
                    <a:pt x="8557" y="4893"/>
                    <a:pt x="8448" y="4866"/>
                  </a:cubicBezTo>
                  <a:cubicBezTo>
                    <a:pt x="8366" y="4839"/>
                    <a:pt x="8257" y="4703"/>
                    <a:pt x="8278" y="4635"/>
                  </a:cubicBezTo>
                  <a:cubicBezTo>
                    <a:pt x="8393" y="4275"/>
                    <a:pt x="8475" y="3901"/>
                    <a:pt x="8618" y="3554"/>
                  </a:cubicBezTo>
                  <a:cubicBezTo>
                    <a:pt x="8828" y="3079"/>
                    <a:pt x="8849" y="2542"/>
                    <a:pt x="8686" y="2053"/>
                  </a:cubicBezTo>
                  <a:cubicBezTo>
                    <a:pt x="8645" y="1957"/>
                    <a:pt x="8584" y="1876"/>
                    <a:pt x="8509" y="1808"/>
                  </a:cubicBezTo>
                  <a:cubicBezTo>
                    <a:pt x="8427" y="1706"/>
                    <a:pt x="8183" y="1753"/>
                    <a:pt x="8156" y="1876"/>
                  </a:cubicBezTo>
                  <a:cubicBezTo>
                    <a:pt x="8108" y="2107"/>
                    <a:pt x="8067" y="2338"/>
                    <a:pt x="8020" y="2576"/>
                  </a:cubicBezTo>
                  <a:cubicBezTo>
                    <a:pt x="7992" y="2698"/>
                    <a:pt x="7918" y="2773"/>
                    <a:pt x="7809" y="2746"/>
                  </a:cubicBezTo>
                  <a:cubicBezTo>
                    <a:pt x="7503" y="2644"/>
                    <a:pt x="7184" y="2657"/>
                    <a:pt x="6871" y="2651"/>
                  </a:cubicBezTo>
                  <a:cubicBezTo>
                    <a:pt x="6769" y="2651"/>
                    <a:pt x="6728" y="2630"/>
                    <a:pt x="6762" y="2589"/>
                  </a:cubicBezTo>
                  <a:cubicBezTo>
                    <a:pt x="6783" y="2562"/>
                    <a:pt x="6824" y="2562"/>
                    <a:pt x="6851" y="2542"/>
                  </a:cubicBezTo>
                  <a:cubicBezTo>
                    <a:pt x="7007" y="2460"/>
                    <a:pt x="7163" y="2392"/>
                    <a:pt x="7306" y="2297"/>
                  </a:cubicBezTo>
                  <a:cubicBezTo>
                    <a:pt x="7422" y="2229"/>
                    <a:pt x="7442" y="2046"/>
                    <a:pt x="7394" y="1923"/>
                  </a:cubicBezTo>
                  <a:cubicBezTo>
                    <a:pt x="7279" y="1665"/>
                    <a:pt x="7068" y="1482"/>
                    <a:pt x="6864" y="1291"/>
                  </a:cubicBezTo>
                  <a:cubicBezTo>
                    <a:pt x="6647" y="1087"/>
                    <a:pt x="6443" y="1060"/>
                    <a:pt x="6205" y="1237"/>
                  </a:cubicBezTo>
                  <a:cubicBezTo>
                    <a:pt x="6096" y="1325"/>
                    <a:pt x="6001" y="1414"/>
                    <a:pt x="5906" y="1516"/>
                  </a:cubicBezTo>
                  <a:cubicBezTo>
                    <a:pt x="5831" y="1590"/>
                    <a:pt x="5723" y="1624"/>
                    <a:pt x="5621" y="1604"/>
                  </a:cubicBezTo>
                  <a:cubicBezTo>
                    <a:pt x="5512" y="1590"/>
                    <a:pt x="5519" y="1543"/>
                    <a:pt x="5655" y="1359"/>
                  </a:cubicBezTo>
                  <a:cubicBezTo>
                    <a:pt x="5818" y="1135"/>
                    <a:pt x="5981" y="911"/>
                    <a:pt x="6124" y="680"/>
                  </a:cubicBezTo>
                  <a:cubicBezTo>
                    <a:pt x="6225" y="517"/>
                    <a:pt x="6151" y="279"/>
                    <a:pt x="5967" y="136"/>
                  </a:cubicBezTo>
                  <a:cubicBezTo>
                    <a:pt x="5913" y="95"/>
                    <a:pt x="5852" y="61"/>
                    <a:pt x="5784" y="34"/>
                  </a:cubicBezTo>
                  <a:lnTo>
                    <a:pt x="5818" y="0"/>
                  </a:lnTo>
                  <a:lnTo>
                    <a:pt x="5791" y="0"/>
                  </a:lnTo>
                  <a:cubicBezTo>
                    <a:pt x="5777" y="0"/>
                    <a:pt x="5791" y="21"/>
                    <a:pt x="5791" y="27"/>
                  </a:cubicBezTo>
                  <a:cubicBezTo>
                    <a:pt x="5607" y="211"/>
                    <a:pt x="5362" y="190"/>
                    <a:pt x="5145" y="23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2"/>
            <p:cNvSpPr/>
            <p:nvPr/>
          </p:nvSpPr>
          <p:spPr>
            <a:xfrm>
              <a:off x="3884045" y="1288081"/>
              <a:ext cx="122716" cy="193903"/>
            </a:xfrm>
            <a:custGeom>
              <a:rect b="b" l="l" r="r" t="t"/>
              <a:pathLst>
                <a:path extrusionOk="0" h="9291" w="5880">
                  <a:moveTo>
                    <a:pt x="633" y="8958"/>
                  </a:moveTo>
                  <a:cubicBezTo>
                    <a:pt x="742" y="9033"/>
                    <a:pt x="905" y="9121"/>
                    <a:pt x="1020" y="9094"/>
                  </a:cubicBezTo>
                  <a:cubicBezTo>
                    <a:pt x="1285" y="9039"/>
                    <a:pt x="1503" y="9121"/>
                    <a:pt x="1720" y="9223"/>
                  </a:cubicBezTo>
                  <a:cubicBezTo>
                    <a:pt x="1843" y="9291"/>
                    <a:pt x="1999" y="9277"/>
                    <a:pt x="2101" y="9175"/>
                  </a:cubicBezTo>
                  <a:cubicBezTo>
                    <a:pt x="2210" y="9087"/>
                    <a:pt x="2318" y="9005"/>
                    <a:pt x="2427" y="8917"/>
                  </a:cubicBezTo>
                  <a:lnTo>
                    <a:pt x="2407" y="8937"/>
                  </a:lnTo>
                  <a:lnTo>
                    <a:pt x="2434" y="8965"/>
                  </a:lnTo>
                  <a:cubicBezTo>
                    <a:pt x="2434" y="8951"/>
                    <a:pt x="2434" y="8937"/>
                    <a:pt x="2434" y="8924"/>
                  </a:cubicBezTo>
                  <a:cubicBezTo>
                    <a:pt x="2658" y="8795"/>
                    <a:pt x="2910" y="8706"/>
                    <a:pt x="3093" y="8482"/>
                  </a:cubicBezTo>
                  <a:cubicBezTo>
                    <a:pt x="3243" y="8312"/>
                    <a:pt x="3480" y="8217"/>
                    <a:pt x="3684" y="8095"/>
                  </a:cubicBezTo>
                  <a:cubicBezTo>
                    <a:pt x="3739" y="7993"/>
                    <a:pt x="3793" y="7891"/>
                    <a:pt x="3841" y="7789"/>
                  </a:cubicBezTo>
                  <a:cubicBezTo>
                    <a:pt x="3943" y="7592"/>
                    <a:pt x="4126" y="7538"/>
                    <a:pt x="4323" y="7524"/>
                  </a:cubicBezTo>
                  <a:lnTo>
                    <a:pt x="4330" y="7524"/>
                  </a:lnTo>
                  <a:lnTo>
                    <a:pt x="4330" y="7504"/>
                  </a:lnTo>
                  <a:cubicBezTo>
                    <a:pt x="4316" y="7422"/>
                    <a:pt x="4337" y="7415"/>
                    <a:pt x="4391" y="7483"/>
                  </a:cubicBezTo>
                  <a:lnTo>
                    <a:pt x="4330" y="7524"/>
                  </a:lnTo>
                  <a:cubicBezTo>
                    <a:pt x="4323" y="7809"/>
                    <a:pt x="4344" y="7830"/>
                    <a:pt x="4588" y="7871"/>
                  </a:cubicBezTo>
                  <a:cubicBezTo>
                    <a:pt x="4636" y="7884"/>
                    <a:pt x="4690" y="7884"/>
                    <a:pt x="4744" y="7891"/>
                  </a:cubicBezTo>
                  <a:cubicBezTo>
                    <a:pt x="4914" y="7694"/>
                    <a:pt x="4955" y="7408"/>
                    <a:pt x="5166" y="7245"/>
                  </a:cubicBezTo>
                  <a:cubicBezTo>
                    <a:pt x="5356" y="7096"/>
                    <a:pt x="5594" y="6987"/>
                    <a:pt x="5614" y="6715"/>
                  </a:cubicBezTo>
                  <a:cubicBezTo>
                    <a:pt x="5642" y="6375"/>
                    <a:pt x="5628" y="6036"/>
                    <a:pt x="5390" y="5743"/>
                  </a:cubicBezTo>
                  <a:cubicBezTo>
                    <a:pt x="5343" y="5689"/>
                    <a:pt x="5309" y="5635"/>
                    <a:pt x="5275" y="5573"/>
                  </a:cubicBezTo>
                  <a:cubicBezTo>
                    <a:pt x="5220" y="5485"/>
                    <a:pt x="5234" y="5370"/>
                    <a:pt x="5302" y="5288"/>
                  </a:cubicBezTo>
                  <a:cubicBezTo>
                    <a:pt x="5451" y="5118"/>
                    <a:pt x="5560" y="4907"/>
                    <a:pt x="5771" y="4799"/>
                  </a:cubicBezTo>
                  <a:cubicBezTo>
                    <a:pt x="5771" y="4568"/>
                    <a:pt x="5676" y="4343"/>
                    <a:pt x="5771" y="4112"/>
                  </a:cubicBezTo>
                  <a:cubicBezTo>
                    <a:pt x="5845" y="3956"/>
                    <a:pt x="5879" y="3786"/>
                    <a:pt x="5879" y="3616"/>
                  </a:cubicBezTo>
                  <a:cubicBezTo>
                    <a:pt x="5879" y="3365"/>
                    <a:pt x="5574" y="3372"/>
                    <a:pt x="5451" y="3215"/>
                  </a:cubicBezTo>
                  <a:cubicBezTo>
                    <a:pt x="5309" y="3045"/>
                    <a:pt x="5105" y="2984"/>
                    <a:pt x="4935" y="2869"/>
                  </a:cubicBezTo>
                  <a:cubicBezTo>
                    <a:pt x="4853" y="2808"/>
                    <a:pt x="4799" y="2719"/>
                    <a:pt x="4792" y="2617"/>
                  </a:cubicBezTo>
                  <a:cubicBezTo>
                    <a:pt x="4778" y="2339"/>
                    <a:pt x="4792" y="2067"/>
                    <a:pt x="4819" y="1795"/>
                  </a:cubicBezTo>
                  <a:cubicBezTo>
                    <a:pt x="4846" y="1557"/>
                    <a:pt x="4901" y="1326"/>
                    <a:pt x="4942" y="1088"/>
                  </a:cubicBezTo>
                  <a:cubicBezTo>
                    <a:pt x="4996" y="701"/>
                    <a:pt x="4772" y="436"/>
                    <a:pt x="4513" y="191"/>
                  </a:cubicBezTo>
                  <a:cubicBezTo>
                    <a:pt x="4316" y="1"/>
                    <a:pt x="4065" y="21"/>
                    <a:pt x="3820" y="48"/>
                  </a:cubicBezTo>
                  <a:cubicBezTo>
                    <a:pt x="3677" y="69"/>
                    <a:pt x="3576" y="178"/>
                    <a:pt x="3548" y="320"/>
                  </a:cubicBezTo>
                  <a:cubicBezTo>
                    <a:pt x="3535" y="415"/>
                    <a:pt x="3596" y="497"/>
                    <a:pt x="3718" y="551"/>
                  </a:cubicBezTo>
                  <a:cubicBezTo>
                    <a:pt x="3847" y="599"/>
                    <a:pt x="3983" y="640"/>
                    <a:pt x="4106" y="701"/>
                  </a:cubicBezTo>
                  <a:cubicBezTo>
                    <a:pt x="4167" y="742"/>
                    <a:pt x="4187" y="830"/>
                    <a:pt x="4133" y="884"/>
                  </a:cubicBezTo>
                  <a:cubicBezTo>
                    <a:pt x="4112" y="911"/>
                    <a:pt x="4085" y="952"/>
                    <a:pt x="4065" y="952"/>
                  </a:cubicBezTo>
                  <a:cubicBezTo>
                    <a:pt x="3895" y="966"/>
                    <a:pt x="3718" y="959"/>
                    <a:pt x="3548" y="979"/>
                  </a:cubicBezTo>
                  <a:cubicBezTo>
                    <a:pt x="3378" y="1013"/>
                    <a:pt x="3202" y="1054"/>
                    <a:pt x="3039" y="1102"/>
                  </a:cubicBezTo>
                  <a:cubicBezTo>
                    <a:pt x="2862" y="1149"/>
                    <a:pt x="2699" y="1408"/>
                    <a:pt x="2733" y="1591"/>
                  </a:cubicBezTo>
                  <a:cubicBezTo>
                    <a:pt x="2767" y="1727"/>
                    <a:pt x="2848" y="1849"/>
                    <a:pt x="2876" y="1978"/>
                  </a:cubicBezTo>
                  <a:cubicBezTo>
                    <a:pt x="2889" y="2026"/>
                    <a:pt x="2842" y="2094"/>
                    <a:pt x="2808" y="2148"/>
                  </a:cubicBezTo>
                  <a:cubicBezTo>
                    <a:pt x="2780" y="2169"/>
                    <a:pt x="2746" y="2169"/>
                    <a:pt x="2712" y="2155"/>
                  </a:cubicBezTo>
                  <a:cubicBezTo>
                    <a:pt x="2563" y="2046"/>
                    <a:pt x="2407" y="1965"/>
                    <a:pt x="2237" y="2101"/>
                  </a:cubicBezTo>
                  <a:cubicBezTo>
                    <a:pt x="2080" y="2243"/>
                    <a:pt x="1870" y="2305"/>
                    <a:pt x="1659" y="2271"/>
                  </a:cubicBezTo>
                  <a:cubicBezTo>
                    <a:pt x="1421" y="2237"/>
                    <a:pt x="1380" y="2441"/>
                    <a:pt x="1421" y="2610"/>
                  </a:cubicBezTo>
                  <a:cubicBezTo>
                    <a:pt x="1462" y="2780"/>
                    <a:pt x="1550" y="2930"/>
                    <a:pt x="1666" y="3059"/>
                  </a:cubicBezTo>
                  <a:cubicBezTo>
                    <a:pt x="1795" y="3208"/>
                    <a:pt x="1924" y="3358"/>
                    <a:pt x="1924" y="3569"/>
                  </a:cubicBezTo>
                  <a:lnTo>
                    <a:pt x="1951" y="3569"/>
                  </a:lnTo>
                  <a:cubicBezTo>
                    <a:pt x="1972" y="3575"/>
                    <a:pt x="1999" y="3589"/>
                    <a:pt x="2019" y="3609"/>
                  </a:cubicBezTo>
                  <a:lnTo>
                    <a:pt x="2176" y="3630"/>
                  </a:lnTo>
                  <a:cubicBezTo>
                    <a:pt x="2108" y="3677"/>
                    <a:pt x="2067" y="3643"/>
                    <a:pt x="2019" y="3609"/>
                  </a:cubicBezTo>
                  <a:lnTo>
                    <a:pt x="1924" y="3596"/>
                  </a:lnTo>
                  <a:lnTo>
                    <a:pt x="1924" y="3562"/>
                  </a:lnTo>
                  <a:cubicBezTo>
                    <a:pt x="1713" y="3548"/>
                    <a:pt x="1550" y="3433"/>
                    <a:pt x="1374" y="3331"/>
                  </a:cubicBezTo>
                  <a:cubicBezTo>
                    <a:pt x="1279" y="3283"/>
                    <a:pt x="1163" y="3310"/>
                    <a:pt x="1095" y="3392"/>
                  </a:cubicBezTo>
                  <a:cubicBezTo>
                    <a:pt x="782" y="3929"/>
                    <a:pt x="680" y="4554"/>
                    <a:pt x="388" y="5105"/>
                  </a:cubicBezTo>
                  <a:cubicBezTo>
                    <a:pt x="286" y="5295"/>
                    <a:pt x="388" y="5499"/>
                    <a:pt x="565" y="5641"/>
                  </a:cubicBezTo>
                  <a:cubicBezTo>
                    <a:pt x="728" y="5771"/>
                    <a:pt x="932" y="5852"/>
                    <a:pt x="1143" y="5873"/>
                  </a:cubicBezTo>
                  <a:cubicBezTo>
                    <a:pt x="1245" y="5893"/>
                    <a:pt x="1340" y="5934"/>
                    <a:pt x="1414" y="6002"/>
                  </a:cubicBezTo>
                  <a:cubicBezTo>
                    <a:pt x="1462" y="6056"/>
                    <a:pt x="1482" y="6124"/>
                    <a:pt x="1469" y="6185"/>
                  </a:cubicBezTo>
                  <a:cubicBezTo>
                    <a:pt x="1455" y="6253"/>
                    <a:pt x="1414" y="6307"/>
                    <a:pt x="1360" y="6341"/>
                  </a:cubicBezTo>
                  <a:cubicBezTo>
                    <a:pt x="1292" y="6348"/>
                    <a:pt x="1224" y="6348"/>
                    <a:pt x="1156" y="6328"/>
                  </a:cubicBezTo>
                  <a:cubicBezTo>
                    <a:pt x="660" y="6267"/>
                    <a:pt x="402" y="6416"/>
                    <a:pt x="252" y="6810"/>
                  </a:cubicBezTo>
                  <a:cubicBezTo>
                    <a:pt x="144" y="7137"/>
                    <a:pt x="76" y="7476"/>
                    <a:pt x="48" y="7816"/>
                  </a:cubicBezTo>
                  <a:cubicBezTo>
                    <a:pt x="1" y="8326"/>
                    <a:pt x="225" y="8693"/>
                    <a:pt x="633" y="895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2"/>
            <p:cNvSpPr/>
            <p:nvPr/>
          </p:nvSpPr>
          <p:spPr>
            <a:xfrm>
              <a:off x="3960492" y="1456856"/>
              <a:ext cx="730" cy="730"/>
            </a:xfrm>
            <a:custGeom>
              <a:rect b="b" l="l" r="r" t="t"/>
              <a:pathLst>
                <a:path extrusionOk="0" h="35" w="35">
                  <a:moveTo>
                    <a:pt x="14" y="8"/>
                  </a:moveTo>
                  <a:cubicBezTo>
                    <a:pt x="14" y="21"/>
                    <a:pt x="8" y="28"/>
                    <a:pt x="1" y="35"/>
                  </a:cubicBezTo>
                  <a:lnTo>
                    <a:pt x="21" y="35"/>
                  </a:lnTo>
                  <a:cubicBezTo>
                    <a:pt x="21" y="21"/>
                    <a:pt x="35" y="15"/>
                    <a:pt x="35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2"/>
            <p:cNvSpPr/>
            <p:nvPr/>
          </p:nvSpPr>
          <p:spPr>
            <a:xfrm>
              <a:off x="3273619" y="1539272"/>
              <a:ext cx="180275" cy="138305"/>
            </a:xfrm>
            <a:custGeom>
              <a:rect b="b" l="l" r="r" t="t"/>
              <a:pathLst>
                <a:path extrusionOk="0" h="6627" w="8638">
                  <a:moveTo>
                    <a:pt x="503" y="5607"/>
                  </a:moveTo>
                  <a:cubicBezTo>
                    <a:pt x="496" y="5879"/>
                    <a:pt x="489" y="6158"/>
                    <a:pt x="483" y="6429"/>
                  </a:cubicBezTo>
                  <a:cubicBezTo>
                    <a:pt x="510" y="6531"/>
                    <a:pt x="591" y="6606"/>
                    <a:pt x="693" y="6626"/>
                  </a:cubicBezTo>
                  <a:cubicBezTo>
                    <a:pt x="1081" y="6606"/>
                    <a:pt x="1454" y="6491"/>
                    <a:pt x="1787" y="6287"/>
                  </a:cubicBezTo>
                  <a:cubicBezTo>
                    <a:pt x="1781" y="6280"/>
                    <a:pt x="1774" y="6273"/>
                    <a:pt x="1774" y="6273"/>
                  </a:cubicBezTo>
                  <a:lnTo>
                    <a:pt x="1821" y="6239"/>
                  </a:lnTo>
                  <a:lnTo>
                    <a:pt x="1787" y="6287"/>
                  </a:lnTo>
                  <a:lnTo>
                    <a:pt x="1787" y="6287"/>
                  </a:lnTo>
                  <a:cubicBezTo>
                    <a:pt x="1889" y="6416"/>
                    <a:pt x="2012" y="6525"/>
                    <a:pt x="2202" y="6518"/>
                  </a:cubicBezTo>
                  <a:cubicBezTo>
                    <a:pt x="2385" y="6504"/>
                    <a:pt x="2549" y="6491"/>
                    <a:pt x="2684" y="6368"/>
                  </a:cubicBezTo>
                  <a:cubicBezTo>
                    <a:pt x="2793" y="6280"/>
                    <a:pt x="2888" y="6185"/>
                    <a:pt x="2977" y="6076"/>
                  </a:cubicBezTo>
                  <a:cubicBezTo>
                    <a:pt x="3099" y="5913"/>
                    <a:pt x="3201" y="5729"/>
                    <a:pt x="3337" y="5580"/>
                  </a:cubicBezTo>
                  <a:cubicBezTo>
                    <a:pt x="3541" y="5349"/>
                    <a:pt x="3738" y="5131"/>
                    <a:pt x="4098" y="5131"/>
                  </a:cubicBezTo>
                  <a:cubicBezTo>
                    <a:pt x="4254" y="5131"/>
                    <a:pt x="4417" y="5002"/>
                    <a:pt x="4553" y="4900"/>
                  </a:cubicBezTo>
                  <a:cubicBezTo>
                    <a:pt x="4716" y="4771"/>
                    <a:pt x="4839" y="4594"/>
                    <a:pt x="4995" y="4465"/>
                  </a:cubicBezTo>
                  <a:cubicBezTo>
                    <a:pt x="5097" y="4370"/>
                    <a:pt x="5219" y="4309"/>
                    <a:pt x="5355" y="4282"/>
                  </a:cubicBezTo>
                  <a:cubicBezTo>
                    <a:pt x="5743" y="4248"/>
                    <a:pt x="6103" y="4126"/>
                    <a:pt x="6470" y="4017"/>
                  </a:cubicBezTo>
                  <a:cubicBezTo>
                    <a:pt x="6606" y="3990"/>
                    <a:pt x="6742" y="3969"/>
                    <a:pt x="6878" y="3962"/>
                  </a:cubicBezTo>
                  <a:lnTo>
                    <a:pt x="6850" y="3990"/>
                  </a:lnTo>
                  <a:lnTo>
                    <a:pt x="6864" y="3990"/>
                  </a:lnTo>
                  <a:cubicBezTo>
                    <a:pt x="6864" y="3983"/>
                    <a:pt x="6871" y="3976"/>
                    <a:pt x="6871" y="3969"/>
                  </a:cubicBezTo>
                  <a:cubicBezTo>
                    <a:pt x="7041" y="3840"/>
                    <a:pt x="7251" y="3765"/>
                    <a:pt x="7469" y="3765"/>
                  </a:cubicBezTo>
                  <a:cubicBezTo>
                    <a:pt x="7625" y="3752"/>
                    <a:pt x="7775" y="3765"/>
                    <a:pt x="7931" y="3765"/>
                  </a:cubicBezTo>
                  <a:cubicBezTo>
                    <a:pt x="8101" y="3589"/>
                    <a:pt x="8332" y="3575"/>
                    <a:pt x="8563" y="3555"/>
                  </a:cubicBezTo>
                  <a:cubicBezTo>
                    <a:pt x="8638" y="3011"/>
                    <a:pt x="8570" y="2474"/>
                    <a:pt x="8543" y="1937"/>
                  </a:cubicBezTo>
                  <a:cubicBezTo>
                    <a:pt x="8529" y="1645"/>
                    <a:pt x="8352" y="1428"/>
                    <a:pt x="8148" y="1237"/>
                  </a:cubicBezTo>
                  <a:cubicBezTo>
                    <a:pt x="8012" y="1115"/>
                    <a:pt x="7836" y="1067"/>
                    <a:pt x="7659" y="1088"/>
                  </a:cubicBezTo>
                  <a:cubicBezTo>
                    <a:pt x="7374" y="1101"/>
                    <a:pt x="7095" y="999"/>
                    <a:pt x="6884" y="802"/>
                  </a:cubicBezTo>
                  <a:cubicBezTo>
                    <a:pt x="6755" y="687"/>
                    <a:pt x="6579" y="605"/>
                    <a:pt x="6490" y="469"/>
                  </a:cubicBezTo>
                  <a:cubicBezTo>
                    <a:pt x="6246" y="96"/>
                    <a:pt x="5926" y="0"/>
                    <a:pt x="5498" y="62"/>
                  </a:cubicBezTo>
                  <a:cubicBezTo>
                    <a:pt x="5185" y="109"/>
                    <a:pt x="4866" y="68"/>
                    <a:pt x="4547" y="82"/>
                  </a:cubicBezTo>
                  <a:cubicBezTo>
                    <a:pt x="4370" y="89"/>
                    <a:pt x="4200" y="109"/>
                    <a:pt x="4023" y="143"/>
                  </a:cubicBezTo>
                  <a:cubicBezTo>
                    <a:pt x="3881" y="170"/>
                    <a:pt x="3772" y="279"/>
                    <a:pt x="3738" y="422"/>
                  </a:cubicBezTo>
                  <a:cubicBezTo>
                    <a:pt x="3683" y="619"/>
                    <a:pt x="3656" y="823"/>
                    <a:pt x="3643" y="1027"/>
                  </a:cubicBezTo>
                  <a:cubicBezTo>
                    <a:pt x="3629" y="1237"/>
                    <a:pt x="3520" y="1428"/>
                    <a:pt x="3350" y="1550"/>
                  </a:cubicBezTo>
                  <a:cubicBezTo>
                    <a:pt x="3017" y="1801"/>
                    <a:pt x="2698" y="2080"/>
                    <a:pt x="2372" y="2338"/>
                  </a:cubicBezTo>
                  <a:cubicBezTo>
                    <a:pt x="2202" y="2474"/>
                    <a:pt x="2059" y="2610"/>
                    <a:pt x="2066" y="2848"/>
                  </a:cubicBezTo>
                  <a:cubicBezTo>
                    <a:pt x="2059" y="2916"/>
                    <a:pt x="2018" y="2977"/>
                    <a:pt x="1957" y="3018"/>
                  </a:cubicBezTo>
                  <a:cubicBezTo>
                    <a:pt x="1380" y="3351"/>
                    <a:pt x="917" y="3827"/>
                    <a:pt x="394" y="4228"/>
                  </a:cubicBezTo>
                  <a:cubicBezTo>
                    <a:pt x="285" y="4309"/>
                    <a:pt x="136" y="4384"/>
                    <a:pt x="88" y="4493"/>
                  </a:cubicBezTo>
                  <a:cubicBezTo>
                    <a:pt x="0" y="4683"/>
                    <a:pt x="224" y="4785"/>
                    <a:pt x="306" y="4921"/>
                  </a:cubicBezTo>
                  <a:cubicBezTo>
                    <a:pt x="428" y="5125"/>
                    <a:pt x="496" y="5362"/>
                    <a:pt x="503" y="5607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3788732" y="1509052"/>
              <a:ext cx="184553" cy="165395"/>
            </a:xfrm>
            <a:custGeom>
              <a:rect b="b" l="l" r="r" t="t"/>
              <a:pathLst>
                <a:path extrusionOk="0" h="7925" w="8843">
                  <a:moveTo>
                    <a:pt x="8387" y="5553"/>
                  </a:moveTo>
                  <a:cubicBezTo>
                    <a:pt x="8278" y="5472"/>
                    <a:pt x="8190" y="5363"/>
                    <a:pt x="8129" y="5241"/>
                  </a:cubicBezTo>
                  <a:cubicBezTo>
                    <a:pt x="8047" y="5043"/>
                    <a:pt x="7837" y="4928"/>
                    <a:pt x="7619" y="4955"/>
                  </a:cubicBezTo>
                  <a:cubicBezTo>
                    <a:pt x="7307" y="4969"/>
                    <a:pt x="6994" y="4982"/>
                    <a:pt x="6702" y="4799"/>
                  </a:cubicBezTo>
                  <a:cubicBezTo>
                    <a:pt x="6627" y="4751"/>
                    <a:pt x="6491" y="4765"/>
                    <a:pt x="6389" y="4778"/>
                  </a:cubicBezTo>
                  <a:cubicBezTo>
                    <a:pt x="5941" y="4819"/>
                    <a:pt x="5479" y="4853"/>
                    <a:pt x="5030" y="4928"/>
                  </a:cubicBezTo>
                  <a:cubicBezTo>
                    <a:pt x="4751" y="4976"/>
                    <a:pt x="4486" y="5091"/>
                    <a:pt x="4310" y="4744"/>
                  </a:cubicBezTo>
                  <a:cubicBezTo>
                    <a:pt x="4242" y="4622"/>
                    <a:pt x="4072" y="4615"/>
                    <a:pt x="3943" y="4575"/>
                  </a:cubicBezTo>
                  <a:cubicBezTo>
                    <a:pt x="3535" y="4439"/>
                    <a:pt x="3175" y="4228"/>
                    <a:pt x="3066" y="3779"/>
                  </a:cubicBezTo>
                  <a:cubicBezTo>
                    <a:pt x="3018" y="3569"/>
                    <a:pt x="2876" y="3508"/>
                    <a:pt x="2699" y="3467"/>
                  </a:cubicBezTo>
                  <a:cubicBezTo>
                    <a:pt x="2577" y="3440"/>
                    <a:pt x="2590" y="3419"/>
                    <a:pt x="2692" y="3358"/>
                  </a:cubicBezTo>
                  <a:cubicBezTo>
                    <a:pt x="2801" y="3290"/>
                    <a:pt x="2903" y="3209"/>
                    <a:pt x="2991" y="3113"/>
                  </a:cubicBezTo>
                  <a:lnTo>
                    <a:pt x="2991" y="3113"/>
                  </a:lnTo>
                  <a:lnTo>
                    <a:pt x="2950" y="3093"/>
                  </a:lnTo>
                  <a:lnTo>
                    <a:pt x="3012" y="3100"/>
                  </a:lnTo>
                  <a:lnTo>
                    <a:pt x="2991" y="3113"/>
                  </a:lnTo>
                  <a:cubicBezTo>
                    <a:pt x="3202" y="3141"/>
                    <a:pt x="3406" y="3202"/>
                    <a:pt x="3616" y="3141"/>
                  </a:cubicBezTo>
                  <a:cubicBezTo>
                    <a:pt x="3691" y="3120"/>
                    <a:pt x="3766" y="2950"/>
                    <a:pt x="3732" y="2882"/>
                  </a:cubicBezTo>
                  <a:cubicBezTo>
                    <a:pt x="3705" y="2821"/>
                    <a:pt x="3664" y="2760"/>
                    <a:pt x="3616" y="2712"/>
                  </a:cubicBezTo>
                  <a:cubicBezTo>
                    <a:pt x="3399" y="2549"/>
                    <a:pt x="3338" y="2359"/>
                    <a:pt x="3385" y="2087"/>
                  </a:cubicBezTo>
                  <a:cubicBezTo>
                    <a:pt x="3419" y="1904"/>
                    <a:pt x="3188" y="1679"/>
                    <a:pt x="2998" y="1659"/>
                  </a:cubicBezTo>
                  <a:cubicBezTo>
                    <a:pt x="2815" y="1632"/>
                    <a:pt x="2645" y="1646"/>
                    <a:pt x="2475" y="1632"/>
                  </a:cubicBezTo>
                  <a:cubicBezTo>
                    <a:pt x="2332" y="1625"/>
                    <a:pt x="2203" y="1537"/>
                    <a:pt x="2149" y="1401"/>
                  </a:cubicBezTo>
                  <a:cubicBezTo>
                    <a:pt x="2108" y="1272"/>
                    <a:pt x="2074" y="1136"/>
                    <a:pt x="2026" y="1007"/>
                  </a:cubicBezTo>
                  <a:cubicBezTo>
                    <a:pt x="1992" y="912"/>
                    <a:pt x="1965" y="796"/>
                    <a:pt x="1890" y="742"/>
                  </a:cubicBezTo>
                  <a:cubicBezTo>
                    <a:pt x="1612" y="531"/>
                    <a:pt x="1394" y="252"/>
                    <a:pt x="1054" y="116"/>
                  </a:cubicBezTo>
                  <a:cubicBezTo>
                    <a:pt x="796" y="1"/>
                    <a:pt x="484" y="42"/>
                    <a:pt x="266" y="218"/>
                  </a:cubicBezTo>
                  <a:cubicBezTo>
                    <a:pt x="117" y="334"/>
                    <a:pt x="1" y="511"/>
                    <a:pt x="62" y="674"/>
                  </a:cubicBezTo>
                  <a:cubicBezTo>
                    <a:pt x="191" y="1061"/>
                    <a:pt x="280" y="1462"/>
                    <a:pt x="314" y="1870"/>
                  </a:cubicBezTo>
                  <a:cubicBezTo>
                    <a:pt x="334" y="1938"/>
                    <a:pt x="382" y="1992"/>
                    <a:pt x="443" y="2012"/>
                  </a:cubicBezTo>
                  <a:cubicBezTo>
                    <a:pt x="735" y="2135"/>
                    <a:pt x="1027" y="2237"/>
                    <a:pt x="1319" y="2352"/>
                  </a:cubicBezTo>
                  <a:cubicBezTo>
                    <a:pt x="1598" y="2454"/>
                    <a:pt x="1618" y="2481"/>
                    <a:pt x="1612" y="2699"/>
                  </a:cubicBezTo>
                  <a:cubicBezTo>
                    <a:pt x="1612" y="2910"/>
                    <a:pt x="1598" y="3113"/>
                    <a:pt x="1612" y="3317"/>
                  </a:cubicBezTo>
                  <a:cubicBezTo>
                    <a:pt x="1646" y="3562"/>
                    <a:pt x="1530" y="3807"/>
                    <a:pt x="1319" y="3936"/>
                  </a:cubicBezTo>
                  <a:cubicBezTo>
                    <a:pt x="1136" y="4058"/>
                    <a:pt x="1020" y="4228"/>
                    <a:pt x="898" y="4398"/>
                  </a:cubicBezTo>
                  <a:cubicBezTo>
                    <a:pt x="599" y="4812"/>
                    <a:pt x="558" y="5295"/>
                    <a:pt x="592" y="5771"/>
                  </a:cubicBezTo>
                  <a:cubicBezTo>
                    <a:pt x="613" y="6097"/>
                    <a:pt x="1034" y="6076"/>
                    <a:pt x="1190" y="6301"/>
                  </a:cubicBezTo>
                  <a:cubicBezTo>
                    <a:pt x="1211" y="6335"/>
                    <a:pt x="1238" y="6355"/>
                    <a:pt x="1265" y="6382"/>
                  </a:cubicBezTo>
                  <a:cubicBezTo>
                    <a:pt x="1510" y="6586"/>
                    <a:pt x="1768" y="6600"/>
                    <a:pt x="2047" y="6450"/>
                  </a:cubicBezTo>
                  <a:cubicBezTo>
                    <a:pt x="2108" y="6409"/>
                    <a:pt x="2169" y="6382"/>
                    <a:pt x="2237" y="6362"/>
                  </a:cubicBezTo>
                  <a:cubicBezTo>
                    <a:pt x="2325" y="6348"/>
                    <a:pt x="2352" y="6396"/>
                    <a:pt x="2339" y="6484"/>
                  </a:cubicBezTo>
                  <a:cubicBezTo>
                    <a:pt x="2318" y="6573"/>
                    <a:pt x="2264" y="6688"/>
                    <a:pt x="2291" y="6783"/>
                  </a:cubicBezTo>
                  <a:cubicBezTo>
                    <a:pt x="2332" y="6919"/>
                    <a:pt x="2454" y="7014"/>
                    <a:pt x="2590" y="7035"/>
                  </a:cubicBezTo>
                  <a:cubicBezTo>
                    <a:pt x="2930" y="7123"/>
                    <a:pt x="3277" y="7239"/>
                    <a:pt x="3623" y="7239"/>
                  </a:cubicBezTo>
                  <a:cubicBezTo>
                    <a:pt x="4303" y="7239"/>
                    <a:pt x="4914" y="7578"/>
                    <a:pt x="5601" y="7551"/>
                  </a:cubicBezTo>
                  <a:cubicBezTo>
                    <a:pt x="5716" y="7544"/>
                    <a:pt x="5852" y="7653"/>
                    <a:pt x="5975" y="7721"/>
                  </a:cubicBezTo>
                  <a:cubicBezTo>
                    <a:pt x="6213" y="7871"/>
                    <a:pt x="6498" y="7925"/>
                    <a:pt x="6777" y="7891"/>
                  </a:cubicBezTo>
                  <a:cubicBezTo>
                    <a:pt x="6987" y="7857"/>
                    <a:pt x="7205" y="7877"/>
                    <a:pt x="7409" y="7850"/>
                  </a:cubicBezTo>
                  <a:cubicBezTo>
                    <a:pt x="7511" y="7837"/>
                    <a:pt x="7612" y="7796"/>
                    <a:pt x="7694" y="7735"/>
                  </a:cubicBezTo>
                  <a:cubicBezTo>
                    <a:pt x="7871" y="7565"/>
                    <a:pt x="8075" y="7429"/>
                    <a:pt x="8292" y="7320"/>
                  </a:cubicBezTo>
                  <a:cubicBezTo>
                    <a:pt x="8428" y="7266"/>
                    <a:pt x="8496" y="7116"/>
                    <a:pt x="8462" y="6980"/>
                  </a:cubicBezTo>
                  <a:cubicBezTo>
                    <a:pt x="8442" y="6831"/>
                    <a:pt x="8503" y="6729"/>
                    <a:pt x="8584" y="6607"/>
                  </a:cubicBezTo>
                  <a:cubicBezTo>
                    <a:pt x="8843" y="6178"/>
                    <a:pt x="8781" y="5845"/>
                    <a:pt x="8387" y="5553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3475724" y="1465517"/>
              <a:ext cx="180985" cy="111216"/>
            </a:xfrm>
            <a:custGeom>
              <a:rect b="b" l="l" r="r" t="t"/>
              <a:pathLst>
                <a:path extrusionOk="0" h="5329" w="8672">
                  <a:moveTo>
                    <a:pt x="5546" y="3195"/>
                  </a:moveTo>
                  <a:cubicBezTo>
                    <a:pt x="5233" y="3133"/>
                    <a:pt x="4927" y="3072"/>
                    <a:pt x="4615" y="3004"/>
                  </a:cubicBezTo>
                  <a:cubicBezTo>
                    <a:pt x="4574" y="2991"/>
                    <a:pt x="4506" y="2882"/>
                    <a:pt x="4520" y="2862"/>
                  </a:cubicBezTo>
                  <a:cubicBezTo>
                    <a:pt x="4710" y="2563"/>
                    <a:pt x="4506" y="2257"/>
                    <a:pt x="4574" y="1985"/>
                  </a:cubicBezTo>
                  <a:cubicBezTo>
                    <a:pt x="4554" y="1720"/>
                    <a:pt x="4560" y="1475"/>
                    <a:pt x="4520" y="1244"/>
                  </a:cubicBezTo>
                  <a:cubicBezTo>
                    <a:pt x="4486" y="1013"/>
                    <a:pt x="4323" y="904"/>
                    <a:pt x="4091" y="850"/>
                  </a:cubicBezTo>
                  <a:cubicBezTo>
                    <a:pt x="3881" y="802"/>
                    <a:pt x="3888" y="782"/>
                    <a:pt x="3888" y="585"/>
                  </a:cubicBezTo>
                  <a:cubicBezTo>
                    <a:pt x="3888" y="272"/>
                    <a:pt x="3772" y="116"/>
                    <a:pt x="3514" y="75"/>
                  </a:cubicBezTo>
                  <a:cubicBezTo>
                    <a:pt x="3296" y="41"/>
                    <a:pt x="3045" y="1"/>
                    <a:pt x="2902" y="143"/>
                  </a:cubicBezTo>
                  <a:cubicBezTo>
                    <a:pt x="2637" y="402"/>
                    <a:pt x="2270" y="442"/>
                    <a:pt x="1985" y="639"/>
                  </a:cubicBezTo>
                  <a:cubicBezTo>
                    <a:pt x="1883" y="728"/>
                    <a:pt x="1788" y="830"/>
                    <a:pt x="1713" y="945"/>
                  </a:cubicBezTo>
                  <a:cubicBezTo>
                    <a:pt x="1754" y="1203"/>
                    <a:pt x="1584" y="1278"/>
                    <a:pt x="1373" y="1367"/>
                  </a:cubicBezTo>
                  <a:cubicBezTo>
                    <a:pt x="1224" y="1434"/>
                    <a:pt x="1108" y="1584"/>
                    <a:pt x="986" y="1706"/>
                  </a:cubicBezTo>
                  <a:cubicBezTo>
                    <a:pt x="925" y="1761"/>
                    <a:pt x="931" y="1849"/>
                    <a:pt x="993" y="1897"/>
                  </a:cubicBezTo>
                  <a:cubicBezTo>
                    <a:pt x="1108" y="1978"/>
                    <a:pt x="1230" y="2039"/>
                    <a:pt x="1353" y="2107"/>
                  </a:cubicBezTo>
                  <a:cubicBezTo>
                    <a:pt x="1427" y="2155"/>
                    <a:pt x="1441" y="2209"/>
                    <a:pt x="1393" y="2257"/>
                  </a:cubicBezTo>
                  <a:cubicBezTo>
                    <a:pt x="1366" y="2277"/>
                    <a:pt x="1332" y="2284"/>
                    <a:pt x="1298" y="2284"/>
                  </a:cubicBezTo>
                  <a:cubicBezTo>
                    <a:pt x="1054" y="2236"/>
                    <a:pt x="816" y="2209"/>
                    <a:pt x="571" y="2189"/>
                  </a:cubicBezTo>
                  <a:cubicBezTo>
                    <a:pt x="340" y="2189"/>
                    <a:pt x="157" y="2393"/>
                    <a:pt x="68" y="2651"/>
                  </a:cubicBezTo>
                  <a:cubicBezTo>
                    <a:pt x="0" y="2841"/>
                    <a:pt x="82" y="2977"/>
                    <a:pt x="225" y="3093"/>
                  </a:cubicBezTo>
                  <a:cubicBezTo>
                    <a:pt x="374" y="3208"/>
                    <a:pt x="503" y="3310"/>
                    <a:pt x="646" y="3412"/>
                  </a:cubicBezTo>
                  <a:cubicBezTo>
                    <a:pt x="986" y="3657"/>
                    <a:pt x="1326" y="3901"/>
                    <a:pt x="1788" y="3677"/>
                  </a:cubicBezTo>
                  <a:cubicBezTo>
                    <a:pt x="1849" y="3650"/>
                    <a:pt x="1924" y="3650"/>
                    <a:pt x="1985" y="3677"/>
                  </a:cubicBezTo>
                  <a:cubicBezTo>
                    <a:pt x="2243" y="3833"/>
                    <a:pt x="2522" y="3827"/>
                    <a:pt x="2800" y="3854"/>
                  </a:cubicBezTo>
                  <a:cubicBezTo>
                    <a:pt x="2834" y="3854"/>
                    <a:pt x="2855" y="3888"/>
                    <a:pt x="2889" y="3908"/>
                  </a:cubicBezTo>
                  <a:cubicBezTo>
                    <a:pt x="2855" y="3922"/>
                    <a:pt x="2827" y="3935"/>
                    <a:pt x="2793" y="3949"/>
                  </a:cubicBezTo>
                  <a:cubicBezTo>
                    <a:pt x="2338" y="4024"/>
                    <a:pt x="1890" y="4092"/>
                    <a:pt x="1441" y="4166"/>
                  </a:cubicBezTo>
                  <a:cubicBezTo>
                    <a:pt x="1305" y="4200"/>
                    <a:pt x="1203" y="4316"/>
                    <a:pt x="1190" y="4459"/>
                  </a:cubicBezTo>
                  <a:cubicBezTo>
                    <a:pt x="1156" y="4778"/>
                    <a:pt x="1271" y="5016"/>
                    <a:pt x="1536" y="5145"/>
                  </a:cubicBezTo>
                  <a:cubicBezTo>
                    <a:pt x="1659" y="5206"/>
                    <a:pt x="1794" y="5247"/>
                    <a:pt x="1930" y="5274"/>
                  </a:cubicBezTo>
                  <a:cubicBezTo>
                    <a:pt x="2141" y="5295"/>
                    <a:pt x="2358" y="5267"/>
                    <a:pt x="2562" y="5288"/>
                  </a:cubicBezTo>
                  <a:cubicBezTo>
                    <a:pt x="2950" y="5329"/>
                    <a:pt x="3344" y="5240"/>
                    <a:pt x="3677" y="5036"/>
                  </a:cubicBezTo>
                  <a:cubicBezTo>
                    <a:pt x="3792" y="4962"/>
                    <a:pt x="3922" y="4907"/>
                    <a:pt x="4057" y="4887"/>
                  </a:cubicBezTo>
                  <a:cubicBezTo>
                    <a:pt x="4370" y="4846"/>
                    <a:pt x="4690" y="4860"/>
                    <a:pt x="4995" y="4744"/>
                  </a:cubicBezTo>
                  <a:cubicBezTo>
                    <a:pt x="5056" y="4731"/>
                    <a:pt x="5131" y="4737"/>
                    <a:pt x="5192" y="4765"/>
                  </a:cubicBezTo>
                  <a:cubicBezTo>
                    <a:pt x="5423" y="4839"/>
                    <a:pt x="5648" y="4928"/>
                    <a:pt x="5872" y="5030"/>
                  </a:cubicBezTo>
                  <a:cubicBezTo>
                    <a:pt x="6028" y="5111"/>
                    <a:pt x="6212" y="5131"/>
                    <a:pt x="6382" y="5098"/>
                  </a:cubicBezTo>
                  <a:cubicBezTo>
                    <a:pt x="6518" y="5070"/>
                    <a:pt x="6660" y="5036"/>
                    <a:pt x="6796" y="5023"/>
                  </a:cubicBezTo>
                  <a:cubicBezTo>
                    <a:pt x="7007" y="4996"/>
                    <a:pt x="7204" y="4894"/>
                    <a:pt x="7347" y="4744"/>
                  </a:cubicBezTo>
                  <a:cubicBezTo>
                    <a:pt x="7673" y="4432"/>
                    <a:pt x="7958" y="4085"/>
                    <a:pt x="8305" y="3793"/>
                  </a:cubicBezTo>
                  <a:cubicBezTo>
                    <a:pt x="8407" y="3711"/>
                    <a:pt x="8468" y="3568"/>
                    <a:pt x="8529" y="3446"/>
                  </a:cubicBezTo>
                  <a:cubicBezTo>
                    <a:pt x="8672" y="3174"/>
                    <a:pt x="8563" y="2821"/>
                    <a:pt x="8278" y="2644"/>
                  </a:cubicBezTo>
                  <a:cubicBezTo>
                    <a:pt x="8217" y="2610"/>
                    <a:pt x="8142" y="2603"/>
                    <a:pt x="8081" y="2617"/>
                  </a:cubicBezTo>
                  <a:cubicBezTo>
                    <a:pt x="7938" y="2644"/>
                    <a:pt x="7816" y="2733"/>
                    <a:pt x="7754" y="2855"/>
                  </a:cubicBezTo>
                  <a:cubicBezTo>
                    <a:pt x="7700" y="2936"/>
                    <a:pt x="7646" y="2970"/>
                    <a:pt x="7585" y="2909"/>
                  </a:cubicBezTo>
                  <a:cubicBezTo>
                    <a:pt x="7455" y="2766"/>
                    <a:pt x="7177" y="2712"/>
                    <a:pt x="7265" y="2433"/>
                  </a:cubicBezTo>
                  <a:cubicBezTo>
                    <a:pt x="7156" y="2298"/>
                    <a:pt x="7048" y="2162"/>
                    <a:pt x="7218" y="1992"/>
                  </a:cubicBezTo>
                  <a:cubicBezTo>
                    <a:pt x="7320" y="1890"/>
                    <a:pt x="7367" y="1754"/>
                    <a:pt x="7360" y="1611"/>
                  </a:cubicBezTo>
                  <a:cubicBezTo>
                    <a:pt x="7340" y="1305"/>
                    <a:pt x="7408" y="993"/>
                    <a:pt x="7551" y="714"/>
                  </a:cubicBezTo>
                  <a:cubicBezTo>
                    <a:pt x="7598" y="619"/>
                    <a:pt x="7551" y="517"/>
                    <a:pt x="7462" y="442"/>
                  </a:cubicBezTo>
                  <a:cubicBezTo>
                    <a:pt x="7360" y="340"/>
                    <a:pt x="7190" y="334"/>
                    <a:pt x="7082" y="429"/>
                  </a:cubicBezTo>
                  <a:cubicBezTo>
                    <a:pt x="6796" y="626"/>
                    <a:pt x="6511" y="836"/>
                    <a:pt x="6232" y="1040"/>
                  </a:cubicBezTo>
                  <a:cubicBezTo>
                    <a:pt x="6069" y="1156"/>
                    <a:pt x="6035" y="1319"/>
                    <a:pt x="6062" y="1502"/>
                  </a:cubicBezTo>
                  <a:cubicBezTo>
                    <a:pt x="6076" y="1604"/>
                    <a:pt x="6096" y="1706"/>
                    <a:pt x="6123" y="1801"/>
                  </a:cubicBezTo>
                  <a:cubicBezTo>
                    <a:pt x="6185" y="2005"/>
                    <a:pt x="6076" y="2121"/>
                    <a:pt x="5913" y="2216"/>
                  </a:cubicBezTo>
                  <a:cubicBezTo>
                    <a:pt x="5886" y="2236"/>
                    <a:pt x="5858" y="2257"/>
                    <a:pt x="5824" y="2277"/>
                  </a:cubicBezTo>
                  <a:cubicBezTo>
                    <a:pt x="5648" y="2386"/>
                    <a:pt x="5634" y="2542"/>
                    <a:pt x="5695" y="2719"/>
                  </a:cubicBezTo>
                  <a:cubicBezTo>
                    <a:pt x="5722" y="2780"/>
                    <a:pt x="5743" y="2848"/>
                    <a:pt x="5763" y="2916"/>
                  </a:cubicBezTo>
                  <a:cubicBezTo>
                    <a:pt x="5797" y="3052"/>
                    <a:pt x="5675" y="3222"/>
                    <a:pt x="5546" y="3195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2"/>
            <p:cNvSpPr/>
            <p:nvPr/>
          </p:nvSpPr>
          <p:spPr>
            <a:xfrm>
              <a:off x="4648242" y="2067450"/>
              <a:ext cx="156880" cy="96190"/>
            </a:xfrm>
            <a:custGeom>
              <a:rect b="b" l="l" r="r" t="t"/>
              <a:pathLst>
                <a:path extrusionOk="0" h="4609" w="7517">
                  <a:moveTo>
                    <a:pt x="3895" y="4554"/>
                  </a:moveTo>
                  <a:cubicBezTo>
                    <a:pt x="4411" y="4343"/>
                    <a:pt x="4887" y="4037"/>
                    <a:pt x="5437" y="3888"/>
                  </a:cubicBezTo>
                  <a:cubicBezTo>
                    <a:pt x="5532" y="3854"/>
                    <a:pt x="5621" y="3793"/>
                    <a:pt x="5689" y="3718"/>
                  </a:cubicBezTo>
                  <a:cubicBezTo>
                    <a:pt x="5947" y="3480"/>
                    <a:pt x="6260" y="3310"/>
                    <a:pt x="6606" y="3235"/>
                  </a:cubicBezTo>
                  <a:cubicBezTo>
                    <a:pt x="6735" y="3201"/>
                    <a:pt x="6858" y="3120"/>
                    <a:pt x="6932" y="3004"/>
                  </a:cubicBezTo>
                  <a:cubicBezTo>
                    <a:pt x="7041" y="2868"/>
                    <a:pt x="7177" y="2760"/>
                    <a:pt x="7279" y="2624"/>
                  </a:cubicBezTo>
                  <a:cubicBezTo>
                    <a:pt x="7320" y="2576"/>
                    <a:pt x="7367" y="2488"/>
                    <a:pt x="7347" y="2440"/>
                  </a:cubicBezTo>
                  <a:cubicBezTo>
                    <a:pt x="7204" y="2148"/>
                    <a:pt x="7327" y="1910"/>
                    <a:pt x="7497" y="1679"/>
                  </a:cubicBezTo>
                  <a:cubicBezTo>
                    <a:pt x="7510" y="1652"/>
                    <a:pt x="7517" y="1618"/>
                    <a:pt x="7510" y="1584"/>
                  </a:cubicBezTo>
                  <a:cubicBezTo>
                    <a:pt x="7497" y="1550"/>
                    <a:pt x="7476" y="1516"/>
                    <a:pt x="7449" y="1496"/>
                  </a:cubicBezTo>
                  <a:cubicBezTo>
                    <a:pt x="7333" y="1421"/>
                    <a:pt x="7204" y="1360"/>
                    <a:pt x="7089" y="1285"/>
                  </a:cubicBezTo>
                  <a:cubicBezTo>
                    <a:pt x="6905" y="1163"/>
                    <a:pt x="7014" y="966"/>
                    <a:pt x="6960" y="816"/>
                  </a:cubicBezTo>
                  <a:cubicBezTo>
                    <a:pt x="6892" y="660"/>
                    <a:pt x="6810" y="510"/>
                    <a:pt x="6722" y="361"/>
                  </a:cubicBezTo>
                  <a:cubicBezTo>
                    <a:pt x="6688" y="300"/>
                    <a:pt x="6613" y="272"/>
                    <a:pt x="6545" y="306"/>
                  </a:cubicBezTo>
                  <a:cubicBezTo>
                    <a:pt x="6416" y="361"/>
                    <a:pt x="6260" y="327"/>
                    <a:pt x="6164" y="225"/>
                  </a:cubicBezTo>
                  <a:cubicBezTo>
                    <a:pt x="5981" y="41"/>
                    <a:pt x="5804" y="62"/>
                    <a:pt x="5621" y="238"/>
                  </a:cubicBezTo>
                  <a:cubicBezTo>
                    <a:pt x="5322" y="517"/>
                    <a:pt x="4982" y="633"/>
                    <a:pt x="4567" y="497"/>
                  </a:cubicBezTo>
                  <a:cubicBezTo>
                    <a:pt x="4438" y="456"/>
                    <a:pt x="4275" y="544"/>
                    <a:pt x="4153" y="503"/>
                  </a:cubicBezTo>
                  <a:cubicBezTo>
                    <a:pt x="3806" y="381"/>
                    <a:pt x="3623" y="531"/>
                    <a:pt x="3473" y="809"/>
                  </a:cubicBezTo>
                  <a:cubicBezTo>
                    <a:pt x="3460" y="836"/>
                    <a:pt x="3331" y="836"/>
                    <a:pt x="3303" y="809"/>
                  </a:cubicBezTo>
                  <a:cubicBezTo>
                    <a:pt x="3235" y="735"/>
                    <a:pt x="3174" y="653"/>
                    <a:pt x="3113" y="571"/>
                  </a:cubicBezTo>
                  <a:cubicBezTo>
                    <a:pt x="3052" y="497"/>
                    <a:pt x="2896" y="531"/>
                    <a:pt x="2841" y="612"/>
                  </a:cubicBezTo>
                  <a:cubicBezTo>
                    <a:pt x="2767" y="728"/>
                    <a:pt x="2746" y="870"/>
                    <a:pt x="2787" y="1006"/>
                  </a:cubicBezTo>
                  <a:cubicBezTo>
                    <a:pt x="2828" y="1217"/>
                    <a:pt x="2699" y="1319"/>
                    <a:pt x="2529" y="1394"/>
                  </a:cubicBezTo>
                  <a:cubicBezTo>
                    <a:pt x="2467" y="1421"/>
                    <a:pt x="2406" y="1448"/>
                    <a:pt x="2338" y="1475"/>
                  </a:cubicBezTo>
                  <a:cubicBezTo>
                    <a:pt x="2345" y="1482"/>
                    <a:pt x="2352" y="1496"/>
                    <a:pt x="2359" y="1502"/>
                  </a:cubicBezTo>
                  <a:lnTo>
                    <a:pt x="2284" y="1536"/>
                  </a:lnTo>
                  <a:cubicBezTo>
                    <a:pt x="2304" y="1516"/>
                    <a:pt x="2318" y="1496"/>
                    <a:pt x="2332" y="1475"/>
                  </a:cubicBezTo>
                  <a:lnTo>
                    <a:pt x="2338" y="1475"/>
                  </a:lnTo>
                  <a:cubicBezTo>
                    <a:pt x="2223" y="1326"/>
                    <a:pt x="2168" y="1135"/>
                    <a:pt x="2196" y="945"/>
                  </a:cubicBezTo>
                  <a:cubicBezTo>
                    <a:pt x="2230" y="741"/>
                    <a:pt x="2134" y="531"/>
                    <a:pt x="1965" y="415"/>
                  </a:cubicBezTo>
                  <a:cubicBezTo>
                    <a:pt x="1876" y="354"/>
                    <a:pt x="1808" y="279"/>
                    <a:pt x="1734" y="211"/>
                  </a:cubicBezTo>
                  <a:cubicBezTo>
                    <a:pt x="1496" y="1"/>
                    <a:pt x="1387" y="1"/>
                    <a:pt x="1054" y="225"/>
                  </a:cubicBezTo>
                  <a:lnTo>
                    <a:pt x="1068" y="272"/>
                  </a:lnTo>
                  <a:lnTo>
                    <a:pt x="1027" y="245"/>
                  </a:lnTo>
                  <a:cubicBezTo>
                    <a:pt x="1040" y="238"/>
                    <a:pt x="1047" y="238"/>
                    <a:pt x="1054" y="225"/>
                  </a:cubicBezTo>
                  <a:lnTo>
                    <a:pt x="1054" y="218"/>
                  </a:lnTo>
                  <a:cubicBezTo>
                    <a:pt x="884" y="259"/>
                    <a:pt x="694" y="286"/>
                    <a:pt x="585" y="429"/>
                  </a:cubicBezTo>
                  <a:cubicBezTo>
                    <a:pt x="395" y="673"/>
                    <a:pt x="232" y="938"/>
                    <a:pt x="55" y="1190"/>
                  </a:cubicBezTo>
                  <a:cubicBezTo>
                    <a:pt x="1" y="1278"/>
                    <a:pt x="157" y="1496"/>
                    <a:pt x="272" y="1489"/>
                  </a:cubicBezTo>
                  <a:cubicBezTo>
                    <a:pt x="374" y="1489"/>
                    <a:pt x="476" y="1475"/>
                    <a:pt x="578" y="1441"/>
                  </a:cubicBezTo>
                  <a:cubicBezTo>
                    <a:pt x="830" y="1319"/>
                    <a:pt x="1054" y="1421"/>
                    <a:pt x="1278" y="1509"/>
                  </a:cubicBezTo>
                  <a:cubicBezTo>
                    <a:pt x="1367" y="1550"/>
                    <a:pt x="1373" y="1604"/>
                    <a:pt x="1319" y="1679"/>
                  </a:cubicBezTo>
                  <a:cubicBezTo>
                    <a:pt x="1231" y="1815"/>
                    <a:pt x="1197" y="1992"/>
                    <a:pt x="972" y="2005"/>
                  </a:cubicBezTo>
                  <a:cubicBezTo>
                    <a:pt x="728" y="2033"/>
                    <a:pt x="483" y="2073"/>
                    <a:pt x="245" y="2134"/>
                  </a:cubicBezTo>
                  <a:cubicBezTo>
                    <a:pt x="211" y="2148"/>
                    <a:pt x="164" y="2243"/>
                    <a:pt x="170" y="2298"/>
                  </a:cubicBezTo>
                  <a:cubicBezTo>
                    <a:pt x="177" y="2366"/>
                    <a:pt x="218" y="2427"/>
                    <a:pt x="279" y="2461"/>
                  </a:cubicBezTo>
                  <a:cubicBezTo>
                    <a:pt x="449" y="2515"/>
                    <a:pt x="619" y="2529"/>
                    <a:pt x="789" y="2576"/>
                  </a:cubicBezTo>
                  <a:cubicBezTo>
                    <a:pt x="884" y="2590"/>
                    <a:pt x="979" y="2637"/>
                    <a:pt x="1061" y="2705"/>
                  </a:cubicBezTo>
                  <a:cubicBezTo>
                    <a:pt x="1163" y="2841"/>
                    <a:pt x="1251" y="2984"/>
                    <a:pt x="1326" y="3140"/>
                  </a:cubicBezTo>
                  <a:cubicBezTo>
                    <a:pt x="1346" y="3188"/>
                    <a:pt x="1305" y="3276"/>
                    <a:pt x="1265" y="3324"/>
                  </a:cubicBezTo>
                  <a:cubicBezTo>
                    <a:pt x="1217" y="3371"/>
                    <a:pt x="1156" y="3405"/>
                    <a:pt x="1088" y="3412"/>
                  </a:cubicBezTo>
                  <a:cubicBezTo>
                    <a:pt x="918" y="3433"/>
                    <a:pt x="836" y="3528"/>
                    <a:pt x="850" y="3691"/>
                  </a:cubicBezTo>
                  <a:cubicBezTo>
                    <a:pt x="857" y="3881"/>
                    <a:pt x="966" y="3983"/>
                    <a:pt x="1190" y="4003"/>
                  </a:cubicBezTo>
                  <a:cubicBezTo>
                    <a:pt x="1292" y="4017"/>
                    <a:pt x="1394" y="4024"/>
                    <a:pt x="1502" y="4024"/>
                  </a:cubicBezTo>
                  <a:cubicBezTo>
                    <a:pt x="1863" y="3990"/>
                    <a:pt x="2209" y="3997"/>
                    <a:pt x="2481" y="4275"/>
                  </a:cubicBezTo>
                  <a:cubicBezTo>
                    <a:pt x="2814" y="4377"/>
                    <a:pt x="3140" y="4493"/>
                    <a:pt x="3480" y="4581"/>
                  </a:cubicBezTo>
                  <a:cubicBezTo>
                    <a:pt x="3616" y="4608"/>
                    <a:pt x="3759" y="4601"/>
                    <a:pt x="3895" y="4554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2"/>
            <p:cNvSpPr/>
            <p:nvPr/>
          </p:nvSpPr>
          <p:spPr>
            <a:xfrm>
              <a:off x="3605786" y="1641243"/>
              <a:ext cx="102555" cy="121714"/>
            </a:xfrm>
            <a:custGeom>
              <a:rect b="b" l="l" r="r" t="t"/>
              <a:pathLst>
                <a:path extrusionOk="0" h="5832" w="4914">
                  <a:moveTo>
                    <a:pt x="4744" y="1108"/>
                  </a:moveTo>
                  <a:cubicBezTo>
                    <a:pt x="4866" y="1027"/>
                    <a:pt x="4914" y="884"/>
                    <a:pt x="4873" y="748"/>
                  </a:cubicBezTo>
                  <a:cubicBezTo>
                    <a:pt x="4825" y="612"/>
                    <a:pt x="4710" y="510"/>
                    <a:pt x="4574" y="490"/>
                  </a:cubicBezTo>
                  <a:cubicBezTo>
                    <a:pt x="4329" y="449"/>
                    <a:pt x="4078" y="463"/>
                    <a:pt x="3840" y="429"/>
                  </a:cubicBezTo>
                  <a:cubicBezTo>
                    <a:pt x="3711" y="402"/>
                    <a:pt x="3595" y="354"/>
                    <a:pt x="3480" y="300"/>
                  </a:cubicBezTo>
                  <a:lnTo>
                    <a:pt x="3480" y="300"/>
                  </a:lnTo>
                  <a:lnTo>
                    <a:pt x="3446" y="293"/>
                  </a:lnTo>
                  <a:lnTo>
                    <a:pt x="3473" y="320"/>
                  </a:lnTo>
                  <a:cubicBezTo>
                    <a:pt x="3405" y="239"/>
                    <a:pt x="3330" y="171"/>
                    <a:pt x="3249" y="103"/>
                  </a:cubicBezTo>
                  <a:cubicBezTo>
                    <a:pt x="3167" y="41"/>
                    <a:pt x="3072" y="8"/>
                    <a:pt x="2970" y="1"/>
                  </a:cubicBezTo>
                  <a:cubicBezTo>
                    <a:pt x="2800" y="14"/>
                    <a:pt x="2623" y="55"/>
                    <a:pt x="2460" y="116"/>
                  </a:cubicBezTo>
                  <a:cubicBezTo>
                    <a:pt x="2372" y="150"/>
                    <a:pt x="2250" y="211"/>
                    <a:pt x="2222" y="293"/>
                  </a:cubicBezTo>
                  <a:cubicBezTo>
                    <a:pt x="2127" y="531"/>
                    <a:pt x="1937" y="667"/>
                    <a:pt x="1740" y="803"/>
                  </a:cubicBezTo>
                  <a:cubicBezTo>
                    <a:pt x="1658" y="877"/>
                    <a:pt x="1631" y="986"/>
                    <a:pt x="1665" y="1088"/>
                  </a:cubicBezTo>
                  <a:cubicBezTo>
                    <a:pt x="1686" y="1190"/>
                    <a:pt x="1726" y="1285"/>
                    <a:pt x="1774" y="1374"/>
                  </a:cubicBezTo>
                  <a:cubicBezTo>
                    <a:pt x="2005" y="1720"/>
                    <a:pt x="1883" y="2033"/>
                    <a:pt x="1699" y="2339"/>
                  </a:cubicBezTo>
                  <a:cubicBezTo>
                    <a:pt x="1631" y="2427"/>
                    <a:pt x="1516" y="2447"/>
                    <a:pt x="1427" y="2379"/>
                  </a:cubicBezTo>
                  <a:cubicBezTo>
                    <a:pt x="1257" y="2196"/>
                    <a:pt x="1189" y="1965"/>
                    <a:pt x="1101" y="1740"/>
                  </a:cubicBezTo>
                  <a:cubicBezTo>
                    <a:pt x="1047" y="1598"/>
                    <a:pt x="911" y="1550"/>
                    <a:pt x="761" y="1557"/>
                  </a:cubicBezTo>
                  <a:cubicBezTo>
                    <a:pt x="354" y="1564"/>
                    <a:pt x="95" y="1795"/>
                    <a:pt x="68" y="2182"/>
                  </a:cubicBezTo>
                  <a:cubicBezTo>
                    <a:pt x="41" y="2454"/>
                    <a:pt x="21" y="2726"/>
                    <a:pt x="7" y="2998"/>
                  </a:cubicBezTo>
                  <a:cubicBezTo>
                    <a:pt x="0" y="3106"/>
                    <a:pt x="61" y="3202"/>
                    <a:pt x="163" y="3236"/>
                  </a:cubicBezTo>
                  <a:cubicBezTo>
                    <a:pt x="394" y="3331"/>
                    <a:pt x="564" y="3528"/>
                    <a:pt x="632" y="3766"/>
                  </a:cubicBezTo>
                  <a:cubicBezTo>
                    <a:pt x="768" y="4194"/>
                    <a:pt x="958" y="4595"/>
                    <a:pt x="952" y="5057"/>
                  </a:cubicBezTo>
                  <a:cubicBezTo>
                    <a:pt x="958" y="5308"/>
                    <a:pt x="1067" y="5539"/>
                    <a:pt x="1251" y="5696"/>
                  </a:cubicBezTo>
                  <a:cubicBezTo>
                    <a:pt x="1353" y="5798"/>
                    <a:pt x="1522" y="5832"/>
                    <a:pt x="1631" y="5743"/>
                  </a:cubicBezTo>
                  <a:cubicBezTo>
                    <a:pt x="1788" y="5607"/>
                    <a:pt x="1923" y="5444"/>
                    <a:pt x="2100" y="5342"/>
                  </a:cubicBezTo>
                  <a:cubicBezTo>
                    <a:pt x="2277" y="5240"/>
                    <a:pt x="2501" y="5220"/>
                    <a:pt x="2691" y="5138"/>
                  </a:cubicBezTo>
                  <a:cubicBezTo>
                    <a:pt x="2888" y="5064"/>
                    <a:pt x="3072" y="4969"/>
                    <a:pt x="3255" y="4860"/>
                  </a:cubicBezTo>
                  <a:cubicBezTo>
                    <a:pt x="3344" y="4812"/>
                    <a:pt x="3412" y="4731"/>
                    <a:pt x="3453" y="4636"/>
                  </a:cubicBezTo>
                  <a:cubicBezTo>
                    <a:pt x="3561" y="4309"/>
                    <a:pt x="3745" y="4010"/>
                    <a:pt x="3989" y="3766"/>
                  </a:cubicBezTo>
                  <a:cubicBezTo>
                    <a:pt x="4173" y="3589"/>
                    <a:pt x="4193" y="3331"/>
                    <a:pt x="4132" y="3086"/>
                  </a:cubicBezTo>
                  <a:cubicBezTo>
                    <a:pt x="4091" y="2916"/>
                    <a:pt x="4017" y="2760"/>
                    <a:pt x="3969" y="2597"/>
                  </a:cubicBezTo>
                  <a:cubicBezTo>
                    <a:pt x="3908" y="2400"/>
                    <a:pt x="3758" y="2230"/>
                    <a:pt x="3568" y="2148"/>
                  </a:cubicBezTo>
                  <a:cubicBezTo>
                    <a:pt x="3480" y="2101"/>
                    <a:pt x="3480" y="2040"/>
                    <a:pt x="3582" y="1999"/>
                  </a:cubicBezTo>
                  <a:cubicBezTo>
                    <a:pt x="3772" y="1910"/>
                    <a:pt x="3969" y="1849"/>
                    <a:pt x="4166" y="1768"/>
                  </a:cubicBezTo>
                  <a:cubicBezTo>
                    <a:pt x="4309" y="1713"/>
                    <a:pt x="4424" y="1611"/>
                    <a:pt x="4424" y="1475"/>
                  </a:cubicBezTo>
                  <a:cubicBezTo>
                    <a:pt x="4438" y="1251"/>
                    <a:pt x="4601" y="1197"/>
                    <a:pt x="4744" y="110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4127014" y="2547982"/>
              <a:ext cx="438" cy="438"/>
            </a:xfrm>
            <a:custGeom>
              <a:rect b="b" l="l" r="r" t="t"/>
              <a:pathLst>
                <a:path extrusionOk="0" h="21" w="21">
                  <a:moveTo>
                    <a:pt x="0" y="0"/>
                  </a:moveTo>
                  <a:cubicBezTo>
                    <a:pt x="7" y="7"/>
                    <a:pt x="14" y="14"/>
                    <a:pt x="21" y="21"/>
                  </a:cubicBezTo>
                  <a:lnTo>
                    <a:pt x="21" y="21"/>
                  </a:lnTo>
                  <a:cubicBezTo>
                    <a:pt x="14" y="14"/>
                    <a:pt x="7" y="7"/>
                    <a:pt x="0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4017091" y="2456488"/>
              <a:ext cx="114618" cy="118312"/>
            </a:xfrm>
            <a:custGeom>
              <a:rect b="b" l="l" r="r" t="t"/>
              <a:pathLst>
                <a:path extrusionOk="0" h="5669" w="5492">
                  <a:moveTo>
                    <a:pt x="4975" y="2835"/>
                  </a:moveTo>
                  <a:cubicBezTo>
                    <a:pt x="4996" y="2740"/>
                    <a:pt x="4982" y="2638"/>
                    <a:pt x="4934" y="2556"/>
                  </a:cubicBezTo>
                  <a:cubicBezTo>
                    <a:pt x="4873" y="2468"/>
                    <a:pt x="4798" y="2400"/>
                    <a:pt x="4710" y="2339"/>
                  </a:cubicBezTo>
                  <a:cubicBezTo>
                    <a:pt x="4629" y="2277"/>
                    <a:pt x="4540" y="2216"/>
                    <a:pt x="4431" y="2271"/>
                  </a:cubicBezTo>
                  <a:cubicBezTo>
                    <a:pt x="4336" y="2318"/>
                    <a:pt x="4248" y="2366"/>
                    <a:pt x="4153" y="2420"/>
                  </a:cubicBezTo>
                  <a:cubicBezTo>
                    <a:pt x="3922" y="2549"/>
                    <a:pt x="3684" y="2515"/>
                    <a:pt x="3446" y="2454"/>
                  </a:cubicBezTo>
                  <a:cubicBezTo>
                    <a:pt x="3310" y="2427"/>
                    <a:pt x="3256" y="2339"/>
                    <a:pt x="3276" y="2148"/>
                  </a:cubicBezTo>
                  <a:cubicBezTo>
                    <a:pt x="3276" y="2114"/>
                    <a:pt x="3290" y="2080"/>
                    <a:pt x="3297" y="2046"/>
                  </a:cubicBezTo>
                  <a:cubicBezTo>
                    <a:pt x="3303" y="1849"/>
                    <a:pt x="3208" y="1720"/>
                    <a:pt x="3018" y="1686"/>
                  </a:cubicBezTo>
                  <a:cubicBezTo>
                    <a:pt x="2923" y="1679"/>
                    <a:pt x="2834" y="1673"/>
                    <a:pt x="2739" y="1679"/>
                  </a:cubicBezTo>
                  <a:cubicBezTo>
                    <a:pt x="2739" y="1693"/>
                    <a:pt x="2732" y="1700"/>
                    <a:pt x="2732" y="1707"/>
                  </a:cubicBezTo>
                  <a:lnTo>
                    <a:pt x="2692" y="1741"/>
                  </a:lnTo>
                  <a:lnTo>
                    <a:pt x="2705" y="1679"/>
                  </a:lnTo>
                  <a:lnTo>
                    <a:pt x="2739" y="1679"/>
                  </a:lnTo>
                  <a:cubicBezTo>
                    <a:pt x="2848" y="1401"/>
                    <a:pt x="3031" y="1149"/>
                    <a:pt x="3269" y="966"/>
                  </a:cubicBezTo>
                  <a:cubicBezTo>
                    <a:pt x="3500" y="776"/>
                    <a:pt x="3589" y="517"/>
                    <a:pt x="3738" y="286"/>
                  </a:cubicBezTo>
                  <a:cubicBezTo>
                    <a:pt x="3759" y="232"/>
                    <a:pt x="3765" y="171"/>
                    <a:pt x="3759" y="110"/>
                  </a:cubicBezTo>
                  <a:cubicBezTo>
                    <a:pt x="3759" y="48"/>
                    <a:pt x="3575" y="1"/>
                    <a:pt x="3473" y="21"/>
                  </a:cubicBezTo>
                  <a:cubicBezTo>
                    <a:pt x="3133" y="89"/>
                    <a:pt x="2821" y="273"/>
                    <a:pt x="2590" y="531"/>
                  </a:cubicBezTo>
                  <a:cubicBezTo>
                    <a:pt x="2094" y="1109"/>
                    <a:pt x="1666" y="1734"/>
                    <a:pt x="1299" y="2400"/>
                  </a:cubicBezTo>
                  <a:cubicBezTo>
                    <a:pt x="1101" y="2740"/>
                    <a:pt x="870" y="3011"/>
                    <a:pt x="483" y="3147"/>
                  </a:cubicBezTo>
                  <a:cubicBezTo>
                    <a:pt x="361" y="3188"/>
                    <a:pt x="374" y="3297"/>
                    <a:pt x="442" y="3385"/>
                  </a:cubicBezTo>
                  <a:cubicBezTo>
                    <a:pt x="537" y="3521"/>
                    <a:pt x="510" y="3630"/>
                    <a:pt x="395" y="3745"/>
                  </a:cubicBezTo>
                  <a:cubicBezTo>
                    <a:pt x="272" y="3861"/>
                    <a:pt x="164" y="3990"/>
                    <a:pt x="55" y="4119"/>
                  </a:cubicBezTo>
                  <a:cubicBezTo>
                    <a:pt x="0" y="4194"/>
                    <a:pt x="62" y="4357"/>
                    <a:pt x="150" y="4377"/>
                  </a:cubicBezTo>
                  <a:cubicBezTo>
                    <a:pt x="245" y="4411"/>
                    <a:pt x="347" y="4432"/>
                    <a:pt x="449" y="4439"/>
                  </a:cubicBezTo>
                  <a:cubicBezTo>
                    <a:pt x="802" y="4411"/>
                    <a:pt x="1156" y="4391"/>
                    <a:pt x="1496" y="4479"/>
                  </a:cubicBezTo>
                  <a:cubicBezTo>
                    <a:pt x="1767" y="4547"/>
                    <a:pt x="2053" y="4554"/>
                    <a:pt x="2325" y="4493"/>
                  </a:cubicBezTo>
                  <a:cubicBezTo>
                    <a:pt x="2624" y="4425"/>
                    <a:pt x="2855" y="4622"/>
                    <a:pt x="3120" y="4710"/>
                  </a:cubicBezTo>
                  <a:cubicBezTo>
                    <a:pt x="3127" y="4738"/>
                    <a:pt x="3127" y="4765"/>
                    <a:pt x="3113" y="4792"/>
                  </a:cubicBezTo>
                  <a:cubicBezTo>
                    <a:pt x="3018" y="4894"/>
                    <a:pt x="2909" y="4982"/>
                    <a:pt x="2828" y="5091"/>
                  </a:cubicBezTo>
                  <a:cubicBezTo>
                    <a:pt x="2800" y="5145"/>
                    <a:pt x="2800" y="5213"/>
                    <a:pt x="2828" y="5268"/>
                  </a:cubicBezTo>
                  <a:cubicBezTo>
                    <a:pt x="2875" y="5315"/>
                    <a:pt x="2936" y="5349"/>
                    <a:pt x="3004" y="5349"/>
                  </a:cubicBezTo>
                  <a:cubicBezTo>
                    <a:pt x="3147" y="5349"/>
                    <a:pt x="3276" y="5281"/>
                    <a:pt x="3358" y="5166"/>
                  </a:cubicBezTo>
                  <a:cubicBezTo>
                    <a:pt x="3541" y="4887"/>
                    <a:pt x="3881" y="4826"/>
                    <a:pt x="4105" y="4615"/>
                  </a:cubicBezTo>
                  <a:cubicBezTo>
                    <a:pt x="4105" y="4615"/>
                    <a:pt x="4180" y="4656"/>
                    <a:pt x="4173" y="4676"/>
                  </a:cubicBezTo>
                  <a:cubicBezTo>
                    <a:pt x="4146" y="4846"/>
                    <a:pt x="4105" y="5009"/>
                    <a:pt x="4092" y="5173"/>
                  </a:cubicBezTo>
                  <a:cubicBezTo>
                    <a:pt x="4078" y="5241"/>
                    <a:pt x="4098" y="5302"/>
                    <a:pt x="4146" y="5356"/>
                  </a:cubicBezTo>
                  <a:cubicBezTo>
                    <a:pt x="4350" y="5478"/>
                    <a:pt x="4540" y="5641"/>
                    <a:pt x="4792" y="5662"/>
                  </a:cubicBezTo>
                  <a:cubicBezTo>
                    <a:pt x="4921" y="5669"/>
                    <a:pt x="5111" y="5601"/>
                    <a:pt x="5152" y="5492"/>
                  </a:cubicBezTo>
                  <a:cubicBezTo>
                    <a:pt x="5247" y="5268"/>
                    <a:pt x="5322" y="5043"/>
                    <a:pt x="5417" y="4826"/>
                  </a:cubicBezTo>
                  <a:cubicBezTo>
                    <a:pt x="5492" y="4642"/>
                    <a:pt x="5396" y="4513"/>
                    <a:pt x="5288" y="4391"/>
                  </a:cubicBezTo>
                  <a:cubicBezTo>
                    <a:pt x="5274" y="4398"/>
                    <a:pt x="5254" y="4398"/>
                    <a:pt x="5240" y="4405"/>
                  </a:cubicBezTo>
                  <a:lnTo>
                    <a:pt x="5199" y="4459"/>
                  </a:lnTo>
                  <a:cubicBezTo>
                    <a:pt x="5206" y="4445"/>
                    <a:pt x="5206" y="4418"/>
                    <a:pt x="5213" y="4411"/>
                  </a:cubicBezTo>
                  <a:cubicBezTo>
                    <a:pt x="5220" y="4405"/>
                    <a:pt x="5233" y="4405"/>
                    <a:pt x="5240" y="4405"/>
                  </a:cubicBezTo>
                  <a:cubicBezTo>
                    <a:pt x="5247" y="4391"/>
                    <a:pt x="5261" y="4384"/>
                    <a:pt x="5267" y="4371"/>
                  </a:cubicBezTo>
                  <a:cubicBezTo>
                    <a:pt x="5159" y="4248"/>
                    <a:pt x="4989" y="4194"/>
                    <a:pt x="4826" y="4242"/>
                  </a:cubicBezTo>
                  <a:cubicBezTo>
                    <a:pt x="4764" y="4255"/>
                    <a:pt x="4710" y="4180"/>
                    <a:pt x="4744" y="4112"/>
                  </a:cubicBezTo>
                  <a:cubicBezTo>
                    <a:pt x="4771" y="4010"/>
                    <a:pt x="4819" y="3922"/>
                    <a:pt x="4880" y="3841"/>
                  </a:cubicBezTo>
                  <a:cubicBezTo>
                    <a:pt x="4968" y="3739"/>
                    <a:pt x="5084" y="3650"/>
                    <a:pt x="5179" y="3555"/>
                  </a:cubicBezTo>
                  <a:cubicBezTo>
                    <a:pt x="5193" y="3528"/>
                    <a:pt x="5193" y="3494"/>
                    <a:pt x="5186" y="3467"/>
                  </a:cubicBezTo>
                  <a:cubicBezTo>
                    <a:pt x="5165" y="3392"/>
                    <a:pt x="5104" y="3372"/>
                    <a:pt x="5023" y="3378"/>
                  </a:cubicBezTo>
                  <a:cubicBezTo>
                    <a:pt x="4941" y="3385"/>
                    <a:pt x="4812" y="3460"/>
                    <a:pt x="4744" y="3351"/>
                  </a:cubicBezTo>
                  <a:cubicBezTo>
                    <a:pt x="4683" y="3256"/>
                    <a:pt x="4744" y="3161"/>
                    <a:pt x="4805" y="3073"/>
                  </a:cubicBezTo>
                  <a:cubicBezTo>
                    <a:pt x="4866" y="2991"/>
                    <a:pt x="4948" y="2930"/>
                    <a:pt x="4975" y="2835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3436572" y="1402114"/>
              <a:ext cx="136615" cy="74923"/>
            </a:xfrm>
            <a:custGeom>
              <a:rect b="b" l="l" r="r" t="t"/>
              <a:pathLst>
                <a:path extrusionOk="0" h="3590" w="6546">
                  <a:moveTo>
                    <a:pt x="130" y="2841"/>
                  </a:moveTo>
                  <a:cubicBezTo>
                    <a:pt x="381" y="2896"/>
                    <a:pt x="633" y="2984"/>
                    <a:pt x="864" y="3107"/>
                  </a:cubicBezTo>
                  <a:cubicBezTo>
                    <a:pt x="1006" y="3195"/>
                    <a:pt x="1142" y="3304"/>
                    <a:pt x="1244" y="3440"/>
                  </a:cubicBezTo>
                  <a:cubicBezTo>
                    <a:pt x="1373" y="3569"/>
                    <a:pt x="1570" y="3589"/>
                    <a:pt x="1727" y="3494"/>
                  </a:cubicBezTo>
                  <a:cubicBezTo>
                    <a:pt x="1897" y="3378"/>
                    <a:pt x="2053" y="3236"/>
                    <a:pt x="2223" y="3120"/>
                  </a:cubicBezTo>
                  <a:cubicBezTo>
                    <a:pt x="2284" y="3093"/>
                    <a:pt x="2352" y="3093"/>
                    <a:pt x="2413" y="3113"/>
                  </a:cubicBezTo>
                  <a:cubicBezTo>
                    <a:pt x="2522" y="3154"/>
                    <a:pt x="2624" y="3168"/>
                    <a:pt x="2692" y="3073"/>
                  </a:cubicBezTo>
                  <a:cubicBezTo>
                    <a:pt x="2862" y="2848"/>
                    <a:pt x="2998" y="2604"/>
                    <a:pt x="3174" y="2393"/>
                  </a:cubicBezTo>
                  <a:cubicBezTo>
                    <a:pt x="3358" y="2182"/>
                    <a:pt x="3555" y="1992"/>
                    <a:pt x="3759" y="1808"/>
                  </a:cubicBezTo>
                  <a:cubicBezTo>
                    <a:pt x="3813" y="1774"/>
                    <a:pt x="3874" y="1754"/>
                    <a:pt x="3935" y="1754"/>
                  </a:cubicBezTo>
                  <a:cubicBezTo>
                    <a:pt x="4024" y="1741"/>
                    <a:pt x="4031" y="1870"/>
                    <a:pt x="3935" y="2019"/>
                  </a:cubicBezTo>
                  <a:cubicBezTo>
                    <a:pt x="3786" y="2257"/>
                    <a:pt x="3636" y="2481"/>
                    <a:pt x="3494" y="2719"/>
                  </a:cubicBezTo>
                  <a:cubicBezTo>
                    <a:pt x="3419" y="2848"/>
                    <a:pt x="3453" y="2991"/>
                    <a:pt x="3501" y="3120"/>
                  </a:cubicBezTo>
                  <a:cubicBezTo>
                    <a:pt x="3548" y="3256"/>
                    <a:pt x="3752" y="3324"/>
                    <a:pt x="3854" y="3249"/>
                  </a:cubicBezTo>
                  <a:cubicBezTo>
                    <a:pt x="3935" y="3188"/>
                    <a:pt x="4037" y="3140"/>
                    <a:pt x="4085" y="3052"/>
                  </a:cubicBezTo>
                  <a:cubicBezTo>
                    <a:pt x="4201" y="2835"/>
                    <a:pt x="4418" y="2685"/>
                    <a:pt x="4669" y="2672"/>
                  </a:cubicBezTo>
                  <a:cubicBezTo>
                    <a:pt x="4771" y="2658"/>
                    <a:pt x="4873" y="2624"/>
                    <a:pt x="4968" y="2570"/>
                  </a:cubicBezTo>
                  <a:cubicBezTo>
                    <a:pt x="5057" y="2522"/>
                    <a:pt x="5179" y="2474"/>
                    <a:pt x="5220" y="2393"/>
                  </a:cubicBezTo>
                  <a:cubicBezTo>
                    <a:pt x="5376" y="2019"/>
                    <a:pt x="5825" y="1815"/>
                    <a:pt x="5879" y="1374"/>
                  </a:cubicBezTo>
                  <a:cubicBezTo>
                    <a:pt x="5886" y="1299"/>
                    <a:pt x="6008" y="1224"/>
                    <a:pt x="6090" y="1163"/>
                  </a:cubicBezTo>
                  <a:cubicBezTo>
                    <a:pt x="6185" y="1115"/>
                    <a:pt x="6280" y="1075"/>
                    <a:pt x="6382" y="1041"/>
                  </a:cubicBezTo>
                  <a:cubicBezTo>
                    <a:pt x="6477" y="993"/>
                    <a:pt x="6538" y="891"/>
                    <a:pt x="6538" y="782"/>
                  </a:cubicBezTo>
                  <a:cubicBezTo>
                    <a:pt x="6545" y="646"/>
                    <a:pt x="6545" y="510"/>
                    <a:pt x="6538" y="375"/>
                  </a:cubicBezTo>
                  <a:cubicBezTo>
                    <a:pt x="6532" y="225"/>
                    <a:pt x="6409" y="35"/>
                    <a:pt x="6334" y="48"/>
                  </a:cubicBezTo>
                  <a:cubicBezTo>
                    <a:pt x="6233" y="62"/>
                    <a:pt x="6137" y="103"/>
                    <a:pt x="6063" y="171"/>
                  </a:cubicBezTo>
                  <a:cubicBezTo>
                    <a:pt x="5920" y="307"/>
                    <a:pt x="5798" y="395"/>
                    <a:pt x="5696" y="307"/>
                  </a:cubicBezTo>
                  <a:cubicBezTo>
                    <a:pt x="5383" y="48"/>
                    <a:pt x="5084" y="103"/>
                    <a:pt x="4812" y="42"/>
                  </a:cubicBezTo>
                  <a:cubicBezTo>
                    <a:pt x="4601" y="1"/>
                    <a:pt x="4384" y="48"/>
                    <a:pt x="4214" y="177"/>
                  </a:cubicBezTo>
                  <a:cubicBezTo>
                    <a:pt x="3494" y="674"/>
                    <a:pt x="2753" y="1136"/>
                    <a:pt x="1890" y="1367"/>
                  </a:cubicBezTo>
                  <a:cubicBezTo>
                    <a:pt x="1693" y="1421"/>
                    <a:pt x="1509" y="1564"/>
                    <a:pt x="1312" y="1591"/>
                  </a:cubicBezTo>
                  <a:cubicBezTo>
                    <a:pt x="945" y="1645"/>
                    <a:pt x="653" y="1815"/>
                    <a:pt x="354" y="1999"/>
                  </a:cubicBezTo>
                  <a:cubicBezTo>
                    <a:pt x="69" y="2169"/>
                    <a:pt x="21" y="2420"/>
                    <a:pt x="1" y="2699"/>
                  </a:cubicBezTo>
                  <a:cubicBezTo>
                    <a:pt x="1" y="2746"/>
                    <a:pt x="75" y="2828"/>
                    <a:pt x="130" y="284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3676263" y="1497866"/>
              <a:ext cx="93769" cy="100719"/>
            </a:xfrm>
            <a:custGeom>
              <a:rect b="b" l="l" r="r" t="t"/>
              <a:pathLst>
                <a:path extrusionOk="0" h="4826" w="4493">
                  <a:moveTo>
                    <a:pt x="477" y="109"/>
                  </a:moveTo>
                  <a:cubicBezTo>
                    <a:pt x="402" y="224"/>
                    <a:pt x="347" y="347"/>
                    <a:pt x="307" y="476"/>
                  </a:cubicBezTo>
                  <a:cubicBezTo>
                    <a:pt x="245" y="707"/>
                    <a:pt x="245" y="951"/>
                    <a:pt x="69" y="1142"/>
                  </a:cubicBezTo>
                  <a:cubicBezTo>
                    <a:pt x="21" y="1196"/>
                    <a:pt x="1" y="1264"/>
                    <a:pt x="14" y="1332"/>
                  </a:cubicBezTo>
                  <a:cubicBezTo>
                    <a:pt x="62" y="1658"/>
                    <a:pt x="205" y="1978"/>
                    <a:pt x="55" y="2317"/>
                  </a:cubicBezTo>
                  <a:cubicBezTo>
                    <a:pt x="48" y="2338"/>
                    <a:pt x="150" y="2406"/>
                    <a:pt x="198" y="2447"/>
                  </a:cubicBezTo>
                  <a:cubicBezTo>
                    <a:pt x="245" y="2481"/>
                    <a:pt x="341" y="2542"/>
                    <a:pt x="334" y="2576"/>
                  </a:cubicBezTo>
                  <a:cubicBezTo>
                    <a:pt x="266" y="2922"/>
                    <a:pt x="497" y="2983"/>
                    <a:pt x="755" y="3017"/>
                  </a:cubicBezTo>
                  <a:cubicBezTo>
                    <a:pt x="1068" y="3058"/>
                    <a:pt x="1387" y="3079"/>
                    <a:pt x="1700" y="3119"/>
                  </a:cubicBezTo>
                  <a:cubicBezTo>
                    <a:pt x="1727" y="3126"/>
                    <a:pt x="1747" y="3140"/>
                    <a:pt x="1768" y="3167"/>
                  </a:cubicBezTo>
                  <a:cubicBezTo>
                    <a:pt x="1741" y="3228"/>
                    <a:pt x="1720" y="3310"/>
                    <a:pt x="1673" y="3337"/>
                  </a:cubicBezTo>
                  <a:cubicBezTo>
                    <a:pt x="1543" y="3384"/>
                    <a:pt x="1408" y="3432"/>
                    <a:pt x="1272" y="3466"/>
                  </a:cubicBezTo>
                  <a:cubicBezTo>
                    <a:pt x="1102" y="3514"/>
                    <a:pt x="979" y="3656"/>
                    <a:pt x="959" y="3833"/>
                  </a:cubicBezTo>
                  <a:cubicBezTo>
                    <a:pt x="932" y="3969"/>
                    <a:pt x="918" y="4105"/>
                    <a:pt x="911" y="4241"/>
                  </a:cubicBezTo>
                  <a:cubicBezTo>
                    <a:pt x="905" y="4383"/>
                    <a:pt x="993" y="4506"/>
                    <a:pt x="1129" y="4560"/>
                  </a:cubicBezTo>
                  <a:cubicBezTo>
                    <a:pt x="1394" y="4635"/>
                    <a:pt x="1666" y="4716"/>
                    <a:pt x="1938" y="4771"/>
                  </a:cubicBezTo>
                  <a:cubicBezTo>
                    <a:pt x="2223" y="4825"/>
                    <a:pt x="2502" y="4689"/>
                    <a:pt x="2638" y="4431"/>
                  </a:cubicBezTo>
                  <a:cubicBezTo>
                    <a:pt x="2665" y="4370"/>
                    <a:pt x="2685" y="4309"/>
                    <a:pt x="2706" y="4241"/>
                  </a:cubicBezTo>
                  <a:cubicBezTo>
                    <a:pt x="2787" y="3982"/>
                    <a:pt x="2991" y="3881"/>
                    <a:pt x="3249" y="3860"/>
                  </a:cubicBezTo>
                  <a:cubicBezTo>
                    <a:pt x="3317" y="3649"/>
                    <a:pt x="3399" y="3446"/>
                    <a:pt x="3494" y="3248"/>
                  </a:cubicBezTo>
                  <a:cubicBezTo>
                    <a:pt x="3623" y="3051"/>
                    <a:pt x="3773" y="2861"/>
                    <a:pt x="3929" y="2684"/>
                  </a:cubicBezTo>
                  <a:cubicBezTo>
                    <a:pt x="3949" y="2657"/>
                    <a:pt x="3970" y="2630"/>
                    <a:pt x="3990" y="2603"/>
                  </a:cubicBezTo>
                  <a:cubicBezTo>
                    <a:pt x="4153" y="2311"/>
                    <a:pt x="4316" y="2018"/>
                    <a:pt x="4466" y="1713"/>
                  </a:cubicBezTo>
                  <a:cubicBezTo>
                    <a:pt x="4493" y="1651"/>
                    <a:pt x="4493" y="1583"/>
                    <a:pt x="4466" y="1522"/>
                  </a:cubicBezTo>
                  <a:cubicBezTo>
                    <a:pt x="4418" y="1393"/>
                    <a:pt x="4364" y="1271"/>
                    <a:pt x="4296" y="1155"/>
                  </a:cubicBezTo>
                  <a:cubicBezTo>
                    <a:pt x="4255" y="1053"/>
                    <a:pt x="4153" y="999"/>
                    <a:pt x="4051" y="1026"/>
                  </a:cubicBezTo>
                  <a:cubicBezTo>
                    <a:pt x="3773" y="1101"/>
                    <a:pt x="3609" y="951"/>
                    <a:pt x="3460" y="775"/>
                  </a:cubicBezTo>
                  <a:cubicBezTo>
                    <a:pt x="3181" y="707"/>
                    <a:pt x="2889" y="707"/>
                    <a:pt x="2610" y="782"/>
                  </a:cubicBezTo>
                  <a:cubicBezTo>
                    <a:pt x="2495" y="945"/>
                    <a:pt x="2386" y="1115"/>
                    <a:pt x="2386" y="1325"/>
                  </a:cubicBezTo>
                  <a:cubicBezTo>
                    <a:pt x="2393" y="1563"/>
                    <a:pt x="2393" y="1801"/>
                    <a:pt x="2386" y="2039"/>
                  </a:cubicBezTo>
                  <a:cubicBezTo>
                    <a:pt x="2386" y="2073"/>
                    <a:pt x="2373" y="2107"/>
                    <a:pt x="2352" y="2127"/>
                  </a:cubicBezTo>
                  <a:cubicBezTo>
                    <a:pt x="2305" y="2161"/>
                    <a:pt x="2271" y="2127"/>
                    <a:pt x="2237" y="2046"/>
                  </a:cubicBezTo>
                  <a:cubicBezTo>
                    <a:pt x="2142" y="1787"/>
                    <a:pt x="2046" y="1543"/>
                    <a:pt x="1931" y="1298"/>
                  </a:cubicBezTo>
                  <a:cubicBezTo>
                    <a:pt x="1890" y="1244"/>
                    <a:pt x="1822" y="1216"/>
                    <a:pt x="1761" y="1216"/>
                  </a:cubicBezTo>
                  <a:cubicBezTo>
                    <a:pt x="1693" y="1223"/>
                    <a:pt x="1632" y="1250"/>
                    <a:pt x="1591" y="1305"/>
                  </a:cubicBezTo>
                  <a:cubicBezTo>
                    <a:pt x="1442" y="1604"/>
                    <a:pt x="1306" y="1910"/>
                    <a:pt x="1170" y="2209"/>
                  </a:cubicBezTo>
                  <a:lnTo>
                    <a:pt x="1190" y="2236"/>
                  </a:lnTo>
                  <a:lnTo>
                    <a:pt x="1129" y="2249"/>
                  </a:lnTo>
                  <a:lnTo>
                    <a:pt x="1163" y="2222"/>
                  </a:lnTo>
                  <a:lnTo>
                    <a:pt x="1170" y="2209"/>
                  </a:lnTo>
                  <a:cubicBezTo>
                    <a:pt x="1054" y="2046"/>
                    <a:pt x="959" y="1882"/>
                    <a:pt x="1061" y="1672"/>
                  </a:cubicBezTo>
                  <a:cubicBezTo>
                    <a:pt x="1102" y="1583"/>
                    <a:pt x="1163" y="1454"/>
                    <a:pt x="1136" y="1386"/>
                  </a:cubicBezTo>
                  <a:cubicBezTo>
                    <a:pt x="1034" y="1128"/>
                    <a:pt x="1000" y="856"/>
                    <a:pt x="1020" y="591"/>
                  </a:cubicBezTo>
                  <a:cubicBezTo>
                    <a:pt x="1020" y="523"/>
                    <a:pt x="1007" y="455"/>
                    <a:pt x="979" y="387"/>
                  </a:cubicBezTo>
                  <a:cubicBezTo>
                    <a:pt x="939" y="299"/>
                    <a:pt x="891" y="204"/>
                    <a:pt x="837" y="122"/>
                  </a:cubicBezTo>
                  <a:cubicBezTo>
                    <a:pt x="776" y="7"/>
                    <a:pt x="531" y="0"/>
                    <a:pt x="477" y="10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2"/>
            <p:cNvSpPr/>
            <p:nvPr/>
          </p:nvSpPr>
          <p:spPr>
            <a:xfrm>
              <a:off x="3741232" y="1358997"/>
              <a:ext cx="79723" cy="107397"/>
            </a:xfrm>
            <a:custGeom>
              <a:rect b="b" l="l" r="r" t="t"/>
              <a:pathLst>
                <a:path extrusionOk="0" h="5146" w="3820">
                  <a:moveTo>
                    <a:pt x="395" y="2909"/>
                  </a:moveTo>
                  <a:cubicBezTo>
                    <a:pt x="592" y="2937"/>
                    <a:pt x="795" y="2950"/>
                    <a:pt x="965" y="3059"/>
                  </a:cubicBezTo>
                  <a:lnTo>
                    <a:pt x="972" y="3093"/>
                  </a:lnTo>
                  <a:cubicBezTo>
                    <a:pt x="979" y="3086"/>
                    <a:pt x="986" y="3079"/>
                    <a:pt x="993" y="3073"/>
                  </a:cubicBezTo>
                  <a:cubicBezTo>
                    <a:pt x="1088" y="3161"/>
                    <a:pt x="1176" y="3242"/>
                    <a:pt x="1278" y="3317"/>
                  </a:cubicBezTo>
                  <a:cubicBezTo>
                    <a:pt x="1720" y="3630"/>
                    <a:pt x="1944" y="3997"/>
                    <a:pt x="1659" y="4534"/>
                  </a:cubicBezTo>
                  <a:cubicBezTo>
                    <a:pt x="1577" y="4697"/>
                    <a:pt x="1659" y="4867"/>
                    <a:pt x="1808" y="4982"/>
                  </a:cubicBezTo>
                  <a:cubicBezTo>
                    <a:pt x="1971" y="5125"/>
                    <a:pt x="2202" y="5145"/>
                    <a:pt x="2393" y="5043"/>
                  </a:cubicBezTo>
                  <a:cubicBezTo>
                    <a:pt x="2664" y="4880"/>
                    <a:pt x="2855" y="4615"/>
                    <a:pt x="2916" y="4303"/>
                  </a:cubicBezTo>
                  <a:cubicBezTo>
                    <a:pt x="2991" y="3895"/>
                    <a:pt x="3126" y="3521"/>
                    <a:pt x="3473" y="3236"/>
                  </a:cubicBezTo>
                  <a:cubicBezTo>
                    <a:pt x="3568" y="3141"/>
                    <a:pt x="3643" y="3025"/>
                    <a:pt x="3684" y="2889"/>
                  </a:cubicBezTo>
                  <a:cubicBezTo>
                    <a:pt x="3799" y="2624"/>
                    <a:pt x="3820" y="2359"/>
                    <a:pt x="3589" y="2135"/>
                  </a:cubicBezTo>
                  <a:cubicBezTo>
                    <a:pt x="3487" y="2033"/>
                    <a:pt x="3412" y="1931"/>
                    <a:pt x="3480" y="1775"/>
                  </a:cubicBezTo>
                  <a:cubicBezTo>
                    <a:pt x="3500" y="1713"/>
                    <a:pt x="3507" y="1645"/>
                    <a:pt x="3507" y="1577"/>
                  </a:cubicBezTo>
                  <a:cubicBezTo>
                    <a:pt x="3514" y="1102"/>
                    <a:pt x="3317" y="918"/>
                    <a:pt x="2875" y="1109"/>
                  </a:cubicBezTo>
                  <a:cubicBezTo>
                    <a:pt x="2807" y="1136"/>
                    <a:pt x="2739" y="1156"/>
                    <a:pt x="2678" y="1183"/>
                  </a:cubicBezTo>
                  <a:cubicBezTo>
                    <a:pt x="2678" y="1190"/>
                    <a:pt x="2678" y="1190"/>
                    <a:pt x="2678" y="1197"/>
                  </a:cubicBezTo>
                  <a:cubicBezTo>
                    <a:pt x="2685" y="1278"/>
                    <a:pt x="2664" y="1285"/>
                    <a:pt x="2617" y="1224"/>
                  </a:cubicBezTo>
                  <a:cubicBezTo>
                    <a:pt x="2637" y="1210"/>
                    <a:pt x="2658" y="1197"/>
                    <a:pt x="2678" y="1183"/>
                  </a:cubicBezTo>
                  <a:cubicBezTo>
                    <a:pt x="2705" y="986"/>
                    <a:pt x="2726" y="789"/>
                    <a:pt x="2732" y="585"/>
                  </a:cubicBezTo>
                  <a:cubicBezTo>
                    <a:pt x="2719" y="259"/>
                    <a:pt x="2447" y="1"/>
                    <a:pt x="2114" y="8"/>
                  </a:cubicBezTo>
                  <a:cubicBezTo>
                    <a:pt x="1910" y="8"/>
                    <a:pt x="1699" y="55"/>
                    <a:pt x="1489" y="14"/>
                  </a:cubicBezTo>
                  <a:cubicBezTo>
                    <a:pt x="1434" y="1"/>
                    <a:pt x="1360" y="55"/>
                    <a:pt x="1305" y="96"/>
                  </a:cubicBezTo>
                  <a:cubicBezTo>
                    <a:pt x="1094" y="286"/>
                    <a:pt x="897" y="477"/>
                    <a:pt x="1006" y="803"/>
                  </a:cubicBezTo>
                  <a:cubicBezTo>
                    <a:pt x="1033" y="891"/>
                    <a:pt x="986" y="993"/>
                    <a:pt x="965" y="1088"/>
                  </a:cubicBezTo>
                  <a:cubicBezTo>
                    <a:pt x="918" y="1299"/>
                    <a:pt x="918" y="1312"/>
                    <a:pt x="1183" y="1428"/>
                  </a:cubicBezTo>
                  <a:lnTo>
                    <a:pt x="1183" y="1414"/>
                  </a:lnTo>
                  <a:cubicBezTo>
                    <a:pt x="1196" y="1414"/>
                    <a:pt x="1203" y="1408"/>
                    <a:pt x="1217" y="1408"/>
                  </a:cubicBezTo>
                  <a:cubicBezTo>
                    <a:pt x="1217" y="1387"/>
                    <a:pt x="1224" y="1374"/>
                    <a:pt x="1237" y="1353"/>
                  </a:cubicBezTo>
                  <a:cubicBezTo>
                    <a:pt x="1292" y="1360"/>
                    <a:pt x="1285" y="1380"/>
                    <a:pt x="1217" y="1408"/>
                  </a:cubicBezTo>
                  <a:cubicBezTo>
                    <a:pt x="1217" y="1421"/>
                    <a:pt x="1210" y="1435"/>
                    <a:pt x="1210" y="1442"/>
                  </a:cubicBezTo>
                  <a:cubicBezTo>
                    <a:pt x="1196" y="1442"/>
                    <a:pt x="1196" y="1435"/>
                    <a:pt x="1183" y="1428"/>
                  </a:cubicBezTo>
                  <a:cubicBezTo>
                    <a:pt x="1217" y="1557"/>
                    <a:pt x="1230" y="1693"/>
                    <a:pt x="1244" y="1822"/>
                  </a:cubicBezTo>
                  <a:cubicBezTo>
                    <a:pt x="1237" y="1924"/>
                    <a:pt x="1210" y="2019"/>
                    <a:pt x="1169" y="2114"/>
                  </a:cubicBezTo>
                  <a:cubicBezTo>
                    <a:pt x="1128" y="2237"/>
                    <a:pt x="1027" y="2291"/>
                    <a:pt x="931" y="2243"/>
                  </a:cubicBezTo>
                  <a:cubicBezTo>
                    <a:pt x="802" y="2182"/>
                    <a:pt x="687" y="2108"/>
                    <a:pt x="558" y="2053"/>
                  </a:cubicBezTo>
                  <a:cubicBezTo>
                    <a:pt x="462" y="2012"/>
                    <a:pt x="347" y="2040"/>
                    <a:pt x="272" y="2121"/>
                  </a:cubicBezTo>
                  <a:cubicBezTo>
                    <a:pt x="197" y="2189"/>
                    <a:pt x="143" y="2277"/>
                    <a:pt x="102" y="2373"/>
                  </a:cubicBezTo>
                  <a:cubicBezTo>
                    <a:pt x="0" y="2638"/>
                    <a:pt x="123" y="2862"/>
                    <a:pt x="395" y="290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3496135" y="3063241"/>
              <a:ext cx="189374" cy="72502"/>
            </a:xfrm>
            <a:custGeom>
              <a:rect b="b" l="l" r="r" t="t"/>
              <a:pathLst>
                <a:path extrusionOk="0" h="3474" w="9074">
                  <a:moveTo>
                    <a:pt x="8910" y="3052"/>
                  </a:moveTo>
                  <a:cubicBezTo>
                    <a:pt x="9040" y="3025"/>
                    <a:pt x="9074" y="2814"/>
                    <a:pt x="8972" y="2706"/>
                  </a:cubicBezTo>
                  <a:cubicBezTo>
                    <a:pt x="8883" y="2597"/>
                    <a:pt x="8781" y="2509"/>
                    <a:pt x="8659" y="2441"/>
                  </a:cubicBezTo>
                  <a:cubicBezTo>
                    <a:pt x="7959" y="2128"/>
                    <a:pt x="7279" y="1775"/>
                    <a:pt x="6545" y="1523"/>
                  </a:cubicBezTo>
                  <a:cubicBezTo>
                    <a:pt x="6314" y="1442"/>
                    <a:pt x="6097" y="1340"/>
                    <a:pt x="5886" y="1217"/>
                  </a:cubicBezTo>
                  <a:cubicBezTo>
                    <a:pt x="5648" y="1061"/>
                    <a:pt x="5390" y="939"/>
                    <a:pt x="5125" y="857"/>
                  </a:cubicBezTo>
                  <a:cubicBezTo>
                    <a:pt x="4989" y="830"/>
                    <a:pt x="4860" y="762"/>
                    <a:pt x="4758" y="674"/>
                  </a:cubicBezTo>
                  <a:cubicBezTo>
                    <a:pt x="4459" y="375"/>
                    <a:pt x="4085" y="286"/>
                    <a:pt x="3691" y="300"/>
                  </a:cubicBezTo>
                  <a:cubicBezTo>
                    <a:pt x="3412" y="300"/>
                    <a:pt x="3141" y="246"/>
                    <a:pt x="2882" y="130"/>
                  </a:cubicBezTo>
                  <a:cubicBezTo>
                    <a:pt x="2726" y="62"/>
                    <a:pt x="2529" y="1"/>
                    <a:pt x="2373" y="42"/>
                  </a:cubicBezTo>
                  <a:cubicBezTo>
                    <a:pt x="1904" y="171"/>
                    <a:pt x="1408" y="198"/>
                    <a:pt x="946" y="402"/>
                  </a:cubicBezTo>
                  <a:cubicBezTo>
                    <a:pt x="483" y="606"/>
                    <a:pt x="286" y="993"/>
                    <a:pt x="1" y="1333"/>
                  </a:cubicBezTo>
                  <a:cubicBezTo>
                    <a:pt x="1" y="1333"/>
                    <a:pt x="48" y="1394"/>
                    <a:pt x="76" y="1394"/>
                  </a:cubicBezTo>
                  <a:cubicBezTo>
                    <a:pt x="212" y="1394"/>
                    <a:pt x="375" y="1414"/>
                    <a:pt x="483" y="1353"/>
                  </a:cubicBezTo>
                  <a:cubicBezTo>
                    <a:pt x="973" y="1088"/>
                    <a:pt x="1550" y="1020"/>
                    <a:pt x="2013" y="694"/>
                  </a:cubicBezTo>
                  <a:cubicBezTo>
                    <a:pt x="2101" y="633"/>
                    <a:pt x="2318" y="687"/>
                    <a:pt x="2379" y="803"/>
                  </a:cubicBezTo>
                  <a:cubicBezTo>
                    <a:pt x="2447" y="959"/>
                    <a:pt x="2597" y="1075"/>
                    <a:pt x="2767" y="1109"/>
                  </a:cubicBezTo>
                  <a:cubicBezTo>
                    <a:pt x="3012" y="1156"/>
                    <a:pt x="3256" y="1197"/>
                    <a:pt x="3494" y="1245"/>
                  </a:cubicBezTo>
                  <a:cubicBezTo>
                    <a:pt x="3664" y="1272"/>
                    <a:pt x="3834" y="1319"/>
                    <a:pt x="3990" y="1387"/>
                  </a:cubicBezTo>
                  <a:cubicBezTo>
                    <a:pt x="4310" y="1550"/>
                    <a:pt x="4649" y="1646"/>
                    <a:pt x="5003" y="1673"/>
                  </a:cubicBezTo>
                  <a:cubicBezTo>
                    <a:pt x="5179" y="1686"/>
                    <a:pt x="5336" y="1795"/>
                    <a:pt x="5404" y="1965"/>
                  </a:cubicBezTo>
                  <a:cubicBezTo>
                    <a:pt x="5560" y="2318"/>
                    <a:pt x="5839" y="2488"/>
                    <a:pt x="6219" y="2529"/>
                  </a:cubicBezTo>
                  <a:cubicBezTo>
                    <a:pt x="6253" y="2536"/>
                    <a:pt x="6287" y="2549"/>
                    <a:pt x="6314" y="2563"/>
                  </a:cubicBezTo>
                  <a:cubicBezTo>
                    <a:pt x="6416" y="2604"/>
                    <a:pt x="6443" y="2699"/>
                    <a:pt x="6382" y="2821"/>
                  </a:cubicBezTo>
                  <a:cubicBezTo>
                    <a:pt x="6348" y="2882"/>
                    <a:pt x="6308" y="2937"/>
                    <a:pt x="6274" y="2991"/>
                  </a:cubicBezTo>
                  <a:cubicBezTo>
                    <a:pt x="6185" y="3134"/>
                    <a:pt x="6253" y="3290"/>
                    <a:pt x="6416" y="3290"/>
                  </a:cubicBezTo>
                  <a:cubicBezTo>
                    <a:pt x="6661" y="3304"/>
                    <a:pt x="6912" y="3290"/>
                    <a:pt x="7334" y="3290"/>
                  </a:cubicBezTo>
                  <a:cubicBezTo>
                    <a:pt x="7782" y="3474"/>
                    <a:pt x="8340" y="3202"/>
                    <a:pt x="8910" y="3052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3682232" y="3124515"/>
              <a:ext cx="109797" cy="48251"/>
            </a:xfrm>
            <a:custGeom>
              <a:rect b="b" l="l" r="r" t="t"/>
              <a:pathLst>
                <a:path extrusionOk="0" h="2312" w="5261">
                  <a:moveTo>
                    <a:pt x="408" y="1890"/>
                  </a:moveTo>
                  <a:cubicBezTo>
                    <a:pt x="619" y="1883"/>
                    <a:pt x="829" y="1842"/>
                    <a:pt x="1033" y="1849"/>
                  </a:cubicBezTo>
                  <a:cubicBezTo>
                    <a:pt x="1278" y="1856"/>
                    <a:pt x="1523" y="1883"/>
                    <a:pt x="1767" y="1924"/>
                  </a:cubicBezTo>
                  <a:cubicBezTo>
                    <a:pt x="1991" y="1965"/>
                    <a:pt x="2073" y="2196"/>
                    <a:pt x="2256" y="2291"/>
                  </a:cubicBezTo>
                  <a:cubicBezTo>
                    <a:pt x="2318" y="2311"/>
                    <a:pt x="2392" y="2311"/>
                    <a:pt x="2454" y="2291"/>
                  </a:cubicBezTo>
                  <a:cubicBezTo>
                    <a:pt x="2515" y="2264"/>
                    <a:pt x="2569" y="2216"/>
                    <a:pt x="2603" y="2162"/>
                  </a:cubicBezTo>
                  <a:cubicBezTo>
                    <a:pt x="2773" y="1904"/>
                    <a:pt x="2997" y="1774"/>
                    <a:pt x="3317" y="1829"/>
                  </a:cubicBezTo>
                  <a:cubicBezTo>
                    <a:pt x="3419" y="1842"/>
                    <a:pt x="3527" y="1836"/>
                    <a:pt x="3622" y="1788"/>
                  </a:cubicBezTo>
                  <a:cubicBezTo>
                    <a:pt x="4023" y="1577"/>
                    <a:pt x="4431" y="1605"/>
                    <a:pt x="4846" y="1707"/>
                  </a:cubicBezTo>
                  <a:cubicBezTo>
                    <a:pt x="4914" y="1707"/>
                    <a:pt x="4988" y="1686"/>
                    <a:pt x="5050" y="1659"/>
                  </a:cubicBezTo>
                  <a:cubicBezTo>
                    <a:pt x="5131" y="1605"/>
                    <a:pt x="5199" y="1530"/>
                    <a:pt x="5247" y="1435"/>
                  </a:cubicBezTo>
                  <a:cubicBezTo>
                    <a:pt x="5260" y="1401"/>
                    <a:pt x="5213" y="1292"/>
                    <a:pt x="5165" y="1265"/>
                  </a:cubicBezTo>
                  <a:cubicBezTo>
                    <a:pt x="4778" y="1027"/>
                    <a:pt x="4411" y="769"/>
                    <a:pt x="4057" y="483"/>
                  </a:cubicBezTo>
                  <a:cubicBezTo>
                    <a:pt x="3949" y="409"/>
                    <a:pt x="3813" y="354"/>
                    <a:pt x="3677" y="327"/>
                  </a:cubicBezTo>
                  <a:cubicBezTo>
                    <a:pt x="3201" y="211"/>
                    <a:pt x="2725" y="103"/>
                    <a:pt x="2236" y="293"/>
                  </a:cubicBezTo>
                  <a:cubicBezTo>
                    <a:pt x="2066" y="354"/>
                    <a:pt x="1889" y="279"/>
                    <a:pt x="1740" y="177"/>
                  </a:cubicBezTo>
                  <a:cubicBezTo>
                    <a:pt x="1679" y="137"/>
                    <a:pt x="1624" y="96"/>
                    <a:pt x="1563" y="62"/>
                  </a:cubicBezTo>
                  <a:cubicBezTo>
                    <a:pt x="1427" y="1"/>
                    <a:pt x="1257" y="82"/>
                    <a:pt x="1128" y="266"/>
                  </a:cubicBezTo>
                  <a:cubicBezTo>
                    <a:pt x="1054" y="347"/>
                    <a:pt x="1074" y="470"/>
                    <a:pt x="1162" y="531"/>
                  </a:cubicBezTo>
                  <a:cubicBezTo>
                    <a:pt x="1414" y="680"/>
                    <a:pt x="1400" y="932"/>
                    <a:pt x="1461" y="1156"/>
                  </a:cubicBezTo>
                  <a:cubicBezTo>
                    <a:pt x="1495" y="1278"/>
                    <a:pt x="1461" y="1312"/>
                    <a:pt x="1278" y="1231"/>
                  </a:cubicBezTo>
                  <a:cubicBezTo>
                    <a:pt x="1088" y="1149"/>
                    <a:pt x="1033" y="1299"/>
                    <a:pt x="911" y="1326"/>
                  </a:cubicBezTo>
                  <a:cubicBezTo>
                    <a:pt x="639" y="1374"/>
                    <a:pt x="360" y="1394"/>
                    <a:pt x="89" y="1441"/>
                  </a:cubicBezTo>
                  <a:cubicBezTo>
                    <a:pt x="55" y="1441"/>
                    <a:pt x="0" y="1557"/>
                    <a:pt x="21" y="1605"/>
                  </a:cubicBezTo>
                  <a:cubicBezTo>
                    <a:pt x="68" y="1774"/>
                    <a:pt x="231" y="1890"/>
                    <a:pt x="408" y="189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3914975" y="1707630"/>
              <a:ext cx="57309" cy="52342"/>
            </a:xfrm>
            <a:custGeom>
              <a:rect b="b" l="l" r="r" t="t"/>
              <a:pathLst>
                <a:path extrusionOk="0" h="2508" w="2746">
                  <a:moveTo>
                    <a:pt x="89" y="992"/>
                  </a:moveTo>
                  <a:cubicBezTo>
                    <a:pt x="191" y="1223"/>
                    <a:pt x="164" y="1434"/>
                    <a:pt x="102" y="1672"/>
                  </a:cubicBezTo>
                  <a:cubicBezTo>
                    <a:pt x="0" y="2053"/>
                    <a:pt x="435" y="2413"/>
                    <a:pt x="775" y="2386"/>
                  </a:cubicBezTo>
                  <a:cubicBezTo>
                    <a:pt x="979" y="2372"/>
                    <a:pt x="1183" y="2311"/>
                    <a:pt x="1387" y="2297"/>
                  </a:cubicBezTo>
                  <a:cubicBezTo>
                    <a:pt x="1543" y="2270"/>
                    <a:pt x="1706" y="2331"/>
                    <a:pt x="1808" y="2454"/>
                  </a:cubicBezTo>
                  <a:cubicBezTo>
                    <a:pt x="2053" y="2474"/>
                    <a:pt x="2291" y="2494"/>
                    <a:pt x="2535" y="2508"/>
                  </a:cubicBezTo>
                  <a:cubicBezTo>
                    <a:pt x="2637" y="2494"/>
                    <a:pt x="2719" y="2413"/>
                    <a:pt x="2746" y="2311"/>
                  </a:cubicBezTo>
                  <a:cubicBezTo>
                    <a:pt x="2732" y="1937"/>
                    <a:pt x="2678" y="1563"/>
                    <a:pt x="2576" y="1196"/>
                  </a:cubicBezTo>
                  <a:cubicBezTo>
                    <a:pt x="2461" y="802"/>
                    <a:pt x="2209" y="524"/>
                    <a:pt x="1795" y="449"/>
                  </a:cubicBezTo>
                  <a:cubicBezTo>
                    <a:pt x="1414" y="381"/>
                    <a:pt x="1054" y="252"/>
                    <a:pt x="714" y="61"/>
                  </a:cubicBezTo>
                  <a:cubicBezTo>
                    <a:pt x="605" y="0"/>
                    <a:pt x="449" y="61"/>
                    <a:pt x="367" y="197"/>
                  </a:cubicBezTo>
                  <a:cubicBezTo>
                    <a:pt x="286" y="326"/>
                    <a:pt x="204" y="469"/>
                    <a:pt x="123" y="605"/>
                  </a:cubicBezTo>
                  <a:cubicBezTo>
                    <a:pt x="109" y="734"/>
                    <a:pt x="48" y="884"/>
                    <a:pt x="89" y="992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3917103" y="1720110"/>
              <a:ext cx="438" cy="730"/>
            </a:xfrm>
            <a:custGeom>
              <a:rect b="b" l="l" r="r" t="t"/>
              <a:pathLst>
                <a:path extrusionOk="0" h="35" w="21">
                  <a:moveTo>
                    <a:pt x="21" y="7"/>
                  </a:moveTo>
                  <a:cubicBezTo>
                    <a:pt x="21" y="7"/>
                    <a:pt x="21" y="0"/>
                    <a:pt x="21" y="0"/>
                  </a:cubicBezTo>
                  <a:cubicBezTo>
                    <a:pt x="14" y="7"/>
                    <a:pt x="7" y="21"/>
                    <a:pt x="0" y="27"/>
                  </a:cubicBezTo>
                  <a:lnTo>
                    <a:pt x="0" y="34"/>
                  </a:lnTo>
                  <a:cubicBezTo>
                    <a:pt x="7" y="27"/>
                    <a:pt x="14" y="14"/>
                    <a:pt x="21" y="7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3817240" y="1413614"/>
              <a:ext cx="46269" cy="59876"/>
            </a:xfrm>
            <a:custGeom>
              <a:rect b="b" l="l" r="r" t="t"/>
              <a:pathLst>
                <a:path extrusionOk="0" h="2869" w="2217">
                  <a:moveTo>
                    <a:pt x="103" y="2508"/>
                  </a:moveTo>
                  <a:cubicBezTo>
                    <a:pt x="130" y="2664"/>
                    <a:pt x="246" y="2732"/>
                    <a:pt x="388" y="2773"/>
                  </a:cubicBezTo>
                  <a:cubicBezTo>
                    <a:pt x="762" y="2855"/>
                    <a:pt x="1149" y="2868"/>
                    <a:pt x="1530" y="2807"/>
                  </a:cubicBezTo>
                  <a:cubicBezTo>
                    <a:pt x="1618" y="2793"/>
                    <a:pt x="1707" y="2698"/>
                    <a:pt x="1768" y="2617"/>
                  </a:cubicBezTo>
                  <a:cubicBezTo>
                    <a:pt x="1883" y="2467"/>
                    <a:pt x="1849" y="2243"/>
                    <a:pt x="2006" y="2100"/>
                  </a:cubicBezTo>
                  <a:lnTo>
                    <a:pt x="2033" y="2121"/>
                  </a:lnTo>
                  <a:cubicBezTo>
                    <a:pt x="2033" y="2107"/>
                    <a:pt x="2033" y="2087"/>
                    <a:pt x="2033" y="2073"/>
                  </a:cubicBezTo>
                  <a:lnTo>
                    <a:pt x="2006" y="2100"/>
                  </a:lnTo>
                  <a:cubicBezTo>
                    <a:pt x="2182" y="1842"/>
                    <a:pt x="2216" y="1590"/>
                    <a:pt x="2019" y="1332"/>
                  </a:cubicBezTo>
                  <a:cubicBezTo>
                    <a:pt x="1809" y="1054"/>
                    <a:pt x="1639" y="755"/>
                    <a:pt x="1516" y="428"/>
                  </a:cubicBezTo>
                  <a:cubicBezTo>
                    <a:pt x="1469" y="340"/>
                    <a:pt x="1415" y="252"/>
                    <a:pt x="1353" y="170"/>
                  </a:cubicBezTo>
                  <a:cubicBezTo>
                    <a:pt x="1272" y="41"/>
                    <a:pt x="986" y="0"/>
                    <a:pt x="884" y="102"/>
                  </a:cubicBezTo>
                  <a:cubicBezTo>
                    <a:pt x="504" y="476"/>
                    <a:pt x="191" y="890"/>
                    <a:pt x="225" y="1441"/>
                  </a:cubicBezTo>
                  <a:cubicBezTo>
                    <a:pt x="239" y="1672"/>
                    <a:pt x="117" y="1822"/>
                    <a:pt x="49" y="2005"/>
                  </a:cubicBezTo>
                  <a:cubicBezTo>
                    <a:pt x="1" y="2155"/>
                    <a:pt x="76" y="2338"/>
                    <a:pt x="103" y="250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3743214" y="1582243"/>
              <a:ext cx="42846" cy="47813"/>
            </a:xfrm>
            <a:custGeom>
              <a:rect b="b" l="l" r="r" t="t"/>
              <a:pathLst>
                <a:path extrusionOk="0" h="2291" w="2053">
                  <a:moveTo>
                    <a:pt x="191" y="830"/>
                  </a:moveTo>
                  <a:cubicBezTo>
                    <a:pt x="0" y="993"/>
                    <a:pt x="0" y="1292"/>
                    <a:pt x="191" y="1462"/>
                  </a:cubicBezTo>
                  <a:cubicBezTo>
                    <a:pt x="449" y="1693"/>
                    <a:pt x="714" y="1910"/>
                    <a:pt x="979" y="2121"/>
                  </a:cubicBezTo>
                  <a:cubicBezTo>
                    <a:pt x="1040" y="2155"/>
                    <a:pt x="1101" y="2182"/>
                    <a:pt x="1169" y="2202"/>
                  </a:cubicBezTo>
                  <a:cubicBezTo>
                    <a:pt x="1373" y="2291"/>
                    <a:pt x="1625" y="2202"/>
                    <a:pt x="1699" y="2012"/>
                  </a:cubicBezTo>
                  <a:cubicBezTo>
                    <a:pt x="1801" y="1761"/>
                    <a:pt x="1897" y="1509"/>
                    <a:pt x="1978" y="1251"/>
                  </a:cubicBezTo>
                  <a:cubicBezTo>
                    <a:pt x="2019" y="1122"/>
                    <a:pt x="2039" y="986"/>
                    <a:pt x="2046" y="850"/>
                  </a:cubicBezTo>
                  <a:cubicBezTo>
                    <a:pt x="2053" y="571"/>
                    <a:pt x="1937" y="306"/>
                    <a:pt x="1727" y="123"/>
                  </a:cubicBezTo>
                  <a:cubicBezTo>
                    <a:pt x="1591" y="1"/>
                    <a:pt x="1407" y="1"/>
                    <a:pt x="1231" y="7"/>
                  </a:cubicBezTo>
                  <a:cubicBezTo>
                    <a:pt x="1129" y="7"/>
                    <a:pt x="1027" y="14"/>
                    <a:pt x="925" y="21"/>
                  </a:cubicBezTo>
                  <a:cubicBezTo>
                    <a:pt x="741" y="340"/>
                    <a:pt x="456" y="578"/>
                    <a:pt x="191" y="83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3761789" y="1582097"/>
              <a:ext cx="1169" cy="584"/>
            </a:xfrm>
            <a:custGeom>
              <a:rect b="b" l="l" r="r" t="t"/>
              <a:pathLst>
                <a:path extrusionOk="0" h="28" w="56">
                  <a:moveTo>
                    <a:pt x="35" y="28"/>
                  </a:moveTo>
                  <a:cubicBezTo>
                    <a:pt x="42" y="21"/>
                    <a:pt x="48" y="8"/>
                    <a:pt x="55" y="1"/>
                  </a:cubicBezTo>
                  <a:lnTo>
                    <a:pt x="1" y="14"/>
                  </a:lnTo>
                  <a:cubicBezTo>
                    <a:pt x="14" y="21"/>
                    <a:pt x="21" y="21"/>
                    <a:pt x="28" y="2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3640680" y="1368367"/>
              <a:ext cx="52488" cy="35896"/>
            </a:xfrm>
            <a:custGeom>
              <a:rect b="b" l="l" r="r" t="t"/>
              <a:pathLst>
                <a:path extrusionOk="0" h="1720" w="2515">
                  <a:moveTo>
                    <a:pt x="102" y="707"/>
                  </a:moveTo>
                  <a:cubicBezTo>
                    <a:pt x="381" y="761"/>
                    <a:pt x="639" y="843"/>
                    <a:pt x="795" y="1094"/>
                  </a:cubicBezTo>
                  <a:cubicBezTo>
                    <a:pt x="1081" y="1094"/>
                    <a:pt x="1189" y="1353"/>
                    <a:pt x="1393" y="1475"/>
                  </a:cubicBezTo>
                  <a:cubicBezTo>
                    <a:pt x="1828" y="1720"/>
                    <a:pt x="2372" y="1495"/>
                    <a:pt x="2447" y="1033"/>
                  </a:cubicBezTo>
                  <a:cubicBezTo>
                    <a:pt x="2467" y="897"/>
                    <a:pt x="2474" y="761"/>
                    <a:pt x="2481" y="626"/>
                  </a:cubicBezTo>
                  <a:cubicBezTo>
                    <a:pt x="2487" y="592"/>
                    <a:pt x="2494" y="558"/>
                    <a:pt x="2501" y="524"/>
                  </a:cubicBezTo>
                  <a:cubicBezTo>
                    <a:pt x="2515" y="184"/>
                    <a:pt x="2331" y="0"/>
                    <a:pt x="1998" y="55"/>
                  </a:cubicBezTo>
                  <a:cubicBezTo>
                    <a:pt x="1692" y="116"/>
                    <a:pt x="1380" y="143"/>
                    <a:pt x="1067" y="136"/>
                  </a:cubicBezTo>
                  <a:cubicBezTo>
                    <a:pt x="822" y="136"/>
                    <a:pt x="578" y="163"/>
                    <a:pt x="340" y="225"/>
                  </a:cubicBezTo>
                  <a:cubicBezTo>
                    <a:pt x="245" y="245"/>
                    <a:pt x="150" y="299"/>
                    <a:pt x="75" y="367"/>
                  </a:cubicBezTo>
                  <a:cubicBezTo>
                    <a:pt x="27" y="415"/>
                    <a:pt x="0" y="476"/>
                    <a:pt x="7" y="544"/>
                  </a:cubicBezTo>
                  <a:cubicBezTo>
                    <a:pt x="14" y="598"/>
                    <a:pt x="61" y="694"/>
                    <a:pt x="102" y="707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3876678" y="1929583"/>
              <a:ext cx="41719" cy="38610"/>
            </a:xfrm>
            <a:custGeom>
              <a:rect b="b" l="l" r="r" t="t"/>
              <a:pathLst>
                <a:path extrusionOk="0" h="1850" w="1999">
                  <a:moveTo>
                    <a:pt x="75" y="1272"/>
                  </a:moveTo>
                  <a:cubicBezTo>
                    <a:pt x="0" y="1578"/>
                    <a:pt x="191" y="1822"/>
                    <a:pt x="517" y="1829"/>
                  </a:cubicBezTo>
                  <a:cubicBezTo>
                    <a:pt x="1101" y="1849"/>
                    <a:pt x="1523" y="1618"/>
                    <a:pt x="1761" y="1081"/>
                  </a:cubicBezTo>
                  <a:cubicBezTo>
                    <a:pt x="1829" y="925"/>
                    <a:pt x="1890" y="769"/>
                    <a:pt x="1951" y="606"/>
                  </a:cubicBezTo>
                  <a:cubicBezTo>
                    <a:pt x="1999" y="483"/>
                    <a:pt x="1890" y="252"/>
                    <a:pt x="1747" y="164"/>
                  </a:cubicBezTo>
                  <a:cubicBezTo>
                    <a:pt x="1509" y="1"/>
                    <a:pt x="1197" y="1"/>
                    <a:pt x="952" y="157"/>
                  </a:cubicBezTo>
                  <a:cubicBezTo>
                    <a:pt x="585" y="415"/>
                    <a:pt x="286" y="762"/>
                    <a:pt x="96" y="1177"/>
                  </a:cubicBezTo>
                  <a:cubicBezTo>
                    <a:pt x="89" y="1204"/>
                    <a:pt x="75" y="1238"/>
                    <a:pt x="75" y="1272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2817338" y="2261332"/>
              <a:ext cx="24835" cy="63987"/>
            </a:xfrm>
            <a:custGeom>
              <a:rect b="b" l="l" r="r" t="t"/>
              <a:pathLst>
                <a:path extrusionOk="0" h="3066" w="1190">
                  <a:moveTo>
                    <a:pt x="551" y="55"/>
                  </a:moveTo>
                  <a:cubicBezTo>
                    <a:pt x="435" y="1"/>
                    <a:pt x="245" y="75"/>
                    <a:pt x="170" y="177"/>
                  </a:cubicBezTo>
                  <a:cubicBezTo>
                    <a:pt x="68" y="313"/>
                    <a:pt x="7" y="476"/>
                    <a:pt x="0" y="653"/>
                  </a:cubicBezTo>
                  <a:cubicBezTo>
                    <a:pt x="7" y="857"/>
                    <a:pt x="41" y="1054"/>
                    <a:pt x="55" y="1258"/>
                  </a:cubicBezTo>
                  <a:lnTo>
                    <a:pt x="34" y="1258"/>
                  </a:lnTo>
                  <a:cubicBezTo>
                    <a:pt x="68" y="1428"/>
                    <a:pt x="82" y="1591"/>
                    <a:pt x="89" y="1761"/>
                  </a:cubicBezTo>
                  <a:cubicBezTo>
                    <a:pt x="68" y="2196"/>
                    <a:pt x="218" y="2569"/>
                    <a:pt x="429" y="2930"/>
                  </a:cubicBezTo>
                  <a:cubicBezTo>
                    <a:pt x="469" y="2984"/>
                    <a:pt x="524" y="3025"/>
                    <a:pt x="585" y="3052"/>
                  </a:cubicBezTo>
                  <a:cubicBezTo>
                    <a:pt x="619" y="3066"/>
                    <a:pt x="653" y="3066"/>
                    <a:pt x="680" y="3052"/>
                  </a:cubicBezTo>
                  <a:cubicBezTo>
                    <a:pt x="707" y="3038"/>
                    <a:pt x="755" y="2998"/>
                    <a:pt x="748" y="2977"/>
                  </a:cubicBezTo>
                  <a:cubicBezTo>
                    <a:pt x="537" y="2427"/>
                    <a:pt x="700" y="1903"/>
                    <a:pt x="870" y="1380"/>
                  </a:cubicBezTo>
                  <a:cubicBezTo>
                    <a:pt x="965" y="1088"/>
                    <a:pt x="1081" y="796"/>
                    <a:pt x="1176" y="504"/>
                  </a:cubicBezTo>
                  <a:cubicBezTo>
                    <a:pt x="1190" y="436"/>
                    <a:pt x="1163" y="374"/>
                    <a:pt x="1108" y="334"/>
                  </a:cubicBezTo>
                  <a:cubicBezTo>
                    <a:pt x="925" y="225"/>
                    <a:pt x="741" y="137"/>
                    <a:pt x="551" y="55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2364897" y="1778254"/>
              <a:ext cx="42700" cy="40029"/>
            </a:xfrm>
            <a:custGeom>
              <a:rect b="b" l="l" r="r" t="t"/>
              <a:pathLst>
                <a:path extrusionOk="0" h="1918" w="2046">
                  <a:moveTo>
                    <a:pt x="116" y="796"/>
                  </a:moveTo>
                  <a:cubicBezTo>
                    <a:pt x="197" y="850"/>
                    <a:pt x="293" y="884"/>
                    <a:pt x="394" y="904"/>
                  </a:cubicBezTo>
                  <a:cubicBezTo>
                    <a:pt x="626" y="911"/>
                    <a:pt x="789" y="1000"/>
                    <a:pt x="870" y="1217"/>
                  </a:cubicBezTo>
                  <a:cubicBezTo>
                    <a:pt x="945" y="1407"/>
                    <a:pt x="1020" y="1598"/>
                    <a:pt x="1101" y="1788"/>
                  </a:cubicBezTo>
                  <a:cubicBezTo>
                    <a:pt x="1156" y="1876"/>
                    <a:pt x="1264" y="1917"/>
                    <a:pt x="1366" y="1883"/>
                  </a:cubicBezTo>
                  <a:cubicBezTo>
                    <a:pt x="1563" y="1829"/>
                    <a:pt x="1767" y="1774"/>
                    <a:pt x="1958" y="1706"/>
                  </a:cubicBezTo>
                  <a:cubicBezTo>
                    <a:pt x="1991" y="1700"/>
                    <a:pt x="2012" y="1666"/>
                    <a:pt x="2032" y="1645"/>
                  </a:cubicBezTo>
                  <a:cubicBezTo>
                    <a:pt x="2032" y="1604"/>
                    <a:pt x="2046" y="1570"/>
                    <a:pt x="2032" y="1543"/>
                  </a:cubicBezTo>
                  <a:cubicBezTo>
                    <a:pt x="1910" y="1305"/>
                    <a:pt x="1740" y="1074"/>
                    <a:pt x="1672" y="823"/>
                  </a:cubicBezTo>
                  <a:cubicBezTo>
                    <a:pt x="1570" y="463"/>
                    <a:pt x="1366" y="327"/>
                    <a:pt x="1013" y="279"/>
                  </a:cubicBezTo>
                  <a:cubicBezTo>
                    <a:pt x="857" y="252"/>
                    <a:pt x="727" y="103"/>
                    <a:pt x="578" y="21"/>
                  </a:cubicBezTo>
                  <a:cubicBezTo>
                    <a:pt x="517" y="1"/>
                    <a:pt x="449" y="14"/>
                    <a:pt x="401" y="48"/>
                  </a:cubicBezTo>
                  <a:cubicBezTo>
                    <a:pt x="252" y="191"/>
                    <a:pt x="82" y="313"/>
                    <a:pt x="21" y="524"/>
                  </a:cubicBezTo>
                  <a:cubicBezTo>
                    <a:pt x="0" y="605"/>
                    <a:pt x="41" y="755"/>
                    <a:pt x="116" y="79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3815404" y="1478999"/>
              <a:ext cx="43994" cy="26254"/>
            </a:xfrm>
            <a:custGeom>
              <a:rect b="b" l="l" r="r" t="t"/>
              <a:pathLst>
                <a:path extrusionOk="0" h="1258" w="2108">
                  <a:moveTo>
                    <a:pt x="1591" y="1251"/>
                  </a:moveTo>
                  <a:cubicBezTo>
                    <a:pt x="1768" y="1223"/>
                    <a:pt x="1924" y="1142"/>
                    <a:pt x="2046" y="1020"/>
                  </a:cubicBezTo>
                  <a:cubicBezTo>
                    <a:pt x="2101" y="958"/>
                    <a:pt x="2107" y="795"/>
                    <a:pt x="2053" y="741"/>
                  </a:cubicBezTo>
                  <a:cubicBezTo>
                    <a:pt x="1645" y="367"/>
                    <a:pt x="1197" y="61"/>
                    <a:pt x="612" y="14"/>
                  </a:cubicBezTo>
                  <a:cubicBezTo>
                    <a:pt x="361" y="0"/>
                    <a:pt x="130" y="143"/>
                    <a:pt x="41" y="374"/>
                  </a:cubicBezTo>
                  <a:cubicBezTo>
                    <a:pt x="1" y="503"/>
                    <a:pt x="41" y="646"/>
                    <a:pt x="143" y="741"/>
                  </a:cubicBezTo>
                  <a:cubicBezTo>
                    <a:pt x="551" y="1020"/>
                    <a:pt x="1013" y="1155"/>
                    <a:pt x="1489" y="1251"/>
                  </a:cubicBezTo>
                  <a:cubicBezTo>
                    <a:pt x="1523" y="1251"/>
                    <a:pt x="1557" y="1257"/>
                    <a:pt x="1591" y="125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3715708" y="2100779"/>
              <a:ext cx="36042" cy="22707"/>
            </a:xfrm>
            <a:custGeom>
              <a:rect b="b" l="l" r="r" t="t"/>
              <a:pathLst>
                <a:path extrusionOk="0" h="1088" w="1727">
                  <a:moveTo>
                    <a:pt x="1685" y="354"/>
                  </a:moveTo>
                  <a:cubicBezTo>
                    <a:pt x="1719" y="293"/>
                    <a:pt x="1726" y="225"/>
                    <a:pt x="1699" y="164"/>
                  </a:cubicBezTo>
                  <a:cubicBezTo>
                    <a:pt x="1672" y="103"/>
                    <a:pt x="1618" y="55"/>
                    <a:pt x="1556" y="28"/>
                  </a:cubicBezTo>
                  <a:cubicBezTo>
                    <a:pt x="1482" y="7"/>
                    <a:pt x="1407" y="1"/>
                    <a:pt x="1332" y="1"/>
                  </a:cubicBezTo>
                  <a:cubicBezTo>
                    <a:pt x="1108" y="7"/>
                    <a:pt x="965" y="7"/>
                    <a:pt x="822" y="28"/>
                  </a:cubicBezTo>
                  <a:cubicBezTo>
                    <a:pt x="720" y="35"/>
                    <a:pt x="625" y="69"/>
                    <a:pt x="537" y="130"/>
                  </a:cubicBezTo>
                  <a:cubicBezTo>
                    <a:pt x="374" y="252"/>
                    <a:pt x="224" y="395"/>
                    <a:pt x="82" y="551"/>
                  </a:cubicBezTo>
                  <a:cubicBezTo>
                    <a:pt x="14" y="633"/>
                    <a:pt x="0" y="748"/>
                    <a:pt x="54" y="843"/>
                  </a:cubicBezTo>
                  <a:cubicBezTo>
                    <a:pt x="102" y="932"/>
                    <a:pt x="143" y="1034"/>
                    <a:pt x="265" y="1047"/>
                  </a:cubicBezTo>
                  <a:cubicBezTo>
                    <a:pt x="401" y="1061"/>
                    <a:pt x="551" y="1088"/>
                    <a:pt x="680" y="1054"/>
                  </a:cubicBezTo>
                  <a:cubicBezTo>
                    <a:pt x="1081" y="925"/>
                    <a:pt x="1427" y="687"/>
                    <a:pt x="1685" y="354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3942627" y="2489692"/>
              <a:ext cx="40446" cy="24689"/>
            </a:xfrm>
            <a:custGeom>
              <a:rect b="b" l="l" r="r" t="t"/>
              <a:pathLst>
                <a:path extrusionOk="0" h="1183" w="1938">
                  <a:moveTo>
                    <a:pt x="232" y="0"/>
                  </a:moveTo>
                  <a:cubicBezTo>
                    <a:pt x="177" y="7"/>
                    <a:pt x="130" y="27"/>
                    <a:pt x="75" y="41"/>
                  </a:cubicBezTo>
                  <a:cubicBezTo>
                    <a:pt x="1" y="75"/>
                    <a:pt x="14" y="211"/>
                    <a:pt x="103" y="306"/>
                  </a:cubicBezTo>
                  <a:cubicBezTo>
                    <a:pt x="150" y="353"/>
                    <a:pt x="204" y="394"/>
                    <a:pt x="252" y="449"/>
                  </a:cubicBezTo>
                  <a:cubicBezTo>
                    <a:pt x="436" y="646"/>
                    <a:pt x="619" y="856"/>
                    <a:pt x="891" y="952"/>
                  </a:cubicBezTo>
                  <a:cubicBezTo>
                    <a:pt x="1156" y="1047"/>
                    <a:pt x="1421" y="1108"/>
                    <a:pt x="1686" y="1176"/>
                  </a:cubicBezTo>
                  <a:cubicBezTo>
                    <a:pt x="1720" y="1183"/>
                    <a:pt x="1754" y="1176"/>
                    <a:pt x="1788" y="1162"/>
                  </a:cubicBezTo>
                  <a:cubicBezTo>
                    <a:pt x="1836" y="1128"/>
                    <a:pt x="1883" y="1087"/>
                    <a:pt x="1924" y="1033"/>
                  </a:cubicBezTo>
                  <a:cubicBezTo>
                    <a:pt x="1937" y="1006"/>
                    <a:pt x="1931" y="965"/>
                    <a:pt x="1917" y="938"/>
                  </a:cubicBezTo>
                  <a:cubicBezTo>
                    <a:pt x="1509" y="381"/>
                    <a:pt x="945" y="88"/>
                    <a:pt x="232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3463515" y="1475598"/>
              <a:ext cx="38610" cy="25816"/>
            </a:xfrm>
            <a:custGeom>
              <a:rect b="b" l="l" r="r" t="t"/>
              <a:pathLst>
                <a:path extrusionOk="0" h="1237" w="1850">
                  <a:moveTo>
                    <a:pt x="1849" y="136"/>
                  </a:moveTo>
                  <a:cubicBezTo>
                    <a:pt x="1836" y="109"/>
                    <a:pt x="1836" y="68"/>
                    <a:pt x="1815" y="61"/>
                  </a:cubicBezTo>
                  <a:cubicBezTo>
                    <a:pt x="1754" y="20"/>
                    <a:pt x="1686" y="7"/>
                    <a:pt x="1618" y="0"/>
                  </a:cubicBezTo>
                  <a:cubicBezTo>
                    <a:pt x="1075" y="102"/>
                    <a:pt x="572" y="340"/>
                    <a:pt x="144" y="693"/>
                  </a:cubicBezTo>
                  <a:cubicBezTo>
                    <a:pt x="1" y="802"/>
                    <a:pt x="35" y="1006"/>
                    <a:pt x="205" y="1108"/>
                  </a:cubicBezTo>
                  <a:cubicBezTo>
                    <a:pt x="334" y="1183"/>
                    <a:pt x="477" y="1237"/>
                    <a:pt x="592" y="1155"/>
                  </a:cubicBezTo>
                  <a:cubicBezTo>
                    <a:pt x="1013" y="856"/>
                    <a:pt x="1414" y="537"/>
                    <a:pt x="1822" y="224"/>
                  </a:cubicBezTo>
                  <a:cubicBezTo>
                    <a:pt x="1843" y="211"/>
                    <a:pt x="1843" y="163"/>
                    <a:pt x="1849" y="13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3609751" y="3155445"/>
              <a:ext cx="35625" cy="18595"/>
            </a:xfrm>
            <a:custGeom>
              <a:rect b="b" l="l" r="r" t="t"/>
              <a:pathLst>
                <a:path extrusionOk="0" h="891" w="1707">
                  <a:moveTo>
                    <a:pt x="653" y="7"/>
                  </a:moveTo>
                  <a:cubicBezTo>
                    <a:pt x="524" y="34"/>
                    <a:pt x="313" y="61"/>
                    <a:pt x="116" y="109"/>
                  </a:cubicBezTo>
                  <a:cubicBezTo>
                    <a:pt x="41" y="116"/>
                    <a:pt x="0" y="204"/>
                    <a:pt x="41" y="265"/>
                  </a:cubicBezTo>
                  <a:cubicBezTo>
                    <a:pt x="347" y="714"/>
                    <a:pt x="762" y="891"/>
                    <a:pt x="1299" y="721"/>
                  </a:cubicBezTo>
                  <a:cubicBezTo>
                    <a:pt x="1400" y="693"/>
                    <a:pt x="1496" y="653"/>
                    <a:pt x="1591" y="619"/>
                  </a:cubicBezTo>
                  <a:cubicBezTo>
                    <a:pt x="1679" y="564"/>
                    <a:pt x="1706" y="449"/>
                    <a:pt x="1659" y="360"/>
                  </a:cubicBezTo>
                  <a:cubicBezTo>
                    <a:pt x="1428" y="41"/>
                    <a:pt x="1088" y="0"/>
                    <a:pt x="653" y="7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3810019" y="3155862"/>
              <a:ext cx="31514" cy="14776"/>
            </a:xfrm>
            <a:custGeom>
              <a:rect b="b" l="l" r="r" t="t"/>
              <a:pathLst>
                <a:path extrusionOk="0" h="708" w="1510">
                  <a:moveTo>
                    <a:pt x="1217" y="48"/>
                  </a:moveTo>
                  <a:cubicBezTo>
                    <a:pt x="1067" y="14"/>
                    <a:pt x="911" y="1"/>
                    <a:pt x="762" y="1"/>
                  </a:cubicBezTo>
                  <a:cubicBezTo>
                    <a:pt x="571" y="14"/>
                    <a:pt x="388" y="41"/>
                    <a:pt x="204" y="82"/>
                  </a:cubicBezTo>
                  <a:cubicBezTo>
                    <a:pt x="130" y="103"/>
                    <a:pt x="68" y="225"/>
                    <a:pt x="34" y="313"/>
                  </a:cubicBezTo>
                  <a:cubicBezTo>
                    <a:pt x="0" y="381"/>
                    <a:pt x="89" y="524"/>
                    <a:pt x="163" y="551"/>
                  </a:cubicBezTo>
                  <a:cubicBezTo>
                    <a:pt x="225" y="585"/>
                    <a:pt x="286" y="612"/>
                    <a:pt x="354" y="633"/>
                  </a:cubicBezTo>
                  <a:cubicBezTo>
                    <a:pt x="728" y="707"/>
                    <a:pt x="1115" y="626"/>
                    <a:pt x="1428" y="408"/>
                  </a:cubicBezTo>
                  <a:cubicBezTo>
                    <a:pt x="1495" y="374"/>
                    <a:pt x="1509" y="279"/>
                    <a:pt x="1455" y="232"/>
                  </a:cubicBezTo>
                  <a:cubicBezTo>
                    <a:pt x="1394" y="150"/>
                    <a:pt x="1312" y="89"/>
                    <a:pt x="1217" y="4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3698532" y="1443541"/>
              <a:ext cx="15632" cy="33204"/>
            </a:xfrm>
            <a:custGeom>
              <a:rect b="b" l="l" r="r" t="t"/>
              <a:pathLst>
                <a:path extrusionOk="0" h="1591" w="749">
                  <a:moveTo>
                    <a:pt x="205" y="1543"/>
                  </a:moveTo>
                  <a:cubicBezTo>
                    <a:pt x="300" y="1590"/>
                    <a:pt x="409" y="1577"/>
                    <a:pt x="483" y="1502"/>
                  </a:cubicBezTo>
                  <a:cubicBezTo>
                    <a:pt x="708" y="1176"/>
                    <a:pt x="687" y="795"/>
                    <a:pt x="748" y="401"/>
                  </a:cubicBezTo>
                  <a:cubicBezTo>
                    <a:pt x="748" y="306"/>
                    <a:pt x="742" y="218"/>
                    <a:pt x="721" y="129"/>
                  </a:cubicBezTo>
                  <a:cubicBezTo>
                    <a:pt x="708" y="75"/>
                    <a:pt x="646" y="7"/>
                    <a:pt x="599" y="0"/>
                  </a:cubicBezTo>
                  <a:cubicBezTo>
                    <a:pt x="531" y="0"/>
                    <a:pt x="470" y="27"/>
                    <a:pt x="429" y="82"/>
                  </a:cubicBezTo>
                  <a:cubicBezTo>
                    <a:pt x="286" y="354"/>
                    <a:pt x="164" y="632"/>
                    <a:pt x="48" y="911"/>
                  </a:cubicBezTo>
                  <a:cubicBezTo>
                    <a:pt x="8" y="1040"/>
                    <a:pt x="1" y="1176"/>
                    <a:pt x="28" y="1312"/>
                  </a:cubicBezTo>
                  <a:cubicBezTo>
                    <a:pt x="69" y="1400"/>
                    <a:pt x="130" y="1482"/>
                    <a:pt x="205" y="1543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2"/>
            <p:cNvSpPr/>
            <p:nvPr/>
          </p:nvSpPr>
          <p:spPr>
            <a:xfrm>
              <a:off x="3765483" y="2119646"/>
              <a:ext cx="21016" cy="25399"/>
            </a:xfrm>
            <a:custGeom>
              <a:rect b="b" l="l" r="r" t="t"/>
              <a:pathLst>
                <a:path extrusionOk="0" h="1217" w="1007">
                  <a:moveTo>
                    <a:pt x="490" y="68"/>
                  </a:moveTo>
                  <a:cubicBezTo>
                    <a:pt x="157" y="266"/>
                    <a:pt x="0" y="660"/>
                    <a:pt x="116" y="1027"/>
                  </a:cubicBezTo>
                  <a:cubicBezTo>
                    <a:pt x="143" y="1108"/>
                    <a:pt x="252" y="1163"/>
                    <a:pt x="313" y="1217"/>
                  </a:cubicBezTo>
                  <a:cubicBezTo>
                    <a:pt x="401" y="1190"/>
                    <a:pt x="483" y="1183"/>
                    <a:pt x="517" y="1142"/>
                  </a:cubicBezTo>
                  <a:cubicBezTo>
                    <a:pt x="646" y="986"/>
                    <a:pt x="768" y="816"/>
                    <a:pt x="884" y="653"/>
                  </a:cubicBezTo>
                  <a:cubicBezTo>
                    <a:pt x="911" y="592"/>
                    <a:pt x="938" y="531"/>
                    <a:pt x="965" y="469"/>
                  </a:cubicBezTo>
                  <a:cubicBezTo>
                    <a:pt x="1006" y="340"/>
                    <a:pt x="972" y="198"/>
                    <a:pt x="870" y="102"/>
                  </a:cubicBezTo>
                  <a:cubicBezTo>
                    <a:pt x="762" y="14"/>
                    <a:pt x="612" y="0"/>
                    <a:pt x="490" y="6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3936679" y="2578473"/>
              <a:ext cx="730" cy="730"/>
            </a:xfrm>
            <a:custGeom>
              <a:rect b="b" l="l" r="r" t="t"/>
              <a:pathLst>
                <a:path extrusionOk="0" h="35" w="35">
                  <a:moveTo>
                    <a:pt x="27" y="14"/>
                  </a:moveTo>
                  <a:lnTo>
                    <a:pt x="0" y="0"/>
                  </a:lnTo>
                  <a:lnTo>
                    <a:pt x="0" y="28"/>
                  </a:lnTo>
                  <a:cubicBezTo>
                    <a:pt x="0" y="34"/>
                    <a:pt x="21" y="34"/>
                    <a:pt x="34" y="34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3929730" y="2562862"/>
              <a:ext cx="31075" cy="24564"/>
            </a:xfrm>
            <a:custGeom>
              <a:rect b="b" l="l" r="r" t="t"/>
              <a:pathLst>
                <a:path extrusionOk="0" h="1177" w="1489">
                  <a:moveTo>
                    <a:pt x="992" y="1176"/>
                  </a:moveTo>
                  <a:cubicBezTo>
                    <a:pt x="1128" y="1176"/>
                    <a:pt x="1264" y="1170"/>
                    <a:pt x="1400" y="1170"/>
                  </a:cubicBezTo>
                  <a:cubicBezTo>
                    <a:pt x="1448" y="538"/>
                    <a:pt x="1488" y="687"/>
                    <a:pt x="986" y="463"/>
                  </a:cubicBezTo>
                  <a:cubicBezTo>
                    <a:pt x="707" y="341"/>
                    <a:pt x="394" y="266"/>
                    <a:pt x="190" y="14"/>
                  </a:cubicBezTo>
                  <a:cubicBezTo>
                    <a:pt x="184" y="1"/>
                    <a:pt x="75" y="55"/>
                    <a:pt x="21" y="89"/>
                  </a:cubicBezTo>
                  <a:cubicBezTo>
                    <a:pt x="0" y="110"/>
                    <a:pt x="0" y="144"/>
                    <a:pt x="7" y="171"/>
                  </a:cubicBezTo>
                  <a:cubicBezTo>
                    <a:pt x="123" y="368"/>
                    <a:pt x="238" y="558"/>
                    <a:pt x="360" y="755"/>
                  </a:cubicBezTo>
                  <a:cubicBezTo>
                    <a:pt x="469" y="789"/>
                    <a:pt x="585" y="816"/>
                    <a:pt x="700" y="857"/>
                  </a:cubicBezTo>
                  <a:cubicBezTo>
                    <a:pt x="843" y="905"/>
                    <a:pt x="958" y="1020"/>
                    <a:pt x="992" y="117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3949869" y="2587405"/>
              <a:ext cx="730" cy="313"/>
            </a:xfrm>
            <a:custGeom>
              <a:rect b="b" l="l" r="r" t="t"/>
              <a:pathLst>
                <a:path extrusionOk="0" h="15" w="35">
                  <a:moveTo>
                    <a:pt x="27" y="0"/>
                  </a:moveTo>
                  <a:lnTo>
                    <a:pt x="0" y="0"/>
                  </a:lnTo>
                  <a:cubicBezTo>
                    <a:pt x="7" y="0"/>
                    <a:pt x="21" y="7"/>
                    <a:pt x="34" y="14"/>
                  </a:cubicBezTo>
                  <a:lnTo>
                    <a:pt x="34" y="14"/>
                  </a:lnTo>
                  <a:cubicBezTo>
                    <a:pt x="34" y="7"/>
                    <a:pt x="27" y="7"/>
                    <a:pt x="27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3857248" y="1340840"/>
              <a:ext cx="21580" cy="21580"/>
            </a:xfrm>
            <a:custGeom>
              <a:rect b="b" l="l" r="r" t="t"/>
              <a:pathLst>
                <a:path extrusionOk="0" h="1034" w="1034">
                  <a:moveTo>
                    <a:pt x="367" y="946"/>
                  </a:moveTo>
                  <a:cubicBezTo>
                    <a:pt x="435" y="1027"/>
                    <a:pt x="565" y="1034"/>
                    <a:pt x="639" y="959"/>
                  </a:cubicBezTo>
                  <a:cubicBezTo>
                    <a:pt x="802" y="776"/>
                    <a:pt x="965" y="592"/>
                    <a:pt x="1027" y="354"/>
                  </a:cubicBezTo>
                  <a:cubicBezTo>
                    <a:pt x="1033" y="293"/>
                    <a:pt x="1013" y="225"/>
                    <a:pt x="972" y="171"/>
                  </a:cubicBezTo>
                  <a:cubicBezTo>
                    <a:pt x="884" y="62"/>
                    <a:pt x="748" y="1"/>
                    <a:pt x="605" y="1"/>
                  </a:cubicBezTo>
                  <a:cubicBezTo>
                    <a:pt x="293" y="62"/>
                    <a:pt x="0" y="341"/>
                    <a:pt x="225" y="667"/>
                  </a:cubicBezTo>
                  <a:cubicBezTo>
                    <a:pt x="279" y="755"/>
                    <a:pt x="320" y="850"/>
                    <a:pt x="367" y="94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3872421" y="1507069"/>
              <a:ext cx="17886" cy="19889"/>
            </a:xfrm>
            <a:custGeom>
              <a:rect b="b" l="l" r="r" t="t"/>
              <a:pathLst>
                <a:path extrusionOk="0" h="953" w="857">
                  <a:moveTo>
                    <a:pt x="1" y="769"/>
                  </a:moveTo>
                  <a:cubicBezTo>
                    <a:pt x="1" y="796"/>
                    <a:pt x="35" y="823"/>
                    <a:pt x="62" y="843"/>
                  </a:cubicBezTo>
                  <a:cubicBezTo>
                    <a:pt x="204" y="939"/>
                    <a:pt x="395" y="952"/>
                    <a:pt x="551" y="877"/>
                  </a:cubicBezTo>
                  <a:cubicBezTo>
                    <a:pt x="701" y="809"/>
                    <a:pt x="803" y="674"/>
                    <a:pt x="830" y="510"/>
                  </a:cubicBezTo>
                  <a:cubicBezTo>
                    <a:pt x="857" y="259"/>
                    <a:pt x="619" y="1"/>
                    <a:pt x="388" y="21"/>
                  </a:cubicBezTo>
                  <a:cubicBezTo>
                    <a:pt x="320" y="28"/>
                    <a:pt x="259" y="62"/>
                    <a:pt x="211" y="109"/>
                  </a:cubicBezTo>
                  <a:cubicBezTo>
                    <a:pt x="41" y="293"/>
                    <a:pt x="7" y="531"/>
                    <a:pt x="1" y="76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2"/>
            <p:cNvSpPr/>
            <p:nvPr/>
          </p:nvSpPr>
          <p:spPr>
            <a:xfrm>
              <a:off x="3747326" y="1444814"/>
              <a:ext cx="19597" cy="17322"/>
            </a:xfrm>
            <a:custGeom>
              <a:rect b="b" l="l" r="r" t="t"/>
              <a:pathLst>
                <a:path extrusionOk="0" h="830" w="939">
                  <a:moveTo>
                    <a:pt x="75" y="428"/>
                  </a:moveTo>
                  <a:cubicBezTo>
                    <a:pt x="150" y="660"/>
                    <a:pt x="368" y="823"/>
                    <a:pt x="612" y="823"/>
                  </a:cubicBezTo>
                  <a:cubicBezTo>
                    <a:pt x="789" y="829"/>
                    <a:pt x="938" y="680"/>
                    <a:pt x="925" y="503"/>
                  </a:cubicBezTo>
                  <a:cubicBezTo>
                    <a:pt x="898" y="225"/>
                    <a:pt x="667" y="7"/>
                    <a:pt x="381" y="0"/>
                  </a:cubicBezTo>
                  <a:cubicBezTo>
                    <a:pt x="177" y="0"/>
                    <a:pt x="1" y="245"/>
                    <a:pt x="75" y="42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3600526" y="1390072"/>
              <a:ext cx="67974" cy="52217"/>
            </a:xfrm>
            <a:custGeom>
              <a:rect b="b" l="l" r="r" t="t"/>
              <a:pathLst>
                <a:path extrusionOk="0" h="2502" w="3257">
                  <a:moveTo>
                    <a:pt x="524" y="979"/>
                  </a:moveTo>
                  <a:cubicBezTo>
                    <a:pt x="517" y="986"/>
                    <a:pt x="504" y="992"/>
                    <a:pt x="497" y="1006"/>
                  </a:cubicBezTo>
                  <a:lnTo>
                    <a:pt x="524" y="979"/>
                  </a:lnTo>
                  <a:cubicBezTo>
                    <a:pt x="483" y="1108"/>
                    <a:pt x="449" y="1237"/>
                    <a:pt x="402" y="1366"/>
                  </a:cubicBezTo>
                  <a:cubicBezTo>
                    <a:pt x="327" y="1529"/>
                    <a:pt x="347" y="1713"/>
                    <a:pt x="456" y="1855"/>
                  </a:cubicBezTo>
                  <a:cubicBezTo>
                    <a:pt x="551" y="1991"/>
                    <a:pt x="660" y="2127"/>
                    <a:pt x="762" y="2263"/>
                  </a:cubicBezTo>
                  <a:cubicBezTo>
                    <a:pt x="850" y="2372"/>
                    <a:pt x="979" y="2440"/>
                    <a:pt x="1122" y="2453"/>
                  </a:cubicBezTo>
                  <a:cubicBezTo>
                    <a:pt x="1258" y="2474"/>
                    <a:pt x="1401" y="2487"/>
                    <a:pt x="1537" y="2494"/>
                  </a:cubicBezTo>
                  <a:cubicBezTo>
                    <a:pt x="1788" y="2501"/>
                    <a:pt x="2026" y="2399"/>
                    <a:pt x="2196" y="2216"/>
                  </a:cubicBezTo>
                  <a:cubicBezTo>
                    <a:pt x="2345" y="2073"/>
                    <a:pt x="2447" y="1889"/>
                    <a:pt x="2488" y="1685"/>
                  </a:cubicBezTo>
                  <a:cubicBezTo>
                    <a:pt x="2508" y="1529"/>
                    <a:pt x="2617" y="1461"/>
                    <a:pt x="2746" y="1393"/>
                  </a:cubicBezTo>
                  <a:cubicBezTo>
                    <a:pt x="2903" y="1319"/>
                    <a:pt x="3045" y="1230"/>
                    <a:pt x="3188" y="1135"/>
                  </a:cubicBezTo>
                  <a:cubicBezTo>
                    <a:pt x="3249" y="1087"/>
                    <a:pt x="3256" y="999"/>
                    <a:pt x="3202" y="945"/>
                  </a:cubicBezTo>
                  <a:cubicBezTo>
                    <a:pt x="3154" y="897"/>
                    <a:pt x="3113" y="822"/>
                    <a:pt x="3059" y="802"/>
                  </a:cubicBezTo>
                  <a:cubicBezTo>
                    <a:pt x="2624" y="666"/>
                    <a:pt x="2175" y="578"/>
                    <a:pt x="1720" y="551"/>
                  </a:cubicBezTo>
                  <a:cubicBezTo>
                    <a:pt x="1374" y="517"/>
                    <a:pt x="1020" y="598"/>
                    <a:pt x="721" y="788"/>
                  </a:cubicBezTo>
                  <a:lnTo>
                    <a:pt x="742" y="761"/>
                  </a:lnTo>
                  <a:lnTo>
                    <a:pt x="721" y="788"/>
                  </a:lnTo>
                  <a:lnTo>
                    <a:pt x="721" y="788"/>
                  </a:lnTo>
                  <a:lnTo>
                    <a:pt x="626" y="877"/>
                  </a:lnTo>
                  <a:lnTo>
                    <a:pt x="721" y="782"/>
                  </a:lnTo>
                  <a:cubicBezTo>
                    <a:pt x="701" y="591"/>
                    <a:pt x="701" y="394"/>
                    <a:pt x="674" y="197"/>
                  </a:cubicBezTo>
                  <a:cubicBezTo>
                    <a:pt x="653" y="82"/>
                    <a:pt x="470" y="0"/>
                    <a:pt x="341" y="34"/>
                  </a:cubicBezTo>
                  <a:cubicBezTo>
                    <a:pt x="205" y="54"/>
                    <a:pt x="96" y="156"/>
                    <a:pt x="55" y="286"/>
                  </a:cubicBezTo>
                  <a:cubicBezTo>
                    <a:pt x="1" y="442"/>
                    <a:pt x="8" y="619"/>
                    <a:pt x="89" y="768"/>
                  </a:cubicBezTo>
                  <a:cubicBezTo>
                    <a:pt x="184" y="931"/>
                    <a:pt x="354" y="958"/>
                    <a:pt x="524" y="97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3720946" y="2299921"/>
              <a:ext cx="19451" cy="17030"/>
            </a:xfrm>
            <a:custGeom>
              <a:rect b="b" l="l" r="r" t="t"/>
              <a:pathLst>
                <a:path extrusionOk="0" h="816" w="932">
                  <a:moveTo>
                    <a:pt x="320" y="795"/>
                  </a:moveTo>
                  <a:cubicBezTo>
                    <a:pt x="558" y="754"/>
                    <a:pt x="775" y="619"/>
                    <a:pt x="911" y="408"/>
                  </a:cubicBezTo>
                  <a:cubicBezTo>
                    <a:pt x="932" y="347"/>
                    <a:pt x="932" y="279"/>
                    <a:pt x="904" y="218"/>
                  </a:cubicBezTo>
                  <a:cubicBezTo>
                    <a:pt x="857" y="82"/>
                    <a:pt x="714" y="0"/>
                    <a:pt x="578" y="34"/>
                  </a:cubicBezTo>
                  <a:cubicBezTo>
                    <a:pt x="442" y="68"/>
                    <a:pt x="313" y="116"/>
                    <a:pt x="177" y="156"/>
                  </a:cubicBezTo>
                  <a:cubicBezTo>
                    <a:pt x="14" y="218"/>
                    <a:pt x="1" y="340"/>
                    <a:pt x="28" y="483"/>
                  </a:cubicBezTo>
                  <a:cubicBezTo>
                    <a:pt x="21" y="517"/>
                    <a:pt x="21" y="551"/>
                    <a:pt x="21" y="585"/>
                  </a:cubicBezTo>
                  <a:cubicBezTo>
                    <a:pt x="48" y="720"/>
                    <a:pt x="177" y="816"/>
                    <a:pt x="320" y="795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3678392" y="1637841"/>
              <a:ext cx="27110" cy="12230"/>
            </a:xfrm>
            <a:custGeom>
              <a:rect b="b" l="l" r="r" t="t"/>
              <a:pathLst>
                <a:path extrusionOk="0" h="586" w="1299">
                  <a:moveTo>
                    <a:pt x="891" y="524"/>
                  </a:moveTo>
                  <a:cubicBezTo>
                    <a:pt x="1020" y="483"/>
                    <a:pt x="1142" y="422"/>
                    <a:pt x="1251" y="334"/>
                  </a:cubicBezTo>
                  <a:cubicBezTo>
                    <a:pt x="1292" y="306"/>
                    <a:pt x="1292" y="218"/>
                    <a:pt x="1299" y="157"/>
                  </a:cubicBezTo>
                  <a:cubicBezTo>
                    <a:pt x="1299" y="137"/>
                    <a:pt x="1258" y="103"/>
                    <a:pt x="1224" y="96"/>
                  </a:cubicBezTo>
                  <a:cubicBezTo>
                    <a:pt x="952" y="1"/>
                    <a:pt x="674" y="62"/>
                    <a:pt x="402" y="82"/>
                  </a:cubicBezTo>
                  <a:cubicBezTo>
                    <a:pt x="164" y="96"/>
                    <a:pt x="62" y="259"/>
                    <a:pt x="1" y="456"/>
                  </a:cubicBezTo>
                  <a:cubicBezTo>
                    <a:pt x="293" y="537"/>
                    <a:pt x="592" y="585"/>
                    <a:pt x="891" y="524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2"/>
            <p:cNvSpPr/>
            <p:nvPr/>
          </p:nvSpPr>
          <p:spPr>
            <a:xfrm>
              <a:off x="3640680" y="1557992"/>
              <a:ext cx="16320" cy="16466"/>
            </a:xfrm>
            <a:custGeom>
              <a:rect b="b" l="l" r="r" t="t"/>
              <a:pathLst>
                <a:path extrusionOk="0" h="789" w="782">
                  <a:moveTo>
                    <a:pt x="258" y="755"/>
                  </a:moveTo>
                  <a:cubicBezTo>
                    <a:pt x="421" y="789"/>
                    <a:pt x="598" y="714"/>
                    <a:pt x="693" y="571"/>
                  </a:cubicBezTo>
                  <a:cubicBezTo>
                    <a:pt x="782" y="429"/>
                    <a:pt x="782" y="245"/>
                    <a:pt x="686" y="102"/>
                  </a:cubicBezTo>
                  <a:cubicBezTo>
                    <a:pt x="659" y="34"/>
                    <a:pt x="584" y="1"/>
                    <a:pt x="516" y="21"/>
                  </a:cubicBezTo>
                  <a:cubicBezTo>
                    <a:pt x="285" y="82"/>
                    <a:pt x="102" y="245"/>
                    <a:pt x="20" y="469"/>
                  </a:cubicBezTo>
                  <a:cubicBezTo>
                    <a:pt x="0" y="565"/>
                    <a:pt x="143" y="741"/>
                    <a:pt x="258" y="755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2"/>
            <p:cNvSpPr/>
            <p:nvPr/>
          </p:nvSpPr>
          <p:spPr>
            <a:xfrm>
              <a:off x="3808454" y="2089009"/>
              <a:ext cx="16049" cy="16195"/>
            </a:xfrm>
            <a:custGeom>
              <a:rect b="b" l="l" r="r" t="t"/>
              <a:pathLst>
                <a:path extrusionOk="0" h="776" w="769">
                  <a:moveTo>
                    <a:pt x="109" y="109"/>
                  </a:moveTo>
                  <a:cubicBezTo>
                    <a:pt x="1" y="177"/>
                    <a:pt x="21" y="354"/>
                    <a:pt x="164" y="544"/>
                  </a:cubicBezTo>
                  <a:cubicBezTo>
                    <a:pt x="205" y="599"/>
                    <a:pt x="252" y="646"/>
                    <a:pt x="306" y="687"/>
                  </a:cubicBezTo>
                  <a:cubicBezTo>
                    <a:pt x="395" y="741"/>
                    <a:pt x="497" y="775"/>
                    <a:pt x="592" y="707"/>
                  </a:cubicBezTo>
                  <a:cubicBezTo>
                    <a:pt x="660" y="653"/>
                    <a:pt x="714" y="585"/>
                    <a:pt x="769" y="517"/>
                  </a:cubicBezTo>
                  <a:cubicBezTo>
                    <a:pt x="769" y="347"/>
                    <a:pt x="714" y="225"/>
                    <a:pt x="585" y="157"/>
                  </a:cubicBezTo>
                  <a:cubicBezTo>
                    <a:pt x="436" y="82"/>
                    <a:pt x="279" y="1"/>
                    <a:pt x="109" y="10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2"/>
            <p:cNvSpPr/>
            <p:nvPr/>
          </p:nvSpPr>
          <p:spPr>
            <a:xfrm>
              <a:off x="3667331" y="2386719"/>
              <a:ext cx="18741" cy="13211"/>
            </a:xfrm>
            <a:custGeom>
              <a:rect b="b" l="l" r="r" t="t"/>
              <a:pathLst>
                <a:path extrusionOk="0" h="633" w="898">
                  <a:moveTo>
                    <a:pt x="198" y="109"/>
                  </a:moveTo>
                  <a:cubicBezTo>
                    <a:pt x="116" y="157"/>
                    <a:pt x="48" y="238"/>
                    <a:pt x="14" y="326"/>
                  </a:cubicBezTo>
                  <a:cubicBezTo>
                    <a:pt x="1" y="388"/>
                    <a:pt x="21" y="449"/>
                    <a:pt x="69" y="490"/>
                  </a:cubicBezTo>
                  <a:cubicBezTo>
                    <a:pt x="205" y="544"/>
                    <a:pt x="340" y="585"/>
                    <a:pt x="476" y="619"/>
                  </a:cubicBezTo>
                  <a:cubicBezTo>
                    <a:pt x="538" y="632"/>
                    <a:pt x="599" y="632"/>
                    <a:pt x="653" y="632"/>
                  </a:cubicBezTo>
                  <a:cubicBezTo>
                    <a:pt x="721" y="612"/>
                    <a:pt x="782" y="585"/>
                    <a:pt x="837" y="544"/>
                  </a:cubicBezTo>
                  <a:cubicBezTo>
                    <a:pt x="898" y="496"/>
                    <a:pt x="891" y="347"/>
                    <a:pt x="837" y="272"/>
                  </a:cubicBezTo>
                  <a:cubicBezTo>
                    <a:pt x="687" y="68"/>
                    <a:pt x="422" y="0"/>
                    <a:pt x="198" y="10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2551120" y="2055387"/>
              <a:ext cx="19305" cy="14505"/>
            </a:xfrm>
            <a:custGeom>
              <a:rect b="b" l="l" r="r" t="t"/>
              <a:pathLst>
                <a:path extrusionOk="0" h="695" w="925">
                  <a:moveTo>
                    <a:pt x="435" y="89"/>
                  </a:moveTo>
                  <a:cubicBezTo>
                    <a:pt x="265" y="246"/>
                    <a:pt x="55" y="368"/>
                    <a:pt x="0" y="619"/>
                  </a:cubicBezTo>
                  <a:cubicBezTo>
                    <a:pt x="225" y="687"/>
                    <a:pt x="463" y="694"/>
                    <a:pt x="694" y="626"/>
                  </a:cubicBezTo>
                  <a:cubicBezTo>
                    <a:pt x="755" y="606"/>
                    <a:pt x="809" y="565"/>
                    <a:pt x="863" y="517"/>
                  </a:cubicBezTo>
                  <a:cubicBezTo>
                    <a:pt x="925" y="456"/>
                    <a:pt x="897" y="232"/>
                    <a:pt x="816" y="137"/>
                  </a:cubicBezTo>
                  <a:cubicBezTo>
                    <a:pt x="734" y="42"/>
                    <a:pt x="524" y="1"/>
                    <a:pt x="435" y="8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2508003" y="2068159"/>
              <a:ext cx="51507" cy="42575"/>
            </a:xfrm>
            <a:custGeom>
              <a:rect b="b" l="l" r="r" t="t"/>
              <a:pathLst>
                <a:path extrusionOk="0" h="2040" w="2468">
                  <a:moveTo>
                    <a:pt x="2060" y="28"/>
                  </a:moveTo>
                  <a:cubicBezTo>
                    <a:pt x="1910" y="109"/>
                    <a:pt x="1767" y="218"/>
                    <a:pt x="1577" y="170"/>
                  </a:cubicBezTo>
                  <a:cubicBezTo>
                    <a:pt x="1387" y="130"/>
                    <a:pt x="1244" y="184"/>
                    <a:pt x="1156" y="368"/>
                  </a:cubicBezTo>
                  <a:cubicBezTo>
                    <a:pt x="1122" y="422"/>
                    <a:pt x="1074" y="463"/>
                    <a:pt x="1013" y="490"/>
                  </a:cubicBezTo>
                  <a:cubicBezTo>
                    <a:pt x="986" y="503"/>
                    <a:pt x="945" y="483"/>
                    <a:pt x="911" y="490"/>
                  </a:cubicBezTo>
                  <a:cubicBezTo>
                    <a:pt x="184" y="605"/>
                    <a:pt x="14" y="782"/>
                    <a:pt x="0" y="1475"/>
                  </a:cubicBezTo>
                  <a:cubicBezTo>
                    <a:pt x="7" y="1577"/>
                    <a:pt x="62" y="1672"/>
                    <a:pt x="143" y="1727"/>
                  </a:cubicBezTo>
                  <a:cubicBezTo>
                    <a:pt x="218" y="1795"/>
                    <a:pt x="231" y="1910"/>
                    <a:pt x="299" y="1978"/>
                  </a:cubicBezTo>
                  <a:cubicBezTo>
                    <a:pt x="333" y="2019"/>
                    <a:pt x="456" y="2039"/>
                    <a:pt x="483" y="2019"/>
                  </a:cubicBezTo>
                  <a:cubicBezTo>
                    <a:pt x="836" y="1686"/>
                    <a:pt x="1251" y="1428"/>
                    <a:pt x="1706" y="1265"/>
                  </a:cubicBezTo>
                  <a:cubicBezTo>
                    <a:pt x="1917" y="1190"/>
                    <a:pt x="2060" y="972"/>
                    <a:pt x="2277" y="870"/>
                  </a:cubicBezTo>
                  <a:cubicBezTo>
                    <a:pt x="2433" y="796"/>
                    <a:pt x="2467" y="592"/>
                    <a:pt x="2447" y="415"/>
                  </a:cubicBezTo>
                  <a:cubicBezTo>
                    <a:pt x="2433" y="313"/>
                    <a:pt x="2352" y="252"/>
                    <a:pt x="2250" y="204"/>
                  </a:cubicBezTo>
                  <a:cubicBezTo>
                    <a:pt x="2182" y="157"/>
                    <a:pt x="2114" y="96"/>
                    <a:pt x="2060" y="35"/>
                  </a:cubicBezTo>
                  <a:cubicBezTo>
                    <a:pt x="2060" y="21"/>
                    <a:pt x="2066" y="14"/>
                    <a:pt x="2066" y="7"/>
                  </a:cubicBezTo>
                  <a:cubicBezTo>
                    <a:pt x="2053" y="7"/>
                    <a:pt x="2046" y="7"/>
                    <a:pt x="2032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2"/>
            <p:cNvSpPr/>
            <p:nvPr/>
          </p:nvSpPr>
          <p:spPr>
            <a:xfrm>
              <a:off x="3906314" y="3298550"/>
              <a:ext cx="13795" cy="14630"/>
            </a:xfrm>
            <a:custGeom>
              <a:rect b="b" l="l" r="r" t="t"/>
              <a:pathLst>
                <a:path extrusionOk="0" h="701" w="661">
                  <a:moveTo>
                    <a:pt x="21" y="435"/>
                  </a:moveTo>
                  <a:cubicBezTo>
                    <a:pt x="1" y="578"/>
                    <a:pt x="116" y="700"/>
                    <a:pt x="266" y="687"/>
                  </a:cubicBezTo>
                  <a:cubicBezTo>
                    <a:pt x="443" y="694"/>
                    <a:pt x="599" y="564"/>
                    <a:pt x="633" y="388"/>
                  </a:cubicBezTo>
                  <a:cubicBezTo>
                    <a:pt x="660" y="211"/>
                    <a:pt x="538" y="41"/>
                    <a:pt x="354" y="21"/>
                  </a:cubicBezTo>
                  <a:cubicBezTo>
                    <a:pt x="218" y="0"/>
                    <a:pt x="82" y="89"/>
                    <a:pt x="48" y="231"/>
                  </a:cubicBezTo>
                  <a:cubicBezTo>
                    <a:pt x="35" y="299"/>
                    <a:pt x="28" y="367"/>
                    <a:pt x="21" y="435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2"/>
            <p:cNvSpPr/>
            <p:nvPr/>
          </p:nvSpPr>
          <p:spPr>
            <a:xfrm>
              <a:off x="3866473" y="1891161"/>
              <a:ext cx="20160" cy="15611"/>
            </a:xfrm>
            <a:custGeom>
              <a:rect b="b" l="l" r="r" t="t"/>
              <a:pathLst>
                <a:path extrusionOk="0" h="748" w="966">
                  <a:moveTo>
                    <a:pt x="727" y="48"/>
                  </a:moveTo>
                  <a:cubicBezTo>
                    <a:pt x="666" y="82"/>
                    <a:pt x="605" y="116"/>
                    <a:pt x="544" y="150"/>
                  </a:cubicBezTo>
                  <a:cubicBezTo>
                    <a:pt x="381" y="272"/>
                    <a:pt x="136" y="265"/>
                    <a:pt x="27" y="469"/>
                  </a:cubicBezTo>
                  <a:cubicBezTo>
                    <a:pt x="0" y="523"/>
                    <a:pt x="0" y="591"/>
                    <a:pt x="7" y="653"/>
                  </a:cubicBezTo>
                  <a:cubicBezTo>
                    <a:pt x="21" y="680"/>
                    <a:pt x="48" y="707"/>
                    <a:pt x="82" y="714"/>
                  </a:cubicBezTo>
                  <a:cubicBezTo>
                    <a:pt x="184" y="721"/>
                    <a:pt x="306" y="748"/>
                    <a:pt x="381" y="700"/>
                  </a:cubicBezTo>
                  <a:cubicBezTo>
                    <a:pt x="557" y="591"/>
                    <a:pt x="721" y="462"/>
                    <a:pt x="870" y="326"/>
                  </a:cubicBezTo>
                  <a:cubicBezTo>
                    <a:pt x="958" y="252"/>
                    <a:pt x="965" y="109"/>
                    <a:pt x="904" y="55"/>
                  </a:cubicBezTo>
                  <a:cubicBezTo>
                    <a:pt x="856" y="7"/>
                    <a:pt x="782" y="0"/>
                    <a:pt x="727" y="4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2"/>
            <p:cNvSpPr/>
            <p:nvPr/>
          </p:nvSpPr>
          <p:spPr>
            <a:xfrm>
              <a:off x="3921507" y="1943920"/>
              <a:ext cx="15465" cy="12501"/>
            </a:xfrm>
            <a:custGeom>
              <a:rect b="b" l="l" r="r" t="t"/>
              <a:pathLst>
                <a:path extrusionOk="0" h="599" w="741">
                  <a:moveTo>
                    <a:pt x="612" y="544"/>
                  </a:moveTo>
                  <a:cubicBezTo>
                    <a:pt x="666" y="530"/>
                    <a:pt x="700" y="456"/>
                    <a:pt x="741" y="408"/>
                  </a:cubicBezTo>
                  <a:cubicBezTo>
                    <a:pt x="734" y="347"/>
                    <a:pt x="741" y="272"/>
                    <a:pt x="707" y="225"/>
                  </a:cubicBezTo>
                  <a:cubicBezTo>
                    <a:pt x="605" y="75"/>
                    <a:pt x="435" y="0"/>
                    <a:pt x="265" y="21"/>
                  </a:cubicBezTo>
                  <a:cubicBezTo>
                    <a:pt x="156" y="21"/>
                    <a:pt x="68" y="89"/>
                    <a:pt x="34" y="191"/>
                  </a:cubicBezTo>
                  <a:cubicBezTo>
                    <a:pt x="0" y="286"/>
                    <a:pt x="41" y="394"/>
                    <a:pt x="129" y="456"/>
                  </a:cubicBezTo>
                  <a:cubicBezTo>
                    <a:pt x="265" y="564"/>
                    <a:pt x="449" y="598"/>
                    <a:pt x="612" y="544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4528386" y="1314335"/>
              <a:ext cx="13503" cy="12209"/>
            </a:xfrm>
            <a:custGeom>
              <a:rect b="b" l="l" r="r" t="t"/>
              <a:pathLst>
                <a:path extrusionOk="0" h="585" w="647">
                  <a:moveTo>
                    <a:pt x="178" y="537"/>
                  </a:moveTo>
                  <a:cubicBezTo>
                    <a:pt x="252" y="557"/>
                    <a:pt x="334" y="578"/>
                    <a:pt x="416" y="585"/>
                  </a:cubicBezTo>
                  <a:cubicBezTo>
                    <a:pt x="456" y="544"/>
                    <a:pt x="551" y="489"/>
                    <a:pt x="585" y="415"/>
                  </a:cubicBezTo>
                  <a:cubicBezTo>
                    <a:pt x="647" y="258"/>
                    <a:pt x="558" y="75"/>
                    <a:pt x="388" y="34"/>
                  </a:cubicBezTo>
                  <a:cubicBezTo>
                    <a:pt x="266" y="0"/>
                    <a:pt x="164" y="61"/>
                    <a:pt x="69" y="211"/>
                  </a:cubicBezTo>
                  <a:cubicBezTo>
                    <a:pt x="1" y="326"/>
                    <a:pt x="49" y="483"/>
                    <a:pt x="178" y="537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2678907" y="2011852"/>
              <a:ext cx="730" cy="584"/>
            </a:xfrm>
            <a:custGeom>
              <a:rect b="b" l="l" r="r" t="t"/>
              <a:pathLst>
                <a:path extrusionOk="0" h="28" w="35">
                  <a:moveTo>
                    <a:pt x="7" y="28"/>
                  </a:moveTo>
                  <a:lnTo>
                    <a:pt x="35" y="1"/>
                  </a:lnTo>
                  <a:lnTo>
                    <a:pt x="7" y="1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3553297" y="1840948"/>
              <a:ext cx="13503" cy="13774"/>
            </a:xfrm>
            <a:custGeom>
              <a:rect b="b" l="l" r="r" t="t"/>
              <a:pathLst>
                <a:path extrusionOk="0" h="660" w="647">
                  <a:moveTo>
                    <a:pt x="510" y="7"/>
                  </a:moveTo>
                  <a:cubicBezTo>
                    <a:pt x="381" y="55"/>
                    <a:pt x="266" y="109"/>
                    <a:pt x="150" y="184"/>
                  </a:cubicBezTo>
                  <a:cubicBezTo>
                    <a:pt x="41" y="272"/>
                    <a:pt x="1" y="408"/>
                    <a:pt x="48" y="537"/>
                  </a:cubicBezTo>
                  <a:cubicBezTo>
                    <a:pt x="55" y="612"/>
                    <a:pt x="137" y="660"/>
                    <a:pt x="205" y="626"/>
                  </a:cubicBezTo>
                  <a:cubicBezTo>
                    <a:pt x="415" y="517"/>
                    <a:pt x="572" y="333"/>
                    <a:pt x="646" y="109"/>
                  </a:cubicBezTo>
                  <a:cubicBezTo>
                    <a:pt x="633" y="75"/>
                    <a:pt x="612" y="55"/>
                    <a:pt x="592" y="28"/>
                  </a:cubicBezTo>
                  <a:cubicBezTo>
                    <a:pt x="572" y="7"/>
                    <a:pt x="538" y="0"/>
                    <a:pt x="510" y="7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3942064" y="2196239"/>
              <a:ext cx="10226" cy="10226"/>
            </a:xfrm>
            <a:custGeom>
              <a:rect b="b" l="l" r="r" t="t"/>
              <a:pathLst>
                <a:path extrusionOk="0" h="490" w="490">
                  <a:moveTo>
                    <a:pt x="225" y="61"/>
                  </a:moveTo>
                  <a:cubicBezTo>
                    <a:pt x="143" y="129"/>
                    <a:pt x="75" y="204"/>
                    <a:pt x="21" y="286"/>
                  </a:cubicBezTo>
                  <a:cubicBezTo>
                    <a:pt x="0" y="313"/>
                    <a:pt x="0" y="354"/>
                    <a:pt x="14" y="381"/>
                  </a:cubicBezTo>
                  <a:cubicBezTo>
                    <a:pt x="68" y="422"/>
                    <a:pt x="130" y="462"/>
                    <a:pt x="198" y="490"/>
                  </a:cubicBezTo>
                  <a:cubicBezTo>
                    <a:pt x="279" y="442"/>
                    <a:pt x="361" y="388"/>
                    <a:pt x="435" y="320"/>
                  </a:cubicBezTo>
                  <a:cubicBezTo>
                    <a:pt x="476" y="265"/>
                    <a:pt x="490" y="204"/>
                    <a:pt x="476" y="136"/>
                  </a:cubicBezTo>
                  <a:cubicBezTo>
                    <a:pt x="435" y="34"/>
                    <a:pt x="313" y="0"/>
                    <a:pt x="225" y="6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3724911" y="1504523"/>
              <a:ext cx="14484" cy="9371"/>
            </a:xfrm>
            <a:custGeom>
              <a:rect b="b" l="l" r="r" t="t"/>
              <a:pathLst>
                <a:path extrusionOk="0" h="449" w="694">
                  <a:moveTo>
                    <a:pt x="687" y="109"/>
                  </a:moveTo>
                  <a:cubicBezTo>
                    <a:pt x="674" y="82"/>
                    <a:pt x="646" y="55"/>
                    <a:pt x="612" y="48"/>
                  </a:cubicBezTo>
                  <a:cubicBezTo>
                    <a:pt x="409" y="7"/>
                    <a:pt x="211" y="0"/>
                    <a:pt x="48" y="150"/>
                  </a:cubicBezTo>
                  <a:cubicBezTo>
                    <a:pt x="14" y="177"/>
                    <a:pt x="1" y="286"/>
                    <a:pt x="28" y="306"/>
                  </a:cubicBezTo>
                  <a:cubicBezTo>
                    <a:pt x="110" y="361"/>
                    <a:pt x="191" y="408"/>
                    <a:pt x="286" y="449"/>
                  </a:cubicBezTo>
                  <a:cubicBezTo>
                    <a:pt x="415" y="361"/>
                    <a:pt x="538" y="286"/>
                    <a:pt x="667" y="198"/>
                  </a:cubicBezTo>
                  <a:cubicBezTo>
                    <a:pt x="687" y="177"/>
                    <a:pt x="694" y="143"/>
                    <a:pt x="687" y="10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3730171" y="1513873"/>
              <a:ext cx="730" cy="459"/>
            </a:xfrm>
            <a:custGeom>
              <a:rect b="b" l="l" r="r" t="t"/>
              <a:pathLst>
                <a:path extrusionOk="0" h="22" w="35">
                  <a:moveTo>
                    <a:pt x="27" y="1"/>
                  </a:moveTo>
                  <a:lnTo>
                    <a:pt x="0" y="21"/>
                  </a:lnTo>
                  <a:lnTo>
                    <a:pt x="21" y="15"/>
                  </a:lnTo>
                  <a:cubicBezTo>
                    <a:pt x="27" y="8"/>
                    <a:pt x="27" y="1"/>
                    <a:pt x="34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3754276" y="1994968"/>
              <a:ext cx="10665" cy="13085"/>
            </a:xfrm>
            <a:custGeom>
              <a:rect b="b" l="l" r="r" t="t"/>
              <a:pathLst>
                <a:path extrusionOk="0" h="627" w="511">
                  <a:moveTo>
                    <a:pt x="143" y="1"/>
                  </a:moveTo>
                  <a:cubicBezTo>
                    <a:pt x="103" y="35"/>
                    <a:pt x="35" y="69"/>
                    <a:pt x="21" y="110"/>
                  </a:cubicBezTo>
                  <a:cubicBezTo>
                    <a:pt x="1" y="178"/>
                    <a:pt x="14" y="245"/>
                    <a:pt x="41" y="300"/>
                  </a:cubicBezTo>
                  <a:cubicBezTo>
                    <a:pt x="123" y="409"/>
                    <a:pt x="211" y="504"/>
                    <a:pt x="306" y="599"/>
                  </a:cubicBezTo>
                  <a:cubicBezTo>
                    <a:pt x="334" y="619"/>
                    <a:pt x="368" y="626"/>
                    <a:pt x="402" y="619"/>
                  </a:cubicBezTo>
                  <a:cubicBezTo>
                    <a:pt x="469" y="606"/>
                    <a:pt x="510" y="538"/>
                    <a:pt x="490" y="470"/>
                  </a:cubicBezTo>
                  <a:cubicBezTo>
                    <a:pt x="422" y="279"/>
                    <a:pt x="361" y="89"/>
                    <a:pt x="143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3998788" y="2165873"/>
              <a:ext cx="9099" cy="12939"/>
            </a:xfrm>
            <a:custGeom>
              <a:rect b="b" l="l" r="r" t="t"/>
              <a:pathLst>
                <a:path extrusionOk="0" h="620" w="436">
                  <a:moveTo>
                    <a:pt x="334" y="1"/>
                  </a:moveTo>
                  <a:cubicBezTo>
                    <a:pt x="273" y="1"/>
                    <a:pt x="218" y="15"/>
                    <a:pt x="171" y="49"/>
                  </a:cubicBezTo>
                  <a:cubicBezTo>
                    <a:pt x="96" y="110"/>
                    <a:pt x="35" y="191"/>
                    <a:pt x="1" y="286"/>
                  </a:cubicBezTo>
                  <a:cubicBezTo>
                    <a:pt x="1" y="382"/>
                    <a:pt x="42" y="470"/>
                    <a:pt x="103" y="538"/>
                  </a:cubicBezTo>
                  <a:cubicBezTo>
                    <a:pt x="130" y="585"/>
                    <a:pt x="245" y="619"/>
                    <a:pt x="279" y="592"/>
                  </a:cubicBezTo>
                  <a:cubicBezTo>
                    <a:pt x="341" y="538"/>
                    <a:pt x="395" y="470"/>
                    <a:pt x="436" y="388"/>
                  </a:cubicBezTo>
                  <a:cubicBezTo>
                    <a:pt x="415" y="273"/>
                    <a:pt x="402" y="171"/>
                    <a:pt x="381" y="76"/>
                  </a:cubicBezTo>
                  <a:cubicBezTo>
                    <a:pt x="375" y="49"/>
                    <a:pt x="347" y="1"/>
                    <a:pt x="334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3567906" y="1449489"/>
              <a:ext cx="11520" cy="8807"/>
            </a:xfrm>
            <a:custGeom>
              <a:rect b="b" l="l" r="r" t="t"/>
              <a:pathLst>
                <a:path extrusionOk="0" h="422" w="552">
                  <a:moveTo>
                    <a:pt x="21" y="109"/>
                  </a:moveTo>
                  <a:cubicBezTo>
                    <a:pt x="1" y="157"/>
                    <a:pt x="48" y="232"/>
                    <a:pt x="82" y="286"/>
                  </a:cubicBezTo>
                  <a:cubicBezTo>
                    <a:pt x="143" y="374"/>
                    <a:pt x="245" y="422"/>
                    <a:pt x="347" y="408"/>
                  </a:cubicBezTo>
                  <a:cubicBezTo>
                    <a:pt x="449" y="415"/>
                    <a:pt x="538" y="334"/>
                    <a:pt x="551" y="232"/>
                  </a:cubicBezTo>
                  <a:cubicBezTo>
                    <a:pt x="524" y="170"/>
                    <a:pt x="510" y="89"/>
                    <a:pt x="463" y="69"/>
                  </a:cubicBezTo>
                  <a:cubicBezTo>
                    <a:pt x="374" y="21"/>
                    <a:pt x="273" y="1"/>
                    <a:pt x="177" y="1"/>
                  </a:cubicBezTo>
                  <a:cubicBezTo>
                    <a:pt x="109" y="7"/>
                    <a:pt x="48" y="48"/>
                    <a:pt x="21" y="10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3744634" y="1577714"/>
              <a:ext cx="17322" cy="9371"/>
            </a:xfrm>
            <a:custGeom>
              <a:rect b="b" l="l" r="r" t="t"/>
              <a:pathLst>
                <a:path extrusionOk="0" h="449" w="830">
                  <a:moveTo>
                    <a:pt x="605" y="286"/>
                  </a:moveTo>
                  <a:cubicBezTo>
                    <a:pt x="673" y="265"/>
                    <a:pt x="755" y="238"/>
                    <a:pt x="830" y="224"/>
                  </a:cubicBezTo>
                  <a:cubicBezTo>
                    <a:pt x="585" y="0"/>
                    <a:pt x="299" y="21"/>
                    <a:pt x="0" y="55"/>
                  </a:cubicBezTo>
                  <a:cubicBezTo>
                    <a:pt x="157" y="449"/>
                    <a:pt x="170" y="442"/>
                    <a:pt x="605" y="28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3743778" y="1578278"/>
              <a:ext cx="877" cy="584"/>
            </a:xfrm>
            <a:custGeom>
              <a:rect b="b" l="l" r="r" t="t"/>
              <a:pathLst>
                <a:path extrusionOk="0" h="28" w="42">
                  <a:moveTo>
                    <a:pt x="41" y="28"/>
                  </a:moveTo>
                  <a:cubicBezTo>
                    <a:pt x="41" y="21"/>
                    <a:pt x="35" y="14"/>
                    <a:pt x="35" y="0"/>
                  </a:cubicBezTo>
                  <a:cubicBezTo>
                    <a:pt x="28" y="0"/>
                    <a:pt x="21" y="0"/>
                    <a:pt x="14" y="0"/>
                  </a:cubicBezTo>
                  <a:cubicBezTo>
                    <a:pt x="14" y="14"/>
                    <a:pt x="7" y="21"/>
                    <a:pt x="1" y="2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3915392" y="3223794"/>
              <a:ext cx="8118" cy="8974"/>
            </a:xfrm>
            <a:custGeom>
              <a:rect b="b" l="l" r="r" t="t"/>
              <a:pathLst>
                <a:path extrusionOk="0" h="430" w="389">
                  <a:moveTo>
                    <a:pt x="252" y="62"/>
                  </a:moveTo>
                  <a:cubicBezTo>
                    <a:pt x="205" y="21"/>
                    <a:pt x="137" y="1"/>
                    <a:pt x="69" y="21"/>
                  </a:cubicBezTo>
                  <a:cubicBezTo>
                    <a:pt x="21" y="62"/>
                    <a:pt x="1" y="123"/>
                    <a:pt x="8" y="191"/>
                  </a:cubicBezTo>
                  <a:cubicBezTo>
                    <a:pt x="55" y="280"/>
                    <a:pt x="116" y="354"/>
                    <a:pt x="198" y="415"/>
                  </a:cubicBezTo>
                  <a:cubicBezTo>
                    <a:pt x="218" y="429"/>
                    <a:pt x="307" y="361"/>
                    <a:pt x="388" y="327"/>
                  </a:cubicBezTo>
                  <a:cubicBezTo>
                    <a:pt x="354" y="232"/>
                    <a:pt x="307" y="144"/>
                    <a:pt x="252" y="62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3907733" y="3193157"/>
              <a:ext cx="9955" cy="8682"/>
            </a:xfrm>
            <a:custGeom>
              <a:rect b="b" l="l" r="r" t="t"/>
              <a:pathLst>
                <a:path extrusionOk="0" h="416" w="477">
                  <a:moveTo>
                    <a:pt x="477" y="137"/>
                  </a:moveTo>
                  <a:cubicBezTo>
                    <a:pt x="436" y="96"/>
                    <a:pt x="395" y="15"/>
                    <a:pt x="347" y="15"/>
                  </a:cubicBezTo>
                  <a:cubicBezTo>
                    <a:pt x="205" y="1"/>
                    <a:pt x="69" y="76"/>
                    <a:pt x="8" y="212"/>
                  </a:cubicBezTo>
                  <a:cubicBezTo>
                    <a:pt x="1" y="273"/>
                    <a:pt x="35" y="334"/>
                    <a:pt x="89" y="375"/>
                  </a:cubicBezTo>
                  <a:cubicBezTo>
                    <a:pt x="259" y="416"/>
                    <a:pt x="429" y="307"/>
                    <a:pt x="477" y="137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3830305" y="2086024"/>
              <a:ext cx="11228" cy="10247"/>
            </a:xfrm>
            <a:custGeom>
              <a:rect b="b" l="l" r="r" t="t"/>
              <a:pathLst>
                <a:path extrusionOk="0" h="491" w="538">
                  <a:moveTo>
                    <a:pt x="116" y="42"/>
                  </a:moveTo>
                  <a:cubicBezTo>
                    <a:pt x="41" y="48"/>
                    <a:pt x="0" y="130"/>
                    <a:pt x="34" y="198"/>
                  </a:cubicBezTo>
                  <a:cubicBezTo>
                    <a:pt x="82" y="327"/>
                    <a:pt x="163" y="449"/>
                    <a:pt x="299" y="477"/>
                  </a:cubicBezTo>
                  <a:cubicBezTo>
                    <a:pt x="374" y="490"/>
                    <a:pt x="462" y="415"/>
                    <a:pt x="537" y="381"/>
                  </a:cubicBezTo>
                  <a:cubicBezTo>
                    <a:pt x="537" y="341"/>
                    <a:pt x="537" y="293"/>
                    <a:pt x="530" y="252"/>
                  </a:cubicBezTo>
                  <a:cubicBezTo>
                    <a:pt x="462" y="89"/>
                    <a:pt x="286" y="1"/>
                    <a:pt x="116" y="42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3620958" y="3031059"/>
              <a:ext cx="8807" cy="10080"/>
            </a:xfrm>
            <a:custGeom>
              <a:rect b="b" l="l" r="r" t="t"/>
              <a:pathLst>
                <a:path extrusionOk="0" h="483" w="422">
                  <a:moveTo>
                    <a:pt x="218" y="0"/>
                  </a:moveTo>
                  <a:cubicBezTo>
                    <a:pt x="116" y="0"/>
                    <a:pt x="0" y="170"/>
                    <a:pt x="28" y="299"/>
                  </a:cubicBezTo>
                  <a:cubicBezTo>
                    <a:pt x="48" y="394"/>
                    <a:pt x="129" y="469"/>
                    <a:pt x="231" y="476"/>
                  </a:cubicBezTo>
                  <a:cubicBezTo>
                    <a:pt x="333" y="483"/>
                    <a:pt x="422" y="401"/>
                    <a:pt x="415" y="292"/>
                  </a:cubicBezTo>
                  <a:cubicBezTo>
                    <a:pt x="408" y="129"/>
                    <a:pt x="320" y="0"/>
                    <a:pt x="218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3639824" y="2995309"/>
              <a:ext cx="9099" cy="12230"/>
            </a:xfrm>
            <a:custGeom>
              <a:rect b="b" l="l" r="r" t="t"/>
              <a:pathLst>
                <a:path extrusionOk="0" h="586" w="436">
                  <a:moveTo>
                    <a:pt x="258" y="565"/>
                  </a:moveTo>
                  <a:cubicBezTo>
                    <a:pt x="435" y="429"/>
                    <a:pt x="381" y="116"/>
                    <a:pt x="157" y="1"/>
                  </a:cubicBezTo>
                  <a:cubicBezTo>
                    <a:pt x="129" y="14"/>
                    <a:pt x="82" y="14"/>
                    <a:pt x="75" y="35"/>
                  </a:cubicBezTo>
                  <a:cubicBezTo>
                    <a:pt x="0" y="211"/>
                    <a:pt x="34" y="422"/>
                    <a:pt x="157" y="572"/>
                  </a:cubicBezTo>
                  <a:cubicBezTo>
                    <a:pt x="177" y="585"/>
                    <a:pt x="238" y="578"/>
                    <a:pt x="258" y="565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3617410" y="2993473"/>
              <a:ext cx="10665" cy="7242"/>
            </a:xfrm>
            <a:custGeom>
              <a:rect b="b" l="l" r="r" t="t"/>
              <a:pathLst>
                <a:path extrusionOk="0" h="347" w="511">
                  <a:moveTo>
                    <a:pt x="34" y="109"/>
                  </a:moveTo>
                  <a:cubicBezTo>
                    <a:pt x="0" y="136"/>
                    <a:pt x="14" y="225"/>
                    <a:pt x="21" y="279"/>
                  </a:cubicBezTo>
                  <a:cubicBezTo>
                    <a:pt x="21" y="299"/>
                    <a:pt x="68" y="327"/>
                    <a:pt x="96" y="327"/>
                  </a:cubicBezTo>
                  <a:cubicBezTo>
                    <a:pt x="252" y="347"/>
                    <a:pt x="367" y="265"/>
                    <a:pt x="483" y="184"/>
                  </a:cubicBezTo>
                  <a:cubicBezTo>
                    <a:pt x="503" y="170"/>
                    <a:pt x="503" y="123"/>
                    <a:pt x="510" y="89"/>
                  </a:cubicBezTo>
                  <a:cubicBezTo>
                    <a:pt x="483" y="68"/>
                    <a:pt x="456" y="34"/>
                    <a:pt x="429" y="27"/>
                  </a:cubicBezTo>
                  <a:cubicBezTo>
                    <a:pt x="286" y="0"/>
                    <a:pt x="143" y="0"/>
                    <a:pt x="34" y="10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3698114" y="3103520"/>
              <a:ext cx="8661" cy="7117"/>
            </a:xfrm>
            <a:custGeom>
              <a:rect b="b" l="l" r="r" t="t"/>
              <a:pathLst>
                <a:path extrusionOk="0" h="341" w="415">
                  <a:moveTo>
                    <a:pt x="340" y="300"/>
                  </a:moveTo>
                  <a:cubicBezTo>
                    <a:pt x="374" y="286"/>
                    <a:pt x="415" y="252"/>
                    <a:pt x="415" y="232"/>
                  </a:cubicBezTo>
                  <a:cubicBezTo>
                    <a:pt x="415" y="171"/>
                    <a:pt x="388" y="116"/>
                    <a:pt x="354" y="62"/>
                  </a:cubicBezTo>
                  <a:cubicBezTo>
                    <a:pt x="272" y="1"/>
                    <a:pt x="157" y="1"/>
                    <a:pt x="82" y="69"/>
                  </a:cubicBezTo>
                  <a:cubicBezTo>
                    <a:pt x="28" y="110"/>
                    <a:pt x="0" y="171"/>
                    <a:pt x="0" y="232"/>
                  </a:cubicBezTo>
                  <a:cubicBezTo>
                    <a:pt x="14" y="280"/>
                    <a:pt x="96" y="307"/>
                    <a:pt x="150" y="341"/>
                  </a:cubicBezTo>
                  <a:cubicBezTo>
                    <a:pt x="218" y="327"/>
                    <a:pt x="279" y="314"/>
                    <a:pt x="340" y="30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3901075" y="1894417"/>
              <a:ext cx="7534" cy="8536"/>
            </a:xfrm>
            <a:custGeom>
              <a:rect b="b" l="l" r="r" t="t"/>
              <a:pathLst>
                <a:path extrusionOk="0" h="409" w="361">
                  <a:moveTo>
                    <a:pt x="354" y="75"/>
                  </a:moveTo>
                  <a:cubicBezTo>
                    <a:pt x="354" y="48"/>
                    <a:pt x="245" y="0"/>
                    <a:pt x="197" y="7"/>
                  </a:cubicBezTo>
                  <a:cubicBezTo>
                    <a:pt x="96" y="7"/>
                    <a:pt x="7" y="89"/>
                    <a:pt x="0" y="191"/>
                  </a:cubicBezTo>
                  <a:cubicBezTo>
                    <a:pt x="0" y="259"/>
                    <a:pt x="68" y="333"/>
                    <a:pt x="102" y="408"/>
                  </a:cubicBezTo>
                  <a:cubicBezTo>
                    <a:pt x="191" y="374"/>
                    <a:pt x="286" y="367"/>
                    <a:pt x="306" y="333"/>
                  </a:cubicBezTo>
                  <a:cubicBezTo>
                    <a:pt x="347" y="252"/>
                    <a:pt x="361" y="164"/>
                    <a:pt x="354" y="75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4492802" y="1345661"/>
              <a:ext cx="8098" cy="7555"/>
            </a:xfrm>
            <a:custGeom>
              <a:rect b="b" l="l" r="r" t="t"/>
              <a:pathLst>
                <a:path extrusionOk="0" h="362" w="388">
                  <a:moveTo>
                    <a:pt x="265" y="361"/>
                  </a:moveTo>
                  <a:cubicBezTo>
                    <a:pt x="286" y="341"/>
                    <a:pt x="326" y="320"/>
                    <a:pt x="333" y="293"/>
                  </a:cubicBezTo>
                  <a:cubicBezTo>
                    <a:pt x="388" y="157"/>
                    <a:pt x="299" y="15"/>
                    <a:pt x="156" y="1"/>
                  </a:cubicBezTo>
                  <a:cubicBezTo>
                    <a:pt x="122" y="1"/>
                    <a:pt x="95" y="8"/>
                    <a:pt x="68" y="28"/>
                  </a:cubicBezTo>
                  <a:cubicBezTo>
                    <a:pt x="0" y="89"/>
                    <a:pt x="0" y="198"/>
                    <a:pt x="89" y="286"/>
                  </a:cubicBezTo>
                  <a:cubicBezTo>
                    <a:pt x="143" y="320"/>
                    <a:pt x="197" y="348"/>
                    <a:pt x="265" y="36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3917521" y="3241116"/>
              <a:ext cx="4842" cy="4842"/>
            </a:xfrm>
            <a:custGeom>
              <a:rect b="b" l="l" r="r" t="t"/>
              <a:pathLst>
                <a:path extrusionOk="0" h="232" w="232">
                  <a:moveTo>
                    <a:pt x="232" y="116"/>
                  </a:moveTo>
                  <a:cubicBezTo>
                    <a:pt x="232" y="48"/>
                    <a:pt x="157" y="0"/>
                    <a:pt x="96" y="27"/>
                  </a:cubicBezTo>
                  <a:cubicBezTo>
                    <a:pt x="62" y="41"/>
                    <a:pt x="42" y="61"/>
                    <a:pt x="28" y="95"/>
                  </a:cubicBezTo>
                  <a:cubicBezTo>
                    <a:pt x="1" y="163"/>
                    <a:pt x="35" y="231"/>
                    <a:pt x="103" y="224"/>
                  </a:cubicBezTo>
                  <a:cubicBezTo>
                    <a:pt x="150" y="224"/>
                    <a:pt x="191" y="156"/>
                    <a:pt x="232" y="11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3780655" y="1568344"/>
              <a:ext cx="8098" cy="7972"/>
            </a:xfrm>
            <a:custGeom>
              <a:rect b="b" l="l" r="r" t="t"/>
              <a:pathLst>
                <a:path extrusionOk="0" h="382" w="388">
                  <a:moveTo>
                    <a:pt x="245" y="28"/>
                  </a:moveTo>
                  <a:cubicBezTo>
                    <a:pt x="109" y="1"/>
                    <a:pt x="1" y="143"/>
                    <a:pt x="35" y="300"/>
                  </a:cubicBezTo>
                  <a:cubicBezTo>
                    <a:pt x="48" y="327"/>
                    <a:pt x="75" y="354"/>
                    <a:pt x="103" y="368"/>
                  </a:cubicBezTo>
                  <a:cubicBezTo>
                    <a:pt x="225" y="381"/>
                    <a:pt x="388" y="225"/>
                    <a:pt x="313" y="96"/>
                  </a:cubicBezTo>
                  <a:cubicBezTo>
                    <a:pt x="300" y="62"/>
                    <a:pt x="272" y="41"/>
                    <a:pt x="245" y="2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3767758" y="1839946"/>
              <a:ext cx="12355" cy="7263"/>
            </a:xfrm>
            <a:custGeom>
              <a:rect b="b" l="l" r="r" t="t"/>
              <a:pathLst>
                <a:path extrusionOk="0" h="348" w="592">
                  <a:moveTo>
                    <a:pt x="55" y="96"/>
                  </a:moveTo>
                  <a:cubicBezTo>
                    <a:pt x="0" y="157"/>
                    <a:pt x="95" y="279"/>
                    <a:pt x="211" y="300"/>
                  </a:cubicBezTo>
                  <a:cubicBezTo>
                    <a:pt x="374" y="347"/>
                    <a:pt x="544" y="252"/>
                    <a:pt x="591" y="89"/>
                  </a:cubicBezTo>
                  <a:cubicBezTo>
                    <a:pt x="469" y="48"/>
                    <a:pt x="347" y="21"/>
                    <a:pt x="224" y="1"/>
                  </a:cubicBezTo>
                  <a:cubicBezTo>
                    <a:pt x="156" y="8"/>
                    <a:pt x="95" y="42"/>
                    <a:pt x="55" y="9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3780238" y="1841365"/>
              <a:ext cx="730" cy="584"/>
            </a:xfrm>
            <a:custGeom>
              <a:rect b="b" l="l" r="r" t="t"/>
              <a:pathLst>
                <a:path extrusionOk="0" h="28" w="35">
                  <a:moveTo>
                    <a:pt x="0" y="21"/>
                  </a:moveTo>
                  <a:lnTo>
                    <a:pt x="34" y="28"/>
                  </a:lnTo>
                  <a:lnTo>
                    <a:pt x="34" y="21"/>
                  </a:lnTo>
                  <a:lnTo>
                    <a:pt x="14" y="1"/>
                  </a:lnTo>
                  <a:cubicBezTo>
                    <a:pt x="0" y="8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4108293" y="1563669"/>
              <a:ext cx="8536" cy="6971"/>
            </a:xfrm>
            <a:custGeom>
              <a:rect b="b" l="l" r="r" t="t"/>
              <a:pathLst>
                <a:path extrusionOk="0" h="334" w="409">
                  <a:moveTo>
                    <a:pt x="388" y="116"/>
                  </a:moveTo>
                  <a:cubicBezTo>
                    <a:pt x="320" y="34"/>
                    <a:pt x="204" y="0"/>
                    <a:pt x="102" y="34"/>
                  </a:cubicBezTo>
                  <a:cubicBezTo>
                    <a:pt x="68" y="41"/>
                    <a:pt x="41" y="62"/>
                    <a:pt x="21" y="89"/>
                  </a:cubicBezTo>
                  <a:cubicBezTo>
                    <a:pt x="0" y="116"/>
                    <a:pt x="0" y="150"/>
                    <a:pt x="7" y="177"/>
                  </a:cubicBezTo>
                  <a:cubicBezTo>
                    <a:pt x="41" y="272"/>
                    <a:pt x="143" y="333"/>
                    <a:pt x="245" y="313"/>
                  </a:cubicBezTo>
                  <a:cubicBezTo>
                    <a:pt x="306" y="306"/>
                    <a:pt x="354" y="245"/>
                    <a:pt x="401" y="204"/>
                  </a:cubicBezTo>
                  <a:cubicBezTo>
                    <a:pt x="401" y="184"/>
                    <a:pt x="408" y="136"/>
                    <a:pt x="388" y="11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2829818" y="2235370"/>
              <a:ext cx="5844" cy="7680"/>
            </a:xfrm>
            <a:custGeom>
              <a:rect b="b" l="l" r="r" t="t"/>
              <a:pathLst>
                <a:path extrusionOk="0" h="368" w="280">
                  <a:moveTo>
                    <a:pt x="279" y="218"/>
                  </a:moveTo>
                  <a:cubicBezTo>
                    <a:pt x="259" y="89"/>
                    <a:pt x="177" y="1"/>
                    <a:pt x="109" y="28"/>
                  </a:cubicBezTo>
                  <a:cubicBezTo>
                    <a:pt x="41" y="55"/>
                    <a:pt x="0" y="171"/>
                    <a:pt x="62" y="273"/>
                  </a:cubicBezTo>
                  <a:cubicBezTo>
                    <a:pt x="82" y="320"/>
                    <a:pt x="157" y="334"/>
                    <a:pt x="204" y="36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3991985" y="1612171"/>
              <a:ext cx="438" cy="584"/>
            </a:xfrm>
            <a:custGeom>
              <a:rect b="b" l="l" r="r" t="t"/>
              <a:pathLst>
                <a:path extrusionOk="0" h="28" w="21">
                  <a:moveTo>
                    <a:pt x="1" y="28"/>
                  </a:moveTo>
                  <a:lnTo>
                    <a:pt x="21" y="28"/>
                  </a:lnTo>
                  <a:cubicBezTo>
                    <a:pt x="21" y="14"/>
                    <a:pt x="21" y="7"/>
                    <a:pt x="21" y="1"/>
                  </a:cubicBezTo>
                  <a:lnTo>
                    <a:pt x="7" y="7"/>
                  </a:lnTo>
                  <a:cubicBezTo>
                    <a:pt x="1" y="14"/>
                    <a:pt x="1" y="21"/>
                    <a:pt x="1" y="2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3985035" y="1612171"/>
              <a:ext cx="6971" cy="7388"/>
            </a:xfrm>
            <a:custGeom>
              <a:rect b="b" l="l" r="r" t="t"/>
              <a:pathLst>
                <a:path extrusionOk="0" h="354" w="334">
                  <a:moveTo>
                    <a:pt x="109" y="354"/>
                  </a:moveTo>
                  <a:cubicBezTo>
                    <a:pt x="171" y="354"/>
                    <a:pt x="266" y="327"/>
                    <a:pt x="279" y="286"/>
                  </a:cubicBezTo>
                  <a:cubicBezTo>
                    <a:pt x="313" y="204"/>
                    <a:pt x="327" y="116"/>
                    <a:pt x="334" y="28"/>
                  </a:cubicBezTo>
                  <a:cubicBezTo>
                    <a:pt x="238" y="1"/>
                    <a:pt x="143" y="35"/>
                    <a:pt x="82" y="102"/>
                  </a:cubicBezTo>
                  <a:cubicBezTo>
                    <a:pt x="1" y="198"/>
                    <a:pt x="14" y="347"/>
                    <a:pt x="109" y="354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4278906" y="1922779"/>
              <a:ext cx="5698" cy="7972"/>
            </a:xfrm>
            <a:custGeom>
              <a:rect b="b" l="l" r="r" t="t"/>
              <a:pathLst>
                <a:path extrusionOk="0" h="382" w="273">
                  <a:moveTo>
                    <a:pt x="246" y="130"/>
                  </a:moveTo>
                  <a:cubicBezTo>
                    <a:pt x="239" y="48"/>
                    <a:pt x="157" y="1"/>
                    <a:pt x="89" y="41"/>
                  </a:cubicBezTo>
                  <a:cubicBezTo>
                    <a:pt x="55" y="55"/>
                    <a:pt x="14" y="82"/>
                    <a:pt x="14" y="103"/>
                  </a:cubicBezTo>
                  <a:cubicBezTo>
                    <a:pt x="8" y="157"/>
                    <a:pt x="1" y="245"/>
                    <a:pt x="35" y="266"/>
                  </a:cubicBezTo>
                  <a:cubicBezTo>
                    <a:pt x="110" y="313"/>
                    <a:pt x="191" y="354"/>
                    <a:pt x="273" y="381"/>
                  </a:cubicBezTo>
                  <a:cubicBezTo>
                    <a:pt x="273" y="327"/>
                    <a:pt x="273" y="273"/>
                    <a:pt x="266" y="218"/>
                  </a:cubicBezTo>
                  <a:cubicBezTo>
                    <a:pt x="259" y="184"/>
                    <a:pt x="252" y="157"/>
                    <a:pt x="246" y="13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4507119" y="1318718"/>
              <a:ext cx="7117" cy="6115"/>
            </a:xfrm>
            <a:custGeom>
              <a:rect b="b" l="l" r="r" t="t"/>
              <a:pathLst>
                <a:path extrusionOk="0" h="293" w="341">
                  <a:moveTo>
                    <a:pt x="238" y="293"/>
                  </a:moveTo>
                  <a:cubicBezTo>
                    <a:pt x="313" y="293"/>
                    <a:pt x="340" y="232"/>
                    <a:pt x="320" y="157"/>
                  </a:cubicBezTo>
                  <a:cubicBezTo>
                    <a:pt x="279" y="103"/>
                    <a:pt x="238" y="55"/>
                    <a:pt x="184" y="14"/>
                  </a:cubicBezTo>
                  <a:cubicBezTo>
                    <a:pt x="170" y="1"/>
                    <a:pt x="116" y="14"/>
                    <a:pt x="89" y="28"/>
                  </a:cubicBezTo>
                  <a:cubicBezTo>
                    <a:pt x="14" y="55"/>
                    <a:pt x="1" y="157"/>
                    <a:pt x="69" y="198"/>
                  </a:cubicBezTo>
                  <a:cubicBezTo>
                    <a:pt x="116" y="245"/>
                    <a:pt x="170" y="279"/>
                    <a:pt x="238" y="293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3521805" y="1851445"/>
              <a:ext cx="5426" cy="4988"/>
            </a:xfrm>
            <a:custGeom>
              <a:rect b="b" l="l" r="r" t="t"/>
              <a:pathLst>
                <a:path extrusionOk="0" h="239" w="260">
                  <a:moveTo>
                    <a:pt x="35" y="157"/>
                  </a:moveTo>
                  <a:cubicBezTo>
                    <a:pt x="55" y="184"/>
                    <a:pt x="83" y="204"/>
                    <a:pt x="117" y="211"/>
                  </a:cubicBezTo>
                  <a:cubicBezTo>
                    <a:pt x="184" y="238"/>
                    <a:pt x="259" y="191"/>
                    <a:pt x="259" y="116"/>
                  </a:cubicBezTo>
                  <a:cubicBezTo>
                    <a:pt x="259" y="41"/>
                    <a:pt x="205" y="0"/>
                    <a:pt x="123" y="7"/>
                  </a:cubicBezTo>
                  <a:cubicBezTo>
                    <a:pt x="42" y="14"/>
                    <a:pt x="1" y="75"/>
                    <a:pt x="35" y="157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3669606" y="3043811"/>
              <a:ext cx="3986" cy="4988"/>
            </a:xfrm>
            <a:custGeom>
              <a:rect b="b" l="l" r="r" t="t"/>
              <a:pathLst>
                <a:path extrusionOk="0" h="239" w="191">
                  <a:moveTo>
                    <a:pt x="177" y="123"/>
                  </a:moveTo>
                  <a:lnTo>
                    <a:pt x="48" y="1"/>
                  </a:lnTo>
                  <a:cubicBezTo>
                    <a:pt x="28" y="55"/>
                    <a:pt x="7" y="110"/>
                    <a:pt x="0" y="164"/>
                  </a:cubicBezTo>
                  <a:cubicBezTo>
                    <a:pt x="0" y="184"/>
                    <a:pt x="41" y="218"/>
                    <a:pt x="62" y="225"/>
                  </a:cubicBezTo>
                  <a:cubicBezTo>
                    <a:pt x="130" y="239"/>
                    <a:pt x="191" y="184"/>
                    <a:pt x="177" y="123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3627469" y="3048632"/>
              <a:ext cx="5426" cy="6971"/>
            </a:xfrm>
            <a:custGeom>
              <a:rect b="b" l="l" r="r" t="t"/>
              <a:pathLst>
                <a:path extrusionOk="0" h="334" w="260">
                  <a:moveTo>
                    <a:pt x="178" y="286"/>
                  </a:moveTo>
                  <a:cubicBezTo>
                    <a:pt x="218" y="252"/>
                    <a:pt x="239" y="191"/>
                    <a:pt x="259" y="144"/>
                  </a:cubicBezTo>
                  <a:lnTo>
                    <a:pt x="150" y="1"/>
                  </a:lnTo>
                  <a:cubicBezTo>
                    <a:pt x="110" y="42"/>
                    <a:pt x="42" y="82"/>
                    <a:pt x="28" y="130"/>
                  </a:cubicBezTo>
                  <a:cubicBezTo>
                    <a:pt x="1" y="232"/>
                    <a:pt x="110" y="334"/>
                    <a:pt x="178" y="28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3689892" y="3075158"/>
              <a:ext cx="856" cy="1023"/>
            </a:xfrm>
            <a:custGeom>
              <a:rect b="b" l="l" r="r" t="t"/>
              <a:pathLst>
                <a:path extrusionOk="0" h="49" w="41">
                  <a:moveTo>
                    <a:pt x="41" y="48"/>
                  </a:moveTo>
                  <a:cubicBezTo>
                    <a:pt x="41" y="42"/>
                    <a:pt x="41" y="35"/>
                    <a:pt x="34" y="21"/>
                  </a:cubicBezTo>
                  <a:lnTo>
                    <a:pt x="0" y="1"/>
                  </a:lnTo>
                  <a:cubicBezTo>
                    <a:pt x="0" y="21"/>
                    <a:pt x="7" y="35"/>
                    <a:pt x="7" y="48"/>
                  </a:cubicBezTo>
                  <a:cubicBezTo>
                    <a:pt x="14" y="48"/>
                    <a:pt x="27" y="48"/>
                    <a:pt x="41" y="4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3690726" y="3075867"/>
              <a:ext cx="5844" cy="5280"/>
            </a:xfrm>
            <a:custGeom>
              <a:rect b="b" l="l" r="r" t="t"/>
              <a:pathLst>
                <a:path extrusionOk="0" h="253" w="280">
                  <a:moveTo>
                    <a:pt x="198" y="205"/>
                  </a:moveTo>
                  <a:cubicBezTo>
                    <a:pt x="225" y="184"/>
                    <a:pt x="246" y="157"/>
                    <a:pt x="259" y="130"/>
                  </a:cubicBezTo>
                  <a:cubicBezTo>
                    <a:pt x="280" y="62"/>
                    <a:pt x="246" y="14"/>
                    <a:pt x="164" y="1"/>
                  </a:cubicBezTo>
                  <a:cubicBezTo>
                    <a:pt x="110" y="1"/>
                    <a:pt x="49" y="1"/>
                    <a:pt x="1" y="8"/>
                  </a:cubicBezTo>
                  <a:cubicBezTo>
                    <a:pt x="1" y="69"/>
                    <a:pt x="15" y="123"/>
                    <a:pt x="35" y="177"/>
                  </a:cubicBezTo>
                  <a:cubicBezTo>
                    <a:pt x="69" y="245"/>
                    <a:pt x="137" y="252"/>
                    <a:pt x="198" y="205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2"/>
            <p:cNvSpPr/>
            <p:nvPr/>
          </p:nvSpPr>
          <p:spPr>
            <a:xfrm>
              <a:off x="4256512" y="1868329"/>
              <a:ext cx="5113" cy="5969"/>
            </a:xfrm>
            <a:custGeom>
              <a:rect b="b" l="l" r="r" t="t"/>
              <a:pathLst>
                <a:path extrusionOk="0" h="286" w="245">
                  <a:moveTo>
                    <a:pt x="245" y="170"/>
                  </a:moveTo>
                  <a:cubicBezTo>
                    <a:pt x="238" y="109"/>
                    <a:pt x="224" y="54"/>
                    <a:pt x="197" y="0"/>
                  </a:cubicBezTo>
                  <a:cubicBezTo>
                    <a:pt x="143" y="20"/>
                    <a:pt x="88" y="48"/>
                    <a:pt x="48" y="82"/>
                  </a:cubicBezTo>
                  <a:cubicBezTo>
                    <a:pt x="0" y="136"/>
                    <a:pt x="20" y="224"/>
                    <a:pt x="95" y="245"/>
                  </a:cubicBezTo>
                  <a:cubicBezTo>
                    <a:pt x="156" y="285"/>
                    <a:pt x="238" y="245"/>
                    <a:pt x="245" y="17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2"/>
            <p:cNvSpPr/>
            <p:nvPr/>
          </p:nvSpPr>
          <p:spPr>
            <a:xfrm>
              <a:off x="3529610" y="3091186"/>
              <a:ext cx="5698" cy="6699"/>
            </a:xfrm>
            <a:custGeom>
              <a:rect b="b" l="l" r="r" t="t"/>
              <a:pathLst>
                <a:path extrusionOk="0" h="321" w="273">
                  <a:moveTo>
                    <a:pt x="35" y="116"/>
                  </a:moveTo>
                  <a:cubicBezTo>
                    <a:pt x="1" y="177"/>
                    <a:pt x="35" y="259"/>
                    <a:pt x="103" y="286"/>
                  </a:cubicBezTo>
                  <a:cubicBezTo>
                    <a:pt x="164" y="320"/>
                    <a:pt x="245" y="286"/>
                    <a:pt x="273" y="218"/>
                  </a:cubicBezTo>
                  <a:cubicBezTo>
                    <a:pt x="245" y="157"/>
                    <a:pt x="245" y="75"/>
                    <a:pt x="198" y="41"/>
                  </a:cubicBezTo>
                  <a:cubicBezTo>
                    <a:pt x="137" y="1"/>
                    <a:pt x="62" y="41"/>
                    <a:pt x="35" y="11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3946175" y="3253158"/>
              <a:ext cx="4424" cy="3861"/>
            </a:xfrm>
            <a:custGeom>
              <a:rect b="b" l="l" r="r" t="t"/>
              <a:pathLst>
                <a:path extrusionOk="0" h="185" w="212">
                  <a:moveTo>
                    <a:pt x="14" y="48"/>
                  </a:moveTo>
                  <a:cubicBezTo>
                    <a:pt x="1" y="123"/>
                    <a:pt x="55" y="184"/>
                    <a:pt x="123" y="184"/>
                  </a:cubicBezTo>
                  <a:cubicBezTo>
                    <a:pt x="150" y="184"/>
                    <a:pt x="177" y="150"/>
                    <a:pt x="198" y="130"/>
                  </a:cubicBezTo>
                  <a:cubicBezTo>
                    <a:pt x="211" y="48"/>
                    <a:pt x="177" y="1"/>
                    <a:pt x="96" y="1"/>
                  </a:cubicBezTo>
                  <a:cubicBezTo>
                    <a:pt x="68" y="7"/>
                    <a:pt x="21" y="28"/>
                    <a:pt x="14" y="4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3889304" y="1879244"/>
              <a:ext cx="5259" cy="4132"/>
            </a:xfrm>
            <a:custGeom>
              <a:rect b="b" l="l" r="r" t="t"/>
              <a:pathLst>
                <a:path extrusionOk="0" h="198" w="252">
                  <a:moveTo>
                    <a:pt x="211" y="61"/>
                  </a:moveTo>
                  <a:cubicBezTo>
                    <a:pt x="177" y="0"/>
                    <a:pt x="109" y="7"/>
                    <a:pt x="55" y="55"/>
                  </a:cubicBezTo>
                  <a:cubicBezTo>
                    <a:pt x="34" y="75"/>
                    <a:pt x="14" y="102"/>
                    <a:pt x="0" y="123"/>
                  </a:cubicBezTo>
                  <a:lnTo>
                    <a:pt x="136" y="197"/>
                  </a:lnTo>
                  <a:cubicBezTo>
                    <a:pt x="218" y="177"/>
                    <a:pt x="252" y="123"/>
                    <a:pt x="211" y="6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3691728" y="1686927"/>
              <a:ext cx="5551" cy="6678"/>
            </a:xfrm>
            <a:custGeom>
              <a:rect b="b" l="l" r="r" t="t"/>
              <a:pathLst>
                <a:path extrusionOk="0" h="320" w="266">
                  <a:moveTo>
                    <a:pt x="143" y="0"/>
                  </a:moveTo>
                  <a:cubicBezTo>
                    <a:pt x="96" y="27"/>
                    <a:pt x="21" y="54"/>
                    <a:pt x="7" y="95"/>
                  </a:cubicBezTo>
                  <a:cubicBezTo>
                    <a:pt x="1" y="156"/>
                    <a:pt x="21" y="217"/>
                    <a:pt x="62" y="265"/>
                  </a:cubicBezTo>
                  <a:cubicBezTo>
                    <a:pt x="123" y="319"/>
                    <a:pt x="266" y="224"/>
                    <a:pt x="252" y="122"/>
                  </a:cubicBezTo>
                  <a:cubicBezTo>
                    <a:pt x="252" y="82"/>
                    <a:pt x="184" y="41"/>
                    <a:pt x="143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2692806" y="2008596"/>
              <a:ext cx="5698" cy="6678"/>
            </a:xfrm>
            <a:custGeom>
              <a:rect b="b" l="l" r="r" t="t"/>
              <a:pathLst>
                <a:path extrusionOk="0" h="320" w="273">
                  <a:moveTo>
                    <a:pt x="82" y="34"/>
                  </a:moveTo>
                  <a:cubicBezTo>
                    <a:pt x="55" y="48"/>
                    <a:pt x="28" y="75"/>
                    <a:pt x="21" y="109"/>
                  </a:cubicBezTo>
                  <a:cubicBezTo>
                    <a:pt x="1" y="238"/>
                    <a:pt x="75" y="320"/>
                    <a:pt x="184" y="292"/>
                  </a:cubicBezTo>
                  <a:cubicBezTo>
                    <a:pt x="211" y="286"/>
                    <a:pt x="232" y="252"/>
                    <a:pt x="259" y="231"/>
                  </a:cubicBezTo>
                  <a:cubicBezTo>
                    <a:pt x="272" y="123"/>
                    <a:pt x="170" y="0"/>
                    <a:pt x="82" y="34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3925034" y="2125740"/>
              <a:ext cx="6261" cy="6407"/>
            </a:xfrm>
            <a:custGeom>
              <a:rect b="b" l="l" r="r" t="t"/>
              <a:pathLst>
                <a:path extrusionOk="0" h="307" w="300">
                  <a:moveTo>
                    <a:pt x="123" y="7"/>
                  </a:moveTo>
                  <a:cubicBezTo>
                    <a:pt x="76" y="21"/>
                    <a:pt x="1" y="89"/>
                    <a:pt x="1" y="123"/>
                  </a:cubicBezTo>
                  <a:cubicBezTo>
                    <a:pt x="21" y="184"/>
                    <a:pt x="55" y="239"/>
                    <a:pt x="110" y="266"/>
                  </a:cubicBezTo>
                  <a:cubicBezTo>
                    <a:pt x="178" y="307"/>
                    <a:pt x="259" y="273"/>
                    <a:pt x="273" y="198"/>
                  </a:cubicBezTo>
                  <a:cubicBezTo>
                    <a:pt x="286" y="137"/>
                    <a:pt x="300" y="82"/>
                    <a:pt x="300" y="21"/>
                  </a:cubicBezTo>
                  <a:cubicBezTo>
                    <a:pt x="246" y="7"/>
                    <a:pt x="184" y="1"/>
                    <a:pt x="123" y="7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3424509" y="2942132"/>
              <a:ext cx="459" cy="584"/>
            </a:xfrm>
            <a:custGeom>
              <a:rect b="b" l="l" r="r" t="t"/>
              <a:pathLst>
                <a:path extrusionOk="0" h="28" w="22">
                  <a:moveTo>
                    <a:pt x="21" y="27"/>
                  </a:moveTo>
                  <a:cubicBezTo>
                    <a:pt x="21" y="14"/>
                    <a:pt x="15" y="7"/>
                    <a:pt x="15" y="0"/>
                  </a:cubicBezTo>
                  <a:lnTo>
                    <a:pt x="1" y="7"/>
                  </a:lnTo>
                  <a:cubicBezTo>
                    <a:pt x="1" y="7"/>
                    <a:pt x="1" y="14"/>
                    <a:pt x="1" y="2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3424947" y="2942696"/>
              <a:ext cx="6532" cy="5113"/>
            </a:xfrm>
            <a:custGeom>
              <a:rect b="b" l="l" r="r" t="t"/>
              <a:pathLst>
                <a:path extrusionOk="0" h="245" w="313">
                  <a:moveTo>
                    <a:pt x="143" y="211"/>
                  </a:moveTo>
                  <a:cubicBezTo>
                    <a:pt x="225" y="245"/>
                    <a:pt x="286" y="231"/>
                    <a:pt x="313" y="143"/>
                  </a:cubicBezTo>
                  <a:cubicBezTo>
                    <a:pt x="313" y="116"/>
                    <a:pt x="299" y="82"/>
                    <a:pt x="279" y="62"/>
                  </a:cubicBezTo>
                  <a:cubicBezTo>
                    <a:pt x="191" y="34"/>
                    <a:pt x="95" y="21"/>
                    <a:pt x="7" y="0"/>
                  </a:cubicBezTo>
                  <a:cubicBezTo>
                    <a:pt x="0" y="95"/>
                    <a:pt x="55" y="177"/>
                    <a:pt x="143" y="21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3745635" y="1624797"/>
              <a:ext cx="2004" cy="2004"/>
            </a:xfrm>
            <a:custGeom>
              <a:rect b="b" l="l" r="r" t="t"/>
              <a:pathLst>
                <a:path extrusionOk="0" h="96" w="96">
                  <a:moveTo>
                    <a:pt x="75" y="89"/>
                  </a:moveTo>
                  <a:cubicBezTo>
                    <a:pt x="82" y="89"/>
                    <a:pt x="95" y="41"/>
                    <a:pt x="95" y="21"/>
                  </a:cubicBezTo>
                  <a:cubicBezTo>
                    <a:pt x="95" y="14"/>
                    <a:pt x="61" y="7"/>
                    <a:pt x="41" y="0"/>
                  </a:cubicBezTo>
                  <a:cubicBezTo>
                    <a:pt x="0" y="62"/>
                    <a:pt x="14" y="96"/>
                    <a:pt x="75" y="8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3553151" y="1627782"/>
              <a:ext cx="2588" cy="1565"/>
            </a:xfrm>
            <a:custGeom>
              <a:rect b="b" l="l" r="r" t="t"/>
              <a:pathLst>
                <a:path extrusionOk="0" h="75" w="124">
                  <a:moveTo>
                    <a:pt x="48" y="68"/>
                  </a:moveTo>
                  <a:cubicBezTo>
                    <a:pt x="62" y="75"/>
                    <a:pt x="96" y="61"/>
                    <a:pt x="123" y="54"/>
                  </a:cubicBezTo>
                  <a:cubicBezTo>
                    <a:pt x="116" y="34"/>
                    <a:pt x="110" y="0"/>
                    <a:pt x="103" y="0"/>
                  </a:cubicBezTo>
                  <a:cubicBezTo>
                    <a:pt x="21" y="0"/>
                    <a:pt x="1" y="27"/>
                    <a:pt x="48" y="6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3014351" y="1679122"/>
              <a:ext cx="584" cy="438"/>
            </a:xfrm>
            <a:custGeom>
              <a:rect b="b" l="l" r="r" t="t"/>
              <a:pathLst>
                <a:path extrusionOk="0" h="21" w="28">
                  <a:moveTo>
                    <a:pt x="27" y="0"/>
                  </a:moveTo>
                  <a:lnTo>
                    <a:pt x="0" y="0"/>
                  </a:lnTo>
                  <a:cubicBezTo>
                    <a:pt x="0" y="0"/>
                    <a:pt x="0" y="7"/>
                    <a:pt x="0" y="7"/>
                  </a:cubicBezTo>
                  <a:cubicBezTo>
                    <a:pt x="7" y="14"/>
                    <a:pt x="7" y="14"/>
                    <a:pt x="14" y="21"/>
                  </a:cubicBezTo>
                  <a:cubicBezTo>
                    <a:pt x="20" y="14"/>
                    <a:pt x="27" y="7"/>
                    <a:pt x="27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3014914" y="1675991"/>
              <a:ext cx="5698" cy="3297"/>
            </a:xfrm>
            <a:custGeom>
              <a:rect b="b" l="l" r="r" t="t"/>
              <a:pathLst>
                <a:path extrusionOk="0" h="158" w="273">
                  <a:moveTo>
                    <a:pt x="258" y="116"/>
                  </a:moveTo>
                  <a:cubicBezTo>
                    <a:pt x="265" y="96"/>
                    <a:pt x="272" y="75"/>
                    <a:pt x="265" y="55"/>
                  </a:cubicBezTo>
                  <a:cubicBezTo>
                    <a:pt x="211" y="42"/>
                    <a:pt x="143" y="1"/>
                    <a:pt x="102" y="21"/>
                  </a:cubicBezTo>
                  <a:cubicBezTo>
                    <a:pt x="61" y="42"/>
                    <a:pt x="34" y="103"/>
                    <a:pt x="0" y="150"/>
                  </a:cubicBezTo>
                  <a:cubicBezTo>
                    <a:pt x="61" y="157"/>
                    <a:pt x="116" y="157"/>
                    <a:pt x="170" y="157"/>
                  </a:cubicBezTo>
                  <a:cubicBezTo>
                    <a:pt x="204" y="157"/>
                    <a:pt x="231" y="137"/>
                    <a:pt x="258" y="11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3866327" y="1926473"/>
              <a:ext cx="1002" cy="1294"/>
            </a:xfrm>
            <a:custGeom>
              <a:rect b="b" l="l" r="r" t="t"/>
              <a:pathLst>
                <a:path extrusionOk="0" h="62" w="48">
                  <a:moveTo>
                    <a:pt x="48" y="62"/>
                  </a:moveTo>
                  <a:lnTo>
                    <a:pt x="21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3758679" y="1423527"/>
              <a:ext cx="3277" cy="3715"/>
            </a:xfrm>
            <a:custGeom>
              <a:rect b="b" l="l" r="r" t="t"/>
              <a:pathLst>
                <a:path extrusionOk="0" h="178" w="157">
                  <a:moveTo>
                    <a:pt x="41" y="178"/>
                  </a:moveTo>
                  <a:cubicBezTo>
                    <a:pt x="157" y="150"/>
                    <a:pt x="143" y="76"/>
                    <a:pt x="136" y="1"/>
                  </a:cubicBezTo>
                  <a:cubicBezTo>
                    <a:pt x="89" y="35"/>
                    <a:pt x="48" y="69"/>
                    <a:pt x="7" y="103"/>
                  </a:cubicBezTo>
                  <a:cubicBezTo>
                    <a:pt x="0" y="110"/>
                    <a:pt x="34" y="178"/>
                    <a:pt x="41" y="17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3586773" y="1779966"/>
              <a:ext cx="2567" cy="2984"/>
            </a:xfrm>
            <a:custGeom>
              <a:rect b="b" l="l" r="r" t="t"/>
              <a:pathLst>
                <a:path extrusionOk="0" h="143" w="123">
                  <a:moveTo>
                    <a:pt x="89" y="129"/>
                  </a:moveTo>
                  <a:cubicBezTo>
                    <a:pt x="102" y="129"/>
                    <a:pt x="109" y="89"/>
                    <a:pt x="123" y="61"/>
                  </a:cubicBezTo>
                  <a:cubicBezTo>
                    <a:pt x="109" y="41"/>
                    <a:pt x="96" y="7"/>
                    <a:pt x="75" y="0"/>
                  </a:cubicBezTo>
                  <a:cubicBezTo>
                    <a:pt x="48" y="0"/>
                    <a:pt x="28" y="14"/>
                    <a:pt x="14" y="34"/>
                  </a:cubicBezTo>
                  <a:cubicBezTo>
                    <a:pt x="1" y="109"/>
                    <a:pt x="28" y="143"/>
                    <a:pt x="89" y="12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3859523" y="1457858"/>
              <a:ext cx="2984" cy="5280"/>
            </a:xfrm>
            <a:custGeom>
              <a:rect b="b" l="l" r="r" t="t"/>
              <a:pathLst>
                <a:path extrusionOk="0" h="253" w="143">
                  <a:moveTo>
                    <a:pt x="129" y="191"/>
                  </a:moveTo>
                  <a:cubicBezTo>
                    <a:pt x="143" y="157"/>
                    <a:pt x="143" y="123"/>
                    <a:pt x="123" y="96"/>
                  </a:cubicBezTo>
                  <a:cubicBezTo>
                    <a:pt x="89" y="62"/>
                    <a:pt x="48" y="28"/>
                    <a:pt x="7" y="1"/>
                  </a:cubicBezTo>
                  <a:cubicBezTo>
                    <a:pt x="0" y="48"/>
                    <a:pt x="0" y="96"/>
                    <a:pt x="7" y="143"/>
                  </a:cubicBezTo>
                  <a:cubicBezTo>
                    <a:pt x="27" y="238"/>
                    <a:pt x="68" y="252"/>
                    <a:pt x="129" y="19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3934822" y="1475159"/>
              <a:ext cx="2713" cy="3715"/>
            </a:xfrm>
            <a:custGeom>
              <a:rect b="b" l="l" r="r" t="t"/>
              <a:pathLst>
                <a:path extrusionOk="0" h="178" w="130">
                  <a:moveTo>
                    <a:pt x="96" y="177"/>
                  </a:moveTo>
                  <a:cubicBezTo>
                    <a:pt x="103" y="150"/>
                    <a:pt x="130" y="109"/>
                    <a:pt x="116" y="103"/>
                  </a:cubicBezTo>
                  <a:cubicBezTo>
                    <a:pt x="82" y="62"/>
                    <a:pt x="42" y="35"/>
                    <a:pt x="1" y="1"/>
                  </a:cubicBezTo>
                  <a:cubicBezTo>
                    <a:pt x="8" y="75"/>
                    <a:pt x="1" y="150"/>
                    <a:pt x="96" y="177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3558411" y="1819535"/>
              <a:ext cx="584" cy="1294"/>
            </a:xfrm>
            <a:custGeom>
              <a:rect b="b" l="l" r="r" t="t"/>
              <a:pathLst>
                <a:path extrusionOk="0" h="62" w="28">
                  <a:moveTo>
                    <a:pt x="7" y="61"/>
                  </a:moveTo>
                  <a:cubicBezTo>
                    <a:pt x="14" y="48"/>
                    <a:pt x="21" y="41"/>
                    <a:pt x="28" y="27"/>
                  </a:cubicBezTo>
                  <a:cubicBezTo>
                    <a:pt x="28" y="21"/>
                    <a:pt x="14" y="14"/>
                    <a:pt x="7" y="0"/>
                  </a:cubicBezTo>
                  <a:lnTo>
                    <a:pt x="0" y="0"/>
                  </a:lnTo>
                  <a:cubicBezTo>
                    <a:pt x="0" y="21"/>
                    <a:pt x="0" y="41"/>
                    <a:pt x="7" y="6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3555718" y="1820808"/>
              <a:ext cx="2984" cy="5551"/>
            </a:xfrm>
            <a:custGeom>
              <a:rect b="b" l="l" r="r" t="t"/>
              <a:pathLst>
                <a:path extrusionOk="0" h="266" w="143">
                  <a:moveTo>
                    <a:pt x="116" y="238"/>
                  </a:moveTo>
                  <a:cubicBezTo>
                    <a:pt x="136" y="231"/>
                    <a:pt x="143" y="177"/>
                    <a:pt x="143" y="143"/>
                  </a:cubicBezTo>
                  <a:cubicBezTo>
                    <a:pt x="143" y="96"/>
                    <a:pt x="143" y="48"/>
                    <a:pt x="136" y="0"/>
                  </a:cubicBezTo>
                  <a:cubicBezTo>
                    <a:pt x="95" y="34"/>
                    <a:pt x="61" y="82"/>
                    <a:pt x="34" y="130"/>
                  </a:cubicBezTo>
                  <a:cubicBezTo>
                    <a:pt x="0" y="218"/>
                    <a:pt x="34" y="265"/>
                    <a:pt x="116" y="23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3912700" y="3212462"/>
              <a:ext cx="2859" cy="2984"/>
            </a:xfrm>
            <a:custGeom>
              <a:rect b="b" l="l" r="r" t="t"/>
              <a:pathLst>
                <a:path extrusionOk="0" h="143" w="137">
                  <a:moveTo>
                    <a:pt x="96" y="129"/>
                  </a:moveTo>
                  <a:cubicBezTo>
                    <a:pt x="116" y="129"/>
                    <a:pt x="123" y="89"/>
                    <a:pt x="137" y="61"/>
                  </a:cubicBezTo>
                  <a:cubicBezTo>
                    <a:pt x="123" y="41"/>
                    <a:pt x="109" y="7"/>
                    <a:pt x="89" y="0"/>
                  </a:cubicBezTo>
                  <a:cubicBezTo>
                    <a:pt x="62" y="0"/>
                    <a:pt x="35" y="7"/>
                    <a:pt x="21" y="27"/>
                  </a:cubicBezTo>
                  <a:cubicBezTo>
                    <a:pt x="1" y="109"/>
                    <a:pt x="35" y="143"/>
                    <a:pt x="96" y="12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4275796" y="1857539"/>
              <a:ext cx="584" cy="584"/>
            </a:xfrm>
            <a:custGeom>
              <a:rect b="b" l="l" r="r" t="t"/>
              <a:pathLst>
                <a:path extrusionOk="0" h="28" w="28">
                  <a:moveTo>
                    <a:pt x="0" y="1"/>
                  </a:moveTo>
                  <a:lnTo>
                    <a:pt x="0" y="28"/>
                  </a:lnTo>
                  <a:cubicBezTo>
                    <a:pt x="0" y="21"/>
                    <a:pt x="7" y="21"/>
                    <a:pt x="14" y="21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4268992" y="1853574"/>
              <a:ext cx="6824" cy="4278"/>
            </a:xfrm>
            <a:custGeom>
              <a:rect b="b" l="l" r="r" t="t"/>
              <a:pathLst>
                <a:path extrusionOk="0" h="205" w="327">
                  <a:moveTo>
                    <a:pt x="156" y="14"/>
                  </a:moveTo>
                  <a:cubicBezTo>
                    <a:pt x="102" y="34"/>
                    <a:pt x="48" y="61"/>
                    <a:pt x="0" y="102"/>
                  </a:cubicBezTo>
                  <a:cubicBezTo>
                    <a:pt x="48" y="143"/>
                    <a:pt x="102" y="170"/>
                    <a:pt x="156" y="191"/>
                  </a:cubicBezTo>
                  <a:cubicBezTo>
                    <a:pt x="218" y="204"/>
                    <a:pt x="272" y="204"/>
                    <a:pt x="326" y="191"/>
                  </a:cubicBezTo>
                  <a:lnTo>
                    <a:pt x="326" y="7"/>
                  </a:lnTo>
                  <a:cubicBezTo>
                    <a:pt x="272" y="0"/>
                    <a:pt x="218" y="0"/>
                    <a:pt x="156" y="14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4126450" y="1565234"/>
              <a:ext cx="4550" cy="3694"/>
            </a:xfrm>
            <a:custGeom>
              <a:rect b="b" l="l" r="r" t="t"/>
              <a:pathLst>
                <a:path extrusionOk="0" h="177" w="218">
                  <a:moveTo>
                    <a:pt x="218" y="88"/>
                  </a:moveTo>
                  <a:cubicBezTo>
                    <a:pt x="170" y="54"/>
                    <a:pt x="116" y="27"/>
                    <a:pt x="68" y="7"/>
                  </a:cubicBezTo>
                  <a:cubicBezTo>
                    <a:pt x="55" y="0"/>
                    <a:pt x="0" y="48"/>
                    <a:pt x="7" y="68"/>
                  </a:cubicBezTo>
                  <a:cubicBezTo>
                    <a:pt x="14" y="136"/>
                    <a:pt x="82" y="177"/>
                    <a:pt x="150" y="143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3674010" y="3064660"/>
              <a:ext cx="1857" cy="3151"/>
            </a:xfrm>
            <a:custGeom>
              <a:rect b="b" l="l" r="r" t="t"/>
              <a:pathLst>
                <a:path extrusionOk="0" h="151" w="89">
                  <a:moveTo>
                    <a:pt x="54" y="1"/>
                  </a:moveTo>
                  <a:cubicBezTo>
                    <a:pt x="34" y="28"/>
                    <a:pt x="0" y="48"/>
                    <a:pt x="0" y="69"/>
                  </a:cubicBezTo>
                  <a:cubicBezTo>
                    <a:pt x="0" y="96"/>
                    <a:pt x="20" y="123"/>
                    <a:pt x="34" y="150"/>
                  </a:cubicBezTo>
                  <a:cubicBezTo>
                    <a:pt x="54" y="130"/>
                    <a:pt x="82" y="110"/>
                    <a:pt x="88" y="82"/>
                  </a:cubicBezTo>
                  <a:cubicBezTo>
                    <a:pt x="88" y="62"/>
                    <a:pt x="61" y="28"/>
                    <a:pt x="54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3907461" y="3274571"/>
              <a:ext cx="2421" cy="2442"/>
            </a:xfrm>
            <a:custGeom>
              <a:rect b="b" l="l" r="r" t="t"/>
              <a:pathLst>
                <a:path extrusionOk="0" h="117" w="116">
                  <a:moveTo>
                    <a:pt x="0" y="69"/>
                  </a:moveTo>
                  <a:cubicBezTo>
                    <a:pt x="75" y="116"/>
                    <a:pt x="116" y="103"/>
                    <a:pt x="109" y="28"/>
                  </a:cubicBezTo>
                  <a:cubicBezTo>
                    <a:pt x="109" y="14"/>
                    <a:pt x="55" y="1"/>
                    <a:pt x="27" y="8"/>
                  </a:cubicBezTo>
                  <a:cubicBezTo>
                    <a:pt x="14" y="8"/>
                    <a:pt x="7" y="48"/>
                    <a:pt x="0" y="69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9" name="Google Shape;1679;p32"/>
            <p:cNvGrpSpPr/>
            <p:nvPr/>
          </p:nvGrpSpPr>
          <p:grpSpPr>
            <a:xfrm>
              <a:off x="4704403" y="1445378"/>
              <a:ext cx="3107564" cy="2691708"/>
              <a:chOff x="4704403" y="1445378"/>
              <a:chExt cx="3107564" cy="2691708"/>
            </a:xfrm>
          </p:grpSpPr>
          <p:sp>
            <p:nvSpPr>
              <p:cNvPr id="1680" name="Google Shape;1680;p32"/>
              <p:cNvSpPr/>
              <p:nvPr/>
            </p:nvSpPr>
            <p:spPr>
              <a:xfrm>
                <a:off x="4704403" y="1445378"/>
                <a:ext cx="3107564" cy="2691708"/>
              </a:xfrm>
              <a:custGeom>
                <a:rect b="b" l="l" r="r" t="t"/>
                <a:pathLst>
                  <a:path extrusionOk="0" h="128975" w="148901">
                    <a:moveTo>
                      <a:pt x="99283" y="83095"/>
                    </a:moveTo>
                    <a:cubicBezTo>
                      <a:pt x="99331" y="83061"/>
                      <a:pt x="99439" y="83047"/>
                      <a:pt x="99473" y="83074"/>
                    </a:cubicBezTo>
                    <a:cubicBezTo>
                      <a:pt x="99670" y="83264"/>
                      <a:pt x="99935" y="83387"/>
                      <a:pt x="99997" y="83693"/>
                    </a:cubicBezTo>
                    <a:cubicBezTo>
                      <a:pt x="100044" y="83930"/>
                      <a:pt x="100105" y="84162"/>
                      <a:pt x="100187" y="84393"/>
                    </a:cubicBezTo>
                    <a:cubicBezTo>
                      <a:pt x="100377" y="84977"/>
                      <a:pt x="100466" y="85602"/>
                      <a:pt x="100866" y="86112"/>
                    </a:cubicBezTo>
                    <a:cubicBezTo>
                      <a:pt x="100934" y="86234"/>
                      <a:pt x="100989" y="86363"/>
                      <a:pt x="101016" y="86499"/>
                    </a:cubicBezTo>
                    <a:cubicBezTo>
                      <a:pt x="101057" y="86628"/>
                      <a:pt x="101057" y="86771"/>
                      <a:pt x="101098" y="86900"/>
                    </a:cubicBezTo>
                    <a:cubicBezTo>
                      <a:pt x="101267" y="87390"/>
                      <a:pt x="101281" y="87927"/>
                      <a:pt x="101125" y="88423"/>
                    </a:cubicBezTo>
                    <a:cubicBezTo>
                      <a:pt x="101091" y="88552"/>
                      <a:pt x="101050" y="88701"/>
                      <a:pt x="101091" y="88824"/>
                    </a:cubicBezTo>
                    <a:cubicBezTo>
                      <a:pt x="101206" y="89211"/>
                      <a:pt x="101152" y="89571"/>
                      <a:pt x="101023" y="89938"/>
                    </a:cubicBezTo>
                    <a:cubicBezTo>
                      <a:pt x="100880" y="90353"/>
                      <a:pt x="100928" y="90679"/>
                      <a:pt x="101403" y="90856"/>
                    </a:cubicBezTo>
                    <a:cubicBezTo>
                      <a:pt x="101431" y="90869"/>
                      <a:pt x="101465" y="90883"/>
                      <a:pt x="101485" y="90910"/>
                    </a:cubicBezTo>
                    <a:cubicBezTo>
                      <a:pt x="101906" y="91420"/>
                      <a:pt x="102328" y="91923"/>
                      <a:pt x="102729" y="92439"/>
                    </a:cubicBezTo>
                    <a:cubicBezTo>
                      <a:pt x="102932" y="92697"/>
                      <a:pt x="102898" y="93023"/>
                      <a:pt x="102946" y="93329"/>
                    </a:cubicBezTo>
                    <a:cubicBezTo>
                      <a:pt x="102966" y="93397"/>
                      <a:pt x="102994" y="93465"/>
                      <a:pt x="103034" y="93520"/>
                    </a:cubicBezTo>
                    <a:cubicBezTo>
                      <a:pt x="103136" y="93696"/>
                      <a:pt x="103184" y="93907"/>
                      <a:pt x="103157" y="94118"/>
                    </a:cubicBezTo>
                    <a:cubicBezTo>
                      <a:pt x="103150" y="94328"/>
                      <a:pt x="103231" y="94532"/>
                      <a:pt x="103388" y="94675"/>
                    </a:cubicBezTo>
                    <a:cubicBezTo>
                      <a:pt x="103612" y="94892"/>
                      <a:pt x="103830" y="95110"/>
                      <a:pt x="103904" y="95436"/>
                    </a:cubicBezTo>
                    <a:cubicBezTo>
                      <a:pt x="103918" y="95518"/>
                      <a:pt x="104027" y="95599"/>
                      <a:pt x="104101" y="95667"/>
                    </a:cubicBezTo>
                    <a:cubicBezTo>
                      <a:pt x="104203" y="95755"/>
                      <a:pt x="104360" y="95817"/>
                      <a:pt x="104421" y="95925"/>
                    </a:cubicBezTo>
                    <a:cubicBezTo>
                      <a:pt x="104597" y="96218"/>
                      <a:pt x="104883" y="96347"/>
                      <a:pt x="105168" y="96483"/>
                    </a:cubicBezTo>
                    <a:cubicBezTo>
                      <a:pt x="105515" y="96653"/>
                      <a:pt x="105855" y="96829"/>
                      <a:pt x="106201" y="96999"/>
                    </a:cubicBezTo>
                    <a:lnTo>
                      <a:pt x="106174" y="97026"/>
                    </a:lnTo>
                    <a:lnTo>
                      <a:pt x="106242" y="97026"/>
                    </a:lnTo>
                    <a:cubicBezTo>
                      <a:pt x="106229" y="97019"/>
                      <a:pt x="106215" y="97013"/>
                      <a:pt x="106201" y="97006"/>
                    </a:cubicBezTo>
                    <a:cubicBezTo>
                      <a:pt x="106262" y="96945"/>
                      <a:pt x="106330" y="96884"/>
                      <a:pt x="106405" y="96829"/>
                    </a:cubicBezTo>
                    <a:cubicBezTo>
                      <a:pt x="106528" y="96754"/>
                      <a:pt x="106575" y="96598"/>
                      <a:pt x="106507" y="96476"/>
                    </a:cubicBezTo>
                    <a:cubicBezTo>
                      <a:pt x="106385" y="96190"/>
                      <a:pt x="106296" y="95878"/>
                      <a:pt x="106099" y="95654"/>
                    </a:cubicBezTo>
                    <a:cubicBezTo>
                      <a:pt x="105841" y="95368"/>
                      <a:pt x="105794" y="95055"/>
                      <a:pt x="105780" y="94709"/>
                    </a:cubicBezTo>
                    <a:cubicBezTo>
                      <a:pt x="105773" y="94505"/>
                      <a:pt x="105780" y="94301"/>
                      <a:pt x="105780" y="94097"/>
                    </a:cubicBezTo>
                    <a:cubicBezTo>
                      <a:pt x="105794" y="93859"/>
                      <a:pt x="105712" y="93622"/>
                      <a:pt x="105556" y="93431"/>
                    </a:cubicBezTo>
                    <a:cubicBezTo>
                      <a:pt x="105291" y="93119"/>
                      <a:pt x="104985" y="92833"/>
                      <a:pt x="104693" y="92548"/>
                    </a:cubicBezTo>
                    <a:cubicBezTo>
                      <a:pt x="104264" y="92391"/>
                      <a:pt x="103993" y="92004"/>
                      <a:pt x="103564" y="91834"/>
                    </a:cubicBezTo>
                    <a:cubicBezTo>
                      <a:pt x="103265" y="91719"/>
                      <a:pt x="103062" y="91426"/>
                      <a:pt x="103068" y="91107"/>
                    </a:cubicBezTo>
                    <a:cubicBezTo>
                      <a:pt x="103075" y="90896"/>
                      <a:pt x="102987" y="90699"/>
                      <a:pt x="102837" y="90557"/>
                    </a:cubicBezTo>
                    <a:cubicBezTo>
                      <a:pt x="102606" y="90339"/>
                      <a:pt x="102498" y="90054"/>
                      <a:pt x="102368" y="89782"/>
                    </a:cubicBezTo>
                    <a:cubicBezTo>
                      <a:pt x="102090" y="89748"/>
                      <a:pt x="101872" y="89517"/>
                      <a:pt x="101845" y="89231"/>
                    </a:cubicBezTo>
                    <a:cubicBezTo>
                      <a:pt x="101811" y="89027"/>
                      <a:pt x="101825" y="88817"/>
                      <a:pt x="101893" y="88620"/>
                    </a:cubicBezTo>
                    <a:cubicBezTo>
                      <a:pt x="102144" y="87872"/>
                      <a:pt x="102402" y="87125"/>
                      <a:pt x="102457" y="86329"/>
                    </a:cubicBezTo>
                    <a:cubicBezTo>
                      <a:pt x="102457" y="86295"/>
                      <a:pt x="102477" y="86268"/>
                      <a:pt x="102504" y="86241"/>
                    </a:cubicBezTo>
                    <a:cubicBezTo>
                      <a:pt x="102552" y="86200"/>
                      <a:pt x="102613" y="86166"/>
                      <a:pt x="102674" y="86153"/>
                    </a:cubicBezTo>
                    <a:cubicBezTo>
                      <a:pt x="102742" y="86146"/>
                      <a:pt x="102810" y="86160"/>
                      <a:pt x="102864" y="86200"/>
                    </a:cubicBezTo>
                    <a:cubicBezTo>
                      <a:pt x="102919" y="86241"/>
                      <a:pt x="102960" y="86302"/>
                      <a:pt x="102966" y="86370"/>
                    </a:cubicBezTo>
                    <a:cubicBezTo>
                      <a:pt x="103021" y="86744"/>
                      <a:pt x="103238" y="86907"/>
                      <a:pt x="103619" y="86900"/>
                    </a:cubicBezTo>
                    <a:cubicBezTo>
                      <a:pt x="103721" y="86900"/>
                      <a:pt x="103850" y="86900"/>
                      <a:pt x="103925" y="86955"/>
                    </a:cubicBezTo>
                    <a:cubicBezTo>
                      <a:pt x="104285" y="87206"/>
                      <a:pt x="104720" y="87376"/>
                      <a:pt x="104930" y="87818"/>
                    </a:cubicBezTo>
                    <a:cubicBezTo>
                      <a:pt x="105175" y="88327"/>
                      <a:pt x="105644" y="88647"/>
                      <a:pt x="106072" y="88993"/>
                    </a:cubicBezTo>
                    <a:cubicBezTo>
                      <a:pt x="106167" y="88959"/>
                      <a:pt x="106290" y="88864"/>
                      <a:pt x="106351" y="88892"/>
                    </a:cubicBezTo>
                    <a:cubicBezTo>
                      <a:pt x="106562" y="89000"/>
                      <a:pt x="106786" y="89109"/>
                      <a:pt x="106765" y="89422"/>
                    </a:cubicBezTo>
                    <a:cubicBezTo>
                      <a:pt x="106759" y="89693"/>
                      <a:pt x="106765" y="89972"/>
                      <a:pt x="106786" y="90244"/>
                    </a:cubicBezTo>
                    <a:cubicBezTo>
                      <a:pt x="106786" y="90319"/>
                      <a:pt x="106976" y="90387"/>
                      <a:pt x="107058" y="90339"/>
                    </a:cubicBezTo>
                    <a:cubicBezTo>
                      <a:pt x="107085" y="90325"/>
                      <a:pt x="107126" y="90319"/>
                      <a:pt x="107153" y="90298"/>
                    </a:cubicBezTo>
                    <a:cubicBezTo>
                      <a:pt x="107554" y="89918"/>
                      <a:pt x="107961" y="89537"/>
                      <a:pt x="108362" y="89150"/>
                    </a:cubicBezTo>
                    <a:cubicBezTo>
                      <a:pt x="108458" y="89048"/>
                      <a:pt x="108546" y="88946"/>
                      <a:pt x="108695" y="88919"/>
                    </a:cubicBezTo>
                    <a:cubicBezTo>
                      <a:pt x="109239" y="88803"/>
                      <a:pt x="109626" y="88450"/>
                      <a:pt x="110021" y="88103"/>
                    </a:cubicBezTo>
                    <a:cubicBezTo>
                      <a:pt x="110252" y="87893"/>
                      <a:pt x="110408" y="87614"/>
                      <a:pt x="110476" y="87308"/>
                    </a:cubicBezTo>
                    <a:cubicBezTo>
                      <a:pt x="110605" y="86832"/>
                      <a:pt x="110673" y="86377"/>
                      <a:pt x="110469" y="85908"/>
                    </a:cubicBezTo>
                    <a:cubicBezTo>
                      <a:pt x="110456" y="85874"/>
                      <a:pt x="110456" y="85840"/>
                      <a:pt x="110456" y="85806"/>
                    </a:cubicBezTo>
                    <a:cubicBezTo>
                      <a:pt x="110367" y="85181"/>
                      <a:pt x="110129" y="84617"/>
                      <a:pt x="109837" y="84060"/>
                    </a:cubicBezTo>
                    <a:cubicBezTo>
                      <a:pt x="109715" y="83849"/>
                      <a:pt x="109565" y="83652"/>
                      <a:pt x="109395" y="83489"/>
                    </a:cubicBezTo>
                    <a:cubicBezTo>
                      <a:pt x="109056" y="83129"/>
                      <a:pt x="108627" y="82877"/>
                      <a:pt x="108220" y="82612"/>
                    </a:cubicBezTo>
                    <a:cubicBezTo>
                      <a:pt x="107948" y="82442"/>
                      <a:pt x="107710" y="82252"/>
                      <a:pt x="107635" y="81912"/>
                    </a:cubicBezTo>
                    <a:cubicBezTo>
                      <a:pt x="107594" y="81742"/>
                      <a:pt x="107465" y="81620"/>
                      <a:pt x="107329" y="81504"/>
                    </a:cubicBezTo>
                    <a:cubicBezTo>
                      <a:pt x="107221" y="81409"/>
                      <a:pt x="107112" y="81321"/>
                      <a:pt x="107017" y="81226"/>
                    </a:cubicBezTo>
                    <a:cubicBezTo>
                      <a:pt x="106962" y="81178"/>
                      <a:pt x="106922" y="81124"/>
                      <a:pt x="106908" y="81056"/>
                    </a:cubicBezTo>
                    <a:cubicBezTo>
                      <a:pt x="106901" y="80689"/>
                      <a:pt x="106779" y="80295"/>
                      <a:pt x="107153" y="80009"/>
                    </a:cubicBezTo>
                    <a:cubicBezTo>
                      <a:pt x="107316" y="79873"/>
                      <a:pt x="107425" y="79683"/>
                      <a:pt x="107452" y="79472"/>
                    </a:cubicBezTo>
                    <a:cubicBezTo>
                      <a:pt x="107472" y="79336"/>
                      <a:pt x="107554" y="79207"/>
                      <a:pt x="107676" y="79139"/>
                    </a:cubicBezTo>
                    <a:cubicBezTo>
                      <a:pt x="108077" y="78922"/>
                      <a:pt x="108478" y="78698"/>
                      <a:pt x="108886" y="78501"/>
                    </a:cubicBezTo>
                    <a:cubicBezTo>
                      <a:pt x="108981" y="78460"/>
                      <a:pt x="109090" y="78453"/>
                      <a:pt x="109192" y="78473"/>
                    </a:cubicBezTo>
                    <a:cubicBezTo>
                      <a:pt x="109293" y="78487"/>
                      <a:pt x="109389" y="78548"/>
                      <a:pt x="109491" y="78575"/>
                    </a:cubicBezTo>
                    <a:cubicBezTo>
                      <a:pt x="109749" y="78630"/>
                      <a:pt x="109939" y="78725"/>
                      <a:pt x="109987" y="79024"/>
                    </a:cubicBezTo>
                    <a:cubicBezTo>
                      <a:pt x="110014" y="79228"/>
                      <a:pt x="110163" y="79384"/>
                      <a:pt x="110340" y="79513"/>
                    </a:cubicBezTo>
                    <a:cubicBezTo>
                      <a:pt x="110524" y="79649"/>
                      <a:pt x="110782" y="79554"/>
                      <a:pt x="110829" y="79330"/>
                    </a:cubicBezTo>
                    <a:cubicBezTo>
                      <a:pt x="110836" y="79228"/>
                      <a:pt x="110836" y="79126"/>
                      <a:pt x="110829" y="79024"/>
                    </a:cubicBezTo>
                    <a:lnTo>
                      <a:pt x="110850" y="79051"/>
                    </a:lnTo>
                    <a:lnTo>
                      <a:pt x="110863" y="78990"/>
                    </a:lnTo>
                    <a:lnTo>
                      <a:pt x="110829" y="79017"/>
                    </a:lnTo>
                    <a:cubicBezTo>
                      <a:pt x="110802" y="78969"/>
                      <a:pt x="110761" y="78922"/>
                      <a:pt x="110761" y="78874"/>
                    </a:cubicBezTo>
                    <a:cubicBezTo>
                      <a:pt x="110775" y="78806"/>
                      <a:pt x="110816" y="78752"/>
                      <a:pt x="110877" y="78732"/>
                    </a:cubicBezTo>
                    <a:cubicBezTo>
                      <a:pt x="111366" y="78650"/>
                      <a:pt x="111788" y="78378"/>
                      <a:pt x="112263" y="78242"/>
                    </a:cubicBezTo>
                    <a:cubicBezTo>
                      <a:pt x="112678" y="78140"/>
                      <a:pt x="113024" y="77862"/>
                      <a:pt x="113208" y="77481"/>
                    </a:cubicBezTo>
                    <a:cubicBezTo>
                      <a:pt x="113262" y="77366"/>
                      <a:pt x="113351" y="77366"/>
                      <a:pt x="113453" y="77420"/>
                    </a:cubicBezTo>
                    <a:cubicBezTo>
                      <a:pt x="113568" y="77495"/>
                      <a:pt x="113677" y="77590"/>
                      <a:pt x="113833" y="77515"/>
                    </a:cubicBezTo>
                    <a:cubicBezTo>
                      <a:pt x="114119" y="77386"/>
                      <a:pt x="114424" y="77298"/>
                      <a:pt x="114737" y="77264"/>
                    </a:cubicBezTo>
                    <a:cubicBezTo>
                      <a:pt x="114975" y="77236"/>
                      <a:pt x="115206" y="77128"/>
                      <a:pt x="115437" y="77046"/>
                    </a:cubicBezTo>
                    <a:cubicBezTo>
                      <a:pt x="115668" y="76965"/>
                      <a:pt x="115879" y="76836"/>
                      <a:pt x="115947" y="76570"/>
                    </a:cubicBezTo>
                    <a:cubicBezTo>
                      <a:pt x="115974" y="76455"/>
                      <a:pt x="116089" y="76441"/>
                      <a:pt x="116171" y="76380"/>
                    </a:cubicBezTo>
                    <a:cubicBezTo>
                      <a:pt x="116511" y="76149"/>
                      <a:pt x="116885" y="75945"/>
                      <a:pt x="117034" y="75531"/>
                    </a:cubicBezTo>
                    <a:cubicBezTo>
                      <a:pt x="117041" y="75497"/>
                      <a:pt x="117061" y="75470"/>
                      <a:pt x="117082" y="75442"/>
                    </a:cubicBezTo>
                    <a:cubicBezTo>
                      <a:pt x="117387" y="75286"/>
                      <a:pt x="117530" y="75021"/>
                      <a:pt x="117632" y="74715"/>
                    </a:cubicBezTo>
                    <a:cubicBezTo>
                      <a:pt x="117666" y="74606"/>
                      <a:pt x="117788" y="74606"/>
                      <a:pt x="117884" y="74572"/>
                    </a:cubicBezTo>
                    <a:cubicBezTo>
                      <a:pt x="118053" y="74505"/>
                      <a:pt x="118108" y="74409"/>
                      <a:pt x="118067" y="74260"/>
                    </a:cubicBezTo>
                    <a:cubicBezTo>
                      <a:pt x="117999" y="73995"/>
                      <a:pt x="117979" y="73723"/>
                      <a:pt x="118006" y="73451"/>
                    </a:cubicBezTo>
                    <a:cubicBezTo>
                      <a:pt x="118020" y="73281"/>
                      <a:pt x="117938" y="73145"/>
                      <a:pt x="118149" y="73030"/>
                    </a:cubicBezTo>
                    <a:cubicBezTo>
                      <a:pt x="118475" y="72853"/>
                      <a:pt x="118638" y="72547"/>
                      <a:pt x="118686" y="72187"/>
                    </a:cubicBezTo>
                    <a:cubicBezTo>
                      <a:pt x="118713" y="71976"/>
                      <a:pt x="118781" y="71779"/>
                      <a:pt x="118951" y="71643"/>
                    </a:cubicBezTo>
                    <a:cubicBezTo>
                      <a:pt x="119202" y="71460"/>
                      <a:pt x="119284" y="71229"/>
                      <a:pt x="119277" y="70930"/>
                    </a:cubicBezTo>
                    <a:cubicBezTo>
                      <a:pt x="119270" y="70760"/>
                      <a:pt x="119311" y="70590"/>
                      <a:pt x="119392" y="70441"/>
                    </a:cubicBezTo>
                    <a:cubicBezTo>
                      <a:pt x="119583" y="70142"/>
                      <a:pt x="119453" y="69910"/>
                      <a:pt x="119270" y="69693"/>
                    </a:cubicBezTo>
                    <a:cubicBezTo>
                      <a:pt x="119148" y="69571"/>
                      <a:pt x="119019" y="69455"/>
                      <a:pt x="118876" y="69353"/>
                    </a:cubicBezTo>
                    <a:cubicBezTo>
                      <a:pt x="118760" y="69272"/>
                      <a:pt x="118631" y="69272"/>
                      <a:pt x="118502" y="69285"/>
                    </a:cubicBezTo>
                    <a:cubicBezTo>
                      <a:pt x="118502" y="69292"/>
                      <a:pt x="118502" y="69299"/>
                      <a:pt x="118502" y="69306"/>
                    </a:cubicBezTo>
                    <a:lnTo>
                      <a:pt x="118441" y="69312"/>
                    </a:lnTo>
                    <a:lnTo>
                      <a:pt x="118475" y="69285"/>
                    </a:lnTo>
                    <a:lnTo>
                      <a:pt x="118502" y="69285"/>
                    </a:lnTo>
                    <a:cubicBezTo>
                      <a:pt x="118522" y="69197"/>
                      <a:pt x="118522" y="69088"/>
                      <a:pt x="118570" y="69027"/>
                    </a:cubicBezTo>
                    <a:cubicBezTo>
                      <a:pt x="118692" y="68911"/>
                      <a:pt x="118815" y="68796"/>
                      <a:pt x="118951" y="68687"/>
                    </a:cubicBezTo>
                    <a:cubicBezTo>
                      <a:pt x="119046" y="68599"/>
                      <a:pt x="119066" y="68443"/>
                      <a:pt x="118985" y="68327"/>
                    </a:cubicBezTo>
                    <a:cubicBezTo>
                      <a:pt x="118869" y="68116"/>
                      <a:pt x="118665" y="68001"/>
                      <a:pt x="118488" y="67851"/>
                    </a:cubicBezTo>
                    <a:lnTo>
                      <a:pt x="118461" y="67851"/>
                    </a:lnTo>
                    <a:lnTo>
                      <a:pt x="118414" y="67804"/>
                    </a:lnTo>
                    <a:lnTo>
                      <a:pt x="118482" y="67838"/>
                    </a:lnTo>
                    <a:lnTo>
                      <a:pt x="118488" y="67844"/>
                    </a:lnTo>
                    <a:cubicBezTo>
                      <a:pt x="118550" y="67838"/>
                      <a:pt x="118611" y="67824"/>
                      <a:pt x="118665" y="67804"/>
                    </a:cubicBezTo>
                    <a:cubicBezTo>
                      <a:pt x="118896" y="67688"/>
                      <a:pt x="118944" y="67477"/>
                      <a:pt x="118781" y="67301"/>
                    </a:cubicBezTo>
                    <a:cubicBezTo>
                      <a:pt x="118672" y="67172"/>
                      <a:pt x="118543" y="67049"/>
                      <a:pt x="118400" y="66954"/>
                    </a:cubicBezTo>
                    <a:cubicBezTo>
                      <a:pt x="118155" y="66825"/>
                      <a:pt x="117958" y="66614"/>
                      <a:pt x="117843" y="66363"/>
                    </a:cubicBezTo>
                    <a:cubicBezTo>
                      <a:pt x="117680" y="66023"/>
                      <a:pt x="117483" y="65697"/>
                      <a:pt x="117306" y="65357"/>
                    </a:cubicBezTo>
                    <a:cubicBezTo>
                      <a:pt x="117204" y="65133"/>
                      <a:pt x="117027" y="64956"/>
                      <a:pt x="116803" y="64847"/>
                    </a:cubicBezTo>
                    <a:cubicBezTo>
                      <a:pt x="116681" y="64793"/>
                      <a:pt x="116558" y="64718"/>
                      <a:pt x="116429" y="64657"/>
                    </a:cubicBezTo>
                    <a:cubicBezTo>
                      <a:pt x="116137" y="64514"/>
                      <a:pt x="116055" y="64270"/>
                      <a:pt x="116083" y="63971"/>
                    </a:cubicBezTo>
                    <a:cubicBezTo>
                      <a:pt x="116103" y="63760"/>
                      <a:pt x="116117" y="63563"/>
                      <a:pt x="116259" y="63386"/>
                    </a:cubicBezTo>
                    <a:cubicBezTo>
                      <a:pt x="116375" y="63257"/>
                      <a:pt x="116470" y="63114"/>
                      <a:pt x="116545" y="62965"/>
                    </a:cubicBezTo>
                    <a:cubicBezTo>
                      <a:pt x="116674" y="62659"/>
                      <a:pt x="116912" y="62462"/>
                      <a:pt x="117177" y="62292"/>
                    </a:cubicBezTo>
                    <a:cubicBezTo>
                      <a:pt x="117435" y="62109"/>
                      <a:pt x="117741" y="62000"/>
                      <a:pt x="118060" y="61986"/>
                    </a:cubicBezTo>
                    <a:cubicBezTo>
                      <a:pt x="118183" y="61986"/>
                      <a:pt x="118230" y="61878"/>
                      <a:pt x="118257" y="61776"/>
                    </a:cubicBezTo>
                    <a:cubicBezTo>
                      <a:pt x="118285" y="61674"/>
                      <a:pt x="118291" y="61572"/>
                      <a:pt x="118291" y="61470"/>
                    </a:cubicBezTo>
                    <a:cubicBezTo>
                      <a:pt x="118291" y="61293"/>
                      <a:pt x="118149" y="61116"/>
                      <a:pt x="117986" y="61103"/>
                    </a:cubicBezTo>
                    <a:cubicBezTo>
                      <a:pt x="117816" y="61096"/>
                      <a:pt x="117639" y="61123"/>
                      <a:pt x="117462" y="61116"/>
                    </a:cubicBezTo>
                    <a:cubicBezTo>
                      <a:pt x="117326" y="61116"/>
                      <a:pt x="117190" y="61103"/>
                      <a:pt x="117054" y="61062"/>
                    </a:cubicBezTo>
                    <a:cubicBezTo>
                      <a:pt x="116925" y="61008"/>
                      <a:pt x="116803" y="60940"/>
                      <a:pt x="116687" y="60865"/>
                    </a:cubicBezTo>
                    <a:cubicBezTo>
                      <a:pt x="116545" y="60790"/>
                      <a:pt x="116409" y="60831"/>
                      <a:pt x="116280" y="60892"/>
                    </a:cubicBezTo>
                    <a:cubicBezTo>
                      <a:pt x="116028" y="61028"/>
                      <a:pt x="115872" y="61266"/>
                      <a:pt x="115682" y="61463"/>
                    </a:cubicBezTo>
                    <a:cubicBezTo>
                      <a:pt x="115600" y="61538"/>
                      <a:pt x="115512" y="61585"/>
                      <a:pt x="115410" y="61606"/>
                    </a:cubicBezTo>
                    <a:cubicBezTo>
                      <a:pt x="115226" y="61653"/>
                      <a:pt x="115043" y="61551"/>
                      <a:pt x="114982" y="61382"/>
                    </a:cubicBezTo>
                    <a:cubicBezTo>
                      <a:pt x="114873" y="61110"/>
                      <a:pt x="114737" y="60906"/>
                      <a:pt x="114424" y="60817"/>
                    </a:cubicBezTo>
                    <a:cubicBezTo>
                      <a:pt x="114105" y="60736"/>
                      <a:pt x="113888" y="60498"/>
                      <a:pt x="113684" y="60260"/>
                    </a:cubicBezTo>
                    <a:cubicBezTo>
                      <a:pt x="113507" y="60050"/>
                      <a:pt x="113650" y="59642"/>
                      <a:pt x="113915" y="59594"/>
                    </a:cubicBezTo>
                    <a:cubicBezTo>
                      <a:pt x="114017" y="59574"/>
                      <a:pt x="114125" y="59574"/>
                      <a:pt x="114234" y="59567"/>
                    </a:cubicBezTo>
                    <a:cubicBezTo>
                      <a:pt x="114465" y="59547"/>
                      <a:pt x="114635" y="59445"/>
                      <a:pt x="114703" y="59220"/>
                    </a:cubicBezTo>
                    <a:cubicBezTo>
                      <a:pt x="114812" y="58819"/>
                      <a:pt x="114873" y="58412"/>
                      <a:pt x="115342" y="58215"/>
                    </a:cubicBezTo>
                    <a:cubicBezTo>
                      <a:pt x="115444" y="58167"/>
                      <a:pt x="115498" y="57997"/>
                      <a:pt x="115573" y="57882"/>
                    </a:cubicBezTo>
                    <a:cubicBezTo>
                      <a:pt x="115675" y="57698"/>
                      <a:pt x="115756" y="57508"/>
                      <a:pt x="115879" y="57338"/>
                    </a:cubicBezTo>
                    <a:cubicBezTo>
                      <a:pt x="115940" y="57256"/>
                      <a:pt x="116028" y="57202"/>
                      <a:pt x="116130" y="57175"/>
                    </a:cubicBezTo>
                    <a:cubicBezTo>
                      <a:pt x="116402" y="57114"/>
                      <a:pt x="116599" y="57256"/>
                      <a:pt x="116776" y="57440"/>
                    </a:cubicBezTo>
                    <a:cubicBezTo>
                      <a:pt x="116919" y="57589"/>
                      <a:pt x="116878" y="57752"/>
                      <a:pt x="116789" y="57916"/>
                    </a:cubicBezTo>
                    <a:cubicBezTo>
                      <a:pt x="116755" y="57970"/>
                      <a:pt x="116728" y="58038"/>
                      <a:pt x="116694" y="58099"/>
                    </a:cubicBezTo>
                    <a:cubicBezTo>
                      <a:pt x="116558" y="58317"/>
                      <a:pt x="116518" y="58541"/>
                      <a:pt x="116633" y="58785"/>
                    </a:cubicBezTo>
                    <a:cubicBezTo>
                      <a:pt x="116681" y="58874"/>
                      <a:pt x="116701" y="58983"/>
                      <a:pt x="116742" y="59078"/>
                    </a:cubicBezTo>
                    <a:cubicBezTo>
                      <a:pt x="116810" y="59234"/>
                      <a:pt x="116687" y="59322"/>
                      <a:pt x="116606" y="59424"/>
                    </a:cubicBezTo>
                    <a:cubicBezTo>
                      <a:pt x="116579" y="59451"/>
                      <a:pt x="116565" y="59485"/>
                      <a:pt x="116558" y="59519"/>
                    </a:cubicBezTo>
                    <a:cubicBezTo>
                      <a:pt x="116565" y="59574"/>
                      <a:pt x="116579" y="59655"/>
                      <a:pt x="116620" y="59689"/>
                    </a:cubicBezTo>
                    <a:cubicBezTo>
                      <a:pt x="116674" y="59723"/>
                      <a:pt x="116742" y="59737"/>
                      <a:pt x="116803" y="59723"/>
                    </a:cubicBezTo>
                    <a:cubicBezTo>
                      <a:pt x="117027" y="59621"/>
                      <a:pt x="117218" y="59458"/>
                      <a:pt x="117347" y="59248"/>
                    </a:cubicBezTo>
                    <a:cubicBezTo>
                      <a:pt x="117707" y="58718"/>
                      <a:pt x="118264" y="58527"/>
                      <a:pt x="118869" y="58418"/>
                    </a:cubicBezTo>
                    <a:cubicBezTo>
                      <a:pt x="118971" y="58418"/>
                      <a:pt x="119073" y="58432"/>
                      <a:pt x="119168" y="58473"/>
                    </a:cubicBezTo>
                    <a:cubicBezTo>
                      <a:pt x="119270" y="58500"/>
                      <a:pt x="119372" y="58534"/>
                      <a:pt x="119474" y="58568"/>
                    </a:cubicBezTo>
                    <a:cubicBezTo>
                      <a:pt x="119902" y="58704"/>
                      <a:pt x="119895" y="58704"/>
                      <a:pt x="119888" y="59125"/>
                    </a:cubicBezTo>
                    <a:cubicBezTo>
                      <a:pt x="119875" y="59465"/>
                      <a:pt x="119882" y="59812"/>
                      <a:pt x="119888" y="60151"/>
                    </a:cubicBezTo>
                    <a:cubicBezTo>
                      <a:pt x="119895" y="60328"/>
                      <a:pt x="119970" y="60491"/>
                      <a:pt x="120092" y="60614"/>
                    </a:cubicBezTo>
                    <a:cubicBezTo>
                      <a:pt x="120174" y="60729"/>
                      <a:pt x="120323" y="60783"/>
                      <a:pt x="120466" y="60750"/>
                    </a:cubicBezTo>
                    <a:cubicBezTo>
                      <a:pt x="120561" y="60722"/>
                      <a:pt x="120663" y="60682"/>
                      <a:pt x="120765" y="60668"/>
                    </a:cubicBezTo>
                    <a:cubicBezTo>
                      <a:pt x="120942" y="60627"/>
                      <a:pt x="121125" y="60668"/>
                      <a:pt x="121261" y="60783"/>
                    </a:cubicBezTo>
                    <a:cubicBezTo>
                      <a:pt x="121390" y="60899"/>
                      <a:pt x="121513" y="61021"/>
                      <a:pt x="121628" y="61150"/>
                    </a:cubicBezTo>
                    <a:cubicBezTo>
                      <a:pt x="121744" y="61280"/>
                      <a:pt x="121723" y="61368"/>
                      <a:pt x="121547" y="61585"/>
                    </a:cubicBezTo>
                    <a:cubicBezTo>
                      <a:pt x="121411" y="61755"/>
                      <a:pt x="121384" y="61823"/>
                      <a:pt x="121513" y="61939"/>
                    </a:cubicBezTo>
                    <a:cubicBezTo>
                      <a:pt x="121907" y="62299"/>
                      <a:pt x="122009" y="62748"/>
                      <a:pt x="121941" y="63250"/>
                    </a:cubicBezTo>
                    <a:cubicBezTo>
                      <a:pt x="121927" y="63386"/>
                      <a:pt x="121914" y="63522"/>
                      <a:pt x="121920" y="63658"/>
                    </a:cubicBezTo>
                    <a:cubicBezTo>
                      <a:pt x="121927" y="63944"/>
                      <a:pt x="122104" y="64168"/>
                      <a:pt x="122233" y="64406"/>
                    </a:cubicBezTo>
                    <a:cubicBezTo>
                      <a:pt x="122247" y="64419"/>
                      <a:pt x="122301" y="64433"/>
                      <a:pt x="122328" y="64426"/>
                    </a:cubicBezTo>
                    <a:cubicBezTo>
                      <a:pt x="122518" y="64406"/>
                      <a:pt x="122648" y="64290"/>
                      <a:pt x="122777" y="64175"/>
                    </a:cubicBezTo>
                    <a:cubicBezTo>
                      <a:pt x="122953" y="63991"/>
                      <a:pt x="123198" y="63896"/>
                      <a:pt x="123443" y="63923"/>
                    </a:cubicBezTo>
                    <a:cubicBezTo>
                      <a:pt x="123551" y="63930"/>
                      <a:pt x="123660" y="63910"/>
                      <a:pt x="123762" y="63930"/>
                    </a:cubicBezTo>
                    <a:cubicBezTo>
                      <a:pt x="124020" y="63964"/>
                      <a:pt x="124143" y="63814"/>
                      <a:pt x="124285" y="63645"/>
                    </a:cubicBezTo>
                    <a:cubicBezTo>
                      <a:pt x="124571" y="63298"/>
                      <a:pt x="124659" y="62924"/>
                      <a:pt x="124496" y="62489"/>
                    </a:cubicBezTo>
                    <a:cubicBezTo>
                      <a:pt x="124428" y="62299"/>
                      <a:pt x="124387" y="62095"/>
                      <a:pt x="124326" y="61898"/>
                    </a:cubicBezTo>
                    <a:cubicBezTo>
                      <a:pt x="124082" y="61096"/>
                      <a:pt x="124088" y="61089"/>
                      <a:pt x="123524" y="60471"/>
                    </a:cubicBezTo>
                    <a:cubicBezTo>
                      <a:pt x="123314" y="60240"/>
                      <a:pt x="123103" y="60009"/>
                      <a:pt x="122960" y="59730"/>
                    </a:cubicBezTo>
                    <a:cubicBezTo>
                      <a:pt x="122831" y="59479"/>
                      <a:pt x="122627" y="59275"/>
                      <a:pt x="122389" y="59132"/>
                    </a:cubicBezTo>
                    <a:cubicBezTo>
                      <a:pt x="122206" y="59023"/>
                      <a:pt x="122036" y="58908"/>
                      <a:pt x="121866" y="58779"/>
                    </a:cubicBezTo>
                    <a:cubicBezTo>
                      <a:pt x="121676" y="58616"/>
                      <a:pt x="121635" y="58344"/>
                      <a:pt x="121757" y="58126"/>
                    </a:cubicBezTo>
                    <a:cubicBezTo>
                      <a:pt x="121832" y="58011"/>
                      <a:pt x="121920" y="57902"/>
                      <a:pt x="122029" y="57814"/>
                    </a:cubicBezTo>
                    <a:cubicBezTo>
                      <a:pt x="122233" y="57671"/>
                      <a:pt x="122376" y="57481"/>
                      <a:pt x="122539" y="57304"/>
                    </a:cubicBezTo>
                    <a:cubicBezTo>
                      <a:pt x="122953" y="56855"/>
                      <a:pt x="123116" y="56393"/>
                      <a:pt x="122899" y="55802"/>
                    </a:cubicBezTo>
                    <a:cubicBezTo>
                      <a:pt x="122743" y="55381"/>
                      <a:pt x="122906" y="54993"/>
                      <a:pt x="123239" y="54681"/>
                    </a:cubicBezTo>
                    <a:cubicBezTo>
                      <a:pt x="123341" y="54586"/>
                      <a:pt x="123449" y="54497"/>
                      <a:pt x="123545" y="54402"/>
                    </a:cubicBezTo>
                    <a:cubicBezTo>
                      <a:pt x="123647" y="54300"/>
                      <a:pt x="123735" y="54198"/>
                      <a:pt x="123823" y="54096"/>
                    </a:cubicBezTo>
                    <a:cubicBezTo>
                      <a:pt x="123946" y="53933"/>
                      <a:pt x="123952" y="53689"/>
                      <a:pt x="124183" y="53607"/>
                    </a:cubicBezTo>
                    <a:cubicBezTo>
                      <a:pt x="124482" y="53498"/>
                      <a:pt x="124605" y="53797"/>
                      <a:pt x="124822" y="53886"/>
                    </a:cubicBezTo>
                    <a:cubicBezTo>
                      <a:pt x="125067" y="53981"/>
                      <a:pt x="125291" y="54008"/>
                      <a:pt x="125536" y="53899"/>
                    </a:cubicBezTo>
                    <a:cubicBezTo>
                      <a:pt x="125760" y="53797"/>
                      <a:pt x="125957" y="53655"/>
                      <a:pt x="126114" y="53464"/>
                    </a:cubicBezTo>
                    <a:cubicBezTo>
                      <a:pt x="126379" y="53145"/>
                      <a:pt x="126589" y="52785"/>
                      <a:pt x="126739" y="52390"/>
                    </a:cubicBezTo>
                    <a:cubicBezTo>
                      <a:pt x="126963" y="51779"/>
                      <a:pt x="127337" y="51222"/>
                      <a:pt x="127452" y="50562"/>
                    </a:cubicBezTo>
                    <a:cubicBezTo>
                      <a:pt x="127473" y="50426"/>
                      <a:pt x="127527" y="50297"/>
                      <a:pt x="127615" y="50182"/>
                    </a:cubicBezTo>
                    <a:cubicBezTo>
                      <a:pt x="128050" y="49638"/>
                      <a:pt x="128091" y="48986"/>
                      <a:pt x="128152" y="48340"/>
                    </a:cubicBezTo>
                    <a:cubicBezTo>
                      <a:pt x="128200" y="47790"/>
                      <a:pt x="128438" y="47273"/>
                      <a:pt x="128424" y="46716"/>
                    </a:cubicBezTo>
                    <a:cubicBezTo>
                      <a:pt x="128417" y="46614"/>
                      <a:pt x="128451" y="46512"/>
                      <a:pt x="128506" y="46424"/>
                    </a:cubicBezTo>
                    <a:cubicBezTo>
                      <a:pt x="128750" y="46070"/>
                      <a:pt x="128669" y="45696"/>
                      <a:pt x="128628" y="45323"/>
                    </a:cubicBezTo>
                    <a:cubicBezTo>
                      <a:pt x="128567" y="44636"/>
                      <a:pt x="128349" y="43970"/>
                      <a:pt x="127996" y="43379"/>
                    </a:cubicBezTo>
                    <a:cubicBezTo>
                      <a:pt x="127846" y="43148"/>
                      <a:pt x="127765" y="42876"/>
                      <a:pt x="127751" y="42598"/>
                    </a:cubicBezTo>
                    <a:cubicBezTo>
                      <a:pt x="127738" y="42013"/>
                      <a:pt x="127717" y="41429"/>
                      <a:pt x="127704" y="40844"/>
                    </a:cubicBezTo>
                    <a:cubicBezTo>
                      <a:pt x="127704" y="40790"/>
                      <a:pt x="127751" y="40742"/>
                      <a:pt x="127772" y="40688"/>
                    </a:cubicBezTo>
                    <a:cubicBezTo>
                      <a:pt x="127806" y="40701"/>
                      <a:pt x="127840" y="40708"/>
                      <a:pt x="127860" y="40735"/>
                    </a:cubicBezTo>
                    <a:cubicBezTo>
                      <a:pt x="128091" y="41034"/>
                      <a:pt x="128343" y="41327"/>
                      <a:pt x="128608" y="41599"/>
                    </a:cubicBezTo>
                    <a:cubicBezTo>
                      <a:pt x="128873" y="41884"/>
                      <a:pt x="128818" y="42319"/>
                      <a:pt x="129009" y="42652"/>
                    </a:cubicBezTo>
                    <a:cubicBezTo>
                      <a:pt x="129097" y="42801"/>
                      <a:pt x="129178" y="42958"/>
                      <a:pt x="129253" y="43107"/>
                    </a:cubicBezTo>
                    <a:cubicBezTo>
                      <a:pt x="129464" y="43467"/>
                      <a:pt x="129586" y="43875"/>
                      <a:pt x="129613" y="44290"/>
                    </a:cubicBezTo>
                    <a:cubicBezTo>
                      <a:pt x="129613" y="44358"/>
                      <a:pt x="129620" y="44426"/>
                      <a:pt x="129641" y="44494"/>
                    </a:cubicBezTo>
                    <a:cubicBezTo>
                      <a:pt x="129777" y="44949"/>
                      <a:pt x="129811" y="45431"/>
                      <a:pt x="130150" y="45826"/>
                    </a:cubicBezTo>
                    <a:cubicBezTo>
                      <a:pt x="130300" y="46023"/>
                      <a:pt x="130381" y="46254"/>
                      <a:pt x="130402" y="46498"/>
                    </a:cubicBezTo>
                    <a:cubicBezTo>
                      <a:pt x="130429" y="46838"/>
                      <a:pt x="130531" y="47178"/>
                      <a:pt x="130701" y="47477"/>
                    </a:cubicBezTo>
                    <a:cubicBezTo>
                      <a:pt x="130816" y="47688"/>
                      <a:pt x="130871" y="47932"/>
                      <a:pt x="130857" y="48170"/>
                    </a:cubicBezTo>
                    <a:cubicBezTo>
                      <a:pt x="130850" y="48279"/>
                      <a:pt x="130857" y="48381"/>
                      <a:pt x="130877" y="48476"/>
                    </a:cubicBezTo>
                    <a:cubicBezTo>
                      <a:pt x="130939" y="48721"/>
                      <a:pt x="131068" y="48925"/>
                      <a:pt x="131319" y="49020"/>
                    </a:cubicBezTo>
                    <a:cubicBezTo>
                      <a:pt x="131360" y="49040"/>
                      <a:pt x="131489" y="48993"/>
                      <a:pt x="131489" y="48965"/>
                    </a:cubicBezTo>
                    <a:cubicBezTo>
                      <a:pt x="131496" y="48829"/>
                      <a:pt x="131496" y="48693"/>
                      <a:pt x="131482" y="48558"/>
                    </a:cubicBezTo>
                    <a:cubicBezTo>
                      <a:pt x="131469" y="48340"/>
                      <a:pt x="131584" y="48279"/>
                      <a:pt x="131815" y="48306"/>
                    </a:cubicBezTo>
                    <a:cubicBezTo>
                      <a:pt x="132046" y="48327"/>
                      <a:pt x="132182" y="48503"/>
                      <a:pt x="132366" y="48585"/>
                    </a:cubicBezTo>
                    <a:cubicBezTo>
                      <a:pt x="132400" y="48598"/>
                      <a:pt x="132461" y="48605"/>
                      <a:pt x="132468" y="48592"/>
                    </a:cubicBezTo>
                    <a:cubicBezTo>
                      <a:pt x="132502" y="48537"/>
                      <a:pt x="132549" y="48469"/>
                      <a:pt x="132549" y="48415"/>
                    </a:cubicBezTo>
                    <a:cubicBezTo>
                      <a:pt x="132509" y="48170"/>
                      <a:pt x="132420" y="47912"/>
                      <a:pt x="132189" y="47810"/>
                    </a:cubicBezTo>
                    <a:cubicBezTo>
                      <a:pt x="131741" y="47606"/>
                      <a:pt x="131645" y="47096"/>
                      <a:pt x="131251" y="46859"/>
                    </a:cubicBezTo>
                    <a:cubicBezTo>
                      <a:pt x="131143" y="46607"/>
                      <a:pt x="131013" y="46356"/>
                      <a:pt x="130945" y="46097"/>
                    </a:cubicBezTo>
                    <a:cubicBezTo>
                      <a:pt x="130877" y="45758"/>
                      <a:pt x="130823" y="45418"/>
                      <a:pt x="130782" y="45078"/>
                    </a:cubicBezTo>
                    <a:cubicBezTo>
                      <a:pt x="130776" y="44976"/>
                      <a:pt x="130769" y="44867"/>
                      <a:pt x="130769" y="44765"/>
                    </a:cubicBezTo>
                    <a:cubicBezTo>
                      <a:pt x="130776" y="44623"/>
                      <a:pt x="130871" y="44500"/>
                      <a:pt x="131013" y="44473"/>
                    </a:cubicBezTo>
                    <a:cubicBezTo>
                      <a:pt x="131183" y="44446"/>
                      <a:pt x="131353" y="44439"/>
                      <a:pt x="131523" y="44419"/>
                    </a:cubicBezTo>
                    <a:cubicBezTo>
                      <a:pt x="131557" y="44256"/>
                      <a:pt x="131516" y="44086"/>
                      <a:pt x="131421" y="43950"/>
                    </a:cubicBezTo>
                    <a:cubicBezTo>
                      <a:pt x="130769" y="42890"/>
                      <a:pt x="130205" y="41775"/>
                      <a:pt x="129403" y="40810"/>
                    </a:cubicBezTo>
                    <a:cubicBezTo>
                      <a:pt x="129145" y="40504"/>
                      <a:pt x="128968" y="40192"/>
                      <a:pt x="128988" y="39784"/>
                    </a:cubicBezTo>
                    <a:cubicBezTo>
                      <a:pt x="128995" y="39607"/>
                      <a:pt x="128954" y="39437"/>
                      <a:pt x="128873" y="39288"/>
                    </a:cubicBezTo>
                    <a:cubicBezTo>
                      <a:pt x="128594" y="38819"/>
                      <a:pt x="128458" y="38255"/>
                      <a:pt x="127976" y="37908"/>
                    </a:cubicBezTo>
                    <a:cubicBezTo>
                      <a:pt x="127799" y="37779"/>
                      <a:pt x="127779" y="37555"/>
                      <a:pt x="127670" y="37378"/>
                    </a:cubicBezTo>
                    <a:cubicBezTo>
                      <a:pt x="127561" y="37195"/>
                      <a:pt x="127371" y="37079"/>
                      <a:pt x="127153" y="37066"/>
                    </a:cubicBezTo>
                    <a:cubicBezTo>
                      <a:pt x="127106" y="37066"/>
                      <a:pt x="127038" y="37127"/>
                      <a:pt x="126990" y="37174"/>
                    </a:cubicBezTo>
                    <a:cubicBezTo>
                      <a:pt x="126970" y="37208"/>
                      <a:pt x="126963" y="37242"/>
                      <a:pt x="126977" y="37283"/>
                    </a:cubicBezTo>
                    <a:cubicBezTo>
                      <a:pt x="127004" y="37344"/>
                      <a:pt x="127045" y="37399"/>
                      <a:pt x="127085" y="37453"/>
                    </a:cubicBezTo>
                    <a:cubicBezTo>
                      <a:pt x="127446" y="37854"/>
                      <a:pt x="127432" y="37861"/>
                      <a:pt x="127119" y="38384"/>
                    </a:cubicBezTo>
                    <a:cubicBezTo>
                      <a:pt x="127079" y="38438"/>
                      <a:pt x="127065" y="38506"/>
                      <a:pt x="127072" y="38581"/>
                    </a:cubicBezTo>
                    <a:cubicBezTo>
                      <a:pt x="127106" y="38710"/>
                      <a:pt x="127160" y="38839"/>
                      <a:pt x="127235" y="38955"/>
                    </a:cubicBezTo>
                    <a:cubicBezTo>
                      <a:pt x="127459" y="39281"/>
                      <a:pt x="127527" y="39655"/>
                      <a:pt x="127602" y="40022"/>
                    </a:cubicBezTo>
                    <a:cubicBezTo>
                      <a:pt x="127609" y="40076"/>
                      <a:pt x="127561" y="40151"/>
                      <a:pt x="127520" y="40205"/>
                    </a:cubicBezTo>
                    <a:cubicBezTo>
                      <a:pt x="127473" y="40267"/>
                      <a:pt x="127337" y="40185"/>
                      <a:pt x="127310" y="40049"/>
                    </a:cubicBezTo>
                    <a:cubicBezTo>
                      <a:pt x="127269" y="39845"/>
                      <a:pt x="127235" y="39648"/>
                      <a:pt x="127079" y="39492"/>
                    </a:cubicBezTo>
                    <a:cubicBezTo>
                      <a:pt x="126970" y="39397"/>
                      <a:pt x="126909" y="39261"/>
                      <a:pt x="126915" y="39118"/>
                    </a:cubicBezTo>
                    <a:cubicBezTo>
                      <a:pt x="126943" y="38799"/>
                      <a:pt x="126766" y="38602"/>
                      <a:pt x="126514" y="38438"/>
                    </a:cubicBezTo>
                    <a:cubicBezTo>
                      <a:pt x="126100" y="38187"/>
                      <a:pt x="125651" y="37983"/>
                      <a:pt x="125264" y="37677"/>
                    </a:cubicBezTo>
                    <a:cubicBezTo>
                      <a:pt x="125176" y="37623"/>
                      <a:pt x="125067" y="37596"/>
                      <a:pt x="124965" y="37603"/>
                    </a:cubicBezTo>
                    <a:cubicBezTo>
                      <a:pt x="124788" y="37603"/>
                      <a:pt x="124612" y="37643"/>
                      <a:pt x="124435" y="37643"/>
                    </a:cubicBezTo>
                    <a:cubicBezTo>
                      <a:pt x="124238" y="37650"/>
                      <a:pt x="124115" y="37718"/>
                      <a:pt x="124075" y="37929"/>
                    </a:cubicBezTo>
                    <a:cubicBezTo>
                      <a:pt x="124027" y="38160"/>
                      <a:pt x="123946" y="38391"/>
                      <a:pt x="123749" y="38554"/>
                    </a:cubicBezTo>
                    <a:cubicBezTo>
                      <a:pt x="123715" y="38568"/>
                      <a:pt x="123674" y="38561"/>
                      <a:pt x="123647" y="38540"/>
                    </a:cubicBezTo>
                    <a:cubicBezTo>
                      <a:pt x="123504" y="38275"/>
                      <a:pt x="123368" y="37997"/>
                      <a:pt x="123225" y="37725"/>
                    </a:cubicBezTo>
                    <a:cubicBezTo>
                      <a:pt x="123212" y="37698"/>
                      <a:pt x="123171" y="37650"/>
                      <a:pt x="123157" y="37657"/>
                    </a:cubicBezTo>
                    <a:cubicBezTo>
                      <a:pt x="123096" y="37691"/>
                      <a:pt x="123042" y="37725"/>
                      <a:pt x="122994" y="37772"/>
                    </a:cubicBezTo>
                    <a:cubicBezTo>
                      <a:pt x="122879" y="37888"/>
                      <a:pt x="122906" y="38017"/>
                      <a:pt x="122940" y="38153"/>
                    </a:cubicBezTo>
                    <a:cubicBezTo>
                      <a:pt x="122940" y="38221"/>
                      <a:pt x="122906" y="38282"/>
                      <a:pt x="122851" y="38323"/>
                    </a:cubicBezTo>
                    <a:cubicBezTo>
                      <a:pt x="122790" y="38364"/>
                      <a:pt x="122722" y="38330"/>
                      <a:pt x="122695" y="38255"/>
                    </a:cubicBezTo>
                    <a:cubicBezTo>
                      <a:pt x="122593" y="38003"/>
                      <a:pt x="122498" y="37745"/>
                      <a:pt x="122396" y="37487"/>
                    </a:cubicBezTo>
                    <a:cubicBezTo>
                      <a:pt x="122294" y="37249"/>
                      <a:pt x="122172" y="37202"/>
                      <a:pt x="121893" y="37283"/>
                    </a:cubicBezTo>
                    <a:cubicBezTo>
                      <a:pt x="121791" y="37317"/>
                      <a:pt x="121696" y="37351"/>
                      <a:pt x="121594" y="37378"/>
                    </a:cubicBezTo>
                    <a:cubicBezTo>
                      <a:pt x="121485" y="37392"/>
                      <a:pt x="121384" y="37392"/>
                      <a:pt x="121275" y="37378"/>
                    </a:cubicBezTo>
                    <a:cubicBezTo>
                      <a:pt x="121084" y="37365"/>
                      <a:pt x="120942" y="37174"/>
                      <a:pt x="121003" y="37018"/>
                    </a:cubicBezTo>
                    <a:cubicBezTo>
                      <a:pt x="121037" y="36923"/>
                      <a:pt x="121071" y="36828"/>
                      <a:pt x="121118" y="36733"/>
                    </a:cubicBezTo>
                    <a:cubicBezTo>
                      <a:pt x="121282" y="36427"/>
                      <a:pt x="121451" y="36128"/>
                      <a:pt x="121621" y="35829"/>
                    </a:cubicBezTo>
                    <a:cubicBezTo>
                      <a:pt x="121805" y="35496"/>
                      <a:pt x="122002" y="35156"/>
                      <a:pt x="122036" y="34775"/>
                    </a:cubicBezTo>
                    <a:cubicBezTo>
                      <a:pt x="122104" y="34075"/>
                      <a:pt x="122342" y="33437"/>
                      <a:pt x="122641" y="32805"/>
                    </a:cubicBezTo>
                    <a:cubicBezTo>
                      <a:pt x="122845" y="32376"/>
                      <a:pt x="123021" y="31921"/>
                      <a:pt x="122919" y="31418"/>
                    </a:cubicBezTo>
                    <a:cubicBezTo>
                      <a:pt x="122879" y="31208"/>
                      <a:pt x="122926" y="30997"/>
                      <a:pt x="123055" y="30827"/>
                    </a:cubicBezTo>
                    <a:cubicBezTo>
                      <a:pt x="123252" y="30555"/>
                      <a:pt x="123314" y="30270"/>
                      <a:pt x="123191" y="29950"/>
                    </a:cubicBezTo>
                    <a:cubicBezTo>
                      <a:pt x="123137" y="29814"/>
                      <a:pt x="123191" y="29678"/>
                      <a:pt x="123273" y="29556"/>
                    </a:cubicBezTo>
                    <a:cubicBezTo>
                      <a:pt x="123422" y="29284"/>
                      <a:pt x="123694" y="29094"/>
                      <a:pt x="124007" y="29040"/>
                    </a:cubicBezTo>
                    <a:cubicBezTo>
                      <a:pt x="124415" y="28958"/>
                      <a:pt x="124795" y="28761"/>
                      <a:pt x="125196" y="28625"/>
                    </a:cubicBezTo>
                    <a:cubicBezTo>
                      <a:pt x="125359" y="28571"/>
                      <a:pt x="125549" y="28584"/>
                      <a:pt x="125706" y="28673"/>
                    </a:cubicBezTo>
                    <a:cubicBezTo>
                      <a:pt x="125882" y="28768"/>
                      <a:pt x="126052" y="28741"/>
                      <a:pt x="126147" y="28557"/>
                    </a:cubicBezTo>
                    <a:cubicBezTo>
                      <a:pt x="126256" y="28333"/>
                      <a:pt x="126508" y="28204"/>
                      <a:pt x="126759" y="28244"/>
                    </a:cubicBezTo>
                    <a:cubicBezTo>
                      <a:pt x="127174" y="28319"/>
                      <a:pt x="127513" y="28095"/>
                      <a:pt x="127894" y="28081"/>
                    </a:cubicBezTo>
                    <a:cubicBezTo>
                      <a:pt x="127948" y="28081"/>
                      <a:pt x="128023" y="28007"/>
                      <a:pt x="128044" y="27945"/>
                    </a:cubicBezTo>
                    <a:cubicBezTo>
                      <a:pt x="128091" y="27782"/>
                      <a:pt x="128112" y="27612"/>
                      <a:pt x="128159" y="27449"/>
                    </a:cubicBezTo>
                    <a:cubicBezTo>
                      <a:pt x="128220" y="27279"/>
                      <a:pt x="128383" y="27164"/>
                      <a:pt x="128567" y="27171"/>
                    </a:cubicBezTo>
                    <a:cubicBezTo>
                      <a:pt x="129056" y="27218"/>
                      <a:pt x="129545" y="27259"/>
                      <a:pt x="130035" y="27320"/>
                    </a:cubicBezTo>
                    <a:cubicBezTo>
                      <a:pt x="130137" y="27341"/>
                      <a:pt x="130232" y="27388"/>
                      <a:pt x="130313" y="27463"/>
                    </a:cubicBezTo>
                    <a:cubicBezTo>
                      <a:pt x="130354" y="27504"/>
                      <a:pt x="130375" y="27565"/>
                      <a:pt x="130368" y="27626"/>
                    </a:cubicBezTo>
                    <a:cubicBezTo>
                      <a:pt x="130354" y="27687"/>
                      <a:pt x="130286" y="27735"/>
                      <a:pt x="130259" y="27796"/>
                    </a:cubicBezTo>
                    <a:cubicBezTo>
                      <a:pt x="130191" y="27918"/>
                      <a:pt x="130218" y="28075"/>
                      <a:pt x="130334" y="28163"/>
                    </a:cubicBezTo>
                    <a:cubicBezTo>
                      <a:pt x="130443" y="28272"/>
                      <a:pt x="130592" y="28346"/>
                      <a:pt x="130708" y="28272"/>
                    </a:cubicBezTo>
                    <a:cubicBezTo>
                      <a:pt x="131061" y="28054"/>
                      <a:pt x="131482" y="27932"/>
                      <a:pt x="131727" y="27572"/>
                    </a:cubicBezTo>
                    <a:cubicBezTo>
                      <a:pt x="131809" y="27443"/>
                      <a:pt x="131944" y="27415"/>
                      <a:pt x="132094" y="27470"/>
                    </a:cubicBezTo>
                    <a:cubicBezTo>
                      <a:pt x="132230" y="27517"/>
                      <a:pt x="132386" y="27470"/>
                      <a:pt x="132468" y="27354"/>
                    </a:cubicBezTo>
                    <a:cubicBezTo>
                      <a:pt x="132590" y="27198"/>
                      <a:pt x="132862" y="27130"/>
                      <a:pt x="132808" y="26878"/>
                    </a:cubicBezTo>
                    <a:cubicBezTo>
                      <a:pt x="132753" y="26627"/>
                      <a:pt x="132515" y="26620"/>
                      <a:pt x="132305" y="26600"/>
                    </a:cubicBezTo>
                    <a:cubicBezTo>
                      <a:pt x="132271" y="26600"/>
                      <a:pt x="132237" y="26593"/>
                      <a:pt x="132196" y="26586"/>
                    </a:cubicBezTo>
                    <a:cubicBezTo>
                      <a:pt x="132094" y="26573"/>
                      <a:pt x="132006" y="26505"/>
                      <a:pt x="131965" y="26403"/>
                    </a:cubicBezTo>
                    <a:cubicBezTo>
                      <a:pt x="131822" y="26043"/>
                      <a:pt x="131775" y="25669"/>
                      <a:pt x="131931" y="25302"/>
                    </a:cubicBezTo>
                    <a:cubicBezTo>
                      <a:pt x="131958" y="25234"/>
                      <a:pt x="131965" y="25166"/>
                      <a:pt x="131992" y="25105"/>
                    </a:cubicBezTo>
                    <a:cubicBezTo>
                      <a:pt x="132135" y="24813"/>
                      <a:pt x="132155" y="24514"/>
                      <a:pt x="132142" y="24201"/>
                    </a:cubicBezTo>
                    <a:cubicBezTo>
                      <a:pt x="132128" y="23786"/>
                      <a:pt x="132169" y="23379"/>
                      <a:pt x="132121" y="22964"/>
                    </a:cubicBezTo>
                    <a:cubicBezTo>
                      <a:pt x="132094" y="22672"/>
                      <a:pt x="132250" y="22434"/>
                      <a:pt x="132549" y="22318"/>
                    </a:cubicBezTo>
                    <a:cubicBezTo>
                      <a:pt x="132774" y="22230"/>
                      <a:pt x="133025" y="22169"/>
                      <a:pt x="133236" y="22053"/>
                    </a:cubicBezTo>
                    <a:cubicBezTo>
                      <a:pt x="133446" y="21924"/>
                      <a:pt x="133705" y="21890"/>
                      <a:pt x="133942" y="21972"/>
                    </a:cubicBezTo>
                    <a:cubicBezTo>
                      <a:pt x="134092" y="22019"/>
                      <a:pt x="134194" y="21911"/>
                      <a:pt x="134316" y="21836"/>
                    </a:cubicBezTo>
                    <a:cubicBezTo>
                      <a:pt x="134439" y="21761"/>
                      <a:pt x="134547" y="21809"/>
                      <a:pt x="134561" y="21911"/>
                    </a:cubicBezTo>
                    <a:cubicBezTo>
                      <a:pt x="134595" y="22149"/>
                      <a:pt x="134636" y="22386"/>
                      <a:pt x="134649" y="22631"/>
                    </a:cubicBezTo>
                    <a:cubicBezTo>
                      <a:pt x="134663" y="22842"/>
                      <a:pt x="134792" y="23025"/>
                      <a:pt x="134982" y="23127"/>
                    </a:cubicBezTo>
                    <a:cubicBezTo>
                      <a:pt x="135186" y="23243"/>
                      <a:pt x="135417" y="23317"/>
                      <a:pt x="135601" y="23474"/>
                    </a:cubicBezTo>
                    <a:cubicBezTo>
                      <a:pt x="135628" y="23494"/>
                      <a:pt x="135743" y="23453"/>
                      <a:pt x="135784" y="23413"/>
                    </a:cubicBezTo>
                    <a:cubicBezTo>
                      <a:pt x="135859" y="23338"/>
                      <a:pt x="135906" y="23249"/>
                      <a:pt x="135940" y="23148"/>
                    </a:cubicBezTo>
                    <a:cubicBezTo>
                      <a:pt x="136029" y="22747"/>
                      <a:pt x="136104" y="22339"/>
                      <a:pt x="136151" y="21931"/>
                    </a:cubicBezTo>
                    <a:cubicBezTo>
                      <a:pt x="136185" y="21646"/>
                      <a:pt x="136321" y="21503"/>
                      <a:pt x="136579" y="21421"/>
                    </a:cubicBezTo>
                    <a:cubicBezTo>
                      <a:pt x="136729" y="21367"/>
                      <a:pt x="136722" y="21211"/>
                      <a:pt x="136749" y="21082"/>
                    </a:cubicBezTo>
                    <a:cubicBezTo>
                      <a:pt x="136729" y="21068"/>
                      <a:pt x="136708" y="21061"/>
                      <a:pt x="136688" y="21048"/>
                    </a:cubicBezTo>
                    <a:cubicBezTo>
                      <a:pt x="136206" y="20681"/>
                      <a:pt x="136056" y="20157"/>
                      <a:pt x="135974" y="19607"/>
                    </a:cubicBezTo>
                    <a:cubicBezTo>
                      <a:pt x="135974" y="19573"/>
                      <a:pt x="135988" y="19539"/>
                      <a:pt x="136008" y="19518"/>
                    </a:cubicBezTo>
                    <a:cubicBezTo>
                      <a:pt x="136138" y="19287"/>
                      <a:pt x="136484" y="19185"/>
                      <a:pt x="136749" y="19294"/>
                    </a:cubicBezTo>
                    <a:cubicBezTo>
                      <a:pt x="136831" y="19328"/>
                      <a:pt x="136906" y="19471"/>
                      <a:pt x="136858" y="19552"/>
                    </a:cubicBezTo>
                    <a:cubicBezTo>
                      <a:pt x="136674" y="19858"/>
                      <a:pt x="136729" y="20144"/>
                      <a:pt x="136892" y="20429"/>
                    </a:cubicBezTo>
                    <a:cubicBezTo>
                      <a:pt x="137103" y="20783"/>
                      <a:pt x="137347" y="21129"/>
                      <a:pt x="137313" y="21571"/>
                    </a:cubicBezTo>
                    <a:cubicBezTo>
                      <a:pt x="137306" y="21625"/>
                      <a:pt x="137368" y="21693"/>
                      <a:pt x="137408" y="21748"/>
                    </a:cubicBezTo>
                    <a:cubicBezTo>
                      <a:pt x="137660" y="22033"/>
                      <a:pt x="137524" y="22414"/>
                      <a:pt x="137660" y="22733"/>
                    </a:cubicBezTo>
                    <a:cubicBezTo>
                      <a:pt x="137605" y="22978"/>
                      <a:pt x="137408" y="23134"/>
                      <a:pt x="137259" y="23324"/>
                    </a:cubicBezTo>
                    <a:cubicBezTo>
                      <a:pt x="137239" y="23351"/>
                      <a:pt x="137211" y="23372"/>
                      <a:pt x="137191" y="23399"/>
                    </a:cubicBezTo>
                    <a:cubicBezTo>
                      <a:pt x="137055" y="23555"/>
                      <a:pt x="136987" y="23759"/>
                      <a:pt x="137007" y="23970"/>
                    </a:cubicBezTo>
                    <a:cubicBezTo>
                      <a:pt x="137021" y="24514"/>
                      <a:pt x="137069" y="25064"/>
                      <a:pt x="136838" y="25580"/>
                    </a:cubicBezTo>
                    <a:cubicBezTo>
                      <a:pt x="136790" y="25710"/>
                      <a:pt x="136776" y="25852"/>
                      <a:pt x="136783" y="25988"/>
                    </a:cubicBezTo>
                    <a:cubicBezTo>
                      <a:pt x="136776" y="26505"/>
                      <a:pt x="136742" y="27021"/>
                      <a:pt x="136776" y="27531"/>
                    </a:cubicBezTo>
                    <a:cubicBezTo>
                      <a:pt x="136797" y="27966"/>
                      <a:pt x="136749" y="28353"/>
                      <a:pt x="136437" y="28686"/>
                    </a:cubicBezTo>
                    <a:cubicBezTo>
                      <a:pt x="136369" y="28754"/>
                      <a:pt x="136348" y="28870"/>
                      <a:pt x="136287" y="28951"/>
                    </a:cubicBezTo>
                    <a:cubicBezTo>
                      <a:pt x="136219" y="29033"/>
                      <a:pt x="136144" y="29101"/>
                      <a:pt x="136063" y="29162"/>
                    </a:cubicBezTo>
                    <a:cubicBezTo>
                      <a:pt x="135777" y="29379"/>
                      <a:pt x="135757" y="29400"/>
                      <a:pt x="135934" y="29604"/>
                    </a:cubicBezTo>
                    <a:cubicBezTo>
                      <a:pt x="136158" y="29876"/>
                      <a:pt x="136185" y="30168"/>
                      <a:pt x="136117" y="30480"/>
                    </a:cubicBezTo>
                    <a:cubicBezTo>
                      <a:pt x="136076" y="30643"/>
                      <a:pt x="136022" y="30813"/>
                      <a:pt x="135954" y="30970"/>
                    </a:cubicBezTo>
                    <a:cubicBezTo>
                      <a:pt x="135873" y="31194"/>
                      <a:pt x="135852" y="31439"/>
                      <a:pt x="135893" y="31676"/>
                    </a:cubicBezTo>
                    <a:cubicBezTo>
                      <a:pt x="135947" y="32091"/>
                      <a:pt x="136151" y="32465"/>
                      <a:pt x="136260" y="32859"/>
                    </a:cubicBezTo>
                    <a:cubicBezTo>
                      <a:pt x="136640" y="34171"/>
                      <a:pt x="137422" y="35278"/>
                      <a:pt x="138170" y="36400"/>
                    </a:cubicBezTo>
                    <a:cubicBezTo>
                      <a:pt x="138373" y="36712"/>
                      <a:pt x="138604" y="37018"/>
                      <a:pt x="138802" y="37344"/>
                    </a:cubicBezTo>
                    <a:cubicBezTo>
                      <a:pt x="138924" y="37555"/>
                      <a:pt x="139033" y="37793"/>
                      <a:pt x="139216" y="37936"/>
                    </a:cubicBezTo>
                    <a:cubicBezTo>
                      <a:pt x="139474" y="38146"/>
                      <a:pt x="139617" y="38404"/>
                      <a:pt x="139746" y="38683"/>
                    </a:cubicBezTo>
                    <a:cubicBezTo>
                      <a:pt x="139875" y="38962"/>
                      <a:pt x="139991" y="39254"/>
                      <a:pt x="140106" y="39546"/>
                    </a:cubicBezTo>
                    <a:cubicBezTo>
                      <a:pt x="140229" y="39859"/>
                      <a:pt x="140528" y="39981"/>
                      <a:pt x="140786" y="40137"/>
                    </a:cubicBezTo>
                    <a:cubicBezTo>
                      <a:pt x="140806" y="40151"/>
                      <a:pt x="140854" y="40124"/>
                      <a:pt x="140881" y="40103"/>
                    </a:cubicBezTo>
                    <a:cubicBezTo>
                      <a:pt x="141092" y="39947"/>
                      <a:pt x="141105" y="39682"/>
                      <a:pt x="141221" y="39471"/>
                    </a:cubicBezTo>
                    <a:cubicBezTo>
                      <a:pt x="141513" y="38928"/>
                      <a:pt x="141520" y="38377"/>
                      <a:pt x="141302" y="37786"/>
                    </a:cubicBezTo>
                    <a:cubicBezTo>
                      <a:pt x="141071" y="37161"/>
                      <a:pt x="140990" y="36984"/>
                      <a:pt x="141717" y="36637"/>
                    </a:cubicBezTo>
                    <a:cubicBezTo>
                      <a:pt x="141744" y="36617"/>
                      <a:pt x="141778" y="36597"/>
                      <a:pt x="141805" y="36576"/>
                    </a:cubicBezTo>
                    <a:cubicBezTo>
                      <a:pt x="141914" y="36508"/>
                      <a:pt x="141935" y="36434"/>
                      <a:pt x="141867" y="36325"/>
                    </a:cubicBezTo>
                    <a:cubicBezTo>
                      <a:pt x="141771" y="36182"/>
                      <a:pt x="141663" y="36039"/>
                      <a:pt x="141581" y="35890"/>
                    </a:cubicBezTo>
                    <a:cubicBezTo>
                      <a:pt x="141513" y="35774"/>
                      <a:pt x="141466" y="35638"/>
                      <a:pt x="141452" y="35503"/>
                    </a:cubicBezTo>
                    <a:cubicBezTo>
                      <a:pt x="141452" y="35197"/>
                      <a:pt x="141466" y="34884"/>
                      <a:pt x="141500" y="34578"/>
                    </a:cubicBezTo>
                    <a:cubicBezTo>
                      <a:pt x="141527" y="34368"/>
                      <a:pt x="141676" y="34191"/>
                      <a:pt x="141887" y="34130"/>
                    </a:cubicBezTo>
                    <a:cubicBezTo>
                      <a:pt x="142043" y="34062"/>
                      <a:pt x="142206" y="33994"/>
                      <a:pt x="142356" y="33906"/>
                    </a:cubicBezTo>
                    <a:cubicBezTo>
                      <a:pt x="142499" y="33797"/>
                      <a:pt x="142533" y="33600"/>
                      <a:pt x="142437" y="33443"/>
                    </a:cubicBezTo>
                    <a:cubicBezTo>
                      <a:pt x="142288" y="33260"/>
                      <a:pt x="142132" y="33070"/>
                      <a:pt x="141962" y="32900"/>
                    </a:cubicBezTo>
                    <a:cubicBezTo>
                      <a:pt x="141513" y="32438"/>
                      <a:pt x="141370" y="31901"/>
                      <a:pt x="141472" y="31282"/>
                    </a:cubicBezTo>
                    <a:cubicBezTo>
                      <a:pt x="141493" y="31180"/>
                      <a:pt x="141581" y="31106"/>
                      <a:pt x="141690" y="31112"/>
                    </a:cubicBezTo>
                    <a:cubicBezTo>
                      <a:pt x="141758" y="31119"/>
                      <a:pt x="141826" y="31146"/>
                      <a:pt x="141894" y="31146"/>
                    </a:cubicBezTo>
                    <a:cubicBezTo>
                      <a:pt x="142104" y="31160"/>
                      <a:pt x="142302" y="30895"/>
                      <a:pt x="142206" y="30732"/>
                    </a:cubicBezTo>
                    <a:cubicBezTo>
                      <a:pt x="142070" y="30494"/>
                      <a:pt x="141880" y="30283"/>
                      <a:pt x="141771" y="30032"/>
                    </a:cubicBezTo>
                    <a:cubicBezTo>
                      <a:pt x="141663" y="29801"/>
                      <a:pt x="141513" y="29733"/>
                      <a:pt x="141275" y="29767"/>
                    </a:cubicBezTo>
                    <a:cubicBezTo>
                      <a:pt x="141207" y="29767"/>
                      <a:pt x="141146" y="29740"/>
                      <a:pt x="141105" y="29685"/>
                    </a:cubicBezTo>
                    <a:cubicBezTo>
                      <a:pt x="140983" y="29407"/>
                      <a:pt x="140806" y="29135"/>
                      <a:pt x="140956" y="28802"/>
                    </a:cubicBezTo>
                    <a:cubicBezTo>
                      <a:pt x="140990" y="28707"/>
                      <a:pt x="140997" y="28598"/>
                      <a:pt x="140976" y="28503"/>
                    </a:cubicBezTo>
                    <a:cubicBezTo>
                      <a:pt x="140956" y="28401"/>
                      <a:pt x="140908" y="28306"/>
                      <a:pt x="140847" y="28224"/>
                    </a:cubicBezTo>
                    <a:cubicBezTo>
                      <a:pt x="140698" y="28075"/>
                      <a:pt x="140501" y="27986"/>
                      <a:pt x="140290" y="27973"/>
                    </a:cubicBezTo>
                    <a:cubicBezTo>
                      <a:pt x="140222" y="27973"/>
                      <a:pt x="140154" y="28000"/>
                      <a:pt x="140113" y="28054"/>
                    </a:cubicBezTo>
                    <a:cubicBezTo>
                      <a:pt x="140052" y="28122"/>
                      <a:pt x="139998" y="28204"/>
                      <a:pt x="139957" y="28278"/>
                    </a:cubicBezTo>
                    <a:lnTo>
                      <a:pt x="139964" y="28278"/>
                    </a:lnTo>
                    <a:cubicBezTo>
                      <a:pt x="139964" y="28292"/>
                      <a:pt x="139970" y="28306"/>
                      <a:pt x="139977" y="28312"/>
                    </a:cubicBezTo>
                    <a:cubicBezTo>
                      <a:pt x="140004" y="28319"/>
                      <a:pt x="140018" y="28319"/>
                      <a:pt x="140018" y="28326"/>
                    </a:cubicBezTo>
                    <a:cubicBezTo>
                      <a:pt x="140018" y="28374"/>
                      <a:pt x="140004" y="28360"/>
                      <a:pt x="139977" y="28312"/>
                    </a:cubicBezTo>
                    <a:lnTo>
                      <a:pt x="139937" y="28306"/>
                    </a:lnTo>
                    <a:cubicBezTo>
                      <a:pt x="139943" y="28299"/>
                      <a:pt x="139950" y="28285"/>
                      <a:pt x="139957" y="28278"/>
                    </a:cubicBezTo>
                    <a:cubicBezTo>
                      <a:pt x="139767" y="28190"/>
                      <a:pt x="139617" y="28034"/>
                      <a:pt x="139542" y="27837"/>
                    </a:cubicBezTo>
                    <a:cubicBezTo>
                      <a:pt x="139393" y="27490"/>
                      <a:pt x="139332" y="27110"/>
                      <a:pt x="139366" y="26729"/>
                    </a:cubicBezTo>
                    <a:cubicBezTo>
                      <a:pt x="139400" y="26131"/>
                      <a:pt x="139359" y="25560"/>
                      <a:pt x="139019" y="25044"/>
                    </a:cubicBezTo>
                    <a:cubicBezTo>
                      <a:pt x="138985" y="24982"/>
                      <a:pt x="138965" y="24914"/>
                      <a:pt x="138951" y="24847"/>
                    </a:cubicBezTo>
                    <a:cubicBezTo>
                      <a:pt x="138842" y="24480"/>
                      <a:pt x="139019" y="24174"/>
                      <a:pt x="139427" y="24072"/>
                    </a:cubicBezTo>
                    <a:cubicBezTo>
                      <a:pt x="139495" y="24058"/>
                      <a:pt x="139570" y="24092"/>
                      <a:pt x="139637" y="24085"/>
                    </a:cubicBezTo>
                    <a:cubicBezTo>
                      <a:pt x="139848" y="24065"/>
                      <a:pt x="139896" y="24038"/>
                      <a:pt x="139923" y="23854"/>
                    </a:cubicBezTo>
                    <a:cubicBezTo>
                      <a:pt x="139957" y="23684"/>
                      <a:pt x="139977" y="23515"/>
                      <a:pt x="140093" y="23379"/>
                    </a:cubicBezTo>
                    <a:cubicBezTo>
                      <a:pt x="140161" y="23304"/>
                      <a:pt x="140303" y="23283"/>
                      <a:pt x="140351" y="23365"/>
                    </a:cubicBezTo>
                    <a:cubicBezTo>
                      <a:pt x="140433" y="23515"/>
                      <a:pt x="140514" y="23678"/>
                      <a:pt x="140616" y="23814"/>
                    </a:cubicBezTo>
                    <a:cubicBezTo>
                      <a:pt x="140664" y="23861"/>
                      <a:pt x="140732" y="23875"/>
                      <a:pt x="140800" y="23861"/>
                    </a:cubicBezTo>
                    <a:cubicBezTo>
                      <a:pt x="140861" y="23848"/>
                      <a:pt x="140915" y="23800"/>
                      <a:pt x="140942" y="23739"/>
                    </a:cubicBezTo>
                    <a:cubicBezTo>
                      <a:pt x="140990" y="23576"/>
                      <a:pt x="141024" y="23406"/>
                      <a:pt x="141051" y="23236"/>
                    </a:cubicBezTo>
                    <a:cubicBezTo>
                      <a:pt x="141105" y="22998"/>
                      <a:pt x="141228" y="22781"/>
                      <a:pt x="141391" y="22604"/>
                    </a:cubicBezTo>
                    <a:cubicBezTo>
                      <a:pt x="141608" y="22359"/>
                      <a:pt x="141921" y="22264"/>
                      <a:pt x="142234" y="22210"/>
                    </a:cubicBezTo>
                    <a:cubicBezTo>
                      <a:pt x="142451" y="22169"/>
                      <a:pt x="142635" y="22312"/>
                      <a:pt x="142811" y="22427"/>
                    </a:cubicBezTo>
                    <a:cubicBezTo>
                      <a:pt x="142981" y="22543"/>
                      <a:pt x="143151" y="22672"/>
                      <a:pt x="143328" y="22787"/>
                    </a:cubicBezTo>
                    <a:cubicBezTo>
                      <a:pt x="143375" y="22835"/>
                      <a:pt x="143436" y="22876"/>
                      <a:pt x="143504" y="22896"/>
                    </a:cubicBezTo>
                    <a:cubicBezTo>
                      <a:pt x="143606" y="22923"/>
                      <a:pt x="143708" y="22937"/>
                      <a:pt x="143810" y="22950"/>
                    </a:cubicBezTo>
                    <a:cubicBezTo>
                      <a:pt x="143919" y="22944"/>
                      <a:pt x="144000" y="22862"/>
                      <a:pt x="144014" y="22753"/>
                    </a:cubicBezTo>
                    <a:cubicBezTo>
                      <a:pt x="144000" y="22515"/>
                      <a:pt x="143817" y="22305"/>
                      <a:pt x="143871" y="22053"/>
                    </a:cubicBezTo>
                    <a:cubicBezTo>
                      <a:pt x="143926" y="21822"/>
                      <a:pt x="143967" y="21584"/>
                      <a:pt x="144034" y="21353"/>
                    </a:cubicBezTo>
                    <a:cubicBezTo>
                      <a:pt x="144123" y="21020"/>
                      <a:pt x="144177" y="20681"/>
                      <a:pt x="144204" y="20341"/>
                    </a:cubicBezTo>
                    <a:cubicBezTo>
                      <a:pt x="144238" y="19824"/>
                      <a:pt x="144401" y="19321"/>
                      <a:pt x="144680" y="18880"/>
                    </a:cubicBezTo>
                    <a:cubicBezTo>
                      <a:pt x="144843" y="18621"/>
                      <a:pt x="144979" y="18343"/>
                      <a:pt x="145088" y="18057"/>
                    </a:cubicBezTo>
                    <a:cubicBezTo>
                      <a:pt x="145285" y="17616"/>
                      <a:pt x="145570" y="17215"/>
                      <a:pt x="145931" y="16895"/>
                    </a:cubicBezTo>
                    <a:cubicBezTo>
                      <a:pt x="146060" y="16780"/>
                      <a:pt x="146236" y="16712"/>
                      <a:pt x="146413" y="16712"/>
                    </a:cubicBezTo>
                    <a:cubicBezTo>
                      <a:pt x="146658" y="16712"/>
                      <a:pt x="146909" y="16739"/>
                      <a:pt x="147154" y="16739"/>
                    </a:cubicBezTo>
                    <a:cubicBezTo>
                      <a:pt x="147256" y="16746"/>
                      <a:pt x="147364" y="16732"/>
                      <a:pt x="147466" y="16698"/>
                    </a:cubicBezTo>
                    <a:cubicBezTo>
                      <a:pt x="147521" y="16678"/>
                      <a:pt x="147596" y="16610"/>
                      <a:pt x="147596" y="16555"/>
                    </a:cubicBezTo>
                    <a:cubicBezTo>
                      <a:pt x="147616" y="16107"/>
                      <a:pt x="147636" y="15658"/>
                      <a:pt x="147201" y="15339"/>
                    </a:cubicBezTo>
                    <a:cubicBezTo>
                      <a:pt x="147093" y="15264"/>
                      <a:pt x="147052" y="15108"/>
                      <a:pt x="146970" y="14999"/>
                    </a:cubicBezTo>
                    <a:cubicBezTo>
                      <a:pt x="146909" y="14918"/>
                      <a:pt x="146855" y="14802"/>
                      <a:pt x="146766" y="14775"/>
                    </a:cubicBezTo>
                    <a:cubicBezTo>
                      <a:pt x="146372" y="14646"/>
                      <a:pt x="146087" y="14306"/>
                      <a:pt x="145666" y="14224"/>
                    </a:cubicBezTo>
                    <a:cubicBezTo>
                      <a:pt x="145666" y="14231"/>
                      <a:pt x="145666" y="14238"/>
                      <a:pt x="145672" y="14245"/>
                    </a:cubicBezTo>
                    <a:lnTo>
                      <a:pt x="145584" y="14265"/>
                    </a:lnTo>
                    <a:lnTo>
                      <a:pt x="145645" y="14218"/>
                    </a:lnTo>
                    <a:cubicBezTo>
                      <a:pt x="145652" y="14218"/>
                      <a:pt x="145659" y="14224"/>
                      <a:pt x="145666" y="14224"/>
                    </a:cubicBezTo>
                    <a:cubicBezTo>
                      <a:pt x="145632" y="14095"/>
                      <a:pt x="145598" y="13966"/>
                      <a:pt x="145557" y="13851"/>
                    </a:cubicBezTo>
                    <a:cubicBezTo>
                      <a:pt x="145468" y="13599"/>
                      <a:pt x="145319" y="13423"/>
                      <a:pt x="145020" y="13450"/>
                    </a:cubicBezTo>
                    <a:cubicBezTo>
                      <a:pt x="144945" y="13470"/>
                      <a:pt x="144870" y="13436"/>
                      <a:pt x="144843" y="13368"/>
                    </a:cubicBezTo>
                    <a:cubicBezTo>
                      <a:pt x="144816" y="13307"/>
                      <a:pt x="144802" y="13239"/>
                      <a:pt x="144768" y="13178"/>
                    </a:cubicBezTo>
                    <a:cubicBezTo>
                      <a:pt x="144626" y="12879"/>
                      <a:pt x="144517" y="12797"/>
                      <a:pt x="144204" y="12858"/>
                    </a:cubicBezTo>
                    <a:cubicBezTo>
                      <a:pt x="143871" y="12926"/>
                      <a:pt x="143681" y="12757"/>
                      <a:pt x="143491" y="12546"/>
                    </a:cubicBezTo>
                    <a:cubicBezTo>
                      <a:pt x="143416" y="12464"/>
                      <a:pt x="143443" y="12335"/>
                      <a:pt x="143545" y="12288"/>
                    </a:cubicBezTo>
                    <a:cubicBezTo>
                      <a:pt x="143674" y="12247"/>
                      <a:pt x="143810" y="12206"/>
                      <a:pt x="143946" y="12172"/>
                    </a:cubicBezTo>
                    <a:cubicBezTo>
                      <a:pt x="144340" y="12070"/>
                      <a:pt x="144524" y="11785"/>
                      <a:pt x="144558" y="11418"/>
                    </a:cubicBezTo>
                    <a:cubicBezTo>
                      <a:pt x="144592" y="11003"/>
                      <a:pt x="144592" y="10595"/>
                      <a:pt x="144585" y="10181"/>
                    </a:cubicBezTo>
                    <a:cubicBezTo>
                      <a:pt x="144578" y="10045"/>
                      <a:pt x="144544" y="9909"/>
                      <a:pt x="144483" y="9787"/>
                    </a:cubicBezTo>
                    <a:cubicBezTo>
                      <a:pt x="144415" y="9630"/>
                      <a:pt x="144300" y="9494"/>
                      <a:pt x="144238" y="9331"/>
                    </a:cubicBezTo>
                    <a:cubicBezTo>
                      <a:pt x="144157" y="9093"/>
                      <a:pt x="143946" y="8924"/>
                      <a:pt x="143701" y="8896"/>
                    </a:cubicBezTo>
                    <a:cubicBezTo>
                      <a:pt x="143457" y="8856"/>
                      <a:pt x="143239" y="8713"/>
                      <a:pt x="143110" y="8495"/>
                    </a:cubicBezTo>
                    <a:cubicBezTo>
                      <a:pt x="143042" y="8421"/>
                      <a:pt x="143022" y="8305"/>
                      <a:pt x="143069" y="8210"/>
                    </a:cubicBezTo>
                    <a:cubicBezTo>
                      <a:pt x="143117" y="8122"/>
                      <a:pt x="143144" y="8020"/>
                      <a:pt x="143192" y="7931"/>
                    </a:cubicBezTo>
                    <a:cubicBezTo>
                      <a:pt x="143280" y="7768"/>
                      <a:pt x="143450" y="7748"/>
                      <a:pt x="143498" y="7884"/>
                    </a:cubicBezTo>
                    <a:cubicBezTo>
                      <a:pt x="143579" y="8115"/>
                      <a:pt x="143756" y="8298"/>
                      <a:pt x="143980" y="8400"/>
                    </a:cubicBezTo>
                    <a:cubicBezTo>
                      <a:pt x="144612" y="8720"/>
                      <a:pt x="144666" y="8706"/>
                      <a:pt x="144979" y="8040"/>
                    </a:cubicBezTo>
                    <a:cubicBezTo>
                      <a:pt x="144999" y="7979"/>
                      <a:pt x="145033" y="7911"/>
                      <a:pt x="145067" y="7850"/>
                    </a:cubicBezTo>
                    <a:cubicBezTo>
                      <a:pt x="145190" y="7680"/>
                      <a:pt x="145373" y="7564"/>
                      <a:pt x="145584" y="7530"/>
                    </a:cubicBezTo>
                    <a:cubicBezTo>
                      <a:pt x="145740" y="7490"/>
                      <a:pt x="145849" y="7612"/>
                      <a:pt x="145951" y="7700"/>
                    </a:cubicBezTo>
                    <a:cubicBezTo>
                      <a:pt x="146080" y="7816"/>
                      <a:pt x="146202" y="7938"/>
                      <a:pt x="146311" y="8067"/>
                    </a:cubicBezTo>
                    <a:cubicBezTo>
                      <a:pt x="146508" y="8278"/>
                      <a:pt x="146760" y="8326"/>
                      <a:pt x="146984" y="8190"/>
                    </a:cubicBezTo>
                    <a:cubicBezTo>
                      <a:pt x="147188" y="8054"/>
                      <a:pt x="147426" y="7993"/>
                      <a:pt x="147670" y="8013"/>
                    </a:cubicBezTo>
                    <a:cubicBezTo>
                      <a:pt x="147847" y="8020"/>
                      <a:pt x="148024" y="8047"/>
                      <a:pt x="148200" y="8040"/>
                    </a:cubicBezTo>
                    <a:cubicBezTo>
                      <a:pt x="148336" y="8033"/>
                      <a:pt x="148479" y="8006"/>
                      <a:pt x="148615" y="7965"/>
                    </a:cubicBezTo>
                    <a:cubicBezTo>
                      <a:pt x="148676" y="7945"/>
                      <a:pt x="148737" y="7911"/>
                      <a:pt x="148792" y="7863"/>
                    </a:cubicBezTo>
                    <a:cubicBezTo>
                      <a:pt x="148839" y="7816"/>
                      <a:pt x="148900" y="7741"/>
                      <a:pt x="148887" y="7694"/>
                    </a:cubicBezTo>
                    <a:cubicBezTo>
                      <a:pt x="148839" y="7361"/>
                      <a:pt x="148860" y="6980"/>
                      <a:pt x="148364" y="6932"/>
                    </a:cubicBezTo>
                    <a:cubicBezTo>
                      <a:pt x="148214" y="6919"/>
                      <a:pt x="148146" y="6762"/>
                      <a:pt x="148105" y="6633"/>
                    </a:cubicBezTo>
                    <a:cubicBezTo>
                      <a:pt x="148092" y="6565"/>
                      <a:pt x="148092" y="6491"/>
                      <a:pt x="148098" y="6423"/>
                    </a:cubicBezTo>
                    <a:cubicBezTo>
                      <a:pt x="148119" y="6096"/>
                      <a:pt x="148044" y="5825"/>
                      <a:pt x="147718" y="5641"/>
                    </a:cubicBezTo>
                    <a:cubicBezTo>
                      <a:pt x="147575" y="5560"/>
                      <a:pt x="147480" y="5397"/>
                      <a:pt x="147371" y="5261"/>
                    </a:cubicBezTo>
                    <a:cubicBezTo>
                      <a:pt x="147242" y="5104"/>
                      <a:pt x="147222" y="5036"/>
                      <a:pt x="147385" y="4921"/>
                    </a:cubicBezTo>
                    <a:cubicBezTo>
                      <a:pt x="147657" y="4717"/>
                      <a:pt x="147765" y="4438"/>
                      <a:pt x="147854" y="4139"/>
                    </a:cubicBezTo>
                    <a:cubicBezTo>
                      <a:pt x="147888" y="4037"/>
                      <a:pt x="147867" y="3929"/>
                      <a:pt x="147799" y="3854"/>
                    </a:cubicBezTo>
                    <a:cubicBezTo>
                      <a:pt x="147500" y="3528"/>
                      <a:pt x="147392" y="3140"/>
                      <a:pt x="147392" y="2712"/>
                    </a:cubicBezTo>
                    <a:cubicBezTo>
                      <a:pt x="147392" y="2576"/>
                      <a:pt x="147324" y="2522"/>
                      <a:pt x="147195" y="2529"/>
                    </a:cubicBezTo>
                    <a:cubicBezTo>
                      <a:pt x="147120" y="2529"/>
                      <a:pt x="147045" y="2569"/>
                      <a:pt x="146984" y="2549"/>
                    </a:cubicBezTo>
                    <a:cubicBezTo>
                      <a:pt x="146610" y="2467"/>
                      <a:pt x="146250" y="2332"/>
                      <a:pt x="145863" y="2298"/>
                    </a:cubicBezTo>
                    <a:cubicBezTo>
                      <a:pt x="145733" y="2284"/>
                      <a:pt x="145611" y="2175"/>
                      <a:pt x="145489" y="2114"/>
                    </a:cubicBezTo>
                    <a:cubicBezTo>
                      <a:pt x="145299" y="2005"/>
                      <a:pt x="145054" y="2046"/>
                      <a:pt x="144911" y="2209"/>
                    </a:cubicBezTo>
                    <a:cubicBezTo>
                      <a:pt x="144687" y="2427"/>
                      <a:pt x="144497" y="2678"/>
                      <a:pt x="144157" y="2739"/>
                    </a:cubicBezTo>
                    <a:cubicBezTo>
                      <a:pt x="144102" y="2746"/>
                      <a:pt x="144062" y="2834"/>
                      <a:pt x="144021" y="2882"/>
                    </a:cubicBezTo>
                    <a:cubicBezTo>
                      <a:pt x="143926" y="2998"/>
                      <a:pt x="143912" y="3174"/>
                      <a:pt x="143994" y="3269"/>
                    </a:cubicBezTo>
                    <a:cubicBezTo>
                      <a:pt x="144150" y="3453"/>
                      <a:pt x="144333" y="3616"/>
                      <a:pt x="144476" y="3813"/>
                    </a:cubicBezTo>
                    <a:cubicBezTo>
                      <a:pt x="144558" y="3929"/>
                      <a:pt x="144571" y="4078"/>
                      <a:pt x="144497" y="4207"/>
                    </a:cubicBezTo>
                    <a:cubicBezTo>
                      <a:pt x="144456" y="4255"/>
                      <a:pt x="144408" y="4296"/>
                      <a:pt x="144347" y="4323"/>
                    </a:cubicBezTo>
                    <a:cubicBezTo>
                      <a:pt x="144320" y="4336"/>
                      <a:pt x="144259" y="4330"/>
                      <a:pt x="144252" y="4316"/>
                    </a:cubicBezTo>
                    <a:cubicBezTo>
                      <a:pt x="144021" y="3799"/>
                      <a:pt x="143491" y="3514"/>
                      <a:pt x="143219" y="3025"/>
                    </a:cubicBezTo>
                    <a:cubicBezTo>
                      <a:pt x="142838" y="2719"/>
                      <a:pt x="142465" y="2406"/>
                      <a:pt x="141901" y="2522"/>
                    </a:cubicBezTo>
                    <a:cubicBezTo>
                      <a:pt x="141697" y="2569"/>
                      <a:pt x="141486" y="2563"/>
                      <a:pt x="141282" y="2508"/>
                    </a:cubicBezTo>
                    <a:cubicBezTo>
                      <a:pt x="140969" y="2406"/>
                      <a:pt x="140664" y="2413"/>
                      <a:pt x="140344" y="2406"/>
                    </a:cubicBezTo>
                    <a:cubicBezTo>
                      <a:pt x="139957" y="2413"/>
                      <a:pt x="139570" y="2366"/>
                      <a:pt x="139203" y="2250"/>
                    </a:cubicBezTo>
                    <a:cubicBezTo>
                      <a:pt x="138870" y="2141"/>
                      <a:pt x="138509" y="2107"/>
                      <a:pt x="138163" y="2250"/>
                    </a:cubicBezTo>
                    <a:cubicBezTo>
                      <a:pt x="137898" y="2359"/>
                      <a:pt x="137701" y="2277"/>
                      <a:pt x="137490" y="2114"/>
                    </a:cubicBezTo>
                    <a:cubicBezTo>
                      <a:pt x="137293" y="1965"/>
                      <a:pt x="137055" y="1869"/>
                      <a:pt x="136810" y="1849"/>
                    </a:cubicBezTo>
                    <a:cubicBezTo>
                      <a:pt x="136042" y="1767"/>
                      <a:pt x="135295" y="1530"/>
                      <a:pt x="134507" y="1604"/>
                    </a:cubicBezTo>
                    <a:cubicBezTo>
                      <a:pt x="134405" y="1611"/>
                      <a:pt x="134296" y="1604"/>
                      <a:pt x="134194" y="1577"/>
                    </a:cubicBezTo>
                    <a:cubicBezTo>
                      <a:pt x="133684" y="1434"/>
                      <a:pt x="133208" y="1584"/>
                      <a:pt x="132760" y="1774"/>
                    </a:cubicBezTo>
                    <a:cubicBezTo>
                      <a:pt x="132434" y="1910"/>
                      <a:pt x="132114" y="2100"/>
                      <a:pt x="131768" y="2114"/>
                    </a:cubicBezTo>
                    <a:cubicBezTo>
                      <a:pt x="131380" y="2134"/>
                      <a:pt x="131013" y="2284"/>
                      <a:pt x="130619" y="2264"/>
                    </a:cubicBezTo>
                    <a:cubicBezTo>
                      <a:pt x="130449" y="2264"/>
                      <a:pt x="130273" y="2284"/>
                      <a:pt x="130103" y="2318"/>
                    </a:cubicBezTo>
                    <a:cubicBezTo>
                      <a:pt x="130014" y="2332"/>
                      <a:pt x="129994" y="2386"/>
                      <a:pt x="130001" y="2474"/>
                    </a:cubicBezTo>
                    <a:cubicBezTo>
                      <a:pt x="130035" y="2814"/>
                      <a:pt x="130381" y="3059"/>
                      <a:pt x="130307" y="3446"/>
                    </a:cubicBezTo>
                    <a:cubicBezTo>
                      <a:pt x="130293" y="3500"/>
                      <a:pt x="130422" y="3623"/>
                      <a:pt x="130510" y="3650"/>
                    </a:cubicBezTo>
                    <a:cubicBezTo>
                      <a:pt x="130782" y="3731"/>
                      <a:pt x="131054" y="3806"/>
                      <a:pt x="131251" y="4024"/>
                    </a:cubicBezTo>
                    <a:cubicBezTo>
                      <a:pt x="131462" y="4255"/>
                      <a:pt x="131659" y="4493"/>
                      <a:pt x="131856" y="4737"/>
                    </a:cubicBezTo>
                    <a:cubicBezTo>
                      <a:pt x="131938" y="4853"/>
                      <a:pt x="131931" y="5009"/>
                      <a:pt x="131836" y="5118"/>
                    </a:cubicBezTo>
                    <a:cubicBezTo>
                      <a:pt x="131734" y="5213"/>
                      <a:pt x="131632" y="5308"/>
                      <a:pt x="131516" y="5390"/>
                    </a:cubicBezTo>
                    <a:cubicBezTo>
                      <a:pt x="131340" y="5519"/>
                      <a:pt x="131143" y="5519"/>
                      <a:pt x="131054" y="5356"/>
                    </a:cubicBezTo>
                    <a:cubicBezTo>
                      <a:pt x="130837" y="4934"/>
                      <a:pt x="130477" y="4785"/>
                      <a:pt x="130028" y="4751"/>
                    </a:cubicBezTo>
                    <a:cubicBezTo>
                      <a:pt x="129953" y="4751"/>
                      <a:pt x="129885" y="4737"/>
                      <a:pt x="129817" y="4710"/>
                    </a:cubicBezTo>
                    <a:cubicBezTo>
                      <a:pt x="129729" y="4669"/>
                      <a:pt x="129641" y="4608"/>
                      <a:pt x="129573" y="4533"/>
                    </a:cubicBezTo>
                    <a:cubicBezTo>
                      <a:pt x="129491" y="4418"/>
                      <a:pt x="129416" y="4302"/>
                      <a:pt x="129355" y="4180"/>
                    </a:cubicBezTo>
                    <a:cubicBezTo>
                      <a:pt x="129314" y="4119"/>
                      <a:pt x="129328" y="4037"/>
                      <a:pt x="129389" y="3997"/>
                    </a:cubicBezTo>
                    <a:cubicBezTo>
                      <a:pt x="129620" y="3793"/>
                      <a:pt x="129559" y="3568"/>
                      <a:pt x="129423" y="3344"/>
                    </a:cubicBezTo>
                    <a:cubicBezTo>
                      <a:pt x="129274" y="3106"/>
                      <a:pt x="129022" y="3093"/>
                      <a:pt x="128771" y="3113"/>
                    </a:cubicBezTo>
                    <a:cubicBezTo>
                      <a:pt x="128628" y="3120"/>
                      <a:pt x="128411" y="3337"/>
                      <a:pt x="128411" y="3453"/>
                    </a:cubicBezTo>
                    <a:cubicBezTo>
                      <a:pt x="128411" y="3731"/>
                      <a:pt x="128417" y="4003"/>
                      <a:pt x="128411" y="4275"/>
                    </a:cubicBezTo>
                    <a:cubicBezTo>
                      <a:pt x="128404" y="4459"/>
                      <a:pt x="128268" y="4608"/>
                      <a:pt x="128091" y="4642"/>
                    </a:cubicBezTo>
                    <a:cubicBezTo>
                      <a:pt x="127745" y="4697"/>
                      <a:pt x="127391" y="4724"/>
                      <a:pt x="127058" y="4819"/>
                    </a:cubicBezTo>
                    <a:cubicBezTo>
                      <a:pt x="126813" y="4887"/>
                      <a:pt x="126589" y="4948"/>
                      <a:pt x="126338" y="4880"/>
                    </a:cubicBezTo>
                    <a:cubicBezTo>
                      <a:pt x="126270" y="4860"/>
                      <a:pt x="126195" y="4866"/>
                      <a:pt x="126134" y="4894"/>
                    </a:cubicBezTo>
                    <a:cubicBezTo>
                      <a:pt x="125733" y="5104"/>
                      <a:pt x="125325" y="5308"/>
                      <a:pt x="124931" y="5539"/>
                    </a:cubicBezTo>
                    <a:cubicBezTo>
                      <a:pt x="124387" y="5872"/>
                      <a:pt x="123755" y="6022"/>
                      <a:pt x="123123" y="5967"/>
                    </a:cubicBezTo>
                    <a:cubicBezTo>
                      <a:pt x="122981" y="5961"/>
                      <a:pt x="122858" y="5865"/>
                      <a:pt x="122811" y="5730"/>
                    </a:cubicBezTo>
                    <a:cubicBezTo>
                      <a:pt x="122790" y="5696"/>
                      <a:pt x="122777" y="5668"/>
                      <a:pt x="122770" y="5634"/>
                    </a:cubicBezTo>
                    <a:cubicBezTo>
                      <a:pt x="122634" y="4982"/>
                      <a:pt x="122260" y="4513"/>
                      <a:pt x="121676" y="4180"/>
                    </a:cubicBezTo>
                    <a:cubicBezTo>
                      <a:pt x="121615" y="4146"/>
                      <a:pt x="121574" y="4085"/>
                      <a:pt x="121513" y="4051"/>
                    </a:cubicBezTo>
                    <a:cubicBezTo>
                      <a:pt x="120894" y="3657"/>
                      <a:pt x="120262" y="3412"/>
                      <a:pt x="119535" y="3820"/>
                    </a:cubicBezTo>
                    <a:cubicBezTo>
                      <a:pt x="119419" y="3888"/>
                      <a:pt x="119270" y="3901"/>
                      <a:pt x="119141" y="3956"/>
                    </a:cubicBezTo>
                    <a:cubicBezTo>
                      <a:pt x="118584" y="4173"/>
                      <a:pt x="118040" y="4418"/>
                      <a:pt x="117557" y="4778"/>
                    </a:cubicBezTo>
                    <a:cubicBezTo>
                      <a:pt x="117299" y="4962"/>
                      <a:pt x="117034" y="5125"/>
                      <a:pt x="116762" y="5288"/>
                    </a:cubicBezTo>
                    <a:cubicBezTo>
                      <a:pt x="116579" y="5403"/>
                      <a:pt x="116334" y="5335"/>
                      <a:pt x="116232" y="5138"/>
                    </a:cubicBezTo>
                    <a:cubicBezTo>
                      <a:pt x="116137" y="4914"/>
                      <a:pt x="115954" y="4737"/>
                      <a:pt x="115722" y="4649"/>
                    </a:cubicBezTo>
                    <a:cubicBezTo>
                      <a:pt x="115559" y="4581"/>
                      <a:pt x="115396" y="4513"/>
                      <a:pt x="115240" y="4431"/>
                    </a:cubicBezTo>
                    <a:cubicBezTo>
                      <a:pt x="115056" y="4343"/>
                      <a:pt x="114914" y="4411"/>
                      <a:pt x="114764" y="4527"/>
                    </a:cubicBezTo>
                    <a:cubicBezTo>
                      <a:pt x="114608" y="4663"/>
                      <a:pt x="114588" y="4656"/>
                      <a:pt x="114431" y="4540"/>
                    </a:cubicBezTo>
                    <a:cubicBezTo>
                      <a:pt x="114316" y="4452"/>
                      <a:pt x="114200" y="4370"/>
                      <a:pt x="114051" y="4418"/>
                    </a:cubicBezTo>
                    <a:cubicBezTo>
                      <a:pt x="113942" y="4452"/>
                      <a:pt x="113826" y="4459"/>
                      <a:pt x="113752" y="4384"/>
                    </a:cubicBezTo>
                    <a:cubicBezTo>
                      <a:pt x="113595" y="4221"/>
                      <a:pt x="113391" y="4187"/>
                      <a:pt x="113194" y="4139"/>
                    </a:cubicBezTo>
                    <a:cubicBezTo>
                      <a:pt x="113113" y="4119"/>
                      <a:pt x="113113" y="4051"/>
                      <a:pt x="113160" y="3969"/>
                    </a:cubicBezTo>
                    <a:cubicBezTo>
                      <a:pt x="113337" y="3657"/>
                      <a:pt x="113337" y="3507"/>
                      <a:pt x="113160" y="3344"/>
                    </a:cubicBezTo>
                    <a:cubicBezTo>
                      <a:pt x="113133" y="3324"/>
                      <a:pt x="113113" y="3297"/>
                      <a:pt x="113086" y="3276"/>
                    </a:cubicBezTo>
                    <a:cubicBezTo>
                      <a:pt x="112685" y="3038"/>
                      <a:pt x="112270" y="2862"/>
                      <a:pt x="111781" y="2984"/>
                    </a:cubicBezTo>
                    <a:cubicBezTo>
                      <a:pt x="111577" y="3032"/>
                      <a:pt x="111366" y="3065"/>
                      <a:pt x="111169" y="3140"/>
                    </a:cubicBezTo>
                    <a:cubicBezTo>
                      <a:pt x="111040" y="3181"/>
                      <a:pt x="110891" y="3242"/>
                      <a:pt x="110809" y="3344"/>
                    </a:cubicBezTo>
                    <a:cubicBezTo>
                      <a:pt x="110585" y="3636"/>
                      <a:pt x="110347" y="3670"/>
                      <a:pt x="109987" y="3568"/>
                    </a:cubicBezTo>
                    <a:cubicBezTo>
                      <a:pt x="109620" y="3466"/>
                      <a:pt x="109212" y="3494"/>
                      <a:pt x="108831" y="3507"/>
                    </a:cubicBezTo>
                    <a:cubicBezTo>
                      <a:pt x="108369" y="3521"/>
                      <a:pt x="107914" y="3568"/>
                      <a:pt x="107459" y="3616"/>
                    </a:cubicBezTo>
                    <a:cubicBezTo>
                      <a:pt x="106996" y="3670"/>
                      <a:pt x="106548" y="3738"/>
                      <a:pt x="106099" y="3596"/>
                    </a:cubicBezTo>
                    <a:cubicBezTo>
                      <a:pt x="106018" y="3568"/>
                      <a:pt x="105896" y="3636"/>
                      <a:pt x="105814" y="3691"/>
                    </a:cubicBezTo>
                    <a:cubicBezTo>
                      <a:pt x="105760" y="3725"/>
                      <a:pt x="105739" y="3806"/>
                      <a:pt x="105726" y="3861"/>
                    </a:cubicBezTo>
                    <a:cubicBezTo>
                      <a:pt x="105719" y="3881"/>
                      <a:pt x="105760" y="3935"/>
                      <a:pt x="105787" y="3949"/>
                    </a:cubicBezTo>
                    <a:cubicBezTo>
                      <a:pt x="105943" y="4010"/>
                      <a:pt x="106113" y="4058"/>
                      <a:pt x="106269" y="4132"/>
                    </a:cubicBezTo>
                    <a:cubicBezTo>
                      <a:pt x="106330" y="4166"/>
                      <a:pt x="106378" y="4221"/>
                      <a:pt x="106412" y="4275"/>
                    </a:cubicBezTo>
                    <a:cubicBezTo>
                      <a:pt x="106446" y="4330"/>
                      <a:pt x="106358" y="4472"/>
                      <a:pt x="106256" y="4520"/>
                    </a:cubicBezTo>
                    <a:cubicBezTo>
                      <a:pt x="106154" y="4547"/>
                      <a:pt x="106059" y="4588"/>
                      <a:pt x="105963" y="4629"/>
                    </a:cubicBezTo>
                    <a:cubicBezTo>
                      <a:pt x="105773" y="4730"/>
                      <a:pt x="105671" y="4934"/>
                      <a:pt x="105692" y="5145"/>
                    </a:cubicBezTo>
                    <a:cubicBezTo>
                      <a:pt x="105698" y="5329"/>
                      <a:pt x="105841" y="5478"/>
                      <a:pt x="106018" y="5492"/>
                    </a:cubicBezTo>
                    <a:cubicBezTo>
                      <a:pt x="106154" y="5498"/>
                      <a:pt x="106296" y="5485"/>
                      <a:pt x="106432" y="5485"/>
                    </a:cubicBezTo>
                    <a:cubicBezTo>
                      <a:pt x="106432" y="5471"/>
                      <a:pt x="106432" y="5464"/>
                      <a:pt x="106439" y="5458"/>
                    </a:cubicBezTo>
                    <a:lnTo>
                      <a:pt x="106453" y="5403"/>
                    </a:lnTo>
                    <a:lnTo>
                      <a:pt x="106439" y="5485"/>
                    </a:lnTo>
                    <a:lnTo>
                      <a:pt x="106432" y="5485"/>
                    </a:lnTo>
                    <a:cubicBezTo>
                      <a:pt x="106392" y="5648"/>
                      <a:pt x="106419" y="5818"/>
                      <a:pt x="106507" y="5954"/>
                    </a:cubicBezTo>
                    <a:cubicBezTo>
                      <a:pt x="106657" y="6185"/>
                      <a:pt x="106854" y="6389"/>
                      <a:pt x="107085" y="6552"/>
                    </a:cubicBezTo>
                    <a:cubicBezTo>
                      <a:pt x="107180" y="6613"/>
                      <a:pt x="107173" y="6715"/>
                      <a:pt x="107105" y="6824"/>
                    </a:cubicBezTo>
                    <a:cubicBezTo>
                      <a:pt x="107037" y="6932"/>
                      <a:pt x="106928" y="6973"/>
                      <a:pt x="106847" y="6919"/>
                    </a:cubicBezTo>
                    <a:cubicBezTo>
                      <a:pt x="106623" y="6769"/>
                      <a:pt x="106405" y="6722"/>
                      <a:pt x="106167" y="6885"/>
                    </a:cubicBezTo>
                    <a:cubicBezTo>
                      <a:pt x="106018" y="6980"/>
                      <a:pt x="105862" y="7062"/>
                      <a:pt x="105726" y="7170"/>
                    </a:cubicBezTo>
                    <a:cubicBezTo>
                      <a:pt x="105562" y="7306"/>
                      <a:pt x="105345" y="7361"/>
                      <a:pt x="105134" y="7320"/>
                    </a:cubicBezTo>
                    <a:cubicBezTo>
                      <a:pt x="104964" y="7279"/>
                      <a:pt x="104788" y="7272"/>
                      <a:pt x="104611" y="7293"/>
                    </a:cubicBezTo>
                    <a:cubicBezTo>
                      <a:pt x="104360" y="7327"/>
                      <a:pt x="104115" y="7428"/>
                      <a:pt x="104047" y="7694"/>
                    </a:cubicBezTo>
                    <a:cubicBezTo>
                      <a:pt x="103965" y="7965"/>
                      <a:pt x="103809" y="8061"/>
                      <a:pt x="103524" y="8088"/>
                    </a:cubicBezTo>
                    <a:cubicBezTo>
                      <a:pt x="103000" y="8142"/>
                      <a:pt x="102545" y="8020"/>
                      <a:pt x="102165" y="7673"/>
                    </a:cubicBezTo>
                    <a:cubicBezTo>
                      <a:pt x="102137" y="7646"/>
                      <a:pt x="102110" y="7632"/>
                      <a:pt x="102076" y="7619"/>
                    </a:cubicBezTo>
                    <a:cubicBezTo>
                      <a:pt x="102042" y="7619"/>
                      <a:pt x="102008" y="7626"/>
                      <a:pt x="101981" y="7646"/>
                    </a:cubicBezTo>
                    <a:cubicBezTo>
                      <a:pt x="101954" y="7666"/>
                      <a:pt x="101933" y="7694"/>
                      <a:pt x="101933" y="7728"/>
                    </a:cubicBezTo>
                    <a:cubicBezTo>
                      <a:pt x="101933" y="8040"/>
                      <a:pt x="102008" y="8346"/>
                      <a:pt x="102151" y="8625"/>
                    </a:cubicBezTo>
                    <a:cubicBezTo>
                      <a:pt x="102334" y="8992"/>
                      <a:pt x="102470" y="9393"/>
                      <a:pt x="102538" y="9800"/>
                    </a:cubicBezTo>
                    <a:cubicBezTo>
                      <a:pt x="102552" y="9909"/>
                      <a:pt x="102484" y="9984"/>
                      <a:pt x="102348" y="9970"/>
                    </a:cubicBezTo>
                    <a:cubicBezTo>
                      <a:pt x="102144" y="9957"/>
                      <a:pt x="101933" y="9916"/>
                      <a:pt x="101736" y="9861"/>
                    </a:cubicBezTo>
                    <a:cubicBezTo>
                      <a:pt x="101104" y="9664"/>
                      <a:pt x="100697" y="9175"/>
                      <a:pt x="100187" y="8828"/>
                    </a:cubicBezTo>
                    <a:cubicBezTo>
                      <a:pt x="100167" y="8815"/>
                      <a:pt x="100187" y="8760"/>
                      <a:pt x="100173" y="8733"/>
                    </a:cubicBezTo>
                    <a:cubicBezTo>
                      <a:pt x="100092" y="8461"/>
                      <a:pt x="100085" y="8461"/>
                      <a:pt x="99847" y="8597"/>
                    </a:cubicBezTo>
                    <a:cubicBezTo>
                      <a:pt x="99630" y="8727"/>
                      <a:pt x="99534" y="8727"/>
                      <a:pt x="99385" y="8577"/>
                    </a:cubicBezTo>
                    <a:cubicBezTo>
                      <a:pt x="99324" y="8502"/>
                      <a:pt x="99276" y="8421"/>
                      <a:pt x="99249" y="8332"/>
                    </a:cubicBezTo>
                    <a:lnTo>
                      <a:pt x="99222" y="8346"/>
                    </a:lnTo>
                    <a:lnTo>
                      <a:pt x="99195" y="8319"/>
                    </a:lnTo>
                    <a:cubicBezTo>
                      <a:pt x="99113" y="8332"/>
                      <a:pt x="99038" y="8339"/>
                      <a:pt x="98991" y="8244"/>
                    </a:cubicBezTo>
                    <a:cubicBezTo>
                      <a:pt x="99018" y="8237"/>
                      <a:pt x="99059" y="8203"/>
                      <a:pt x="99072" y="8217"/>
                    </a:cubicBezTo>
                    <a:cubicBezTo>
                      <a:pt x="99113" y="8244"/>
                      <a:pt x="99154" y="8285"/>
                      <a:pt x="99195" y="8319"/>
                    </a:cubicBezTo>
                    <a:lnTo>
                      <a:pt x="99242" y="8319"/>
                    </a:lnTo>
                    <a:cubicBezTo>
                      <a:pt x="99242" y="8319"/>
                      <a:pt x="99242" y="8326"/>
                      <a:pt x="99249" y="8332"/>
                    </a:cubicBezTo>
                    <a:cubicBezTo>
                      <a:pt x="99365" y="8278"/>
                      <a:pt x="99480" y="8217"/>
                      <a:pt x="99589" y="8149"/>
                    </a:cubicBezTo>
                    <a:cubicBezTo>
                      <a:pt x="99636" y="8101"/>
                      <a:pt x="99657" y="8033"/>
                      <a:pt x="99657" y="7965"/>
                    </a:cubicBezTo>
                    <a:cubicBezTo>
                      <a:pt x="99630" y="7721"/>
                      <a:pt x="99460" y="7530"/>
                      <a:pt x="99303" y="7354"/>
                    </a:cubicBezTo>
                    <a:cubicBezTo>
                      <a:pt x="99181" y="7225"/>
                      <a:pt x="98991" y="7211"/>
                      <a:pt x="98814" y="7204"/>
                    </a:cubicBezTo>
                    <a:cubicBezTo>
                      <a:pt x="98658" y="7197"/>
                      <a:pt x="98624" y="7150"/>
                      <a:pt x="98665" y="7007"/>
                    </a:cubicBezTo>
                    <a:cubicBezTo>
                      <a:pt x="98705" y="6871"/>
                      <a:pt x="98760" y="6756"/>
                      <a:pt x="98637" y="6633"/>
                    </a:cubicBezTo>
                    <a:cubicBezTo>
                      <a:pt x="98366" y="6368"/>
                      <a:pt x="98101" y="6096"/>
                      <a:pt x="97815" y="5845"/>
                    </a:cubicBezTo>
                    <a:cubicBezTo>
                      <a:pt x="97598" y="5655"/>
                      <a:pt x="96639" y="5390"/>
                      <a:pt x="96327" y="5417"/>
                    </a:cubicBezTo>
                    <a:cubicBezTo>
                      <a:pt x="96259" y="5410"/>
                      <a:pt x="96184" y="5430"/>
                      <a:pt x="96123" y="5464"/>
                    </a:cubicBezTo>
                    <a:cubicBezTo>
                      <a:pt x="95994" y="5566"/>
                      <a:pt x="95817" y="5600"/>
                      <a:pt x="95661" y="5539"/>
                    </a:cubicBezTo>
                    <a:cubicBezTo>
                      <a:pt x="95219" y="5403"/>
                      <a:pt x="94750" y="5383"/>
                      <a:pt x="94302" y="5478"/>
                    </a:cubicBezTo>
                    <a:cubicBezTo>
                      <a:pt x="94166" y="5519"/>
                      <a:pt x="94043" y="5587"/>
                      <a:pt x="93935" y="5675"/>
                    </a:cubicBezTo>
                    <a:cubicBezTo>
                      <a:pt x="93717" y="5825"/>
                      <a:pt x="93670" y="6001"/>
                      <a:pt x="93785" y="6205"/>
                    </a:cubicBezTo>
                    <a:cubicBezTo>
                      <a:pt x="93921" y="6443"/>
                      <a:pt x="94077" y="6667"/>
                      <a:pt x="94220" y="6898"/>
                    </a:cubicBezTo>
                    <a:cubicBezTo>
                      <a:pt x="94268" y="6980"/>
                      <a:pt x="94234" y="7150"/>
                      <a:pt x="94159" y="7177"/>
                    </a:cubicBezTo>
                    <a:cubicBezTo>
                      <a:pt x="93744" y="7347"/>
                      <a:pt x="93330" y="7530"/>
                      <a:pt x="92902" y="7673"/>
                    </a:cubicBezTo>
                    <a:cubicBezTo>
                      <a:pt x="92630" y="7775"/>
                      <a:pt x="92324" y="7714"/>
                      <a:pt x="92113" y="7517"/>
                    </a:cubicBezTo>
                    <a:cubicBezTo>
                      <a:pt x="91957" y="7374"/>
                      <a:pt x="91937" y="7401"/>
                      <a:pt x="91760" y="7517"/>
                    </a:cubicBezTo>
                    <a:cubicBezTo>
                      <a:pt x="91284" y="7850"/>
                      <a:pt x="90856" y="7714"/>
                      <a:pt x="90754" y="7191"/>
                    </a:cubicBezTo>
                    <a:cubicBezTo>
                      <a:pt x="90740" y="7123"/>
                      <a:pt x="90747" y="7055"/>
                      <a:pt x="90734" y="6987"/>
                    </a:cubicBezTo>
                    <a:cubicBezTo>
                      <a:pt x="90679" y="6817"/>
                      <a:pt x="90503" y="6715"/>
                      <a:pt x="90326" y="6749"/>
                    </a:cubicBezTo>
                    <a:cubicBezTo>
                      <a:pt x="89782" y="6858"/>
                      <a:pt x="89225" y="6966"/>
                      <a:pt x="88681" y="7089"/>
                    </a:cubicBezTo>
                    <a:cubicBezTo>
                      <a:pt x="88477" y="7129"/>
                      <a:pt x="88274" y="7191"/>
                      <a:pt x="88083" y="7272"/>
                    </a:cubicBezTo>
                    <a:cubicBezTo>
                      <a:pt x="87866" y="7388"/>
                      <a:pt x="87662" y="7517"/>
                      <a:pt x="87458" y="7653"/>
                    </a:cubicBezTo>
                    <a:cubicBezTo>
                      <a:pt x="87241" y="7551"/>
                      <a:pt x="87023" y="7449"/>
                      <a:pt x="86806" y="7347"/>
                    </a:cubicBezTo>
                    <a:cubicBezTo>
                      <a:pt x="86772" y="7347"/>
                      <a:pt x="86744" y="7347"/>
                      <a:pt x="86717" y="7347"/>
                    </a:cubicBezTo>
                    <a:cubicBezTo>
                      <a:pt x="86704" y="7408"/>
                      <a:pt x="86690" y="7469"/>
                      <a:pt x="86677" y="7524"/>
                    </a:cubicBezTo>
                    <a:cubicBezTo>
                      <a:pt x="86534" y="7897"/>
                      <a:pt x="86119" y="8020"/>
                      <a:pt x="85854" y="7761"/>
                    </a:cubicBezTo>
                    <a:cubicBezTo>
                      <a:pt x="85759" y="7660"/>
                      <a:pt x="85678" y="7551"/>
                      <a:pt x="85616" y="7428"/>
                    </a:cubicBezTo>
                    <a:cubicBezTo>
                      <a:pt x="85562" y="7333"/>
                      <a:pt x="85480" y="7272"/>
                      <a:pt x="85378" y="7327"/>
                    </a:cubicBezTo>
                    <a:cubicBezTo>
                      <a:pt x="85222" y="7408"/>
                      <a:pt x="85052" y="7435"/>
                      <a:pt x="84876" y="7408"/>
                    </a:cubicBezTo>
                    <a:cubicBezTo>
                      <a:pt x="84685" y="7374"/>
                      <a:pt x="84549" y="7496"/>
                      <a:pt x="84495" y="7673"/>
                    </a:cubicBezTo>
                    <a:cubicBezTo>
                      <a:pt x="84461" y="7775"/>
                      <a:pt x="84441" y="7877"/>
                      <a:pt x="84434" y="7979"/>
                    </a:cubicBezTo>
                    <a:cubicBezTo>
                      <a:pt x="84420" y="8115"/>
                      <a:pt x="84502" y="8251"/>
                      <a:pt x="84631" y="8305"/>
                    </a:cubicBezTo>
                    <a:cubicBezTo>
                      <a:pt x="84753" y="8346"/>
                      <a:pt x="84876" y="8373"/>
                      <a:pt x="85005" y="8394"/>
                    </a:cubicBezTo>
                    <a:cubicBezTo>
                      <a:pt x="85005" y="8394"/>
                      <a:pt x="85005" y="8387"/>
                      <a:pt x="85005" y="8380"/>
                    </a:cubicBezTo>
                    <a:cubicBezTo>
                      <a:pt x="85018" y="8373"/>
                      <a:pt x="85025" y="8366"/>
                      <a:pt x="85039" y="8360"/>
                    </a:cubicBezTo>
                    <a:cubicBezTo>
                      <a:pt x="85039" y="8312"/>
                      <a:pt x="85045" y="8264"/>
                      <a:pt x="85066" y="8217"/>
                    </a:cubicBezTo>
                    <a:cubicBezTo>
                      <a:pt x="85086" y="8176"/>
                      <a:pt x="85147" y="8149"/>
                      <a:pt x="85188" y="8115"/>
                    </a:cubicBezTo>
                    <a:cubicBezTo>
                      <a:pt x="85202" y="8142"/>
                      <a:pt x="85209" y="8162"/>
                      <a:pt x="85209" y="8190"/>
                    </a:cubicBezTo>
                    <a:cubicBezTo>
                      <a:pt x="85202" y="8224"/>
                      <a:pt x="85188" y="8251"/>
                      <a:pt x="85161" y="8278"/>
                    </a:cubicBezTo>
                    <a:cubicBezTo>
                      <a:pt x="85120" y="8305"/>
                      <a:pt x="85079" y="8339"/>
                      <a:pt x="85039" y="8360"/>
                    </a:cubicBezTo>
                    <a:lnTo>
                      <a:pt x="85039" y="8407"/>
                    </a:lnTo>
                    <a:cubicBezTo>
                      <a:pt x="85025" y="8400"/>
                      <a:pt x="85018" y="8400"/>
                      <a:pt x="85005" y="8400"/>
                    </a:cubicBezTo>
                    <a:cubicBezTo>
                      <a:pt x="84978" y="8495"/>
                      <a:pt x="84971" y="8611"/>
                      <a:pt x="84910" y="8665"/>
                    </a:cubicBezTo>
                    <a:cubicBezTo>
                      <a:pt x="84726" y="8822"/>
                      <a:pt x="84570" y="9012"/>
                      <a:pt x="84454" y="9229"/>
                    </a:cubicBezTo>
                    <a:cubicBezTo>
                      <a:pt x="84223" y="9637"/>
                      <a:pt x="83863" y="9787"/>
                      <a:pt x="83414" y="9827"/>
                    </a:cubicBezTo>
                    <a:cubicBezTo>
                      <a:pt x="83251" y="9841"/>
                      <a:pt x="83183" y="9793"/>
                      <a:pt x="83251" y="9664"/>
                    </a:cubicBezTo>
                    <a:cubicBezTo>
                      <a:pt x="83346" y="9481"/>
                      <a:pt x="83401" y="9277"/>
                      <a:pt x="83408" y="9073"/>
                    </a:cubicBezTo>
                    <a:cubicBezTo>
                      <a:pt x="83421" y="8828"/>
                      <a:pt x="83727" y="8815"/>
                      <a:pt x="83802" y="8618"/>
                    </a:cubicBezTo>
                    <a:cubicBezTo>
                      <a:pt x="83836" y="8523"/>
                      <a:pt x="83917" y="8407"/>
                      <a:pt x="83890" y="8326"/>
                    </a:cubicBezTo>
                    <a:cubicBezTo>
                      <a:pt x="83802" y="7999"/>
                      <a:pt x="83904" y="7714"/>
                      <a:pt x="84046" y="7435"/>
                    </a:cubicBezTo>
                    <a:cubicBezTo>
                      <a:pt x="84121" y="7313"/>
                      <a:pt x="84148" y="7177"/>
                      <a:pt x="84121" y="7041"/>
                    </a:cubicBezTo>
                    <a:cubicBezTo>
                      <a:pt x="84094" y="6905"/>
                      <a:pt x="84108" y="6762"/>
                      <a:pt x="84169" y="6640"/>
                    </a:cubicBezTo>
                    <a:cubicBezTo>
                      <a:pt x="84312" y="6328"/>
                      <a:pt x="84481" y="6015"/>
                      <a:pt x="84563" y="5689"/>
                    </a:cubicBezTo>
                    <a:cubicBezTo>
                      <a:pt x="84645" y="5356"/>
                      <a:pt x="84672" y="5016"/>
                      <a:pt x="84801" y="4690"/>
                    </a:cubicBezTo>
                    <a:cubicBezTo>
                      <a:pt x="84903" y="4391"/>
                      <a:pt x="84882" y="4064"/>
                      <a:pt x="84740" y="3786"/>
                    </a:cubicBezTo>
                    <a:cubicBezTo>
                      <a:pt x="84597" y="3473"/>
                      <a:pt x="84373" y="3201"/>
                      <a:pt x="84312" y="2855"/>
                    </a:cubicBezTo>
                    <a:cubicBezTo>
                      <a:pt x="84298" y="2780"/>
                      <a:pt x="84257" y="2719"/>
                      <a:pt x="84196" y="2685"/>
                    </a:cubicBezTo>
                    <a:cubicBezTo>
                      <a:pt x="83822" y="2522"/>
                      <a:pt x="83632" y="2175"/>
                      <a:pt x="83367" y="1903"/>
                    </a:cubicBezTo>
                    <a:cubicBezTo>
                      <a:pt x="83292" y="1829"/>
                      <a:pt x="83170" y="1835"/>
                      <a:pt x="83102" y="1917"/>
                    </a:cubicBezTo>
                    <a:cubicBezTo>
                      <a:pt x="83041" y="1992"/>
                      <a:pt x="83047" y="2257"/>
                      <a:pt x="82864" y="2026"/>
                    </a:cubicBezTo>
                    <a:cubicBezTo>
                      <a:pt x="82667" y="1774"/>
                      <a:pt x="82395" y="1618"/>
                      <a:pt x="82110" y="1475"/>
                    </a:cubicBezTo>
                    <a:cubicBezTo>
                      <a:pt x="81858" y="1353"/>
                      <a:pt x="81586" y="1265"/>
                      <a:pt x="81362" y="1115"/>
                    </a:cubicBezTo>
                    <a:cubicBezTo>
                      <a:pt x="81131" y="959"/>
                      <a:pt x="80914" y="918"/>
                      <a:pt x="80682" y="1067"/>
                    </a:cubicBezTo>
                    <a:cubicBezTo>
                      <a:pt x="80268" y="1339"/>
                      <a:pt x="79799" y="1502"/>
                      <a:pt x="79337" y="1666"/>
                    </a:cubicBezTo>
                    <a:cubicBezTo>
                      <a:pt x="79235" y="1706"/>
                      <a:pt x="79181" y="1815"/>
                      <a:pt x="79221" y="1917"/>
                    </a:cubicBezTo>
                    <a:cubicBezTo>
                      <a:pt x="79262" y="2012"/>
                      <a:pt x="79330" y="2100"/>
                      <a:pt x="79364" y="2189"/>
                    </a:cubicBezTo>
                    <a:cubicBezTo>
                      <a:pt x="79439" y="2372"/>
                      <a:pt x="79378" y="2508"/>
                      <a:pt x="79194" y="2624"/>
                    </a:cubicBezTo>
                    <a:cubicBezTo>
                      <a:pt x="78997" y="2753"/>
                      <a:pt x="78759" y="2658"/>
                      <a:pt x="78732" y="2420"/>
                    </a:cubicBezTo>
                    <a:cubicBezTo>
                      <a:pt x="78712" y="2250"/>
                      <a:pt x="78725" y="2080"/>
                      <a:pt x="78705" y="1910"/>
                    </a:cubicBezTo>
                    <a:cubicBezTo>
                      <a:pt x="78691" y="1740"/>
                      <a:pt x="78664" y="1577"/>
                      <a:pt x="78630" y="1407"/>
                    </a:cubicBezTo>
                    <a:cubicBezTo>
                      <a:pt x="78569" y="1237"/>
                      <a:pt x="78399" y="1135"/>
                      <a:pt x="78222" y="1156"/>
                    </a:cubicBezTo>
                    <a:cubicBezTo>
                      <a:pt x="78080" y="1176"/>
                      <a:pt x="77950" y="1217"/>
                      <a:pt x="77815" y="1258"/>
                    </a:cubicBezTo>
                    <a:cubicBezTo>
                      <a:pt x="77597" y="1319"/>
                      <a:pt x="77400" y="1258"/>
                      <a:pt x="77203" y="1169"/>
                    </a:cubicBezTo>
                    <a:cubicBezTo>
                      <a:pt x="77053" y="1108"/>
                      <a:pt x="76965" y="1013"/>
                      <a:pt x="76999" y="857"/>
                    </a:cubicBezTo>
                    <a:cubicBezTo>
                      <a:pt x="77074" y="524"/>
                      <a:pt x="76856" y="354"/>
                      <a:pt x="76625" y="191"/>
                    </a:cubicBezTo>
                    <a:cubicBezTo>
                      <a:pt x="76224" y="238"/>
                      <a:pt x="75878" y="7"/>
                      <a:pt x="75490" y="1"/>
                    </a:cubicBezTo>
                    <a:cubicBezTo>
                      <a:pt x="75402" y="1"/>
                      <a:pt x="75300" y="68"/>
                      <a:pt x="75219" y="130"/>
                    </a:cubicBezTo>
                    <a:cubicBezTo>
                      <a:pt x="75157" y="170"/>
                      <a:pt x="75117" y="225"/>
                      <a:pt x="75083" y="286"/>
                    </a:cubicBezTo>
                    <a:cubicBezTo>
                      <a:pt x="74804" y="843"/>
                      <a:pt x="74682" y="1468"/>
                      <a:pt x="74736" y="2087"/>
                    </a:cubicBezTo>
                    <a:cubicBezTo>
                      <a:pt x="74770" y="2467"/>
                      <a:pt x="74750" y="2923"/>
                      <a:pt x="75205" y="3167"/>
                    </a:cubicBezTo>
                    <a:cubicBezTo>
                      <a:pt x="75416" y="3276"/>
                      <a:pt x="75354" y="3534"/>
                      <a:pt x="75429" y="3725"/>
                    </a:cubicBezTo>
                    <a:cubicBezTo>
                      <a:pt x="75511" y="3956"/>
                      <a:pt x="75490" y="3983"/>
                      <a:pt x="75307" y="4003"/>
                    </a:cubicBezTo>
                    <a:cubicBezTo>
                      <a:pt x="75062" y="4031"/>
                      <a:pt x="74818" y="4024"/>
                      <a:pt x="74593" y="4153"/>
                    </a:cubicBezTo>
                    <a:cubicBezTo>
                      <a:pt x="74491" y="4194"/>
                      <a:pt x="74437" y="4296"/>
                      <a:pt x="74457" y="4397"/>
                    </a:cubicBezTo>
                    <a:cubicBezTo>
                      <a:pt x="74471" y="4499"/>
                      <a:pt x="74532" y="4615"/>
                      <a:pt x="74498" y="4697"/>
                    </a:cubicBezTo>
                    <a:cubicBezTo>
                      <a:pt x="74389" y="4914"/>
                      <a:pt x="74267" y="5118"/>
                      <a:pt x="74131" y="5315"/>
                    </a:cubicBezTo>
                    <a:cubicBezTo>
                      <a:pt x="74090" y="5376"/>
                      <a:pt x="74029" y="5417"/>
                      <a:pt x="73961" y="5437"/>
                    </a:cubicBezTo>
                    <a:cubicBezTo>
                      <a:pt x="73737" y="5526"/>
                      <a:pt x="73513" y="5600"/>
                      <a:pt x="73282" y="5675"/>
                    </a:cubicBezTo>
                    <a:cubicBezTo>
                      <a:pt x="73227" y="5696"/>
                      <a:pt x="73193" y="5628"/>
                      <a:pt x="73214" y="5539"/>
                    </a:cubicBezTo>
                    <a:cubicBezTo>
                      <a:pt x="73241" y="5410"/>
                      <a:pt x="73288" y="5281"/>
                      <a:pt x="73322" y="5152"/>
                    </a:cubicBezTo>
                    <a:cubicBezTo>
                      <a:pt x="73350" y="5016"/>
                      <a:pt x="73214" y="4894"/>
                      <a:pt x="73064" y="4907"/>
                    </a:cubicBezTo>
                    <a:cubicBezTo>
                      <a:pt x="72840" y="4921"/>
                      <a:pt x="72629" y="4975"/>
                      <a:pt x="72575" y="5213"/>
                    </a:cubicBezTo>
                    <a:cubicBezTo>
                      <a:pt x="72541" y="5363"/>
                      <a:pt x="72493" y="5464"/>
                      <a:pt x="72323" y="5478"/>
                    </a:cubicBezTo>
                    <a:cubicBezTo>
                      <a:pt x="72181" y="5492"/>
                      <a:pt x="72045" y="5532"/>
                      <a:pt x="71902" y="5539"/>
                    </a:cubicBezTo>
                    <a:cubicBezTo>
                      <a:pt x="71671" y="5553"/>
                      <a:pt x="71522" y="5702"/>
                      <a:pt x="71379" y="5852"/>
                    </a:cubicBezTo>
                    <a:cubicBezTo>
                      <a:pt x="71202" y="6042"/>
                      <a:pt x="71189" y="6151"/>
                      <a:pt x="71386" y="6389"/>
                    </a:cubicBezTo>
                    <a:cubicBezTo>
                      <a:pt x="71467" y="6484"/>
                      <a:pt x="71460" y="6599"/>
                      <a:pt x="71386" y="6647"/>
                    </a:cubicBezTo>
                    <a:cubicBezTo>
                      <a:pt x="71121" y="6817"/>
                      <a:pt x="70855" y="6973"/>
                      <a:pt x="70577" y="7123"/>
                    </a:cubicBezTo>
                    <a:cubicBezTo>
                      <a:pt x="70325" y="7238"/>
                      <a:pt x="70074" y="7340"/>
                      <a:pt x="69897" y="7585"/>
                    </a:cubicBezTo>
                    <a:cubicBezTo>
                      <a:pt x="69734" y="7802"/>
                      <a:pt x="69476" y="7938"/>
                      <a:pt x="69388" y="8224"/>
                    </a:cubicBezTo>
                    <a:cubicBezTo>
                      <a:pt x="69333" y="8434"/>
                      <a:pt x="69184" y="8604"/>
                      <a:pt x="68980" y="8665"/>
                    </a:cubicBezTo>
                    <a:cubicBezTo>
                      <a:pt x="68688" y="8754"/>
                      <a:pt x="68762" y="9080"/>
                      <a:pt x="68552" y="9209"/>
                    </a:cubicBezTo>
                    <a:cubicBezTo>
                      <a:pt x="68429" y="9291"/>
                      <a:pt x="68375" y="9413"/>
                      <a:pt x="68307" y="9542"/>
                    </a:cubicBezTo>
                    <a:cubicBezTo>
                      <a:pt x="68191" y="9780"/>
                      <a:pt x="68273" y="10004"/>
                      <a:pt x="68327" y="10242"/>
                    </a:cubicBezTo>
                    <a:cubicBezTo>
                      <a:pt x="68361" y="10392"/>
                      <a:pt x="68450" y="10459"/>
                      <a:pt x="68558" y="10548"/>
                    </a:cubicBezTo>
                    <a:cubicBezTo>
                      <a:pt x="68810" y="10738"/>
                      <a:pt x="69041" y="10922"/>
                      <a:pt x="69360" y="11024"/>
                    </a:cubicBezTo>
                    <a:cubicBezTo>
                      <a:pt x="69687" y="11132"/>
                      <a:pt x="70020" y="11275"/>
                      <a:pt x="70257" y="11547"/>
                    </a:cubicBezTo>
                    <a:cubicBezTo>
                      <a:pt x="70298" y="11594"/>
                      <a:pt x="70319" y="11662"/>
                      <a:pt x="70305" y="11730"/>
                    </a:cubicBezTo>
                    <a:cubicBezTo>
                      <a:pt x="70291" y="11798"/>
                      <a:pt x="70251" y="11859"/>
                      <a:pt x="70196" y="11893"/>
                    </a:cubicBezTo>
                    <a:cubicBezTo>
                      <a:pt x="70047" y="11982"/>
                      <a:pt x="70026" y="11853"/>
                      <a:pt x="69992" y="11758"/>
                    </a:cubicBezTo>
                    <a:cubicBezTo>
                      <a:pt x="69958" y="11669"/>
                      <a:pt x="69890" y="11574"/>
                      <a:pt x="69768" y="11588"/>
                    </a:cubicBezTo>
                    <a:cubicBezTo>
                      <a:pt x="69639" y="11601"/>
                      <a:pt x="69456" y="11601"/>
                      <a:pt x="69360" y="11676"/>
                    </a:cubicBezTo>
                    <a:cubicBezTo>
                      <a:pt x="69027" y="11948"/>
                      <a:pt x="68633" y="12063"/>
                      <a:pt x="68253" y="12233"/>
                    </a:cubicBezTo>
                    <a:cubicBezTo>
                      <a:pt x="67865" y="12403"/>
                      <a:pt x="67464" y="12546"/>
                      <a:pt x="67063" y="12661"/>
                    </a:cubicBezTo>
                    <a:cubicBezTo>
                      <a:pt x="66927" y="12702"/>
                      <a:pt x="66792" y="12736"/>
                      <a:pt x="66662" y="12784"/>
                    </a:cubicBezTo>
                    <a:cubicBezTo>
                      <a:pt x="66282" y="12926"/>
                      <a:pt x="66166" y="13232"/>
                      <a:pt x="66370" y="13606"/>
                    </a:cubicBezTo>
                    <a:cubicBezTo>
                      <a:pt x="66445" y="13756"/>
                      <a:pt x="66547" y="13898"/>
                      <a:pt x="66662" y="14027"/>
                    </a:cubicBezTo>
                    <a:cubicBezTo>
                      <a:pt x="66832" y="14204"/>
                      <a:pt x="66948" y="14422"/>
                      <a:pt x="67002" y="14659"/>
                    </a:cubicBezTo>
                    <a:cubicBezTo>
                      <a:pt x="67023" y="14795"/>
                      <a:pt x="67084" y="14924"/>
                      <a:pt x="67158" y="15033"/>
                    </a:cubicBezTo>
                    <a:cubicBezTo>
                      <a:pt x="67240" y="15149"/>
                      <a:pt x="67342" y="15237"/>
                      <a:pt x="67464" y="15305"/>
                    </a:cubicBezTo>
                    <a:cubicBezTo>
                      <a:pt x="67729" y="15427"/>
                      <a:pt x="68022" y="15380"/>
                      <a:pt x="68300" y="15400"/>
                    </a:cubicBezTo>
                    <a:cubicBezTo>
                      <a:pt x="68524" y="15604"/>
                      <a:pt x="68749" y="15815"/>
                      <a:pt x="68987" y="16025"/>
                    </a:cubicBezTo>
                    <a:cubicBezTo>
                      <a:pt x="69048" y="16053"/>
                      <a:pt x="69109" y="16080"/>
                      <a:pt x="69177" y="16093"/>
                    </a:cubicBezTo>
                    <a:cubicBezTo>
                      <a:pt x="69340" y="16161"/>
                      <a:pt x="69503" y="16222"/>
                      <a:pt x="69666" y="16290"/>
                    </a:cubicBezTo>
                    <a:cubicBezTo>
                      <a:pt x="69795" y="16338"/>
                      <a:pt x="69897" y="16454"/>
                      <a:pt x="69931" y="16589"/>
                    </a:cubicBezTo>
                    <a:cubicBezTo>
                      <a:pt x="69999" y="17031"/>
                      <a:pt x="70169" y="17459"/>
                      <a:pt x="70427" y="17826"/>
                    </a:cubicBezTo>
                    <a:cubicBezTo>
                      <a:pt x="70495" y="17921"/>
                      <a:pt x="70414" y="18017"/>
                      <a:pt x="70319" y="18071"/>
                    </a:cubicBezTo>
                    <a:lnTo>
                      <a:pt x="69965" y="18282"/>
                    </a:lnTo>
                    <a:cubicBezTo>
                      <a:pt x="69972" y="18288"/>
                      <a:pt x="69979" y="18302"/>
                      <a:pt x="69986" y="18309"/>
                    </a:cubicBezTo>
                    <a:cubicBezTo>
                      <a:pt x="69965" y="18329"/>
                      <a:pt x="69952" y="18356"/>
                      <a:pt x="69938" y="18384"/>
                    </a:cubicBezTo>
                    <a:cubicBezTo>
                      <a:pt x="69931" y="18411"/>
                      <a:pt x="69924" y="18431"/>
                      <a:pt x="69918" y="18458"/>
                    </a:cubicBezTo>
                    <a:cubicBezTo>
                      <a:pt x="69931" y="18397"/>
                      <a:pt x="69945" y="18343"/>
                      <a:pt x="69958" y="18288"/>
                    </a:cubicBezTo>
                    <a:lnTo>
                      <a:pt x="69965" y="18282"/>
                    </a:lnTo>
                    <a:cubicBezTo>
                      <a:pt x="69938" y="18234"/>
                      <a:pt x="69911" y="18180"/>
                      <a:pt x="69870" y="18132"/>
                    </a:cubicBezTo>
                    <a:cubicBezTo>
                      <a:pt x="69578" y="17786"/>
                      <a:pt x="69490" y="17412"/>
                      <a:pt x="69727" y="16990"/>
                    </a:cubicBezTo>
                    <a:cubicBezTo>
                      <a:pt x="69748" y="16929"/>
                      <a:pt x="69755" y="16861"/>
                      <a:pt x="69755" y="16793"/>
                    </a:cubicBezTo>
                    <a:cubicBezTo>
                      <a:pt x="69775" y="16596"/>
                      <a:pt x="69571" y="16372"/>
                      <a:pt x="69367" y="16386"/>
                    </a:cubicBezTo>
                    <a:cubicBezTo>
                      <a:pt x="69197" y="16399"/>
                      <a:pt x="69021" y="16426"/>
                      <a:pt x="68851" y="16460"/>
                    </a:cubicBezTo>
                    <a:cubicBezTo>
                      <a:pt x="68518" y="16528"/>
                      <a:pt x="68225" y="16487"/>
                      <a:pt x="67967" y="16256"/>
                    </a:cubicBezTo>
                    <a:cubicBezTo>
                      <a:pt x="67811" y="16121"/>
                      <a:pt x="67634" y="15998"/>
                      <a:pt x="67451" y="15903"/>
                    </a:cubicBezTo>
                    <a:cubicBezTo>
                      <a:pt x="67131" y="15754"/>
                      <a:pt x="66812" y="15597"/>
                      <a:pt x="66479" y="15522"/>
                    </a:cubicBezTo>
                    <a:cubicBezTo>
                      <a:pt x="66139" y="15448"/>
                      <a:pt x="65806" y="15332"/>
                      <a:pt x="65473" y="15237"/>
                    </a:cubicBezTo>
                    <a:cubicBezTo>
                      <a:pt x="65371" y="15223"/>
                      <a:pt x="65269" y="15257"/>
                      <a:pt x="65188" y="15325"/>
                    </a:cubicBezTo>
                    <a:cubicBezTo>
                      <a:pt x="65025" y="15455"/>
                      <a:pt x="64929" y="15652"/>
                      <a:pt x="64923" y="15862"/>
                    </a:cubicBezTo>
                    <a:cubicBezTo>
                      <a:pt x="64929" y="15923"/>
                      <a:pt x="64970" y="15985"/>
                      <a:pt x="65025" y="16019"/>
                    </a:cubicBezTo>
                    <a:cubicBezTo>
                      <a:pt x="65126" y="16059"/>
                      <a:pt x="65228" y="16080"/>
                      <a:pt x="65330" y="16100"/>
                    </a:cubicBezTo>
                    <a:lnTo>
                      <a:pt x="65303" y="16073"/>
                    </a:lnTo>
                    <a:lnTo>
                      <a:pt x="65344" y="16019"/>
                    </a:lnTo>
                    <a:lnTo>
                      <a:pt x="65330" y="16100"/>
                    </a:lnTo>
                    <a:cubicBezTo>
                      <a:pt x="65392" y="16161"/>
                      <a:pt x="65460" y="16222"/>
                      <a:pt x="65534" y="16270"/>
                    </a:cubicBezTo>
                    <a:cubicBezTo>
                      <a:pt x="65629" y="16318"/>
                      <a:pt x="65738" y="16318"/>
                      <a:pt x="65840" y="16352"/>
                    </a:cubicBezTo>
                    <a:cubicBezTo>
                      <a:pt x="65969" y="16420"/>
                      <a:pt x="66017" y="16576"/>
                      <a:pt x="65942" y="16705"/>
                    </a:cubicBezTo>
                    <a:cubicBezTo>
                      <a:pt x="65894" y="16800"/>
                      <a:pt x="65786" y="16854"/>
                      <a:pt x="65684" y="16834"/>
                    </a:cubicBezTo>
                    <a:cubicBezTo>
                      <a:pt x="65548" y="16793"/>
                      <a:pt x="65419" y="16746"/>
                      <a:pt x="65296" y="16685"/>
                    </a:cubicBezTo>
                    <a:cubicBezTo>
                      <a:pt x="65201" y="16644"/>
                      <a:pt x="65113" y="16562"/>
                      <a:pt x="65011" y="16555"/>
                    </a:cubicBezTo>
                    <a:cubicBezTo>
                      <a:pt x="64868" y="16542"/>
                      <a:pt x="64732" y="16603"/>
                      <a:pt x="64651" y="16725"/>
                    </a:cubicBezTo>
                    <a:cubicBezTo>
                      <a:pt x="64596" y="16793"/>
                      <a:pt x="64556" y="16929"/>
                      <a:pt x="64590" y="17004"/>
                    </a:cubicBezTo>
                    <a:cubicBezTo>
                      <a:pt x="64766" y="17391"/>
                      <a:pt x="65031" y="17690"/>
                      <a:pt x="65480" y="17819"/>
                    </a:cubicBezTo>
                    <a:cubicBezTo>
                      <a:pt x="65711" y="17901"/>
                      <a:pt x="65956" y="17949"/>
                      <a:pt x="66200" y="17969"/>
                    </a:cubicBezTo>
                    <a:cubicBezTo>
                      <a:pt x="66302" y="17983"/>
                      <a:pt x="66404" y="18003"/>
                      <a:pt x="66499" y="18044"/>
                    </a:cubicBezTo>
                    <a:cubicBezTo>
                      <a:pt x="66533" y="18057"/>
                      <a:pt x="66554" y="18085"/>
                      <a:pt x="66567" y="18119"/>
                    </a:cubicBezTo>
                    <a:cubicBezTo>
                      <a:pt x="66594" y="18186"/>
                      <a:pt x="66547" y="18248"/>
                      <a:pt x="66472" y="18214"/>
                    </a:cubicBezTo>
                    <a:cubicBezTo>
                      <a:pt x="66309" y="18146"/>
                      <a:pt x="66146" y="18078"/>
                      <a:pt x="65962" y="18105"/>
                    </a:cubicBezTo>
                    <a:cubicBezTo>
                      <a:pt x="65643" y="18159"/>
                      <a:pt x="65330" y="18125"/>
                      <a:pt x="65011" y="18098"/>
                    </a:cubicBezTo>
                    <a:cubicBezTo>
                      <a:pt x="64834" y="18105"/>
                      <a:pt x="64671" y="18003"/>
                      <a:pt x="64583" y="17847"/>
                    </a:cubicBezTo>
                    <a:cubicBezTo>
                      <a:pt x="64556" y="17786"/>
                      <a:pt x="64522" y="17724"/>
                      <a:pt x="64488" y="17663"/>
                    </a:cubicBezTo>
                    <a:cubicBezTo>
                      <a:pt x="64263" y="17310"/>
                      <a:pt x="64060" y="16963"/>
                      <a:pt x="64032" y="16528"/>
                    </a:cubicBezTo>
                    <a:cubicBezTo>
                      <a:pt x="64012" y="16182"/>
                      <a:pt x="63842" y="15869"/>
                      <a:pt x="63625" y="15590"/>
                    </a:cubicBezTo>
                    <a:cubicBezTo>
                      <a:pt x="63557" y="15516"/>
                      <a:pt x="63475" y="15448"/>
                      <a:pt x="63387" y="15393"/>
                    </a:cubicBezTo>
                    <a:cubicBezTo>
                      <a:pt x="63360" y="15380"/>
                      <a:pt x="63332" y="15380"/>
                      <a:pt x="63305" y="15393"/>
                    </a:cubicBezTo>
                    <a:cubicBezTo>
                      <a:pt x="63278" y="15407"/>
                      <a:pt x="63237" y="15455"/>
                      <a:pt x="63244" y="15468"/>
                    </a:cubicBezTo>
                    <a:cubicBezTo>
                      <a:pt x="63326" y="15733"/>
                      <a:pt x="63421" y="15991"/>
                      <a:pt x="63502" y="16250"/>
                    </a:cubicBezTo>
                    <a:cubicBezTo>
                      <a:pt x="63570" y="16454"/>
                      <a:pt x="63536" y="16671"/>
                      <a:pt x="63421" y="16848"/>
                    </a:cubicBezTo>
                    <a:cubicBezTo>
                      <a:pt x="63387" y="16902"/>
                      <a:pt x="63346" y="16963"/>
                      <a:pt x="63305" y="17018"/>
                    </a:cubicBezTo>
                    <a:cubicBezTo>
                      <a:pt x="63135" y="17208"/>
                      <a:pt x="63040" y="17412"/>
                      <a:pt x="63128" y="17677"/>
                    </a:cubicBezTo>
                    <a:cubicBezTo>
                      <a:pt x="63203" y="17901"/>
                      <a:pt x="63054" y="18173"/>
                      <a:pt x="63217" y="18384"/>
                    </a:cubicBezTo>
                    <a:cubicBezTo>
                      <a:pt x="63360" y="18567"/>
                      <a:pt x="63563" y="18723"/>
                      <a:pt x="63740" y="18880"/>
                    </a:cubicBezTo>
                    <a:cubicBezTo>
                      <a:pt x="63869" y="19002"/>
                      <a:pt x="63992" y="19118"/>
                      <a:pt x="64134" y="19226"/>
                    </a:cubicBezTo>
                    <a:cubicBezTo>
                      <a:pt x="64331" y="19376"/>
                      <a:pt x="64447" y="19607"/>
                      <a:pt x="64447" y="19851"/>
                    </a:cubicBezTo>
                    <a:cubicBezTo>
                      <a:pt x="64447" y="20130"/>
                      <a:pt x="64460" y="20402"/>
                      <a:pt x="64494" y="20674"/>
                    </a:cubicBezTo>
                    <a:cubicBezTo>
                      <a:pt x="64583" y="21204"/>
                      <a:pt x="64916" y="21612"/>
                      <a:pt x="65120" y="22081"/>
                    </a:cubicBezTo>
                    <a:cubicBezTo>
                      <a:pt x="65181" y="22216"/>
                      <a:pt x="65330" y="22250"/>
                      <a:pt x="65480" y="22244"/>
                    </a:cubicBezTo>
                    <a:cubicBezTo>
                      <a:pt x="65765" y="22223"/>
                      <a:pt x="66030" y="22176"/>
                      <a:pt x="66227" y="21931"/>
                    </a:cubicBezTo>
                    <a:cubicBezTo>
                      <a:pt x="66452" y="21659"/>
                      <a:pt x="66730" y="21748"/>
                      <a:pt x="66995" y="21883"/>
                    </a:cubicBezTo>
                    <a:cubicBezTo>
                      <a:pt x="67023" y="21897"/>
                      <a:pt x="67057" y="21931"/>
                      <a:pt x="67063" y="21958"/>
                    </a:cubicBezTo>
                    <a:cubicBezTo>
                      <a:pt x="67063" y="21979"/>
                      <a:pt x="67023" y="22006"/>
                      <a:pt x="66995" y="22026"/>
                    </a:cubicBezTo>
                    <a:cubicBezTo>
                      <a:pt x="66717" y="22230"/>
                      <a:pt x="66425" y="22427"/>
                      <a:pt x="66153" y="22645"/>
                    </a:cubicBezTo>
                    <a:cubicBezTo>
                      <a:pt x="65908" y="22862"/>
                      <a:pt x="65867" y="23229"/>
                      <a:pt x="66064" y="23487"/>
                    </a:cubicBezTo>
                    <a:cubicBezTo>
                      <a:pt x="66180" y="23623"/>
                      <a:pt x="66323" y="23732"/>
                      <a:pt x="66425" y="23868"/>
                    </a:cubicBezTo>
                    <a:cubicBezTo>
                      <a:pt x="66574" y="24072"/>
                      <a:pt x="66642" y="24316"/>
                      <a:pt x="66547" y="24554"/>
                    </a:cubicBezTo>
                    <a:cubicBezTo>
                      <a:pt x="66418" y="24874"/>
                      <a:pt x="66357" y="25213"/>
                      <a:pt x="66370" y="25560"/>
                    </a:cubicBezTo>
                    <a:cubicBezTo>
                      <a:pt x="66370" y="25730"/>
                      <a:pt x="66323" y="25900"/>
                      <a:pt x="66227" y="26043"/>
                    </a:cubicBezTo>
                    <a:cubicBezTo>
                      <a:pt x="66024" y="26362"/>
                      <a:pt x="65772" y="26654"/>
                      <a:pt x="65711" y="27042"/>
                    </a:cubicBezTo>
                    <a:cubicBezTo>
                      <a:pt x="65704" y="27082"/>
                      <a:pt x="65595" y="27137"/>
                      <a:pt x="65541" y="27137"/>
                    </a:cubicBezTo>
                    <a:cubicBezTo>
                      <a:pt x="65113" y="27096"/>
                      <a:pt x="64698" y="27048"/>
                      <a:pt x="64284" y="26994"/>
                    </a:cubicBezTo>
                    <a:cubicBezTo>
                      <a:pt x="64216" y="26987"/>
                      <a:pt x="64114" y="26953"/>
                      <a:pt x="64107" y="26912"/>
                    </a:cubicBezTo>
                    <a:cubicBezTo>
                      <a:pt x="64087" y="26817"/>
                      <a:pt x="64087" y="26715"/>
                      <a:pt x="64094" y="26620"/>
                    </a:cubicBezTo>
                    <a:lnTo>
                      <a:pt x="64080" y="26613"/>
                    </a:lnTo>
                    <a:cubicBezTo>
                      <a:pt x="64005" y="26613"/>
                      <a:pt x="63992" y="26593"/>
                      <a:pt x="64053" y="26552"/>
                    </a:cubicBezTo>
                    <a:cubicBezTo>
                      <a:pt x="64066" y="26573"/>
                      <a:pt x="64080" y="26593"/>
                      <a:pt x="64094" y="26607"/>
                    </a:cubicBezTo>
                    <a:lnTo>
                      <a:pt x="64094" y="26620"/>
                    </a:lnTo>
                    <a:cubicBezTo>
                      <a:pt x="64182" y="26668"/>
                      <a:pt x="64270" y="26715"/>
                      <a:pt x="64365" y="26749"/>
                    </a:cubicBezTo>
                    <a:cubicBezTo>
                      <a:pt x="64726" y="26892"/>
                      <a:pt x="64984" y="26783"/>
                      <a:pt x="65126" y="26444"/>
                    </a:cubicBezTo>
                    <a:cubicBezTo>
                      <a:pt x="65385" y="25839"/>
                      <a:pt x="65514" y="25193"/>
                      <a:pt x="65623" y="24554"/>
                    </a:cubicBezTo>
                    <a:cubicBezTo>
                      <a:pt x="65636" y="24446"/>
                      <a:pt x="65623" y="24344"/>
                      <a:pt x="65575" y="24255"/>
                    </a:cubicBezTo>
                    <a:cubicBezTo>
                      <a:pt x="65426" y="24017"/>
                      <a:pt x="65364" y="23739"/>
                      <a:pt x="65412" y="23460"/>
                    </a:cubicBezTo>
                    <a:cubicBezTo>
                      <a:pt x="65439" y="23277"/>
                      <a:pt x="65344" y="23127"/>
                      <a:pt x="65188" y="23025"/>
                    </a:cubicBezTo>
                    <a:cubicBezTo>
                      <a:pt x="65038" y="22916"/>
                      <a:pt x="64895" y="22828"/>
                      <a:pt x="64753" y="22726"/>
                    </a:cubicBezTo>
                    <a:cubicBezTo>
                      <a:pt x="64556" y="22590"/>
                      <a:pt x="64406" y="22386"/>
                      <a:pt x="64325" y="22155"/>
                    </a:cubicBezTo>
                    <a:cubicBezTo>
                      <a:pt x="64046" y="21374"/>
                      <a:pt x="63740" y="20606"/>
                      <a:pt x="63495" y="19818"/>
                    </a:cubicBezTo>
                    <a:cubicBezTo>
                      <a:pt x="63346" y="19335"/>
                      <a:pt x="63108" y="18948"/>
                      <a:pt x="62687" y="18662"/>
                    </a:cubicBezTo>
                    <a:cubicBezTo>
                      <a:pt x="62476" y="18526"/>
                      <a:pt x="62354" y="18295"/>
                      <a:pt x="62361" y="18044"/>
                    </a:cubicBezTo>
                    <a:cubicBezTo>
                      <a:pt x="62361" y="17357"/>
                      <a:pt x="62259" y="16671"/>
                      <a:pt x="62068" y="16005"/>
                    </a:cubicBezTo>
                    <a:cubicBezTo>
                      <a:pt x="62034" y="15869"/>
                      <a:pt x="61932" y="15754"/>
                      <a:pt x="61803" y="15706"/>
                    </a:cubicBezTo>
                    <a:cubicBezTo>
                      <a:pt x="61266" y="15516"/>
                      <a:pt x="60723" y="15366"/>
                      <a:pt x="60152" y="15570"/>
                    </a:cubicBezTo>
                    <a:cubicBezTo>
                      <a:pt x="60030" y="15611"/>
                      <a:pt x="59866" y="15550"/>
                      <a:pt x="59731" y="15577"/>
                    </a:cubicBezTo>
                    <a:cubicBezTo>
                      <a:pt x="59642" y="15611"/>
                      <a:pt x="59567" y="15686"/>
                      <a:pt x="59533" y="15781"/>
                    </a:cubicBezTo>
                    <a:cubicBezTo>
                      <a:pt x="59506" y="15951"/>
                      <a:pt x="59493" y="16121"/>
                      <a:pt x="59506" y="16290"/>
                    </a:cubicBezTo>
                    <a:cubicBezTo>
                      <a:pt x="59527" y="16841"/>
                      <a:pt x="59561" y="17391"/>
                      <a:pt x="59595" y="17942"/>
                    </a:cubicBezTo>
                    <a:cubicBezTo>
                      <a:pt x="59608" y="18220"/>
                      <a:pt x="59554" y="18485"/>
                      <a:pt x="59357" y="18710"/>
                    </a:cubicBezTo>
                    <a:cubicBezTo>
                      <a:pt x="59146" y="18948"/>
                      <a:pt x="59051" y="19260"/>
                      <a:pt x="59085" y="19573"/>
                    </a:cubicBezTo>
                    <a:cubicBezTo>
                      <a:pt x="59098" y="19790"/>
                      <a:pt x="59119" y="19974"/>
                      <a:pt x="59330" y="20103"/>
                    </a:cubicBezTo>
                    <a:cubicBezTo>
                      <a:pt x="59506" y="20218"/>
                      <a:pt x="59676" y="20382"/>
                      <a:pt x="59717" y="20579"/>
                    </a:cubicBezTo>
                    <a:cubicBezTo>
                      <a:pt x="59771" y="20871"/>
                      <a:pt x="59996" y="21143"/>
                      <a:pt x="59839" y="21469"/>
                    </a:cubicBezTo>
                    <a:cubicBezTo>
                      <a:pt x="59812" y="21530"/>
                      <a:pt x="59812" y="21605"/>
                      <a:pt x="59839" y="21666"/>
                    </a:cubicBezTo>
                    <a:cubicBezTo>
                      <a:pt x="59989" y="21938"/>
                      <a:pt x="60145" y="22210"/>
                      <a:pt x="60315" y="22468"/>
                    </a:cubicBezTo>
                    <a:cubicBezTo>
                      <a:pt x="60329" y="22488"/>
                      <a:pt x="60444" y="22475"/>
                      <a:pt x="60492" y="22448"/>
                    </a:cubicBezTo>
                    <a:cubicBezTo>
                      <a:pt x="60662" y="22346"/>
                      <a:pt x="60825" y="22318"/>
                      <a:pt x="60967" y="22475"/>
                    </a:cubicBezTo>
                    <a:cubicBezTo>
                      <a:pt x="61246" y="22794"/>
                      <a:pt x="61525" y="23093"/>
                      <a:pt x="61953" y="23215"/>
                    </a:cubicBezTo>
                    <a:cubicBezTo>
                      <a:pt x="62000" y="23229"/>
                      <a:pt x="62048" y="23331"/>
                      <a:pt x="62048" y="23385"/>
                    </a:cubicBezTo>
                    <a:cubicBezTo>
                      <a:pt x="62055" y="23555"/>
                      <a:pt x="62048" y="23725"/>
                      <a:pt x="62034" y="23895"/>
                    </a:cubicBezTo>
                    <a:cubicBezTo>
                      <a:pt x="62021" y="24011"/>
                      <a:pt x="61892" y="24065"/>
                      <a:pt x="61796" y="24004"/>
                    </a:cubicBezTo>
                    <a:cubicBezTo>
                      <a:pt x="61593" y="23875"/>
                      <a:pt x="61389" y="23739"/>
                      <a:pt x="61178" y="23610"/>
                    </a:cubicBezTo>
                    <a:cubicBezTo>
                      <a:pt x="61042" y="23508"/>
                      <a:pt x="60893" y="23413"/>
                      <a:pt x="60736" y="23338"/>
                    </a:cubicBezTo>
                    <a:cubicBezTo>
                      <a:pt x="60478" y="23229"/>
                      <a:pt x="60206" y="23154"/>
                      <a:pt x="59941" y="23052"/>
                    </a:cubicBezTo>
                    <a:cubicBezTo>
                      <a:pt x="59717" y="22964"/>
                      <a:pt x="59493" y="22862"/>
                      <a:pt x="59268" y="22767"/>
                    </a:cubicBezTo>
                    <a:cubicBezTo>
                      <a:pt x="58935" y="22828"/>
                      <a:pt x="58786" y="22522"/>
                      <a:pt x="58534" y="22414"/>
                    </a:cubicBezTo>
                    <a:cubicBezTo>
                      <a:pt x="58032" y="22203"/>
                      <a:pt x="57535" y="22067"/>
                      <a:pt x="56992" y="22162"/>
                    </a:cubicBezTo>
                    <a:cubicBezTo>
                      <a:pt x="56924" y="22176"/>
                      <a:pt x="56856" y="22189"/>
                      <a:pt x="56781" y="22189"/>
                    </a:cubicBezTo>
                    <a:cubicBezTo>
                      <a:pt x="56176" y="22189"/>
                      <a:pt x="55592" y="22121"/>
                      <a:pt x="55102" y="21714"/>
                    </a:cubicBezTo>
                    <a:cubicBezTo>
                      <a:pt x="54851" y="21523"/>
                      <a:pt x="54593" y="21347"/>
                      <a:pt x="54321" y="21190"/>
                    </a:cubicBezTo>
                    <a:cubicBezTo>
                      <a:pt x="54253" y="21143"/>
                      <a:pt x="54090" y="21204"/>
                      <a:pt x="54042" y="21285"/>
                    </a:cubicBezTo>
                    <a:cubicBezTo>
                      <a:pt x="54029" y="21313"/>
                      <a:pt x="54008" y="21340"/>
                      <a:pt x="53995" y="21374"/>
                    </a:cubicBezTo>
                    <a:cubicBezTo>
                      <a:pt x="53900" y="21666"/>
                      <a:pt x="53995" y="21911"/>
                      <a:pt x="54239" y="22101"/>
                    </a:cubicBezTo>
                    <a:cubicBezTo>
                      <a:pt x="54511" y="22318"/>
                      <a:pt x="54919" y="22318"/>
                      <a:pt x="55130" y="22631"/>
                    </a:cubicBezTo>
                    <a:cubicBezTo>
                      <a:pt x="55164" y="22672"/>
                      <a:pt x="55259" y="22685"/>
                      <a:pt x="55327" y="22699"/>
                    </a:cubicBezTo>
                    <a:cubicBezTo>
                      <a:pt x="55469" y="22719"/>
                      <a:pt x="55592" y="22794"/>
                      <a:pt x="55680" y="22903"/>
                    </a:cubicBezTo>
                    <a:cubicBezTo>
                      <a:pt x="55884" y="23141"/>
                      <a:pt x="56074" y="23385"/>
                      <a:pt x="56265" y="23630"/>
                    </a:cubicBezTo>
                    <a:cubicBezTo>
                      <a:pt x="56360" y="23746"/>
                      <a:pt x="56339" y="23909"/>
                      <a:pt x="56231" y="24004"/>
                    </a:cubicBezTo>
                    <a:cubicBezTo>
                      <a:pt x="56027" y="24181"/>
                      <a:pt x="55768" y="24310"/>
                      <a:pt x="55694" y="24602"/>
                    </a:cubicBezTo>
                    <a:cubicBezTo>
                      <a:pt x="55687" y="24622"/>
                      <a:pt x="55633" y="24649"/>
                      <a:pt x="55619" y="24643"/>
                    </a:cubicBezTo>
                    <a:cubicBezTo>
                      <a:pt x="55565" y="24609"/>
                      <a:pt x="55490" y="24575"/>
                      <a:pt x="55469" y="24520"/>
                    </a:cubicBezTo>
                    <a:cubicBezTo>
                      <a:pt x="55422" y="24398"/>
                      <a:pt x="55415" y="24255"/>
                      <a:pt x="55361" y="24126"/>
                    </a:cubicBezTo>
                    <a:cubicBezTo>
                      <a:pt x="55293" y="23956"/>
                      <a:pt x="55068" y="23868"/>
                      <a:pt x="54926" y="23929"/>
                    </a:cubicBezTo>
                    <a:cubicBezTo>
                      <a:pt x="54674" y="24045"/>
                      <a:pt x="54457" y="24235"/>
                      <a:pt x="54151" y="24201"/>
                    </a:cubicBezTo>
                    <a:cubicBezTo>
                      <a:pt x="54117" y="24201"/>
                      <a:pt x="54083" y="24221"/>
                      <a:pt x="54063" y="24255"/>
                    </a:cubicBezTo>
                    <a:cubicBezTo>
                      <a:pt x="53954" y="24520"/>
                      <a:pt x="53736" y="24581"/>
                      <a:pt x="53471" y="24568"/>
                    </a:cubicBezTo>
                    <a:cubicBezTo>
                      <a:pt x="53200" y="24547"/>
                      <a:pt x="52948" y="24629"/>
                      <a:pt x="52799" y="24813"/>
                    </a:cubicBezTo>
                    <a:cubicBezTo>
                      <a:pt x="52608" y="25044"/>
                      <a:pt x="52330" y="25091"/>
                      <a:pt x="52099" y="25247"/>
                    </a:cubicBezTo>
                    <a:cubicBezTo>
                      <a:pt x="52031" y="25295"/>
                      <a:pt x="51902" y="25261"/>
                      <a:pt x="51800" y="25268"/>
                    </a:cubicBezTo>
                    <a:cubicBezTo>
                      <a:pt x="51800" y="25207"/>
                      <a:pt x="51800" y="25139"/>
                      <a:pt x="51800" y="25078"/>
                    </a:cubicBezTo>
                    <a:cubicBezTo>
                      <a:pt x="51854" y="24792"/>
                      <a:pt x="51745" y="24561"/>
                      <a:pt x="51555" y="24357"/>
                    </a:cubicBezTo>
                    <a:cubicBezTo>
                      <a:pt x="51324" y="24337"/>
                      <a:pt x="51140" y="24391"/>
                      <a:pt x="51066" y="24636"/>
                    </a:cubicBezTo>
                    <a:cubicBezTo>
                      <a:pt x="51052" y="24690"/>
                      <a:pt x="50977" y="24758"/>
                      <a:pt x="50930" y="24758"/>
                    </a:cubicBezTo>
                    <a:cubicBezTo>
                      <a:pt x="50712" y="24751"/>
                      <a:pt x="50665" y="24969"/>
                      <a:pt x="50515" y="25037"/>
                    </a:cubicBezTo>
                    <a:cubicBezTo>
                      <a:pt x="50352" y="25098"/>
                      <a:pt x="50182" y="25139"/>
                      <a:pt x="50005" y="25173"/>
                    </a:cubicBezTo>
                    <a:cubicBezTo>
                      <a:pt x="49774" y="25241"/>
                      <a:pt x="49564" y="25377"/>
                      <a:pt x="49414" y="25567"/>
                    </a:cubicBezTo>
                    <a:cubicBezTo>
                      <a:pt x="49027" y="26015"/>
                      <a:pt x="48639" y="26457"/>
                      <a:pt x="48123" y="26777"/>
                    </a:cubicBezTo>
                    <a:cubicBezTo>
                      <a:pt x="48007" y="26845"/>
                      <a:pt x="47926" y="26974"/>
                      <a:pt x="47912" y="27110"/>
                    </a:cubicBezTo>
                    <a:cubicBezTo>
                      <a:pt x="47899" y="27279"/>
                      <a:pt x="47872" y="27449"/>
                      <a:pt x="47831" y="27619"/>
                    </a:cubicBezTo>
                    <a:cubicBezTo>
                      <a:pt x="47810" y="27687"/>
                      <a:pt x="47770" y="27742"/>
                      <a:pt x="47722" y="27789"/>
                    </a:cubicBezTo>
                    <a:cubicBezTo>
                      <a:pt x="47437" y="28061"/>
                      <a:pt x="46873" y="28095"/>
                      <a:pt x="46662" y="27864"/>
                    </a:cubicBezTo>
                    <a:cubicBezTo>
                      <a:pt x="46519" y="27714"/>
                      <a:pt x="46363" y="27572"/>
                      <a:pt x="46220" y="27422"/>
                    </a:cubicBezTo>
                    <a:cubicBezTo>
                      <a:pt x="46084" y="27300"/>
                      <a:pt x="46084" y="27082"/>
                      <a:pt x="46227" y="26967"/>
                    </a:cubicBezTo>
                    <a:cubicBezTo>
                      <a:pt x="46397" y="26845"/>
                      <a:pt x="46580" y="26736"/>
                      <a:pt x="46750" y="26627"/>
                    </a:cubicBezTo>
                    <a:cubicBezTo>
                      <a:pt x="46859" y="26539"/>
                      <a:pt x="46879" y="26376"/>
                      <a:pt x="46791" y="26260"/>
                    </a:cubicBezTo>
                    <a:cubicBezTo>
                      <a:pt x="46655" y="26104"/>
                      <a:pt x="46492" y="25968"/>
                      <a:pt x="46370" y="25798"/>
                    </a:cubicBezTo>
                    <a:cubicBezTo>
                      <a:pt x="46173" y="25499"/>
                      <a:pt x="45806" y="25349"/>
                      <a:pt x="45452" y="25431"/>
                    </a:cubicBezTo>
                    <a:cubicBezTo>
                      <a:pt x="45180" y="25479"/>
                      <a:pt x="44902" y="25479"/>
                      <a:pt x="44623" y="25424"/>
                    </a:cubicBezTo>
                    <a:cubicBezTo>
                      <a:pt x="44589" y="25431"/>
                      <a:pt x="44562" y="25445"/>
                      <a:pt x="44542" y="25465"/>
                    </a:cubicBezTo>
                    <a:cubicBezTo>
                      <a:pt x="44487" y="25513"/>
                      <a:pt x="44494" y="25601"/>
                      <a:pt x="44555" y="25635"/>
                    </a:cubicBezTo>
                    <a:cubicBezTo>
                      <a:pt x="45065" y="26009"/>
                      <a:pt x="45208" y="26505"/>
                      <a:pt x="45126" y="27096"/>
                    </a:cubicBezTo>
                    <a:cubicBezTo>
                      <a:pt x="45106" y="27232"/>
                      <a:pt x="45099" y="27368"/>
                      <a:pt x="45099" y="27504"/>
                    </a:cubicBezTo>
                    <a:cubicBezTo>
                      <a:pt x="45085" y="27646"/>
                      <a:pt x="45160" y="27782"/>
                      <a:pt x="45289" y="27844"/>
                    </a:cubicBezTo>
                    <a:cubicBezTo>
                      <a:pt x="45547" y="27966"/>
                      <a:pt x="45629" y="28177"/>
                      <a:pt x="45629" y="28428"/>
                    </a:cubicBezTo>
                    <a:cubicBezTo>
                      <a:pt x="45629" y="28571"/>
                      <a:pt x="45615" y="28707"/>
                      <a:pt x="45602" y="28843"/>
                    </a:cubicBezTo>
                    <a:cubicBezTo>
                      <a:pt x="45588" y="28972"/>
                      <a:pt x="45432" y="29101"/>
                      <a:pt x="45309" y="29080"/>
                    </a:cubicBezTo>
                    <a:cubicBezTo>
                      <a:pt x="45099" y="29040"/>
                      <a:pt x="44895" y="29006"/>
                      <a:pt x="44691" y="28951"/>
                    </a:cubicBezTo>
                    <a:cubicBezTo>
                      <a:pt x="44392" y="28877"/>
                      <a:pt x="44141" y="28904"/>
                      <a:pt x="43950" y="29176"/>
                    </a:cubicBezTo>
                    <a:cubicBezTo>
                      <a:pt x="43848" y="29318"/>
                      <a:pt x="43726" y="29441"/>
                      <a:pt x="43583" y="29543"/>
                    </a:cubicBezTo>
                    <a:cubicBezTo>
                      <a:pt x="43373" y="29685"/>
                      <a:pt x="43237" y="29876"/>
                      <a:pt x="43094" y="30073"/>
                    </a:cubicBezTo>
                    <a:cubicBezTo>
                      <a:pt x="42781" y="30494"/>
                      <a:pt x="42584" y="30657"/>
                      <a:pt x="43121" y="31221"/>
                    </a:cubicBezTo>
                    <a:cubicBezTo>
                      <a:pt x="43169" y="31269"/>
                      <a:pt x="43210" y="31330"/>
                      <a:pt x="43237" y="31391"/>
                    </a:cubicBezTo>
                    <a:cubicBezTo>
                      <a:pt x="43305" y="31534"/>
                      <a:pt x="43243" y="31656"/>
                      <a:pt x="43169" y="31778"/>
                    </a:cubicBezTo>
                    <a:cubicBezTo>
                      <a:pt x="43094" y="31894"/>
                      <a:pt x="42917" y="31969"/>
                      <a:pt x="42809" y="31914"/>
                    </a:cubicBezTo>
                    <a:cubicBezTo>
                      <a:pt x="42312" y="31663"/>
                      <a:pt x="41742" y="31561"/>
                      <a:pt x="41293" y="31208"/>
                    </a:cubicBezTo>
                    <a:cubicBezTo>
                      <a:pt x="41211" y="31146"/>
                      <a:pt x="41089" y="31140"/>
                      <a:pt x="40994" y="31112"/>
                    </a:cubicBezTo>
                    <a:cubicBezTo>
                      <a:pt x="40885" y="31092"/>
                      <a:pt x="40783" y="31146"/>
                      <a:pt x="40729" y="31235"/>
                    </a:cubicBezTo>
                    <a:cubicBezTo>
                      <a:pt x="40675" y="31364"/>
                      <a:pt x="40627" y="31493"/>
                      <a:pt x="40579" y="31622"/>
                    </a:cubicBezTo>
                    <a:cubicBezTo>
                      <a:pt x="40525" y="31751"/>
                      <a:pt x="40559" y="31901"/>
                      <a:pt x="40654" y="32003"/>
                    </a:cubicBezTo>
                    <a:cubicBezTo>
                      <a:pt x="40865" y="32241"/>
                      <a:pt x="41096" y="32451"/>
                      <a:pt x="41449" y="32451"/>
                    </a:cubicBezTo>
                    <a:cubicBezTo>
                      <a:pt x="41517" y="32465"/>
                      <a:pt x="41585" y="32485"/>
                      <a:pt x="41646" y="32519"/>
                    </a:cubicBezTo>
                    <a:cubicBezTo>
                      <a:pt x="41742" y="32574"/>
                      <a:pt x="41789" y="32675"/>
                      <a:pt x="41776" y="32777"/>
                    </a:cubicBezTo>
                    <a:cubicBezTo>
                      <a:pt x="41762" y="32961"/>
                      <a:pt x="41606" y="33090"/>
                      <a:pt x="41429" y="33083"/>
                    </a:cubicBezTo>
                    <a:cubicBezTo>
                      <a:pt x="41082" y="33036"/>
                      <a:pt x="40729" y="32988"/>
                      <a:pt x="40491" y="32682"/>
                    </a:cubicBezTo>
                    <a:cubicBezTo>
                      <a:pt x="40355" y="32512"/>
                      <a:pt x="40138" y="32472"/>
                      <a:pt x="39934" y="32424"/>
                    </a:cubicBezTo>
                    <a:cubicBezTo>
                      <a:pt x="39791" y="32397"/>
                      <a:pt x="39682" y="32288"/>
                      <a:pt x="39648" y="32152"/>
                    </a:cubicBezTo>
                    <a:cubicBezTo>
                      <a:pt x="39580" y="31846"/>
                      <a:pt x="39458" y="31561"/>
                      <a:pt x="39288" y="31303"/>
                    </a:cubicBezTo>
                    <a:cubicBezTo>
                      <a:pt x="39159" y="31119"/>
                      <a:pt x="39173" y="30929"/>
                      <a:pt x="39200" y="30711"/>
                    </a:cubicBezTo>
                    <a:cubicBezTo>
                      <a:pt x="39261" y="30195"/>
                      <a:pt x="39098" y="29937"/>
                      <a:pt x="38615" y="29746"/>
                    </a:cubicBezTo>
                    <a:cubicBezTo>
                      <a:pt x="38418" y="29672"/>
                      <a:pt x="38235" y="29604"/>
                      <a:pt x="38092" y="29434"/>
                    </a:cubicBezTo>
                    <a:cubicBezTo>
                      <a:pt x="37949" y="29264"/>
                      <a:pt x="37698" y="29176"/>
                      <a:pt x="37610" y="28944"/>
                    </a:cubicBezTo>
                    <a:lnTo>
                      <a:pt x="37569" y="28944"/>
                    </a:lnTo>
                    <a:cubicBezTo>
                      <a:pt x="37569" y="28924"/>
                      <a:pt x="37555" y="28917"/>
                      <a:pt x="37548" y="28897"/>
                    </a:cubicBezTo>
                    <a:cubicBezTo>
                      <a:pt x="37487" y="28877"/>
                      <a:pt x="37433" y="28829"/>
                      <a:pt x="37406" y="28768"/>
                    </a:cubicBezTo>
                    <a:cubicBezTo>
                      <a:pt x="37385" y="28761"/>
                      <a:pt x="37379" y="28747"/>
                      <a:pt x="37351" y="28747"/>
                    </a:cubicBezTo>
                    <a:lnTo>
                      <a:pt x="37351" y="28693"/>
                    </a:lnTo>
                    <a:lnTo>
                      <a:pt x="37379" y="28720"/>
                    </a:lnTo>
                    <a:cubicBezTo>
                      <a:pt x="37385" y="28741"/>
                      <a:pt x="37399" y="28754"/>
                      <a:pt x="37406" y="28768"/>
                    </a:cubicBezTo>
                    <a:cubicBezTo>
                      <a:pt x="37474" y="28781"/>
                      <a:pt x="37528" y="28836"/>
                      <a:pt x="37548" y="28897"/>
                    </a:cubicBezTo>
                    <a:cubicBezTo>
                      <a:pt x="37562" y="28910"/>
                      <a:pt x="37576" y="28917"/>
                      <a:pt x="37596" y="28924"/>
                    </a:cubicBezTo>
                    <a:cubicBezTo>
                      <a:pt x="37596" y="28931"/>
                      <a:pt x="37603" y="28938"/>
                      <a:pt x="37610" y="28951"/>
                    </a:cubicBezTo>
                    <a:cubicBezTo>
                      <a:pt x="37922" y="28944"/>
                      <a:pt x="38201" y="29053"/>
                      <a:pt x="38486" y="29162"/>
                    </a:cubicBezTo>
                    <a:cubicBezTo>
                      <a:pt x="39241" y="29447"/>
                      <a:pt x="40022" y="29651"/>
                      <a:pt x="40817" y="29780"/>
                    </a:cubicBezTo>
                    <a:cubicBezTo>
                      <a:pt x="41409" y="29876"/>
                      <a:pt x="42020" y="29801"/>
                      <a:pt x="42571" y="29549"/>
                    </a:cubicBezTo>
                    <a:cubicBezTo>
                      <a:pt x="42666" y="29515"/>
                      <a:pt x="42761" y="29461"/>
                      <a:pt x="42836" y="29386"/>
                    </a:cubicBezTo>
                    <a:cubicBezTo>
                      <a:pt x="43176" y="29026"/>
                      <a:pt x="43434" y="28618"/>
                      <a:pt x="43488" y="28122"/>
                    </a:cubicBezTo>
                    <a:cubicBezTo>
                      <a:pt x="43509" y="27986"/>
                      <a:pt x="43481" y="27844"/>
                      <a:pt x="43413" y="27728"/>
                    </a:cubicBezTo>
                    <a:cubicBezTo>
                      <a:pt x="43189" y="27429"/>
                      <a:pt x="43033" y="27069"/>
                      <a:pt x="42645" y="26906"/>
                    </a:cubicBezTo>
                    <a:cubicBezTo>
                      <a:pt x="42489" y="26838"/>
                      <a:pt x="42360" y="26695"/>
                      <a:pt x="42238" y="26579"/>
                    </a:cubicBezTo>
                    <a:cubicBezTo>
                      <a:pt x="42088" y="26444"/>
                      <a:pt x="41898" y="26348"/>
                      <a:pt x="41694" y="26321"/>
                    </a:cubicBezTo>
                    <a:cubicBezTo>
                      <a:pt x="41347" y="26260"/>
                      <a:pt x="41021" y="26111"/>
                      <a:pt x="40749" y="25886"/>
                    </a:cubicBezTo>
                    <a:cubicBezTo>
                      <a:pt x="40471" y="25676"/>
                      <a:pt x="40179" y="25479"/>
                      <a:pt x="39873" y="25315"/>
                    </a:cubicBezTo>
                    <a:cubicBezTo>
                      <a:pt x="39003" y="24813"/>
                      <a:pt x="38758" y="24751"/>
                      <a:pt x="37773" y="24751"/>
                    </a:cubicBezTo>
                    <a:cubicBezTo>
                      <a:pt x="37637" y="24751"/>
                      <a:pt x="37494" y="24813"/>
                      <a:pt x="37358" y="24813"/>
                    </a:cubicBezTo>
                    <a:cubicBezTo>
                      <a:pt x="37181" y="24806"/>
                      <a:pt x="37012" y="24785"/>
                      <a:pt x="36842" y="24751"/>
                    </a:cubicBezTo>
                    <a:cubicBezTo>
                      <a:pt x="36685" y="24717"/>
                      <a:pt x="36747" y="24615"/>
                      <a:pt x="36781" y="24520"/>
                    </a:cubicBezTo>
                    <a:cubicBezTo>
                      <a:pt x="36828" y="24418"/>
                      <a:pt x="36794" y="24303"/>
                      <a:pt x="36706" y="24242"/>
                    </a:cubicBezTo>
                    <a:cubicBezTo>
                      <a:pt x="36590" y="24160"/>
                      <a:pt x="36468" y="24092"/>
                      <a:pt x="36346" y="24038"/>
                    </a:cubicBezTo>
                    <a:cubicBezTo>
                      <a:pt x="36216" y="23963"/>
                      <a:pt x="36060" y="23983"/>
                      <a:pt x="35958" y="24092"/>
                    </a:cubicBezTo>
                    <a:cubicBezTo>
                      <a:pt x="35802" y="24255"/>
                      <a:pt x="35639" y="24357"/>
                      <a:pt x="35401" y="24269"/>
                    </a:cubicBezTo>
                    <a:cubicBezTo>
                      <a:pt x="35197" y="24187"/>
                      <a:pt x="34993" y="24214"/>
                      <a:pt x="34783" y="24248"/>
                    </a:cubicBezTo>
                    <a:cubicBezTo>
                      <a:pt x="34694" y="24262"/>
                      <a:pt x="34585" y="24194"/>
                      <a:pt x="34504" y="24140"/>
                    </a:cubicBezTo>
                    <a:cubicBezTo>
                      <a:pt x="34456" y="24092"/>
                      <a:pt x="34422" y="24031"/>
                      <a:pt x="34416" y="23963"/>
                    </a:cubicBezTo>
                    <a:cubicBezTo>
                      <a:pt x="34395" y="23895"/>
                      <a:pt x="34450" y="23848"/>
                      <a:pt x="34538" y="23848"/>
                    </a:cubicBezTo>
                    <a:cubicBezTo>
                      <a:pt x="34721" y="23848"/>
                      <a:pt x="34891" y="23793"/>
                      <a:pt x="35027" y="23684"/>
                    </a:cubicBezTo>
                    <a:cubicBezTo>
                      <a:pt x="35163" y="23576"/>
                      <a:pt x="35299" y="23460"/>
                      <a:pt x="35435" y="23351"/>
                    </a:cubicBezTo>
                    <a:cubicBezTo>
                      <a:pt x="35510" y="23290"/>
                      <a:pt x="35476" y="23148"/>
                      <a:pt x="35381" y="23100"/>
                    </a:cubicBezTo>
                    <a:cubicBezTo>
                      <a:pt x="34925" y="22835"/>
                      <a:pt x="34416" y="22692"/>
                      <a:pt x="33913" y="22536"/>
                    </a:cubicBezTo>
                    <a:cubicBezTo>
                      <a:pt x="33845" y="22515"/>
                      <a:pt x="33729" y="22597"/>
                      <a:pt x="33641" y="22651"/>
                    </a:cubicBezTo>
                    <a:cubicBezTo>
                      <a:pt x="33593" y="22699"/>
                      <a:pt x="33552" y="22753"/>
                      <a:pt x="33518" y="22821"/>
                    </a:cubicBezTo>
                    <a:cubicBezTo>
                      <a:pt x="33471" y="22896"/>
                      <a:pt x="33417" y="22916"/>
                      <a:pt x="33376" y="22876"/>
                    </a:cubicBezTo>
                    <a:cubicBezTo>
                      <a:pt x="33349" y="22855"/>
                      <a:pt x="33335" y="22821"/>
                      <a:pt x="33335" y="22787"/>
                    </a:cubicBezTo>
                    <a:cubicBezTo>
                      <a:pt x="33335" y="22685"/>
                      <a:pt x="33349" y="22583"/>
                      <a:pt x="33349" y="22482"/>
                    </a:cubicBezTo>
                    <a:cubicBezTo>
                      <a:pt x="33342" y="22121"/>
                      <a:pt x="32907" y="21951"/>
                      <a:pt x="32669" y="22210"/>
                    </a:cubicBezTo>
                    <a:cubicBezTo>
                      <a:pt x="32553" y="22291"/>
                      <a:pt x="32479" y="22414"/>
                      <a:pt x="32465" y="22549"/>
                    </a:cubicBezTo>
                    <a:cubicBezTo>
                      <a:pt x="32451" y="22651"/>
                      <a:pt x="32424" y="22753"/>
                      <a:pt x="32377" y="22848"/>
                    </a:cubicBezTo>
                    <a:cubicBezTo>
                      <a:pt x="32350" y="22896"/>
                      <a:pt x="32268" y="22923"/>
                      <a:pt x="32207" y="22944"/>
                    </a:cubicBezTo>
                    <a:cubicBezTo>
                      <a:pt x="32193" y="22950"/>
                      <a:pt x="32146" y="22903"/>
                      <a:pt x="32139" y="22876"/>
                    </a:cubicBezTo>
                    <a:cubicBezTo>
                      <a:pt x="32098" y="22699"/>
                      <a:pt x="32044" y="22556"/>
                      <a:pt x="31806" y="22570"/>
                    </a:cubicBezTo>
                    <a:cubicBezTo>
                      <a:pt x="31677" y="22577"/>
                      <a:pt x="31677" y="22441"/>
                      <a:pt x="31656" y="22346"/>
                    </a:cubicBezTo>
                    <a:cubicBezTo>
                      <a:pt x="31588" y="22108"/>
                      <a:pt x="31371" y="22053"/>
                      <a:pt x="31276" y="22189"/>
                    </a:cubicBezTo>
                    <a:cubicBezTo>
                      <a:pt x="31086" y="22454"/>
                      <a:pt x="30712" y="22468"/>
                      <a:pt x="30549" y="22740"/>
                    </a:cubicBezTo>
                    <a:cubicBezTo>
                      <a:pt x="30263" y="22781"/>
                      <a:pt x="30086" y="23018"/>
                      <a:pt x="29821" y="23100"/>
                    </a:cubicBezTo>
                    <a:cubicBezTo>
                      <a:pt x="29794" y="23107"/>
                      <a:pt x="29767" y="23114"/>
                      <a:pt x="29733" y="23120"/>
                    </a:cubicBezTo>
                    <a:cubicBezTo>
                      <a:pt x="29733" y="23127"/>
                      <a:pt x="29733" y="23134"/>
                      <a:pt x="29733" y="23141"/>
                    </a:cubicBezTo>
                    <a:lnTo>
                      <a:pt x="29686" y="23182"/>
                    </a:lnTo>
                    <a:lnTo>
                      <a:pt x="29720" y="23120"/>
                    </a:lnTo>
                    <a:lnTo>
                      <a:pt x="29733" y="23120"/>
                    </a:lnTo>
                    <a:cubicBezTo>
                      <a:pt x="29747" y="23066"/>
                      <a:pt x="29740" y="23012"/>
                      <a:pt x="29713" y="22957"/>
                    </a:cubicBezTo>
                    <a:cubicBezTo>
                      <a:pt x="29686" y="22950"/>
                      <a:pt x="29658" y="22944"/>
                      <a:pt x="29631" y="22937"/>
                    </a:cubicBezTo>
                    <a:cubicBezTo>
                      <a:pt x="29183" y="22930"/>
                      <a:pt x="29135" y="22984"/>
                      <a:pt x="29244" y="23379"/>
                    </a:cubicBezTo>
                    <a:cubicBezTo>
                      <a:pt x="29257" y="23433"/>
                      <a:pt x="29264" y="23494"/>
                      <a:pt x="29271" y="23555"/>
                    </a:cubicBezTo>
                    <a:lnTo>
                      <a:pt x="29298" y="23555"/>
                    </a:lnTo>
                    <a:lnTo>
                      <a:pt x="29339" y="23603"/>
                    </a:lnTo>
                    <a:lnTo>
                      <a:pt x="29278" y="23576"/>
                    </a:lnTo>
                    <a:cubicBezTo>
                      <a:pt x="29278" y="23569"/>
                      <a:pt x="29278" y="23562"/>
                      <a:pt x="29271" y="23555"/>
                    </a:cubicBezTo>
                    <a:cubicBezTo>
                      <a:pt x="28850" y="23528"/>
                      <a:pt x="28496" y="23759"/>
                      <a:pt x="28122" y="23909"/>
                    </a:cubicBezTo>
                    <a:cubicBezTo>
                      <a:pt x="28095" y="23929"/>
                      <a:pt x="28088" y="24038"/>
                      <a:pt x="28095" y="24099"/>
                    </a:cubicBezTo>
                    <a:cubicBezTo>
                      <a:pt x="28109" y="24194"/>
                      <a:pt x="28184" y="24296"/>
                      <a:pt x="28156" y="24378"/>
                    </a:cubicBezTo>
                    <a:cubicBezTo>
                      <a:pt x="28122" y="24500"/>
                      <a:pt x="27973" y="24439"/>
                      <a:pt x="27885" y="24466"/>
                    </a:cubicBezTo>
                    <a:cubicBezTo>
                      <a:pt x="27721" y="24514"/>
                      <a:pt x="27552" y="24568"/>
                      <a:pt x="27388" y="24615"/>
                    </a:cubicBezTo>
                    <a:lnTo>
                      <a:pt x="27416" y="24602"/>
                    </a:lnTo>
                    <a:lnTo>
                      <a:pt x="27388" y="24602"/>
                    </a:lnTo>
                    <a:cubicBezTo>
                      <a:pt x="27402" y="24507"/>
                      <a:pt x="27409" y="24412"/>
                      <a:pt x="27402" y="24316"/>
                    </a:cubicBezTo>
                    <a:cubicBezTo>
                      <a:pt x="27375" y="24214"/>
                      <a:pt x="27280" y="24147"/>
                      <a:pt x="27171" y="24147"/>
                    </a:cubicBezTo>
                    <a:cubicBezTo>
                      <a:pt x="27123" y="24147"/>
                      <a:pt x="27028" y="24235"/>
                      <a:pt x="27042" y="24255"/>
                    </a:cubicBezTo>
                    <a:cubicBezTo>
                      <a:pt x="27083" y="24378"/>
                      <a:pt x="27130" y="24493"/>
                      <a:pt x="27185" y="24609"/>
                    </a:cubicBezTo>
                    <a:lnTo>
                      <a:pt x="27164" y="24609"/>
                    </a:lnTo>
                    <a:lnTo>
                      <a:pt x="27198" y="24622"/>
                    </a:lnTo>
                    <a:cubicBezTo>
                      <a:pt x="26926" y="24588"/>
                      <a:pt x="26661" y="24738"/>
                      <a:pt x="26559" y="24989"/>
                    </a:cubicBezTo>
                    <a:lnTo>
                      <a:pt x="26573" y="24989"/>
                    </a:lnTo>
                    <a:cubicBezTo>
                      <a:pt x="26532" y="24962"/>
                      <a:pt x="26648" y="25098"/>
                      <a:pt x="26546" y="25016"/>
                    </a:cubicBezTo>
                    <a:cubicBezTo>
                      <a:pt x="26546" y="25003"/>
                      <a:pt x="26553" y="24996"/>
                      <a:pt x="26559" y="24989"/>
                    </a:cubicBezTo>
                    <a:cubicBezTo>
                      <a:pt x="26457" y="24989"/>
                      <a:pt x="26356" y="24989"/>
                      <a:pt x="26254" y="24996"/>
                    </a:cubicBezTo>
                    <a:cubicBezTo>
                      <a:pt x="26077" y="24996"/>
                      <a:pt x="25914" y="25112"/>
                      <a:pt x="25859" y="25281"/>
                    </a:cubicBezTo>
                    <a:cubicBezTo>
                      <a:pt x="25785" y="25492"/>
                      <a:pt x="25778" y="25682"/>
                      <a:pt x="25982" y="25832"/>
                    </a:cubicBezTo>
                    <a:cubicBezTo>
                      <a:pt x="26043" y="25873"/>
                      <a:pt x="26104" y="25913"/>
                      <a:pt x="26152" y="25954"/>
                    </a:cubicBezTo>
                    <a:cubicBezTo>
                      <a:pt x="26226" y="26022"/>
                      <a:pt x="26206" y="26145"/>
                      <a:pt x="26104" y="26212"/>
                    </a:cubicBezTo>
                    <a:cubicBezTo>
                      <a:pt x="25995" y="26287"/>
                      <a:pt x="25880" y="26396"/>
                      <a:pt x="25723" y="26328"/>
                    </a:cubicBezTo>
                    <a:cubicBezTo>
                      <a:pt x="25560" y="26260"/>
                      <a:pt x="25384" y="26280"/>
                      <a:pt x="25207" y="26314"/>
                    </a:cubicBezTo>
                    <a:cubicBezTo>
                      <a:pt x="25098" y="26321"/>
                      <a:pt x="25010" y="26219"/>
                      <a:pt x="25037" y="26117"/>
                    </a:cubicBezTo>
                    <a:cubicBezTo>
                      <a:pt x="25091" y="25954"/>
                      <a:pt x="25159" y="25798"/>
                      <a:pt x="25214" y="25635"/>
                    </a:cubicBezTo>
                    <a:cubicBezTo>
                      <a:pt x="25221" y="25614"/>
                      <a:pt x="25187" y="25574"/>
                      <a:pt x="25159" y="25560"/>
                    </a:cubicBezTo>
                    <a:cubicBezTo>
                      <a:pt x="25132" y="25546"/>
                      <a:pt x="25105" y="25546"/>
                      <a:pt x="25078" y="25560"/>
                    </a:cubicBezTo>
                    <a:cubicBezTo>
                      <a:pt x="24833" y="25805"/>
                      <a:pt x="24582" y="26043"/>
                      <a:pt x="24357" y="26301"/>
                    </a:cubicBezTo>
                    <a:cubicBezTo>
                      <a:pt x="24276" y="26389"/>
                      <a:pt x="24357" y="26491"/>
                      <a:pt x="24412" y="26573"/>
                    </a:cubicBezTo>
                    <a:cubicBezTo>
                      <a:pt x="24521" y="26709"/>
                      <a:pt x="24480" y="26817"/>
                      <a:pt x="24357" y="26933"/>
                    </a:cubicBezTo>
                    <a:cubicBezTo>
                      <a:pt x="24317" y="26974"/>
                      <a:pt x="24290" y="27028"/>
                      <a:pt x="24269" y="27082"/>
                    </a:cubicBezTo>
                    <a:cubicBezTo>
                      <a:pt x="24391" y="27089"/>
                      <a:pt x="24521" y="27082"/>
                      <a:pt x="24643" y="27069"/>
                    </a:cubicBezTo>
                    <a:cubicBezTo>
                      <a:pt x="24888" y="27028"/>
                      <a:pt x="25125" y="26940"/>
                      <a:pt x="25363" y="26899"/>
                    </a:cubicBezTo>
                    <a:cubicBezTo>
                      <a:pt x="25506" y="26892"/>
                      <a:pt x="25649" y="26906"/>
                      <a:pt x="25785" y="26940"/>
                    </a:cubicBezTo>
                    <a:cubicBezTo>
                      <a:pt x="25805" y="26940"/>
                      <a:pt x="25825" y="26967"/>
                      <a:pt x="25853" y="26980"/>
                    </a:cubicBezTo>
                    <a:cubicBezTo>
                      <a:pt x="25825" y="27008"/>
                      <a:pt x="25805" y="27028"/>
                      <a:pt x="25771" y="27048"/>
                    </a:cubicBezTo>
                    <a:cubicBezTo>
                      <a:pt x="25649" y="27110"/>
                      <a:pt x="25526" y="27178"/>
                      <a:pt x="25397" y="27239"/>
                    </a:cubicBezTo>
                    <a:cubicBezTo>
                      <a:pt x="25336" y="27259"/>
                      <a:pt x="25268" y="27279"/>
                      <a:pt x="25193" y="27286"/>
                    </a:cubicBezTo>
                    <a:cubicBezTo>
                      <a:pt x="25010" y="27320"/>
                      <a:pt x="25003" y="27436"/>
                      <a:pt x="25051" y="27585"/>
                    </a:cubicBezTo>
                    <a:cubicBezTo>
                      <a:pt x="24949" y="27660"/>
                      <a:pt x="24799" y="27714"/>
                      <a:pt x="24752" y="27816"/>
                    </a:cubicBezTo>
                    <a:cubicBezTo>
                      <a:pt x="24704" y="27918"/>
                      <a:pt x="24758" y="28081"/>
                      <a:pt x="24745" y="28211"/>
                    </a:cubicBezTo>
                    <a:cubicBezTo>
                      <a:pt x="24738" y="28272"/>
                      <a:pt x="24677" y="28326"/>
                      <a:pt x="24643" y="28380"/>
                    </a:cubicBezTo>
                    <a:cubicBezTo>
                      <a:pt x="24589" y="28469"/>
                      <a:pt x="24487" y="28564"/>
                      <a:pt x="24493" y="28645"/>
                    </a:cubicBezTo>
                    <a:cubicBezTo>
                      <a:pt x="24521" y="28856"/>
                      <a:pt x="24405" y="28972"/>
                      <a:pt x="24256" y="29046"/>
                    </a:cubicBezTo>
                    <a:cubicBezTo>
                      <a:pt x="24058" y="29148"/>
                      <a:pt x="23916" y="29257"/>
                      <a:pt x="23868" y="29495"/>
                    </a:cubicBezTo>
                    <a:cubicBezTo>
                      <a:pt x="23827" y="29692"/>
                      <a:pt x="23651" y="29862"/>
                      <a:pt x="23630" y="30059"/>
                    </a:cubicBezTo>
                    <a:cubicBezTo>
                      <a:pt x="23610" y="30249"/>
                      <a:pt x="23610" y="30378"/>
                      <a:pt x="23406" y="30446"/>
                    </a:cubicBezTo>
                    <a:cubicBezTo>
                      <a:pt x="23304" y="30487"/>
                      <a:pt x="23250" y="30596"/>
                      <a:pt x="23284" y="30698"/>
                    </a:cubicBezTo>
                    <a:cubicBezTo>
                      <a:pt x="23352" y="30895"/>
                      <a:pt x="23352" y="31106"/>
                      <a:pt x="23284" y="31303"/>
                    </a:cubicBezTo>
                    <a:cubicBezTo>
                      <a:pt x="23209" y="31493"/>
                      <a:pt x="23195" y="31704"/>
                      <a:pt x="23155" y="31901"/>
                    </a:cubicBezTo>
                    <a:cubicBezTo>
                      <a:pt x="23121" y="32037"/>
                      <a:pt x="23012" y="32145"/>
                      <a:pt x="22876" y="32186"/>
                    </a:cubicBezTo>
                    <a:cubicBezTo>
                      <a:pt x="22774" y="32213"/>
                      <a:pt x="22679" y="32254"/>
                      <a:pt x="22584" y="32295"/>
                    </a:cubicBezTo>
                    <a:cubicBezTo>
                      <a:pt x="22523" y="32329"/>
                      <a:pt x="22489" y="32383"/>
                      <a:pt x="22475" y="32444"/>
                    </a:cubicBezTo>
                    <a:cubicBezTo>
                      <a:pt x="22475" y="32621"/>
                      <a:pt x="22475" y="32777"/>
                      <a:pt x="22292" y="32886"/>
                    </a:cubicBezTo>
                    <a:cubicBezTo>
                      <a:pt x="21938" y="33117"/>
                      <a:pt x="21666" y="33457"/>
                      <a:pt x="21524" y="33851"/>
                    </a:cubicBezTo>
                    <a:cubicBezTo>
                      <a:pt x="21490" y="33946"/>
                      <a:pt x="21449" y="34041"/>
                      <a:pt x="21394" y="34137"/>
                    </a:cubicBezTo>
                    <a:cubicBezTo>
                      <a:pt x="21326" y="34259"/>
                      <a:pt x="21191" y="34334"/>
                      <a:pt x="21048" y="34320"/>
                    </a:cubicBezTo>
                    <a:cubicBezTo>
                      <a:pt x="20912" y="34313"/>
                      <a:pt x="20769" y="34286"/>
                      <a:pt x="20633" y="34272"/>
                    </a:cubicBezTo>
                    <a:cubicBezTo>
                      <a:pt x="20599" y="34272"/>
                      <a:pt x="20565" y="34286"/>
                      <a:pt x="20538" y="34313"/>
                    </a:cubicBezTo>
                    <a:cubicBezTo>
                      <a:pt x="20484" y="34368"/>
                      <a:pt x="20484" y="34449"/>
                      <a:pt x="20538" y="34504"/>
                    </a:cubicBezTo>
                    <a:cubicBezTo>
                      <a:pt x="20565" y="34524"/>
                      <a:pt x="20593" y="34551"/>
                      <a:pt x="20613" y="34578"/>
                    </a:cubicBezTo>
                    <a:cubicBezTo>
                      <a:pt x="20667" y="34673"/>
                      <a:pt x="20654" y="34823"/>
                      <a:pt x="20572" y="34830"/>
                    </a:cubicBezTo>
                    <a:cubicBezTo>
                      <a:pt x="20246" y="34864"/>
                      <a:pt x="20062" y="35210"/>
                      <a:pt x="19723" y="35170"/>
                    </a:cubicBezTo>
                    <a:cubicBezTo>
                      <a:pt x="19498" y="35333"/>
                      <a:pt x="19281" y="35496"/>
                      <a:pt x="19063" y="35659"/>
                    </a:cubicBezTo>
                    <a:cubicBezTo>
                      <a:pt x="19043" y="35679"/>
                      <a:pt x="19036" y="35727"/>
                      <a:pt x="19043" y="35761"/>
                    </a:cubicBezTo>
                    <a:cubicBezTo>
                      <a:pt x="19091" y="35992"/>
                      <a:pt x="18955" y="36053"/>
                      <a:pt x="18758" y="36087"/>
                    </a:cubicBezTo>
                    <a:cubicBezTo>
                      <a:pt x="18622" y="36114"/>
                      <a:pt x="18486" y="36155"/>
                      <a:pt x="18363" y="36216"/>
                    </a:cubicBezTo>
                    <a:cubicBezTo>
                      <a:pt x="18275" y="36264"/>
                      <a:pt x="18207" y="36345"/>
                      <a:pt x="18173" y="36440"/>
                    </a:cubicBezTo>
                    <a:cubicBezTo>
                      <a:pt x="18139" y="36563"/>
                      <a:pt x="18166" y="36705"/>
                      <a:pt x="18139" y="36835"/>
                    </a:cubicBezTo>
                    <a:cubicBezTo>
                      <a:pt x="18064" y="37202"/>
                      <a:pt x="18228" y="37589"/>
                      <a:pt x="18051" y="37942"/>
                    </a:cubicBezTo>
                    <a:cubicBezTo>
                      <a:pt x="18044" y="37963"/>
                      <a:pt x="18064" y="38003"/>
                      <a:pt x="18071" y="38037"/>
                    </a:cubicBezTo>
                    <a:cubicBezTo>
                      <a:pt x="18146" y="38302"/>
                      <a:pt x="18357" y="38500"/>
                      <a:pt x="18472" y="38737"/>
                    </a:cubicBezTo>
                    <a:cubicBezTo>
                      <a:pt x="18561" y="38887"/>
                      <a:pt x="18628" y="39050"/>
                      <a:pt x="18683" y="39213"/>
                    </a:cubicBezTo>
                    <a:cubicBezTo>
                      <a:pt x="18696" y="39308"/>
                      <a:pt x="18676" y="39410"/>
                      <a:pt x="18615" y="39499"/>
                    </a:cubicBezTo>
                    <a:cubicBezTo>
                      <a:pt x="18547" y="39607"/>
                      <a:pt x="18431" y="39696"/>
                      <a:pt x="18350" y="39804"/>
                    </a:cubicBezTo>
                    <a:cubicBezTo>
                      <a:pt x="18316" y="39906"/>
                      <a:pt x="18343" y="40015"/>
                      <a:pt x="18418" y="40083"/>
                    </a:cubicBezTo>
                    <a:cubicBezTo>
                      <a:pt x="18513" y="40131"/>
                      <a:pt x="18615" y="40158"/>
                      <a:pt x="18703" y="40199"/>
                    </a:cubicBezTo>
                    <a:cubicBezTo>
                      <a:pt x="18826" y="40253"/>
                      <a:pt x="18866" y="40355"/>
                      <a:pt x="18805" y="40430"/>
                    </a:cubicBezTo>
                    <a:cubicBezTo>
                      <a:pt x="18717" y="40538"/>
                      <a:pt x="18622" y="40640"/>
                      <a:pt x="18540" y="40749"/>
                    </a:cubicBezTo>
                    <a:cubicBezTo>
                      <a:pt x="18472" y="40837"/>
                      <a:pt x="18513" y="41062"/>
                      <a:pt x="18588" y="41136"/>
                    </a:cubicBezTo>
                    <a:cubicBezTo>
                      <a:pt x="18948" y="41469"/>
                      <a:pt x="19376" y="41721"/>
                      <a:pt x="19838" y="41884"/>
                    </a:cubicBezTo>
                    <a:cubicBezTo>
                      <a:pt x="19899" y="41911"/>
                      <a:pt x="19974" y="41918"/>
                      <a:pt x="20042" y="41904"/>
                    </a:cubicBezTo>
                    <a:cubicBezTo>
                      <a:pt x="20463" y="41762"/>
                      <a:pt x="20932" y="41694"/>
                      <a:pt x="21204" y="41272"/>
                    </a:cubicBezTo>
                    <a:cubicBezTo>
                      <a:pt x="21313" y="41096"/>
                      <a:pt x="21449" y="40939"/>
                      <a:pt x="21612" y="40803"/>
                    </a:cubicBezTo>
                    <a:cubicBezTo>
                      <a:pt x="21884" y="40600"/>
                      <a:pt x="22271" y="40545"/>
                      <a:pt x="22427" y="40192"/>
                    </a:cubicBezTo>
                    <a:cubicBezTo>
                      <a:pt x="22455" y="40178"/>
                      <a:pt x="22489" y="40178"/>
                      <a:pt x="22516" y="40192"/>
                    </a:cubicBezTo>
                    <a:cubicBezTo>
                      <a:pt x="22618" y="40273"/>
                      <a:pt x="22767" y="40362"/>
                      <a:pt x="22808" y="40470"/>
                    </a:cubicBezTo>
                    <a:cubicBezTo>
                      <a:pt x="22876" y="40654"/>
                      <a:pt x="22862" y="40871"/>
                      <a:pt x="22917" y="41062"/>
                    </a:cubicBezTo>
                    <a:cubicBezTo>
                      <a:pt x="22978" y="41293"/>
                      <a:pt x="23134" y="41510"/>
                      <a:pt x="23155" y="41741"/>
                    </a:cubicBezTo>
                    <a:cubicBezTo>
                      <a:pt x="23189" y="42142"/>
                      <a:pt x="23386" y="42448"/>
                      <a:pt x="23576" y="42774"/>
                    </a:cubicBezTo>
                    <a:cubicBezTo>
                      <a:pt x="23739" y="43080"/>
                      <a:pt x="23923" y="43372"/>
                      <a:pt x="24133" y="43644"/>
                    </a:cubicBezTo>
                    <a:cubicBezTo>
                      <a:pt x="24222" y="43746"/>
                      <a:pt x="24167" y="43834"/>
                      <a:pt x="24133" y="43936"/>
                    </a:cubicBezTo>
                    <a:cubicBezTo>
                      <a:pt x="24106" y="44031"/>
                      <a:pt x="24086" y="44113"/>
                      <a:pt x="24058" y="44208"/>
                    </a:cubicBezTo>
                    <a:cubicBezTo>
                      <a:pt x="24065" y="44208"/>
                      <a:pt x="24072" y="44208"/>
                      <a:pt x="24079" y="44208"/>
                    </a:cubicBezTo>
                    <a:cubicBezTo>
                      <a:pt x="24079" y="44229"/>
                      <a:pt x="24086" y="44249"/>
                      <a:pt x="24086" y="44269"/>
                    </a:cubicBezTo>
                    <a:cubicBezTo>
                      <a:pt x="24147" y="44330"/>
                      <a:pt x="24201" y="44405"/>
                      <a:pt x="24235" y="44480"/>
                    </a:cubicBezTo>
                    <a:cubicBezTo>
                      <a:pt x="24500" y="45173"/>
                      <a:pt x="24623" y="44983"/>
                      <a:pt x="25200" y="44915"/>
                    </a:cubicBezTo>
                    <a:cubicBezTo>
                      <a:pt x="25357" y="44895"/>
                      <a:pt x="25438" y="44772"/>
                      <a:pt x="25465" y="44630"/>
                    </a:cubicBezTo>
                    <a:cubicBezTo>
                      <a:pt x="25513" y="44392"/>
                      <a:pt x="25669" y="44283"/>
                      <a:pt x="25900" y="44242"/>
                    </a:cubicBezTo>
                    <a:cubicBezTo>
                      <a:pt x="26002" y="44222"/>
                      <a:pt x="26104" y="44208"/>
                      <a:pt x="26213" y="44208"/>
                    </a:cubicBezTo>
                    <a:cubicBezTo>
                      <a:pt x="26512" y="44215"/>
                      <a:pt x="26770" y="44161"/>
                      <a:pt x="26906" y="43862"/>
                    </a:cubicBezTo>
                    <a:cubicBezTo>
                      <a:pt x="27388" y="43943"/>
                      <a:pt x="27361" y="43563"/>
                      <a:pt x="27436" y="43291"/>
                    </a:cubicBezTo>
                    <a:cubicBezTo>
                      <a:pt x="27450" y="43223"/>
                      <a:pt x="27450" y="43155"/>
                      <a:pt x="27443" y="43087"/>
                    </a:cubicBezTo>
                    <a:cubicBezTo>
                      <a:pt x="27443" y="42971"/>
                      <a:pt x="27334" y="42897"/>
                      <a:pt x="27232" y="42944"/>
                    </a:cubicBezTo>
                    <a:cubicBezTo>
                      <a:pt x="27198" y="42958"/>
                      <a:pt x="27164" y="42958"/>
                      <a:pt x="27130" y="42944"/>
                    </a:cubicBezTo>
                    <a:cubicBezTo>
                      <a:pt x="27103" y="42924"/>
                      <a:pt x="27089" y="42897"/>
                      <a:pt x="27089" y="42863"/>
                    </a:cubicBezTo>
                    <a:cubicBezTo>
                      <a:pt x="27089" y="42523"/>
                      <a:pt x="27055" y="42183"/>
                      <a:pt x="27171" y="41843"/>
                    </a:cubicBezTo>
                    <a:cubicBezTo>
                      <a:pt x="27225" y="41680"/>
                      <a:pt x="27253" y="41510"/>
                      <a:pt x="27246" y="41340"/>
                    </a:cubicBezTo>
                    <a:cubicBezTo>
                      <a:pt x="27239" y="41021"/>
                      <a:pt x="27416" y="40831"/>
                      <a:pt x="27654" y="40667"/>
                    </a:cubicBezTo>
                    <a:cubicBezTo>
                      <a:pt x="27823" y="40552"/>
                      <a:pt x="28027" y="40464"/>
                      <a:pt x="28184" y="40328"/>
                    </a:cubicBezTo>
                    <a:cubicBezTo>
                      <a:pt x="28360" y="40165"/>
                      <a:pt x="28503" y="39967"/>
                      <a:pt x="28469" y="39696"/>
                    </a:cubicBezTo>
                    <a:cubicBezTo>
                      <a:pt x="28455" y="39567"/>
                      <a:pt x="28510" y="39431"/>
                      <a:pt x="28510" y="39295"/>
                    </a:cubicBezTo>
                    <a:cubicBezTo>
                      <a:pt x="28510" y="39193"/>
                      <a:pt x="28483" y="39091"/>
                      <a:pt x="28428" y="39002"/>
                    </a:cubicBezTo>
                    <a:cubicBezTo>
                      <a:pt x="28190" y="38663"/>
                      <a:pt x="27946" y="38330"/>
                      <a:pt x="27531" y="38160"/>
                    </a:cubicBezTo>
                    <a:cubicBezTo>
                      <a:pt x="27334" y="38078"/>
                      <a:pt x="27212" y="37874"/>
                      <a:pt x="27225" y="37657"/>
                    </a:cubicBezTo>
                    <a:cubicBezTo>
                      <a:pt x="27232" y="37113"/>
                      <a:pt x="27246" y="36563"/>
                      <a:pt x="27266" y="36012"/>
                    </a:cubicBezTo>
                    <a:cubicBezTo>
                      <a:pt x="27280" y="35910"/>
                      <a:pt x="27314" y="35815"/>
                      <a:pt x="27375" y="35734"/>
                    </a:cubicBezTo>
                    <a:cubicBezTo>
                      <a:pt x="27667" y="35265"/>
                      <a:pt x="27993" y="34823"/>
                      <a:pt x="28469" y="34510"/>
                    </a:cubicBezTo>
                    <a:cubicBezTo>
                      <a:pt x="28700" y="34354"/>
                      <a:pt x="28911" y="34177"/>
                      <a:pt x="29108" y="33980"/>
                    </a:cubicBezTo>
                    <a:cubicBezTo>
                      <a:pt x="29502" y="33600"/>
                      <a:pt x="29488" y="33593"/>
                      <a:pt x="29726" y="33049"/>
                    </a:cubicBezTo>
                    <a:cubicBezTo>
                      <a:pt x="29794" y="32893"/>
                      <a:pt x="29808" y="32716"/>
                      <a:pt x="29767" y="32553"/>
                    </a:cubicBezTo>
                    <a:cubicBezTo>
                      <a:pt x="29686" y="32152"/>
                      <a:pt x="29747" y="31731"/>
                      <a:pt x="29937" y="31371"/>
                    </a:cubicBezTo>
                    <a:cubicBezTo>
                      <a:pt x="30114" y="31051"/>
                      <a:pt x="30324" y="30793"/>
                      <a:pt x="30759" y="30888"/>
                    </a:cubicBezTo>
                    <a:cubicBezTo>
                      <a:pt x="31249" y="30800"/>
                      <a:pt x="31752" y="30881"/>
                      <a:pt x="32193" y="31119"/>
                    </a:cubicBezTo>
                    <a:cubicBezTo>
                      <a:pt x="32322" y="31187"/>
                      <a:pt x="32397" y="31493"/>
                      <a:pt x="32282" y="31561"/>
                    </a:cubicBezTo>
                    <a:cubicBezTo>
                      <a:pt x="32125" y="31656"/>
                      <a:pt x="31996" y="31731"/>
                      <a:pt x="31996" y="31948"/>
                    </a:cubicBezTo>
                    <a:cubicBezTo>
                      <a:pt x="31989" y="32084"/>
                      <a:pt x="31942" y="32213"/>
                      <a:pt x="31853" y="32322"/>
                    </a:cubicBezTo>
                    <a:cubicBezTo>
                      <a:pt x="31514" y="32805"/>
                      <a:pt x="31235" y="33321"/>
                      <a:pt x="30834" y="33756"/>
                    </a:cubicBezTo>
                    <a:cubicBezTo>
                      <a:pt x="30712" y="33878"/>
                      <a:pt x="30610" y="34021"/>
                      <a:pt x="30549" y="34184"/>
                    </a:cubicBezTo>
                    <a:cubicBezTo>
                      <a:pt x="30467" y="34415"/>
                      <a:pt x="30290" y="34483"/>
                      <a:pt x="30053" y="34463"/>
                    </a:cubicBezTo>
                    <a:cubicBezTo>
                      <a:pt x="29930" y="34456"/>
                      <a:pt x="29849" y="34524"/>
                      <a:pt x="29869" y="34646"/>
                    </a:cubicBezTo>
                    <a:cubicBezTo>
                      <a:pt x="29889" y="34816"/>
                      <a:pt x="29876" y="34993"/>
                      <a:pt x="29821" y="35156"/>
                    </a:cubicBezTo>
                    <a:cubicBezTo>
                      <a:pt x="29787" y="35285"/>
                      <a:pt x="29787" y="35421"/>
                      <a:pt x="29821" y="35557"/>
                    </a:cubicBezTo>
                    <a:cubicBezTo>
                      <a:pt x="29842" y="35686"/>
                      <a:pt x="29910" y="35808"/>
                      <a:pt x="29944" y="35944"/>
                    </a:cubicBezTo>
                    <a:cubicBezTo>
                      <a:pt x="30073" y="36474"/>
                      <a:pt x="30250" y="37004"/>
                      <a:pt x="30161" y="37562"/>
                    </a:cubicBezTo>
                    <a:cubicBezTo>
                      <a:pt x="30148" y="37664"/>
                      <a:pt x="30161" y="37766"/>
                      <a:pt x="30182" y="37868"/>
                    </a:cubicBezTo>
                    <a:cubicBezTo>
                      <a:pt x="30195" y="38044"/>
                      <a:pt x="30311" y="38194"/>
                      <a:pt x="30474" y="38255"/>
                    </a:cubicBezTo>
                    <a:cubicBezTo>
                      <a:pt x="30603" y="38316"/>
                      <a:pt x="30725" y="38384"/>
                      <a:pt x="30841" y="38466"/>
                    </a:cubicBezTo>
                    <a:lnTo>
                      <a:pt x="30848" y="38459"/>
                    </a:lnTo>
                    <a:lnTo>
                      <a:pt x="30820" y="38438"/>
                    </a:lnTo>
                    <a:lnTo>
                      <a:pt x="30888" y="38404"/>
                    </a:lnTo>
                    <a:lnTo>
                      <a:pt x="30848" y="38459"/>
                    </a:lnTo>
                    <a:cubicBezTo>
                      <a:pt x="30929" y="38506"/>
                      <a:pt x="31018" y="38588"/>
                      <a:pt x="31092" y="38574"/>
                    </a:cubicBezTo>
                    <a:cubicBezTo>
                      <a:pt x="31330" y="38547"/>
                      <a:pt x="31480" y="38635"/>
                      <a:pt x="31602" y="38833"/>
                    </a:cubicBezTo>
                    <a:cubicBezTo>
                      <a:pt x="31724" y="39050"/>
                      <a:pt x="31942" y="39064"/>
                      <a:pt x="32152" y="39002"/>
                    </a:cubicBezTo>
                    <a:cubicBezTo>
                      <a:pt x="32350" y="38941"/>
                      <a:pt x="32547" y="38867"/>
                      <a:pt x="32730" y="38771"/>
                    </a:cubicBezTo>
                    <a:cubicBezTo>
                      <a:pt x="33355" y="38452"/>
                      <a:pt x="34049" y="38275"/>
                      <a:pt x="34749" y="38262"/>
                    </a:cubicBezTo>
                    <a:cubicBezTo>
                      <a:pt x="34993" y="38262"/>
                      <a:pt x="35231" y="38207"/>
                      <a:pt x="35476" y="38194"/>
                    </a:cubicBezTo>
                    <a:cubicBezTo>
                      <a:pt x="35537" y="38194"/>
                      <a:pt x="35646" y="38207"/>
                      <a:pt x="35666" y="38248"/>
                    </a:cubicBezTo>
                    <a:cubicBezTo>
                      <a:pt x="35788" y="38561"/>
                      <a:pt x="36142" y="38486"/>
                      <a:pt x="36359" y="38635"/>
                    </a:cubicBezTo>
                    <a:cubicBezTo>
                      <a:pt x="36393" y="38649"/>
                      <a:pt x="36420" y="38663"/>
                      <a:pt x="36454" y="38683"/>
                    </a:cubicBezTo>
                    <a:cubicBezTo>
                      <a:pt x="36468" y="38703"/>
                      <a:pt x="36475" y="38731"/>
                      <a:pt x="36475" y="38758"/>
                    </a:cubicBezTo>
                    <a:cubicBezTo>
                      <a:pt x="36359" y="38833"/>
                      <a:pt x="36237" y="38907"/>
                      <a:pt x="36115" y="38968"/>
                    </a:cubicBezTo>
                    <a:cubicBezTo>
                      <a:pt x="35924" y="39057"/>
                      <a:pt x="35700" y="39118"/>
                      <a:pt x="35591" y="39295"/>
                    </a:cubicBezTo>
                    <a:cubicBezTo>
                      <a:pt x="35360" y="39675"/>
                      <a:pt x="35061" y="39662"/>
                      <a:pt x="34694" y="39533"/>
                    </a:cubicBezTo>
                    <a:cubicBezTo>
                      <a:pt x="34463" y="39458"/>
                      <a:pt x="34225" y="39403"/>
                      <a:pt x="33981" y="39376"/>
                    </a:cubicBezTo>
                    <a:cubicBezTo>
                      <a:pt x="33879" y="39349"/>
                      <a:pt x="33777" y="39349"/>
                      <a:pt x="33675" y="39376"/>
                    </a:cubicBezTo>
                    <a:cubicBezTo>
                      <a:pt x="33335" y="39471"/>
                      <a:pt x="33002" y="39573"/>
                      <a:pt x="32676" y="39702"/>
                    </a:cubicBezTo>
                    <a:cubicBezTo>
                      <a:pt x="32329" y="39832"/>
                      <a:pt x="32085" y="40056"/>
                      <a:pt x="32057" y="40450"/>
                    </a:cubicBezTo>
                    <a:cubicBezTo>
                      <a:pt x="32051" y="40647"/>
                      <a:pt x="31915" y="40756"/>
                      <a:pt x="31738" y="40810"/>
                    </a:cubicBezTo>
                    <a:cubicBezTo>
                      <a:pt x="31609" y="40851"/>
                      <a:pt x="31466" y="40871"/>
                      <a:pt x="31337" y="40912"/>
                    </a:cubicBezTo>
                    <a:cubicBezTo>
                      <a:pt x="31065" y="40994"/>
                      <a:pt x="31031" y="41184"/>
                      <a:pt x="31221" y="41469"/>
                    </a:cubicBezTo>
                    <a:cubicBezTo>
                      <a:pt x="31228" y="41490"/>
                      <a:pt x="31249" y="41510"/>
                      <a:pt x="31262" y="41531"/>
                    </a:cubicBezTo>
                    <a:cubicBezTo>
                      <a:pt x="31568" y="41517"/>
                      <a:pt x="31765" y="41313"/>
                      <a:pt x="31983" y="41143"/>
                    </a:cubicBezTo>
                    <a:cubicBezTo>
                      <a:pt x="32139" y="41028"/>
                      <a:pt x="32200" y="41034"/>
                      <a:pt x="32356" y="41143"/>
                    </a:cubicBezTo>
                    <a:cubicBezTo>
                      <a:pt x="32465" y="41232"/>
                      <a:pt x="32574" y="41313"/>
                      <a:pt x="32696" y="41388"/>
                    </a:cubicBezTo>
                    <a:cubicBezTo>
                      <a:pt x="32791" y="41422"/>
                      <a:pt x="32866" y="41510"/>
                      <a:pt x="32880" y="41619"/>
                    </a:cubicBezTo>
                    <a:cubicBezTo>
                      <a:pt x="32893" y="41891"/>
                      <a:pt x="32900" y="42163"/>
                      <a:pt x="32893" y="42441"/>
                    </a:cubicBezTo>
                    <a:cubicBezTo>
                      <a:pt x="32880" y="42584"/>
                      <a:pt x="32778" y="42699"/>
                      <a:pt x="32635" y="42733"/>
                    </a:cubicBezTo>
                    <a:cubicBezTo>
                      <a:pt x="32533" y="42754"/>
                      <a:pt x="32431" y="42720"/>
                      <a:pt x="32350" y="42659"/>
                    </a:cubicBezTo>
                    <a:cubicBezTo>
                      <a:pt x="32200" y="42509"/>
                      <a:pt x="32064" y="42353"/>
                      <a:pt x="31928" y="42197"/>
                    </a:cubicBezTo>
                    <a:cubicBezTo>
                      <a:pt x="31779" y="42027"/>
                      <a:pt x="31677" y="42006"/>
                      <a:pt x="31466" y="42067"/>
                    </a:cubicBezTo>
                    <a:cubicBezTo>
                      <a:pt x="31181" y="42156"/>
                      <a:pt x="30956" y="42299"/>
                      <a:pt x="30861" y="42591"/>
                    </a:cubicBezTo>
                    <a:cubicBezTo>
                      <a:pt x="30793" y="42781"/>
                      <a:pt x="30705" y="42971"/>
                      <a:pt x="30637" y="43168"/>
                    </a:cubicBezTo>
                    <a:cubicBezTo>
                      <a:pt x="30549" y="43427"/>
                      <a:pt x="30528" y="43705"/>
                      <a:pt x="30583" y="43977"/>
                    </a:cubicBezTo>
                    <a:cubicBezTo>
                      <a:pt x="30657" y="44317"/>
                      <a:pt x="30705" y="44657"/>
                      <a:pt x="30753" y="44996"/>
                    </a:cubicBezTo>
                    <a:cubicBezTo>
                      <a:pt x="30753" y="45064"/>
                      <a:pt x="30719" y="45126"/>
                      <a:pt x="30657" y="45160"/>
                    </a:cubicBezTo>
                    <a:cubicBezTo>
                      <a:pt x="30501" y="45234"/>
                      <a:pt x="30338" y="45296"/>
                      <a:pt x="30175" y="45357"/>
                    </a:cubicBezTo>
                    <a:cubicBezTo>
                      <a:pt x="30005" y="45404"/>
                      <a:pt x="29883" y="45554"/>
                      <a:pt x="29869" y="45730"/>
                    </a:cubicBezTo>
                    <a:cubicBezTo>
                      <a:pt x="29828" y="46063"/>
                      <a:pt x="29176" y="46118"/>
                      <a:pt x="29006" y="45866"/>
                    </a:cubicBezTo>
                    <a:cubicBezTo>
                      <a:pt x="28965" y="45812"/>
                      <a:pt x="28931" y="45751"/>
                      <a:pt x="28904" y="45690"/>
                    </a:cubicBezTo>
                    <a:cubicBezTo>
                      <a:pt x="28822" y="45527"/>
                      <a:pt x="28639" y="45438"/>
                      <a:pt x="28462" y="45472"/>
                    </a:cubicBezTo>
                    <a:cubicBezTo>
                      <a:pt x="28109" y="45499"/>
                      <a:pt x="27769" y="45601"/>
                      <a:pt x="27463" y="45778"/>
                    </a:cubicBezTo>
                    <a:cubicBezTo>
                      <a:pt x="27049" y="46043"/>
                      <a:pt x="26621" y="46281"/>
                      <a:pt x="26179" y="46485"/>
                    </a:cubicBezTo>
                    <a:cubicBezTo>
                      <a:pt x="26029" y="46553"/>
                      <a:pt x="25934" y="46729"/>
                      <a:pt x="25791" y="46825"/>
                    </a:cubicBezTo>
                    <a:cubicBezTo>
                      <a:pt x="25717" y="46879"/>
                      <a:pt x="25554" y="46899"/>
                      <a:pt x="25499" y="46859"/>
                    </a:cubicBezTo>
                    <a:cubicBezTo>
                      <a:pt x="25316" y="46709"/>
                      <a:pt x="25153" y="46532"/>
                      <a:pt x="25010" y="46349"/>
                    </a:cubicBezTo>
                    <a:cubicBezTo>
                      <a:pt x="24962" y="46281"/>
                      <a:pt x="25003" y="46145"/>
                      <a:pt x="24990" y="46043"/>
                    </a:cubicBezTo>
                    <a:cubicBezTo>
                      <a:pt x="24956" y="45941"/>
                      <a:pt x="24840" y="45894"/>
                      <a:pt x="24745" y="45941"/>
                    </a:cubicBezTo>
                    <a:cubicBezTo>
                      <a:pt x="24582" y="46070"/>
                      <a:pt x="24432" y="46193"/>
                      <a:pt x="24194" y="46206"/>
                    </a:cubicBezTo>
                    <a:cubicBezTo>
                      <a:pt x="23875" y="46233"/>
                      <a:pt x="23617" y="46444"/>
                      <a:pt x="23345" y="46600"/>
                    </a:cubicBezTo>
                    <a:cubicBezTo>
                      <a:pt x="23284" y="46621"/>
                      <a:pt x="23216" y="46607"/>
                      <a:pt x="23168" y="46566"/>
                    </a:cubicBezTo>
                    <a:cubicBezTo>
                      <a:pt x="23046" y="46444"/>
                      <a:pt x="22944" y="46301"/>
                      <a:pt x="22754" y="46261"/>
                    </a:cubicBezTo>
                    <a:cubicBezTo>
                      <a:pt x="22584" y="46227"/>
                      <a:pt x="22393" y="46206"/>
                      <a:pt x="22278" y="46104"/>
                    </a:cubicBezTo>
                    <a:cubicBezTo>
                      <a:pt x="22156" y="46002"/>
                      <a:pt x="22108" y="45805"/>
                      <a:pt x="22054" y="45649"/>
                    </a:cubicBezTo>
                    <a:cubicBezTo>
                      <a:pt x="22033" y="45601"/>
                      <a:pt x="22067" y="45527"/>
                      <a:pt x="22088" y="45479"/>
                    </a:cubicBezTo>
                    <a:cubicBezTo>
                      <a:pt x="22115" y="45459"/>
                      <a:pt x="22142" y="45452"/>
                      <a:pt x="22169" y="45459"/>
                    </a:cubicBezTo>
                    <a:cubicBezTo>
                      <a:pt x="22461" y="45574"/>
                      <a:pt x="22774" y="45608"/>
                      <a:pt x="23032" y="45826"/>
                    </a:cubicBezTo>
                    <a:cubicBezTo>
                      <a:pt x="23325" y="46070"/>
                      <a:pt x="23637" y="45948"/>
                      <a:pt x="23807" y="45615"/>
                    </a:cubicBezTo>
                    <a:cubicBezTo>
                      <a:pt x="24031" y="45194"/>
                      <a:pt x="24147" y="44759"/>
                      <a:pt x="24092" y="44283"/>
                    </a:cubicBezTo>
                    <a:cubicBezTo>
                      <a:pt x="24086" y="44276"/>
                      <a:pt x="24072" y="44263"/>
                      <a:pt x="24065" y="44249"/>
                    </a:cubicBezTo>
                    <a:cubicBezTo>
                      <a:pt x="24052" y="44235"/>
                      <a:pt x="24065" y="44235"/>
                      <a:pt x="24065" y="44222"/>
                    </a:cubicBezTo>
                    <a:cubicBezTo>
                      <a:pt x="23691" y="44201"/>
                      <a:pt x="23413" y="44385"/>
                      <a:pt x="23155" y="44623"/>
                    </a:cubicBezTo>
                    <a:cubicBezTo>
                      <a:pt x="23059" y="44725"/>
                      <a:pt x="23039" y="44881"/>
                      <a:pt x="23114" y="45003"/>
                    </a:cubicBezTo>
                    <a:cubicBezTo>
                      <a:pt x="23182" y="45126"/>
                      <a:pt x="23284" y="45228"/>
                      <a:pt x="23345" y="45343"/>
                    </a:cubicBezTo>
                    <a:cubicBezTo>
                      <a:pt x="23365" y="45404"/>
                      <a:pt x="23358" y="45465"/>
                      <a:pt x="23318" y="45513"/>
                    </a:cubicBezTo>
                    <a:cubicBezTo>
                      <a:pt x="23270" y="45540"/>
                      <a:pt x="23195" y="45513"/>
                      <a:pt x="23134" y="45499"/>
                    </a:cubicBezTo>
                    <a:cubicBezTo>
                      <a:pt x="23100" y="45486"/>
                      <a:pt x="23066" y="45472"/>
                      <a:pt x="23039" y="45445"/>
                    </a:cubicBezTo>
                    <a:cubicBezTo>
                      <a:pt x="22794" y="45255"/>
                      <a:pt x="22726" y="44901"/>
                      <a:pt x="22400" y="44779"/>
                    </a:cubicBezTo>
                    <a:cubicBezTo>
                      <a:pt x="22373" y="44765"/>
                      <a:pt x="22373" y="44657"/>
                      <a:pt x="22387" y="44596"/>
                    </a:cubicBezTo>
                    <a:cubicBezTo>
                      <a:pt x="22407" y="44351"/>
                      <a:pt x="22570" y="44140"/>
                      <a:pt x="22794" y="44052"/>
                    </a:cubicBezTo>
                    <a:cubicBezTo>
                      <a:pt x="22876" y="44018"/>
                      <a:pt x="22869" y="43936"/>
                      <a:pt x="22815" y="43875"/>
                    </a:cubicBezTo>
                    <a:cubicBezTo>
                      <a:pt x="22794" y="43848"/>
                      <a:pt x="22767" y="43821"/>
                      <a:pt x="22740" y="43800"/>
                    </a:cubicBezTo>
                    <a:cubicBezTo>
                      <a:pt x="22393" y="43631"/>
                      <a:pt x="22312" y="43365"/>
                      <a:pt x="22455" y="43032"/>
                    </a:cubicBezTo>
                    <a:cubicBezTo>
                      <a:pt x="22523" y="42876"/>
                      <a:pt x="22557" y="42699"/>
                      <a:pt x="22536" y="42530"/>
                    </a:cubicBezTo>
                    <a:cubicBezTo>
                      <a:pt x="22523" y="42434"/>
                      <a:pt x="22414" y="42326"/>
                      <a:pt x="22332" y="42346"/>
                    </a:cubicBezTo>
                    <a:cubicBezTo>
                      <a:pt x="22258" y="42346"/>
                      <a:pt x="22190" y="42366"/>
                      <a:pt x="22128" y="42394"/>
                    </a:cubicBezTo>
                    <a:cubicBezTo>
                      <a:pt x="21734" y="42611"/>
                      <a:pt x="21449" y="42992"/>
                      <a:pt x="21000" y="43134"/>
                    </a:cubicBezTo>
                    <a:cubicBezTo>
                      <a:pt x="20946" y="43175"/>
                      <a:pt x="20905" y="43236"/>
                      <a:pt x="20905" y="43304"/>
                    </a:cubicBezTo>
                    <a:cubicBezTo>
                      <a:pt x="20912" y="43705"/>
                      <a:pt x="20613" y="44072"/>
                      <a:pt x="20790" y="44494"/>
                    </a:cubicBezTo>
                    <a:cubicBezTo>
                      <a:pt x="20810" y="44541"/>
                      <a:pt x="20762" y="44623"/>
                      <a:pt x="20735" y="44684"/>
                    </a:cubicBezTo>
                    <a:cubicBezTo>
                      <a:pt x="20688" y="44813"/>
                      <a:pt x="20722" y="44963"/>
                      <a:pt x="20824" y="45064"/>
                    </a:cubicBezTo>
                    <a:cubicBezTo>
                      <a:pt x="20892" y="45139"/>
                      <a:pt x="20980" y="45221"/>
                      <a:pt x="21000" y="45309"/>
                    </a:cubicBezTo>
                    <a:cubicBezTo>
                      <a:pt x="21095" y="45744"/>
                      <a:pt x="21265" y="46159"/>
                      <a:pt x="21286" y="46607"/>
                    </a:cubicBezTo>
                    <a:cubicBezTo>
                      <a:pt x="21299" y="46845"/>
                      <a:pt x="20973" y="47192"/>
                      <a:pt x="20756" y="47130"/>
                    </a:cubicBezTo>
                    <a:cubicBezTo>
                      <a:pt x="20484" y="47042"/>
                      <a:pt x="20192" y="47076"/>
                      <a:pt x="19947" y="47219"/>
                    </a:cubicBezTo>
                    <a:cubicBezTo>
                      <a:pt x="19729" y="47334"/>
                      <a:pt x="19498" y="47423"/>
                      <a:pt x="19254" y="47470"/>
                    </a:cubicBezTo>
                    <a:cubicBezTo>
                      <a:pt x="18934" y="47531"/>
                      <a:pt x="18669" y="47701"/>
                      <a:pt x="18391" y="47844"/>
                    </a:cubicBezTo>
                    <a:cubicBezTo>
                      <a:pt x="18139" y="47960"/>
                      <a:pt x="17956" y="48184"/>
                      <a:pt x="17881" y="48456"/>
                    </a:cubicBezTo>
                    <a:cubicBezTo>
                      <a:pt x="17596" y="49373"/>
                      <a:pt x="17589" y="49373"/>
                      <a:pt x="16855" y="49944"/>
                    </a:cubicBezTo>
                    <a:cubicBezTo>
                      <a:pt x="16692" y="50066"/>
                      <a:pt x="16488" y="50141"/>
                      <a:pt x="16318" y="50257"/>
                    </a:cubicBezTo>
                    <a:cubicBezTo>
                      <a:pt x="16230" y="50318"/>
                      <a:pt x="16162" y="50392"/>
                      <a:pt x="16121" y="50488"/>
                    </a:cubicBezTo>
                    <a:cubicBezTo>
                      <a:pt x="16080" y="50617"/>
                      <a:pt x="16039" y="50753"/>
                      <a:pt x="16012" y="50889"/>
                    </a:cubicBezTo>
                    <a:cubicBezTo>
                      <a:pt x="15951" y="51092"/>
                      <a:pt x="15788" y="51249"/>
                      <a:pt x="15584" y="51303"/>
                    </a:cubicBezTo>
                    <a:cubicBezTo>
                      <a:pt x="15482" y="51337"/>
                      <a:pt x="15380" y="51358"/>
                      <a:pt x="15285" y="51391"/>
                    </a:cubicBezTo>
                    <a:cubicBezTo>
                      <a:pt x="15115" y="51439"/>
                      <a:pt x="14972" y="51555"/>
                      <a:pt x="14891" y="51711"/>
                    </a:cubicBezTo>
                    <a:cubicBezTo>
                      <a:pt x="14775" y="51935"/>
                      <a:pt x="14565" y="51942"/>
                      <a:pt x="14340" y="51915"/>
                    </a:cubicBezTo>
                    <a:cubicBezTo>
                      <a:pt x="14170" y="51888"/>
                      <a:pt x="14007" y="51820"/>
                      <a:pt x="13871" y="51704"/>
                    </a:cubicBezTo>
                    <a:cubicBezTo>
                      <a:pt x="13783" y="51657"/>
                      <a:pt x="13681" y="51636"/>
                      <a:pt x="13579" y="51643"/>
                    </a:cubicBezTo>
                    <a:cubicBezTo>
                      <a:pt x="13484" y="51636"/>
                      <a:pt x="13355" y="51765"/>
                      <a:pt x="13375" y="51840"/>
                    </a:cubicBezTo>
                    <a:cubicBezTo>
                      <a:pt x="13423" y="52037"/>
                      <a:pt x="13477" y="52234"/>
                      <a:pt x="13518" y="52431"/>
                    </a:cubicBezTo>
                    <a:cubicBezTo>
                      <a:pt x="13552" y="52574"/>
                      <a:pt x="13436" y="52690"/>
                      <a:pt x="13273" y="52696"/>
                    </a:cubicBezTo>
                    <a:cubicBezTo>
                      <a:pt x="13029" y="52730"/>
                      <a:pt x="12784" y="52696"/>
                      <a:pt x="12553" y="52601"/>
                    </a:cubicBezTo>
                    <a:cubicBezTo>
                      <a:pt x="12431" y="52547"/>
                      <a:pt x="12288" y="52526"/>
                      <a:pt x="12145" y="52554"/>
                    </a:cubicBezTo>
                    <a:cubicBezTo>
                      <a:pt x="11873" y="52608"/>
                      <a:pt x="11608" y="52703"/>
                      <a:pt x="11336" y="52785"/>
                    </a:cubicBezTo>
                    <a:cubicBezTo>
                      <a:pt x="11241" y="52825"/>
                      <a:pt x="11180" y="52927"/>
                      <a:pt x="11187" y="53029"/>
                    </a:cubicBezTo>
                    <a:cubicBezTo>
                      <a:pt x="11241" y="53369"/>
                      <a:pt x="11268" y="53716"/>
                      <a:pt x="11771" y="53736"/>
                    </a:cubicBezTo>
                    <a:cubicBezTo>
                      <a:pt x="11968" y="53743"/>
                      <a:pt x="12159" y="53906"/>
                      <a:pt x="12363" y="53947"/>
                    </a:cubicBezTo>
                    <a:cubicBezTo>
                      <a:pt x="12682" y="54008"/>
                      <a:pt x="12947" y="54232"/>
                      <a:pt x="13042" y="54538"/>
                    </a:cubicBezTo>
                    <a:cubicBezTo>
                      <a:pt x="13144" y="54837"/>
                      <a:pt x="13348" y="55088"/>
                      <a:pt x="13620" y="55245"/>
                    </a:cubicBezTo>
                    <a:cubicBezTo>
                      <a:pt x="13837" y="55367"/>
                      <a:pt x="13899" y="55551"/>
                      <a:pt x="13892" y="55761"/>
                    </a:cubicBezTo>
                    <a:cubicBezTo>
                      <a:pt x="13865" y="56312"/>
                      <a:pt x="13837" y="56855"/>
                      <a:pt x="13790" y="57399"/>
                    </a:cubicBezTo>
                    <a:cubicBezTo>
                      <a:pt x="13763" y="57603"/>
                      <a:pt x="13708" y="57800"/>
                      <a:pt x="13633" y="57997"/>
                    </a:cubicBezTo>
                    <a:cubicBezTo>
                      <a:pt x="13579" y="58174"/>
                      <a:pt x="13314" y="58351"/>
                      <a:pt x="13124" y="58283"/>
                    </a:cubicBezTo>
                    <a:cubicBezTo>
                      <a:pt x="12757" y="58133"/>
                      <a:pt x="12356" y="58337"/>
                      <a:pt x="11989" y="58153"/>
                    </a:cubicBezTo>
                    <a:cubicBezTo>
                      <a:pt x="11894" y="58113"/>
                      <a:pt x="11785" y="58106"/>
                      <a:pt x="11683" y="58133"/>
                    </a:cubicBezTo>
                    <a:cubicBezTo>
                      <a:pt x="11330" y="58262"/>
                      <a:pt x="10983" y="58208"/>
                      <a:pt x="10643" y="58113"/>
                    </a:cubicBezTo>
                    <a:cubicBezTo>
                      <a:pt x="10269" y="58004"/>
                      <a:pt x="9902" y="57936"/>
                      <a:pt x="9508" y="58024"/>
                    </a:cubicBezTo>
                    <a:cubicBezTo>
                      <a:pt x="9406" y="58052"/>
                      <a:pt x="9298" y="58045"/>
                      <a:pt x="9196" y="58018"/>
                    </a:cubicBezTo>
                    <a:cubicBezTo>
                      <a:pt x="8761" y="57861"/>
                      <a:pt x="8373" y="57861"/>
                      <a:pt x="8054" y="58255"/>
                    </a:cubicBezTo>
                    <a:cubicBezTo>
                      <a:pt x="8000" y="58323"/>
                      <a:pt x="7864" y="58323"/>
                      <a:pt x="7762" y="58357"/>
                    </a:cubicBezTo>
                    <a:cubicBezTo>
                      <a:pt x="7701" y="58385"/>
                      <a:pt x="7633" y="58412"/>
                      <a:pt x="7571" y="58446"/>
                    </a:cubicBezTo>
                    <a:cubicBezTo>
                      <a:pt x="7456" y="58507"/>
                      <a:pt x="7361" y="58690"/>
                      <a:pt x="7422" y="58792"/>
                    </a:cubicBezTo>
                    <a:cubicBezTo>
                      <a:pt x="7605" y="59132"/>
                      <a:pt x="7721" y="59479"/>
                      <a:pt x="7639" y="59866"/>
                    </a:cubicBezTo>
                    <a:cubicBezTo>
                      <a:pt x="7633" y="59900"/>
                      <a:pt x="7653" y="59934"/>
                      <a:pt x="7660" y="59968"/>
                    </a:cubicBezTo>
                    <a:cubicBezTo>
                      <a:pt x="7823" y="60736"/>
                      <a:pt x="7680" y="61470"/>
                      <a:pt x="7340" y="62170"/>
                    </a:cubicBezTo>
                    <a:cubicBezTo>
                      <a:pt x="7252" y="62353"/>
                      <a:pt x="7177" y="62544"/>
                      <a:pt x="7109" y="62741"/>
                    </a:cubicBezTo>
                    <a:cubicBezTo>
                      <a:pt x="7048" y="62870"/>
                      <a:pt x="7069" y="63019"/>
                      <a:pt x="7157" y="63135"/>
                    </a:cubicBezTo>
                    <a:cubicBezTo>
                      <a:pt x="7463" y="63461"/>
                      <a:pt x="7612" y="63910"/>
                      <a:pt x="7558" y="64358"/>
                    </a:cubicBezTo>
                    <a:cubicBezTo>
                      <a:pt x="7551" y="64426"/>
                      <a:pt x="7558" y="64501"/>
                      <a:pt x="7585" y="64562"/>
                    </a:cubicBezTo>
                    <a:cubicBezTo>
                      <a:pt x="7605" y="64623"/>
                      <a:pt x="7646" y="64712"/>
                      <a:pt x="7701" y="64725"/>
                    </a:cubicBezTo>
                    <a:cubicBezTo>
                      <a:pt x="7966" y="64800"/>
                      <a:pt x="8224" y="64943"/>
                      <a:pt x="8516" y="64861"/>
                    </a:cubicBezTo>
                    <a:cubicBezTo>
                      <a:pt x="8652" y="64827"/>
                      <a:pt x="8795" y="64807"/>
                      <a:pt x="8937" y="64807"/>
                    </a:cubicBezTo>
                    <a:cubicBezTo>
                      <a:pt x="9114" y="64793"/>
                      <a:pt x="9284" y="64875"/>
                      <a:pt x="9393" y="65017"/>
                    </a:cubicBezTo>
                    <a:cubicBezTo>
                      <a:pt x="9535" y="65214"/>
                      <a:pt x="9651" y="65425"/>
                      <a:pt x="9801" y="65622"/>
                    </a:cubicBezTo>
                    <a:cubicBezTo>
                      <a:pt x="9957" y="65819"/>
                      <a:pt x="10229" y="65887"/>
                      <a:pt x="10460" y="65779"/>
                    </a:cubicBezTo>
                    <a:cubicBezTo>
                      <a:pt x="10616" y="65690"/>
                      <a:pt x="10766" y="65602"/>
                      <a:pt x="10908" y="65507"/>
                    </a:cubicBezTo>
                    <a:cubicBezTo>
                      <a:pt x="11255" y="65262"/>
                      <a:pt x="11683" y="65146"/>
                      <a:pt x="12104" y="65187"/>
                    </a:cubicBezTo>
                    <a:cubicBezTo>
                      <a:pt x="12417" y="65208"/>
                      <a:pt x="12736" y="65167"/>
                      <a:pt x="13056" y="65146"/>
                    </a:cubicBezTo>
                    <a:cubicBezTo>
                      <a:pt x="13232" y="65146"/>
                      <a:pt x="13396" y="65051"/>
                      <a:pt x="13498" y="64909"/>
                    </a:cubicBezTo>
                    <a:cubicBezTo>
                      <a:pt x="13613" y="64732"/>
                      <a:pt x="13790" y="64603"/>
                      <a:pt x="13994" y="64542"/>
                    </a:cubicBezTo>
                    <a:cubicBezTo>
                      <a:pt x="14198" y="64487"/>
                      <a:pt x="14361" y="64331"/>
                      <a:pt x="14415" y="64127"/>
                    </a:cubicBezTo>
                    <a:cubicBezTo>
                      <a:pt x="14510" y="63821"/>
                      <a:pt x="14673" y="63556"/>
                      <a:pt x="14904" y="63339"/>
                    </a:cubicBezTo>
                    <a:cubicBezTo>
                      <a:pt x="15013" y="63237"/>
                      <a:pt x="15067" y="63087"/>
                      <a:pt x="14972" y="62965"/>
                    </a:cubicBezTo>
                    <a:cubicBezTo>
                      <a:pt x="14558" y="62476"/>
                      <a:pt x="14775" y="62082"/>
                      <a:pt x="15142" y="61701"/>
                    </a:cubicBezTo>
                    <a:cubicBezTo>
                      <a:pt x="15237" y="61599"/>
                      <a:pt x="15326" y="61490"/>
                      <a:pt x="15414" y="61388"/>
                    </a:cubicBezTo>
                    <a:cubicBezTo>
                      <a:pt x="15693" y="61083"/>
                      <a:pt x="15937" y="60729"/>
                      <a:pt x="16413" y="60702"/>
                    </a:cubicBezTo>
                    <a:cubicBezTo>
                      <a:pt x="16889" y="60484"/>
                      <a:pt x="17249" y="60192"/>
                      <a:pt x="17263" y="59628"/>
                    </a:cubicBezTo>
                    <a:cubicBezTo>
                      <a:pt x="17269" y="59424"/>
                      <a:pt x="17296" y="59220"/>
                      <a:pt x="17324" y="59017"/>
                    </a:cubicBezTo>
                    <a:cubicBezTo>
                      <a:pt x="17337" y="58915"/>
                      <a:pt x="17364" y="58813"/>
                      <a:pt x="17392" y="58718"/>
                    </a:cubicBezTo>
                    <a:cubicBezTo>
                      <a:pt x="17466" y="58466"/>
                      <a:pt x="17786" y="58242"/>
                      <a:pt x="18030" y="58289"/>
                    </a:cubicBezTo>
                    <a:cubicBezTo>
                      <a:pt x="18506" y="58385"/>
                      <a:pt x="19016" y="58364"/>
                      <a:pt x="19437" y="58670"/>
                    </a:cubicBezTo>
                    <a:cubicBezTo>
                      <a:pt x="19628" y="58792"/>
                      <a:pt x="19879" y="58751"/>
                      <a:pt x="20015" y="58575"/>
                    </a:cubicBezTo>
                    <a:cubicBezTo>
                      <a:pt x="20273" y="58242"/>
                      <a:pt x="20627" y="57990"/>
                      <a:pt x="21027" y="57861"/>
                    </a:cubicBezTo>
                    <a:cubicBezTo>
                      <a:pt x="21157" y="57807"/>
                      <a:pt x="21265" y="57719"/>
                      <a:pt x="21354" y="57610"/>
                    </a:cubicBezTo>
                    <a:cubicBezTo>
                      <a:pt x="21598" y="57338"/>
                      <a:pt x="21877" y="57304"/>
                      <a:pt x="22210" y="57426"/>
                    </a:cubicBezTo>
                    <a:cubicBezTo>
                      <a:pt x="22523" y="57542"/>
                      <a:pt x="22767" y="57712"/>
                      <a:pt x="22917" y="58011"/>
                    </a:cubicBezTo>
                    <a:cubicBezTo>
                      <a:pt x="23039" y="58255"/>
                      <a:pt x="23168" y="58500"/>
                      <a:pt x="23291" y="58738"/>
                    </a:cubicBezTo>
                    <a:cubicBezTo>
                      <a:pt x="23725" y="59125"/>
                      <a:pt x="24181" y="59499"/>
                      <a:pt x="24555" y="59948"/>
                    </a:cubicBezTo>
                    <a:cubicBezTo>
                      <a:pt x="24826" y="60274"/>
                      <a:pt x="25193" y="60505"/>
                      <a:pt x="25608" y="60600"/>
                    </a:cubicBezTo>
                    <a:cubicBezTo>
                      <a:pt x="26118" y="60716"/>
                      <a:pt x="26437" y="61089"/>
                      <a:pt x="26858" y="61327"/>
                    </a:cubicBezTo>
                    <a:cubicBezTo>
                      <a:pt x="26994" y="61585"/>
                      <a:pt x="27225" y="61735"/>
                      <a:pt x="27477" y="61857"/>
                    </a:cubicBezTo>
                    <a:cubicBezTo>
                      <a:pt x="27572" y="61905"/>
                      <a:pt x="27647" y="61980"/>
                      <a:pt x="27694" y="62068"/>
                    </a:cubicBezTo>
                    <a:cubicBezTo>
                      <a:pt x="27803" y="62326"/>
                      <a:pt x="27891" y="62584"/>
                      <a:pt x="27987" y="62843"/>
                    </a:cubicBezTo>
                    <a:cubicBezTo>
                      <a:pt x="28007" y="62911"/>
                      <a:pt x="28007" y="62979"/>
                      <a:pt x="27987" y="63040"/>
                    </a:cubicBezTo>
                    <a:cubicBezTo>
                      <a:pt x="27878" y="63332"/>
                      <a:pt x="27796" y="63597"/>
                      <a:pt x="27388" y="63672"/>
                    </a:cubicBezTo>
                    <a:cubicBezTo>
                      <a:pt x="26763" y="63780"/>
                      <a:pt x="26145" y="63910"/>
                      <a:pt x="25506" y="63842"/>
                    </a:cubicBezTo>
                    <a:cubicBezTo>
                      <a:pt x="25404" y="63842"/>
                      <a:pt x="25302" y="63876"/>
                      <a:pt x="25214" y="63930"/>
                    </a:cubicBezTo>
                    <a:cubicBezTo>
                      <a:pt x="25153" y="63964"/>
                      <a:pt x="25112" y="64018"/>
                      <a:pt x="25098" y="64086"/>
                    </a:cubicBezTo>
                    <a:cubicBezTo>
                      <a:pt x="25091" y="64147"/>
                      <a:pt x="25098" y="64249"/>
                      <a:pt x="25139" y="64277"/>
                    </a:cubicBezTo>
                    <a:cubicBezTo>
                      <a:pt x="25343" y="64406"/>
                      <a:pt x="25560" y="64521"/>
                      <a:pt x="25778" y="64637"/>
                    </a:cubicBezTo>
                    <a:cubicBezTo>
                      <a:pt x="26213" y="64854"/>
                      <a:pt x="26648" y="65065"/>
                      <a:pt x="27089" y="65276"/>
                    </a:cubicBezTo>
                    <a:cubicBezTo>
                      <a:pt x="27164" y="65316"/>
                      <a:pt x="27321" y="65242"/>
                      <a:pt x="27355" y="65153"/>
                    </a:cubicBezTo>
                    <a:cubicBezTo>
                      <a:pt x="27395" y="65065"/>
                      <a:pt x="27429" y="64963"/>
                      <a:pt x="27436" y="64861"/>
                    </a:cubicBezTo>
                    <a:cubicBezTo>
                      <a:pt x="27436" y="64725"/>
                      <a:pt x="27388" y="64589"/>
                      <a:pt x="27388" y="64453"/>
                    </a:cubicBezTo>
                    <a:cubicBezTo>
                      <a:pt x="27388" y="64236"/>
                      <a:pt x="27579" y="64066"/>
                      <a:pt x="27796" y="64086"/>
                    </a:cubicBezTo>
                    <a:cubicBezTo>
                      <a:pt x="28034" y="64100"/>
                      <a:pt x="28204" y="64025"/>
                      <a:pt x="28320" y="63828"/>
                    </a:cubicBezTo>
                    <a:cubicBezTo>
                      <a:pt x="28489" y="63529"/>
                      <a:pt x="28659" y="63230"/>
                      <a:pt x="28822" y="62924"/>
                    </a:cubicBezTo>
                    <a:cubicBezTo>
                      <a:pt x="28924" y="62741"/>
                      <a:pt x="28911" y="62510"/>
                      <a:pt x="28782" y="62340"/>
                    </a:cubicBezTo>
                    <a:cubicBezTo>
                      <a:pt x="28727" y="62258"/>
                      <a:pt x="28639" y="62170"/>
                      <a:pt x="28619" y="62082"/>
                    </a:cubicBezTo>
                    <a:cubicBezTo>
                      <a:pt x="28605" y="61946"/>
                      <a:pt x="28612" y="61810"/>
                      <a:pt x="28653" y="61681"/>
                    </a:cubicBezTo>
                    <a:cubicBezTo>
                      <a:pt x="28721" y="61470"/>
                      <a:pt x="28972" y="61382"/>
                      <a:pt x="29169" y="61497"/>
                    </a:cubicBezTo>
                    <a:cubicBezTo>
                      <a:pt x="29339" y="61606"/>
                      <a:pt x="29482" y="61755"/>
                      <a:pt x="29652" y="61871"/>
                    </a:cubicBezTo>
                    <a:cubicBezTo>
                      <a:pt x="29699" y="61878"/>
                      <a:pt x="29753" y="61864"/>
                      <a:pt x="29794" y="61830"/>
                    </a:cubicBezTo>
                    <a:cubicBezTo>
                      <a:pt x="29937" y="61647"/>
                      <a:pt x="29930" y="61361"/>
                      <a:pt x="29767" y="61273"/>
                    </a:cubicBezTo>
                    <a:cubicBezTo>
                      <a:pt x="29217" y="60974"/>
                      <a:pt x="28754" y="60512"/>
                      <a:pt x="28129" y="60349"/>
                    </a:cubicBezTo>
                    <a:cubicBezTo>
                      <a:pt x="27912" y="60294"/>
                      <a:pt x="27871" y="60151"/>
                      <a:pt x="27851" y="59975"/>
                    </a:cubicBezTo>
                    <a:cubicBezTo>
                      <a:pt x="27844" y="59907"/>
                      <a:pt x="27803" y="59846"/>
                      <a:pt x="27742" y="59818"/>
                    </a:cubicBezTo>
                    <a:cubicBezTo>
                      <a:pt x="27606" y="59771"/>
                      <a:pt x="27470" y="59744"/>
                      <a:pt x="27327" y="59737"/>
                    </a:cubicBezTo>
                    <a:cubicBezTo>
                      <a:pt x="27008" y="59723"/>
                      <a:pt x="26709" y="59574"/>
                      <a:pt x="26512" y="59322"/>
                    </a:cubicBezTo>
                    <a:cubicBezTo>
                      <a:pt x="26356" y="59139"/>
                      <a:pt x="26179" y="58955"/>
                      <a:pt x="26090" y="58738"/>
                    </a:cubicBezTo>
                    <a:cubicBezTo>
                      <a:pt x="25921" y="58337"/>
                      <a:pt x="25601" y="58065"/>
                      <a:pt x="25289" y="57786"/>
                    </a:cubicBezTo>
                    <a:cubicBezTo>
                      <a:pt x="25159" y="57678"/>
                      <a:pt x="24996" y="57603"/>
                      <a:pt x="24867" y="57494"/>
                    </a:cubicBezTo>
                    <a:cubicBezTo>
                      <a:pt x="24697" y="57358"/>
                      <a:pt x="24609" y="57154"/>
                      <a:pt x="24616" y="56944"/>
                    </a:cubicBezTo>
                    <a:cubicBezTo>
                      <a:pt x="24616" y="56774"/>
                      <a:pt x="24636" y="56604"/>
                      <a:pt x="24643" y="56434"/>
                    </a:cubicBezTo>
                    <a:cubicBezTo>
                      <a:pt x="24650" y="56332"/>
                      <a:pt x="24718" y="56237"/>
                      <a:pt x="24813" y="56196"/>
                    </a:cubicBezTo>
                    <a:cubicBezTo>
                      <a:pt x="24969" y="56121"/>
                      <a:pt x="25132" y="56054"/>
                      <a:pt x="25302" y="56006"/>
                    </a:cubicBezTo>
                    <a:cubicBezTo>
                      <a:pt x="25370" y="55999"/>
                      <a:pt x="25431" y="56033"/>
                      <a:pt x="25472" y="56087"/>
                    </a:cubicBezTo>
                    <a:cubicBezTo>
                      <a:pt x="25526" y="56251"/>
                      <a:pt x="25540" y="56427"/>
                      <a:pt x="25594" y="56584"/>
                    </a:cubicBezTo>
                    <a:cubicBezTo>
                      <a:pt x="25642" y="56713"/>
                      <a:pt x="25757" y="56855"/>
                      <a:pt x="25900" y="56815"/>
                    </a:cubicBezTo>
                    <a:cubicBezTo>
                      <a:pt x="26138" y="56747"/>
                      <a:pt x="26281" y="56978"/>
                      <a:pt x="26498" y="56951"/>
                    </a:cubicBezTo>
                    <a:cubicBezTo>
                      <a:pt x="26648" y="56930"/>
                      <a:pt x="26784" y="57019"/>
                      <a:pt x="26824" y="57168"/>
                    </a:cubicBezTo>
                    <a:cubicBezTo>
                      <a:pt x="26960" y="57630"/>
                      <a:pt x="27300" y="57909"/>
                      <a:pt x="27688" y="58153"/>
                    </a:cubicBezTo>
                    <a:cubicBezTo>
                      <a:pt x="28007" y="58357"/>
                      <a:pt x="28299" y="58629"/>
                      <a:pt x="28714" y="58629"/>
                    </a:cubicBezTo>
                    <a:cubicBezTo>
                      <a:pt x="28884" y="58751"/>
                      <a:pt x="29026" y="58915"/>
                      <a:pt x="29251" y="58949"/>
                    </a:cubicBezTo>
                    <a:cubicBezTo>
                      <a:pt x="29509" y="58983"/>
                      <a:pt x="29692" y="59152"/>
                      <a:pt x="29869" y="59322"/>
                    </a:cubicBezTo>
                    <a:cubicBezTo>
                      <a:pt x="30066" y="59513"/>
                      <a:pt x="30243" y="59730"/>
                      <a:pt x="30447" y="59927"/>
                    </a:cubicBezTo>
                    <a:cubicBezTo>
                      <a:pt x="30542" y="60016"/>
                      <a:pt x="30596" y="60158"/>
                      <a:pt x="30576" y="60294"/>
                    </a:cubicBezTo>
                    <a:cubicBezTo>
                      <a:pt x="30555" y="60498"/>
                      <a:pt x="30583" y="60702"/>
                      <a:pt x="30569" y="60906"/>
                    </a:cubicBezTo>
                    <a:cubicBezTo>
                      <a:pt x="30549" y="61273"/>
                      <a:pt x="30603" y="61592"/>
                      <a:pt x="30936" y="61816"/>
                    </a:cubicBezTo>
                    <a:cubicBezTo>
                      <a:pt x="30963" y="61830"/>
                      <a:pt x="30997" y="61878"/>
                      <a:pt x="30990" y="61898"/>
                    </a:cubicBezTo>
                    <a:cubicBezTo>
                      <a:pt x="30888" y="62204"/>
                      <a:pt x="31113" y="62326"/>
                      <a:pt x="31317" y="62462"/>
                    </a:cubicBezTo>
                    <a:cubicBezTo>
                      <a:pt x="31480" y="62598"/>
                      <a:pt x="31629" y="62741"/>
                      <a:pt x="31772" y="62890"/>
                    </a:cubicBezTo>
                    <a:cubicBezTo>
                      <a:pt x="31819" y="63196"/>
                      <a:pt x="32166" y="63359"/>
                      <a:pt x="32180" y="63685"/>
                    </a:cubicBezTo>
                    <a:cubicBezTo>
                      <a:pt x="32282" y="63767"/>
                      <a:pt x="32282" y="63794"/>
                      <a:pt x="32180" y="63876"/>
                    </a:cubicBezTo>
                    <a:cubicBezTo>
                      <a:pt x="32180" y="63950"/>
                      <a:pt x="32186" y="64025"/>
                      <a:pt x="32186" y="64100"/>
                    </a:cubicBezTo>
                    <a:cubicBezTo>
                      <a:pt x="32472" y="64290"/>
                      <a:pt x="32730" y="64501"/>
                      <a:pt x="32798" y="64868"/>
                    </a:cubicBezTo>
                    <a:cubicBezTo>
                      <a:pt x="32812" y="64943"/>
                      <a:pt x="32927" y="65031"/>
                      <a:pt x="33016" y="65072"/>
                    </a:cubicBezTo>
                    <a:cubicBezTo>
                      <a:pt x="33267" y="65194"/>
                      <a:pt x="33552" y="65248"/>
                      <a:pt x="33831" y="65228"/>
                    </a:cubicBezTo>
                    <a:cubicBezTo>
                      <a:pt x="33953" y="65214"/>
                      <a:pt x="34055" y="65146"/>
                      <a:pt x="34001" y="65038"/>
                    </a:cubicBezTo>
                    <a:cubicBezTo>
                      <a:pt x="33838" y="64698"/>
                      <a:pt x="34218" y="64487"/>
                      <a:pt x="34184" y="64188"/>
                    </a:cubicBezTo>
                    <a:cubicBezTo>
                      <a:pt x="34184" y="64175"/>
                      <a:pt x="34252" y="64141"/>
                      <a:pt x="34273" y="64147"/>
                    </a:cubicBezTo>
                    <a:cubicBezTo>
                      <a:pt x="34545" y="64236"/>
                      <a:pt x="34728" y="64018"/>
                      <a:pt x="34952" y="63964"/>
                    </a:cubicBezTo>
                    <a:cubicBezTo>
                      <a:pt x="35027" y="63944"/>
                      <a:pt x="35048" y="63876"/>
                      <a:pt x="35027" y="63801"/>
                    </a:cubicBezTo>
                    <a:cubicBezTo>
                      <a:pt x="34946" y="63536"/>
                      <a:pt x="34844" y="63278"/>
                      <a:pt x="34585" y="63121"/>
                    </a:cubicBezTo>
                    <a:cubicBezTo>
                      <a:pt x="34463" y="63053"/>
                      <a:pt x="34314" y="62999"/>
                      <a:pt x="34239" y="62890"/>
                    </a:cubicBezTo>
                    <a:cubicBezTo>
                      <a:pt x="33967" y="62530"/>
                      <a:pt x="33722" y="62156"/>
                      <a:pt x="33471" y="61789"/>
                    </a:cubicBezTo>
                    <a:cubicBezTo>
                      <a:pt x="33450" y="61721"/>
                      <a:pt x="33437" y="61653"/>
                      <a:pt x="33444" y="61585"/>
                    </a:cubicBezTo>
                    <a:cubicBezTo>
                      <a:pt x="33444" y="61551"/>
                      <a:pt x="33457" y="61524"/>
                      <a:pt x="33471" y="61490"/>
                    </a:cubicBezTo>
                    <a:cubicBezTo>
                      <a:pt x="33512" y="61416"/>
                      <a:pt x="33573" y="61409"/>
                      <a:pt x="33641" y="61470"/>
                    </a:cubicBezTo>
                    <a:cubicBezTo>
                      <a:pt x="33695" y="61511"/>
                      <a:pt x="33743" y="61565"/>
                      <a:pt x="33790" y="61606"/>
                    </a:cubicBezTo>
                    <a:cubicBezTo>
                      <a:pt x="34103" y="61857"/>
                      <a:pt x="34388" y="61789"/>
                      <a:pt x="34517" y="61422"/>
                    </a:cubicBezTo>
                    <a:cubicBezTo>
                      <a:pt x="34558" y="61293"/>
                      <a:pt x="34613" y="61171"/>
                      <a:pt x="34674" y="61049"/>
                    </a:cubicBezTo>
                    <a:cubicBezTo>
                      <a:pt x="34715" y="60994"/>
                      <a:pt x="34783" y="60974"/>
                      <a:pt x="34844" y="60981"/>
                    </a:cubicBezTo>
                    <a:cubicBezTo>
                      <a:pt x="34980" y="61028"/>
                      <a:pt x="35109" y="61069"/>
                      <a:pt x="35231" y="60960"/>
                    </a:cubicBezTo>
                    <a:cubicBezTo>
                      <a:pt x="35408" y="60804"/>
                      <a:pt x="35625" y="60817"/>
                      <a:pt x="35836" y="60845"/>
                    </a:cubicBezTo>
                    <a:cubicBezTo>
                      <a:pt x="36121" y="60872"/>
                      <a:pt x="36346" y="61110"/>
                      <a:pt x="36359" y="61395"/>
                    </a:cubicBezTo>
                    <a:cubicBezTo>
                      <a:pt x="36373" y="61810"/>
                      <a:pt x="36373" y="62217"/>
                      <a:pt x="36250" y="62618"/>
                    </a:cubicBezTo>
                    <a:cubicBezTo>
                      <a:pt x="36230" y="62707"/>
                      <a:pt x="36346" y="62822"/>
                      <a:pt x="36441" y="62822"/>
                    </a:cubicBezTo>
                    <a:cubicBezTo>
                      <a:pt x="36543" y="62829"/>
                      <a:pt x="36651" y="62815"/>
                      <a:pt x="36753" y="62815"/>
                    </a:cubicBezTo>
                    <a:cubicBezTo>
                      <a:pt x="36787" y="62809"/>
                      <a:pt x="36828" y="62809"/>
                      <a:pt x="36862" y="62815"/>
                    </a:cubicBezTo>
                    <a:cubicBezTo>
                      <a:pt x="36889" y="62822"/>
                      <a:pt x="36937" y="62856"/>
                      <a:pt x="36937" y="62877"/>
                    </a:cubicBezTo>
                    <a:cubicBezTo>
                      <a:pt x="36950" y="62945"/>
                      <a:pt x="36944" y="63013"/>
                      <a:pt x="36923" y="63074"/>
                    </a:cubicBezTo>
                    <a:cubicBezTo>
                      <a:pt x="36801" y="63271"/>
                      <a:pt x="36556" y="63244"/>
                      <a:pt x="36380" y="63346"/>
                    </a:cubicBezTo>
                    <a:cubicBezTo>
                      <a:pt x="36346" y="63366"/>
                      <a:pt x="36325" y="63386"/>
                      <a:pt x="36305" y="63414"/>
                    </a:cubicBezTo>
                    <a:cubicBezTo>
                      <a:pt x="36271" y="63481"/>
                      <a:pt x="36298" y="63563"/>
                      <a:pt x="36366" y="63590"/>
                    </a:cubicBezTo>
                    <a:cubicBezTo>
                      <a:pt x="36488" y="63658"/>
                      <a:pt x="36624" y="63719"/>
                      <a:pt x="36740" y="63780"/>
                    </a:cubicBezTo>
                    <a:cubicBezTo>
                      <a:pt x="36842" y="63821"/>
                      <a:pt x="36937" y="63869"/>
                      <a:pt x="37018" y="63930"/>
                    </a:cubicBezTo>
                    <a:cubicBezTo>
                      <a:pt x="37141" y="64039"/>
                      <a:pt x="36862" y="64161"/>
                      <a:pt x="36998" y="64249"/>
                    </a:cubicBezTo>
                    <a:cubicBezTo>
                      <a:pt x="37175" y="64365"/>
                      <a:pt x="37358" y="64480"/>
                      <a:pt x="37453" y="64671"/>
                    </a:cubicBezTo>
                    <a:cubicBezTo>
                      <a:pt x="37542" y="64861"/>
                      <a:pt x="37732" y="64970"/>
                      <a:pt x="37881" y="65113"/>
                    </a:cubicBezTo>
                    <a:cubicBezTo>
                      <a:pt x="37990" y="65208"/>
                      <a:pt x="38140" y="65242"/>
                      <a:pt x="38276" y="65201"/>
                    </a:cubicBezTo>
                    <a:cubicBezTo>
                      <a:pt x="38547" y="65106"/>
                      <a:pt x="38853" y="65214"/>
                      <a:pt x="39016" y="65452"/>
                    </a:cubicBezTo>
                    <a:cubicBezTo>
                      <a:pt x="39091" y="65527"/>
                      <a:pt x="39173" y="65588"/>
                      <a:pt x="39268" y="65629"/>
                    </a:cubicBezTo>
                    <a:cubicBezTo>
                      <a:pt x="39329" y="65670"/>
                      <a:pt x="39397" y="65690"/>
                      <a:pt x="39472" y="65690"/>
                    </a:cubicBezTo>
                    <a:cubicBezTo>
                      <a:pt x="39818" y="65643"/>
                      <a:pt x="40185" y="65629"/>
                      <a:pt x="40416" y="65316"/>
                    </a:cubicBezTo>
                    <a:cubicBezTo>
                      <a:pt x="40593" y="65079"/>
                      <a:pt x="40824" y="65079"/>
                      <a:pt x="41076" y="65140"/>
                    </a:cubicBezTo>
                    <a:cubicBezTo>
                      <a:pt x="41313" y="65194"/>
                      <a:pt x="41538" y="65316"/>
                      <a:pt x="41714" y="65486"/>
                    </a:cubicBezTo>
                    <a:cubicBezTo>
                      <a:pt x="42000" y="65765"/>
                      <a:pt x="42340" y="65772"/>
                      <a:pt x="42700" y="65704"/>
                    </a:cubicBezTo>
                    <a:cubicBezTo>
                      <a:pt x="43080" y="65643"/>
                      <a:pt x="43427" y="65446"/>
                      <a:pt x="43678" y="65146"/>
                    </a:cubicBezTo>
                    <a:cubicBezTo>
                      <a:pt x="43774" y="65038"/>
                      <a:pt x="43930" y="64997"/>
                      <a:pt x="44066" y="65051"/>
                    </a:cubicBezTo>
                    <a:cubicBezTo>
                      <a:pt x="44324" y="65153"/>
                      <a:pt x="44603" y="65119"/>
                      <a:pt x="44875" y="65140"/>
                    </a:cubicBezTo>
                    <a:cubicBezTo>
                      <a:pt x="44875" y="65133"/>
                      <a:pt x="44881" y="65126"/>
                      <a:pt x="44881" y="65119"/>
                    </a:cubicBezTo>
                    <a:lnTo>
                      <a:pt x="44908" y="65085"/>
                    </a:lnTo>
                    <a:lnTo>
                      <a:pt x="44902" y="65140"/>
                    </a:lnTo>
                    <a:lnTo>
                      <a:pt x="44875" y="65140"/>
                    </a:lnTo>
                    <a:cubicBezTo>
                      <a:pt x="44752" y="65507"/>
                      <a:pt x="44786" y="65874"/>
                      <a:pt x="44854" y="66234"/>
                    </a:cubicBezTo>
                    <a:cubicBezTo>
                      <a:pt x="44915" y="66574"/>
                      <a:pt x="44902" y="66920"/>
                      <a:pt x="44807" y="67253"/>
                    </a:cubicBezTo>
                    <a:cubicBezTo>
                      <a:pt x="44732" y="67518"/>
                      <a:pt x="44643" y="67783"/>
                      <a:pt x="44548" y="68042"/>
                    </a:cubicBezTo>
                    <a:cubicBezTo>
                      <a:pt x="44419" y="68395"/>
                      <a:pt x="44242" y="68728"/>
                      <a:pt x="44175" y="69109"/>
                    </a:cubicBezTo>
                    <a:cubicBezTo>
                      <a:pt x="44120" y="69448"/>
                      <a:pt x="43923" y="69747"/>
                      <a:pt x="43699" y="70019"/>
                    </a:cubicBezTo>
                    <a:cubicBezTo>
                      <a:pt x="43604" y="70128"/>
                      <a:pt x="43495" y="70223"/>
                      <a:pt x="43352" y="70223"/>
                    </a:cubicBezTo>
                    <a:cubicBezTo>
                      <a:pt x="42822" y="70237"/>
                      <a:pt x="42299" y="70318"/>
                      <a:pt x="41782" y="70101"/>
                    </a:cubicBezTo>
                    <a:cubicBezTo>
                      <a:pt x="41599" y="70026"/>
                      <a:pt x="41375" y="70033"/>
                      <a:pt x="41164" y="70019"/>
                    </a:cubicBezTo>
                    <a:cubicBezTo>
                      <a:pt x="40702" y="69992"/>
                      <a:pt x="40246" y="70108"/>
                      <a:pt x="39859" y="70352"/>
                    </a:cubicBezTo>
                    <a:cubicBezTo>
                      <a:pt x="39676" y="70461"/>
                      <a:pt x="39458" y="70488"/>
                      <a:pt x="39247" y="70434"/>
                    </a:cubicBezTo>
                    <a:cubicBezTo>
                      <a:pt x="38493" y="70284"/>
                      <a:pt x="37746" y="70074"/>
                      <a:pt x="36971" y="69992"/>
                    </a:cubicBezTo>
                    <a:cubicBezTo>
                      <a:pt x="36699" y="69958"/>
                      <a:pt x="36386" y="69931"/>
                      <a:pt x="36162" y="69788"/>
                    </a:cubicBezTo>
                    <a:cubicBezTo>
                      <a:pt x="35809" y="69577"/>
                      <a:pt x="35442" y="69523"/>
                      <a:pt x="35054" y="69469"/>
                    </a:cubicBezTo>
                    <a:cubicBezTo>
                      <a:pt x="34742" y="69428"/>
                      <a:pt x="34443" y="69292"/>
                      <a:pt x="34212" y="69075"/>
                    </a:cubicBezTo>
                    <a:cubicBezTo>
                      <a:pt x="34110" y="68979"/>
                      <a:pt x="33987" y="68911"/>
                      <a:pt x="33845" y="68884"/>
                    </a:cubicBezTo>
                    <a:cubicBezTo>
                      <a:pt x="33253" y="68748"/>
                      <a:pt x="32655" y="68769"/>
                      <a:pt x="32091" y="69034"/>
                    </a:cubicBezTo>
                    <a:cubicBezTo>
                      <a:pt x="31724" y="69204"/>
                      <a:pt x="31412" y="69720"/>
                      <a:pt x="31548" y="70155"/>
                    </a:cubicBezTo>
                    <a:cubicBezTo>
                      <a:pt x="31588" y="70291"/>
                      <a:pt x="31643" y="70413"/>
                      <a:pt x="31670" y="70549"/>
                    </a:cubicBezTo>
                    <a:cubicBezTo>
                      <a:pt x="31697" y="70685"/>
                      <a:pt x="31656" y="70828"/>
                      <a:pt x="31561" y="70930"/>
                    </a:cubicBezTo>
                    <a:cubicBezTo>
                      <a:pt x="31500" y="71018"/>
                      <a:pt x="31432" y="71093"/>
                      <a:pt x="31351" y="71161"/>
                    </a:cubicBezTo>
                    <a:cubicBezTo>
                      <a:pt x="31174" y="71338"/>
                      <a:pt x="30895" y="71378"/>
                      <a:pt x="30671" y="71263"/>
                    </a:cubicBezTo>
                    <a:cubicBezTo>
                      <a:pt x="30549" y="71195"/>
                      <a:pt x="30440" y="71107"/>
                      <a:pt x="30324" y="71032"/>
                    </a:cubicBezTo>
                    <a:cubicBezTo>
                      <a:pt x="30154" y="70909"/>
                      <a:pt x="29978" y="70794"/>
                      <a:pt x="29794" y="70692"/>
                    </a:cubicBezTo>
                    <a:cubicBezTo>
                      <a:pt x="29353" y="70468"/>
                      <a:pt x="28897" y="70291"/>
                      <a:pt x="28388" y="70298"/>
                    </a:cubicBezTo>
                    <a:cubicBezTo>
                      <a:pt x="28170" y="70305"/>
                      <a:pt x="27973" y="70169"/>
                      <a:pt x="27891" y="69965"/>
                    </a:cubicBezTo>
                    <a:cubicBezTo>
                      <a:pt x="27837" y="69842"/>
                      <a:pt x="27789" y="69713"/>
                      <a:pt x="27742" y="69584"/>
                    </a:cubicBezTo>
                    <a:cubicBezTo>
                      <a:pt x="27674" y="69380"/>
                      <a:pt x="27511" y="69224"/>
                      <a:pt x="27307" y="69163"/>
                    </a:cubicBezTo>
                    <a:cubicBezTo>
                      <a:pt x="26709" y="68945"/>
                      <a:pt x="26104" y="68769"/>
                      <a:pt x="25452" y="68843"/>
                    </a:cubicBezTo>
                    <a:cubicBezTo>
                      <a:pt x="25078" y="68884"/>
                      <a:pt x="24765" y="68728"/>
                      <a:pt x="24439" y="68599"/>
                    </a:cubicBezTo>
                    <a:cubicBezTo>
                      <a:pt x="24405" y="68592"/>
                      <a:pt x="24371" y="68572"/>
                      <a:pt x="24344" y="68551"/>
                    </a:cubicBezTo>
                    <a:cubicBezTo>
                      <a:pt x="24113" y="68279"/>
                      <a:pt x="23793" y="68150"/>
                      <a:pt x="23460" y="68042"/>
                    </a:cubicBezTo>
                    <a:cubicBezTo>
                      <a:pt x="23311" y="67994"/>
                      <a:pt x="23243" y="67702"/>
                      <a:pt x="23345" y="67593"/>
                    </a:cubicBezTo>
                    <a:cubicBezTo>
                      <a:pt x="23494" y="67444"/>
                      <a:pt x="23651" y="67308"/>
                      <a:pt x="23793" y="67158"/>
                    </a:cubicBezTo>
                    <a:cubicBezTo>
                      <a:pt x="24004" y="66920"/>
                      <a:pt x="24011" y="66648"/>
                      <a:pt x="23895" y="66383"/>
                    </a:cubicBezTo>
                    <a:cubicBezTo>
                      <a:pt x="23827" y="66227"/>
                      <a:pt x="23691" y="66105"/>
                      <a:pt x="23603" y="65955"/>
                    </a:cubicBezTo>
                    <a:cubicBezTo>
                      <a:pt x="23569" y="65894"/>
                      <a:pt x="23562" y="65826"/>
                      <a:pt x="23583" y="65765"/>
                    </a:cubicBezTo>
                    <a:cubicBezTo>
                      <a:pt x="23651" y="65568"/>
                      <a:pt x="23746" y="65384"/>
                      <a:pt x="23821" y="65194"/>
                    </a:cubicBezTo>
                    <a:cubicBezTo>
                      <a:pt x="23855" y="65085"/>
                      <a:pt x="23753" y="64983"/>
                      <a:pt x="23644" y="65017"/>
                    </a:cubicBezTo>
                    <a:cubicBezTo>
                      <a:pt x="23467" y="65058"/>
                      <a:pt x="23304" y="65079"/>
                      <a:pt x="23168" y="64915"/>
                    </a:cubicBezTo>
                    <a:cubicBezTo>
                      <a:pt x="22964" y="64657"/>
                      <a:pt x="22686" y="64664"/>
                      <a:pt x="22400" y="64746"/>
                    </a:cubicBezTo>
                    <a:cubicBezTo>
                      <a:pt x="22128" y="64813"/>
                      <a:pt x="21870" y="64929"/>
                      <a:pt x="21598" y="64997"/>
                    </a:cubicBezTo>
                    <a:cubicBezTo>
                      <a:pt x="21428" y="65024"/>
                      <a:pt x="21252" y="65045"/>
                      <a:pt x="21082" y="65045"/>
                    </a:cubicBezTo>
                    <a:cubicBezTo>
                      <a:pt x="20817" y="64854"/>
                      <a:pt x="20525" y="65119"/>
                      <a:pt x="20266" y="64997"/>
                    </a:cubicBezTo>
                    <a:cubicBezTo>
                      <a:pt x="19961" y="64854"/>
                      <a:pt x="19723" y="65085"/>
                      <a:pt x="19458" y="65113"/>
                    </a:cubicBezTo>
                    <a:cubicBezTo>
                      <a:pt x="19247" y="65146"/>
                      <a:pt x="19036" y="65146"/>
                      <a:pt x="18826" y="65126"/>
                    </a:cubicBezTo>
                    <a:cubicBezTo>
                      <a:pt x="18302" y="65045"/>
                      <a:pt x="17772" y="65085"/>
                      <a:pt x="17263" y="65242"/>
                    </a:cubicBezTo>
                    <a:cubicBezTo>
                      <a:pt x="16984" y="65323"/>
                      <a:pt x="16705" y="65316"/>
                      <a:pt x="16427" y="65330"/>
                    </a:cubicBezTo>
                    <a:cubicBezTo>
                      <a:pt x="16182" y="65337"/>
                      <a:pt x="15937" y="65405"/>
                      <a:pt x="15720" y="65513"/>
                    </a:cubicBezTo>
                    <a:cubicBezTo>
                      <a:pt x="15346" y="65711"/>
                      <a:pt x="14972" y="65901"/>
                      <a:pt x="14585" y="66064"/>
                    </a:cubicBezTo>
                    <a:cubicBezTo>
                      <a:pt x="14293" y="66186"/>
                      <a:pt x="14014" y="66302"/>
                      <a:pt x="13776" y="66526"/>
                    </a:cubicBezTo>
                    <a:cubicBezTo>
                      <a:pt x="13511" y="66778"/>
                      <a:pt x="13117" y="66839"/>
                      <a:pt x="12784" y="66689"/>
                    </a:cubicBezTo>
                    <a:cubicBezTo>
                      <a:pt x="12526" y="66580"/>
                      <a:pt x="12247" y="66546"/>
                      <a:pt x="11968" y="66580"/>
                    </a:cubicBezTo>
                    <a:cubicBezTo>
                      <a:pt x="11690" y="66614"/>
                      <a:pt x="11404" y="66621"/>
                      <a:pt x="11126" y="66601"/>
                    </a:cubicBezTo>
                    <a:cubicBezTo>
                      <a:pt x="10997" y="66587"/>
                      <a:pt x="10868" y="66499"/>
                      <a:pt x="10752" y="66431"/>
                    </a:cubicBezTo>
                    <a:cubicBezTo>
                      <a:pt x="10698" y="66390"/>
                      <a:pt x="10650" y="66336"/>
                      <a:pt x="10609" y="66281"/>
                    </a:cubicBezTo>
                    <a:cubicBezTo>
                      <a:pt x="10331" y="66010"/>
                      <a:pt x="10038" y="66078"/>
                      <a:pt x="9909" y="66451"/>
                    </a:cubicBezTo>
                    <a:cubicBezTo>
                      <a:pt x="9828" y="66642"/>
                      <a:pt x="9767" y="66839"/>
                      <a:pt x="9712" y="67036"/>
                    </a:cubicBezTo>
                    <a:cubicBezTo>
                      <a:pt x="9617" y="67518"/>
                      <a:pt x="9304" y="67817"/>
                      <a:pt x="8883" y="68042"/>
                    </a:cubicBezTo>
                    <a:cubicBezTo>
                      <a:pt x="8509" y="68239"/>
                      <a:pt x="8149" y="68456"/>
                      <a:pt x="7796" y="68687"/>
                    </a:cubicBezTo>
                    <a:cubicBezTo>
                      <a:pt x="7470" y="68891"/>
                      <a:pt x="7157" y="69115"/>
                      <a:pt x="7157" y="69564"/>
                    </a:cubicBezTo>
                    <a:cubicBezTo>
                      <a:pt x="7157" y="69741"/>
                      <a:pt x="7028" y="69876"/>
                      <a:pt x="6919" y="70012"/>
                    </a:cubicBezTo>
                    <a:cubicBezTo>
                      <a:pt x="6749" y="70237"/>
                      <a:pt x="6674" y="70515"/>
                      <a:pt x="6702" y="70794"/>
                    </a:cubicBezTo>
                    <a:cubicBezTo>
                      <a:pt x="6722" y="70998"/>
                      <a:pt x="6729" y="71202"/>
                      <a:pt x="6736" y="71412"/>
                    </a:cubicBezTo>
                    <a:cubicBezTo>
                      <a:pt x="6742" y="71582"/>
                      <a:pt x="6688" y="71752"/>
                      <a:pt x="6586" y="71895"/>
                    </a:cubicBezTo>
                    <a:cubicBezTo>
                      <a:pt x="6443" y="72092"/>
                      <a:pt x="6314" y="72296"/>
                      <a:pt x="6165" y="72486"/>
                    </a:cubicBezTo>
                    <a:cubicBezTo>
                      <a:pt x="6076" y="72595"/>
                      <a:pt x="5974" y="72690"/>
                      <a:pt x="5859" y="72765"/>
                    </a:cubicBezTo>
                    <a:cubicBezTo>
                      <a:pt x="5689" y="72887"/>
                      <a:pt x="5499" y="72975"/>
                      <a:pt x="5336" y="73105"/>
                    </a:cubicBezTo>
                    <a:cubicBezTo>
                      <a:pt x="5111" y="73288"/>
                      <a:pt x="4846" y="73404"/>
                      <a:pt x="4568" y="73438"/>
                    </a:cubicBezTo>
                    <a:cubicBezTo>
                      <a:pt x="4303" y="73472"/>
                      <a:pt x="4126" y="73628"/>
                      <a:pt x="3976" y="73832"/>
                    </a:cubicBezTo>
                    <a:cubicBezTo>
                      <a:pt x="3888" y="73940"/>
                      <a:pt x="3806" y="74056"/>
                      <a:pt x="3739" y="74178"/>
                    </a:cubicBezTo>
                    <a:cubicBezTo>
                      <a:pt x="3630" y="74437"/>
                      <a:pt x="3433" y="74640"/>
                      <a:pt x="3181" y="74770"/>
                    </a:cubicBezTo>
                    <a:cubicBezTo>
                      <a:pt x="2896" y="74926"/>
                      <a:pt x="2746" y="75191"/>
                      <a:pt x="2583" y="75470"/>
                    </a:cubicBezTo>
                    <a:cubicBezTo>
                      <a:pt x="2318" y="75952"/>
                      <a:pt x="2087" y="76462"/>
                      <a:pt x="1666" y="76842"/>
                    </a:cubicBezTo>
                    <a:cubicBezTo>
                      <a:pt x="1571" y="76944"/>
                      <a:pt x="1489" y="77060"/>
                      <a:pt x="1435" y="77182"/>
                    </a:cubicBezTo>
                    <a:cubicBezTo>
                      <a:pt x="1190" y="77719"/>
                      <a:pt x="925" y="78242"/>
                      <a:pt x="578" y="78711"/>
                    </a:cubicBezTo>
                    <a:cubicBezTo>
                      <a:pt x="429" y="78915"/>
                      <a:pt x="395" y="79153"/>
                      <a:pt x="361" y="79391"/>
                    </a:cubicBezTo>
                    <a:cubicBezTo>
                      <a:pt x="327" y="79697"/>
                      <a:pt x="395" y="79934"/>
                      <a:pt x="674" y="80104"/>
                    </a:cubicBezTo>
                    <a:cubicBezTo>
                      <a:pt x="898" y="80220"/>
                      <a:pt x="1000" y="80485"/>
                      <a:pt x="918" y="80730"/>
                    </a:cubicBezTo>
                    <a:cubicBezTo>
                      <a:pt x="837" y="80954"/>
                      <a:pt x="837" y="81199"/>
                      <a:pt x="905" y="81423"/>
                    </a:cubicBezTo>
                    <a:cubicBezTo>
                      <a:pt x="1095" y="82028"/>
                      <a:pt x="1142" y="82639"/>
                      <a:pt x="837" y="83231"/>
                    </a:cubicBezTo>
                    <a:cubicBezTo>
                      <a:pt x="809" y="83298"/>
                      <a:pt x="789" y="83360"/>
                      <a:pt x="782" y="83434"/>
                    </a:cubicBezTo>
                    <a:cubicBezTo>
                      <a:pt x="674" y="84046"/>
                      <a:pt x="510" y="84637"/>
                      <a:pt x="42" y="85106"/>
                    </a:cubicBezTo>
                    <a:cubicBezTo>
                      <a:pt x="8" y="85161"/>
                      <a:pt x="1" y="85229"/>
                      <a:pt x="28" y="85290"/>
                    </a:cubicBezTo>
                    <a:cubicBezTo>
                      <a:pt x="137" y="85473"/>
                      <a:pt x="259" y="85636"/>
                      <a:pt x="381" y="85806"/>
                    </a:cubicBezTo>
                    <a:cubicBezTo>
                      <a:pt x="497" y="85976"/>
                      <a:pt x="578" y="86173"/>
                      <a:pt x="476" y="86384"/>
                    </a:cubicBezTo>
                    <a:cubicBezTo>
                      <a:pt x="334" y="86703"/>
                      <a:pt x="442" y="86995"/>
                      <a:pt x="572" y="87281"/>
                    </a:cubicBezTo>
                    <a:cubicBezTo>
                      <a:pt x="687" y="87498"/>
                      <a:pt x="871" y="87675"/>
                      <a:pt x="1095" y="87770"/>
                    </a:cubicBezTo>
                    <a:cubicBezTo>
                      <a:pt x="1292" y="87852"/>
                      <a:pt x="1482" y="87920"/>
                      <a:pt x="1686" y="87974"/>
                    </a:cubicBezTo>
                    <a:lnTo>
                      <a:pt x="1686" y="87954"/>
                    </a:lnTo>
                    <a:lnTo>
                      <a:pt x="1713" y="87913"/>
                    </a:lnTo>
                    <a:lnTo>
                      <a:pt x="1693" y="87981"/>
                    </a:lnTo>
                    <a:lnTo>
                      <a:pt x="1686" y="87981"/>
                    </a:lnTo>
                    <a:cubicBezTo>
                      <a:pt x="1679" y="88185"/>
                      <a:pt x="1781" y="88375"/>
                      <a:pt x="1965" y="88484"/>
                    </a:cubicBezTo>
                    <a:cubicBezTo>
                      <a:pt x="2148" y="88579"/>
                      <a:pt x="2284" y="88749"/>
                      <a:pt x="2339" y="88953"/>
                    </a:cubicBezTo>
                    <a:cubicBezTo>
                      <a:pt x="2379" y="89089"/>
                      <a:pt x="2481" y="89197"/>
                      <a:pt x="2617" y="89245"/>
                    </a:cubicBezTo>
                    <a:cubicBezTo>
                      <a:pt x="2903" y="89374"/>
                      <a:pt x="3161" y="89571"/>
                      <a:pt x="3358" y="89816"/>
                    </a:cubicBezTo>
                    <a:cubicBezTo>
                      <a:pt x="3453" y="89911"/>
                      <a:pt x="3555" y="90047"/>
                      <a:pt x="3562" y="90169"/>
                    </a:cubicBezTo>
                    <a:cubicBezTo>
                      <a:pt x="3582" y="90604"/>
                      <a:pt x="3806" y="90951"/>
                      <a:pt x="4004" y="91311"/>
                    </a:cubicBezTo>
                    <a:cubicBezTo>
                      <a:pt x="4207" y="91685"/>
                      <a:pt x="4534" y="91977"/>
                      <a:pt x="4928" y="92126"/>
                    </a:cubicBezTo>
                    <a:cubicBezTo>
                      <a:pt x="5220" y="92242"/>
                      <a:pt x="5492" y="92405"/>
                      <a:pt x="5737" y="92602"/>
                    </a:cubicBezTo>
                    <a:cubicBezTo>
                      <a:pt x="6314" y="93051"/>
                      <a:pt x="6878" y="93520"/>
                      <a:pt x="7517" y="93893"/>
                    </a:cubicBezTo>
                    <a:cubicBezTo>
                      <a:pt x="7823" y="94063"/>
                      <a:pt x="8149" y="94199"/>
                      <a:pt x="8489" y="94294"/>
                    </a:cubicBezTo>
                    <a:cubicBezTo>
                      <a:pt x="8591" y="94321"/>
                      <a:pt x="8700" y="94315"/>
                      <a:pt x="8795" y="94281"/>
                    </a:cubicBezTo>
                    <a:cubicBezTo>
                      <a:pt x="9026" y="94199"/>
                      <a:pt x="9250" y="94084"/>
                      <a:pt x="9468" y="93982"/>
                    </a:cubicBezTo>
                    <a:cubicBezTo>
                      <a:pt x="9848" y="93798"/>
                      <a:pt x="10269" y="93703"/>
                      <a:pt x="10698" y="93710"/>
                    </a:cubicBezTo>
                    <a:cubicBezTo>
                      <a:pt x="10976" y="93717"/>
                      <a:pt x="11255" y="93689"/>
                      <a:pt x="11534" y="93642"/>
                    </a:cubicBezTo>
                    <a:cubicBezTo>
                      <a:pt x="11948" y="93567"/>
                      <a:pt x="12376" y="93615"/>
                      <a:pt x="12757" y="93791"/>
                    </a:cubicBezTo>
                    <a:cubicBezTo>
                      <a:pt x="12859" y="93832"/>
                      <a:pt x="12961" y="93866"/>
                      <a:pt x="13063" y="93887"/>
                    </a:cubicBezTo>
                    <a:cubicBezTo>
                      <a:pt x="13266" y="93948"/>
                      <a:pt x="13484" y="93941"/>
                      <a:pt x="13681" y="93866"/>
                    </a:cubicBezTo>
                    <a:cubicBezTo>
                      <a:pt x="13912" y="93785"/>
                      <a:pt x="14157" y="93723"/>
                      <a:pt x="14388" y="93635"/>
                    </a:cubicBezTo>
                    <a:cubicBezTo>
                      <a:pt x="14585" y="93574"/>
                      <a:pt x="14775" y="93492"/>
                      <a:pt x="14952" y="93384"/>
                    </a:cubicBezTo>
                    <a:cubicBezTo>
                      <a:pt x="15217" y="93207"/>
                      <a:pt x="15509" y="93078"/>
                      <a:pt x="15815" y="92996"/>
                    </a:cubicBezTo>
                    <a:cubicBezTo>
                      <a:pt x="16121" y="92908"/>
                      <a:pt x="16413" y="92752"/>
                      <a:pt x="16719" y="92724"/>
                    </a:cubicBezTo>
                    <a:cubicBezTo>
                      <a:pt x="17174" y="92677"/>
                      <a:pt x="17602" y="92466"/>
                      <a:pt x="18071" y="92541"/>
                    </a:cubicBezTo>
                    <a:cubicBezTo>
                      <a:pt x="18180" y="92548"/>
                      <a:pt x="18282" y="92561"/>
                      <a:pt x="18384" y="92589"/>
                    </a:cubicBezTo>
                    <a:cubicBezTo>
                      <a:pt x="18785" y="92752"/>
                      <a:pt x="19118" y="92996"/>
                      <a:pt x="19295" y="93404"/>
                    </a:cubicBezTo>
                    <a:cubicBezTo>
                      <a:pt x="19369" y="93594"/>
                      <a:pt x="19437" y="93791"/>
                      <a:pt x="19532" y="93982"/>
                    </a:cubicBezTo>
                    <a:cubicBezTo>
                      <a:pt x="19709" y="94321"/>
                      <a:pt x="20008" y="94471"/>
                      <a:pt x="20395" y="94478"/>
                    </a:cubicBezTo>
                    <a:cubicBezTo>
                      <a:pt x="20497" y="94485"/>
                      <a:pt x="20606" y="94478"/>
                      <a:pt x="20708" y="94457"/>
                    </a:cubicBezTo>
                    <a:cubicBezTo>
                      <a:pt x="21163" y="94383"/>
                      <a:pt x="21619" y="94315"/>
                      <a:pt x="22060" y="94213"/>
                    </a:cubicBezTo>
                    <a:cubicBezTo>
                      <a:pt x="22326" y="94152"/>
                      <a:pt x="22536" y="94138"/>
                      <a:pt x="22692" y="94403"/>
                    </a:cubicBezTo>
                    <a:cubicBezTo>
                      <a:pt x="22767" y="94519"/>
                      <a:pt x="22876" y="94614"/>
                      <a:pt x="22992" y="94682"/>
                    </a:cubicBezTo>
                    <a:cubicBezTo>
                      <a:pt x="23372" y="94920"/>
                      <a:pt x="23413" y="95300"/>
                      <a:pt x="23426" y="95667"/>
                    </a:cubicBezTo>
                    <a:cubicBezTo>
                      <a:pt x="23426" y="95912"/>
                      <a:pt x="23372" y="96150"/>
                      <a:pt x="23284" y="96374"/>
                    </a:cubicBezTo>
                    <a:cubicBezTo>
                      <a:pt x="23223" y="96571"/>
                      <a:pt x="23066" y="96741"/>
                      <a:pt x="23025" y="96938"/>
                    </a:cubicBezTo>
                    <a:cubicBezTo>
                      <a:pt x="22978" y="97162"/>
                      <a:pt x="23059" y="97420"/>
                      <a:pt x="23005" y="97638"/>
                    </a:cubicBezTo>
                    <a:cubicBezTo>
                      <a:pt x="22903" y="97998"/>
                      <a:pt x="22869" y="98392"/>
                      <a:pt x="22577" y="98678"/>
                    </a:cubicBezTo>
                    <a:cubicBezTo>
                      <a:pt x="22536" y="98718"/>
                      <a:pt x="22536" y="98800"/>
                      <a:pt x="22529" y="98868"/>
                    </a:cubicBezTo>
                    <a:cubicBezTo>
                      <a:pt x="22529" y="98902"/>
                      <a:pt x="22536" y="98936"/>
                      <a:pt x="22557" y="98963"/>
                    </a:cubicBezTo>
                    <a:cubicBezTo>
                      <a:pt x="23019" y="100084"/>
                      <a:pt x="23182" y="100316"/>
                      <a:pt x="24099" y="101138"/>
                    </a:cubicBezTo>
                    <a:cubicBezTo>
                      <a:pt x="24256" y="101281"/>
                      <a:pt x="24412" y="101423"/>
                      <a:pt x="24568" y="101559"/>
                    </a:cubicBezTo>
                    <a:cubicBezTo>
                      <a:pt x="24833" y="101783"/>
                      <a:pt x="25044" y="102069"/>
                      <a:pt x="25187" y="102381"/>
                    </a:cubicBezTo>
                    <a:cubicBezTo>
                      <a:pt x="25261" y="102538"/>
                      <a:pt x="25323" y="102701"/>
                      <a:pt x="25363" y="102864"/>
                    </a:cubicBezTo>
                    <a:cubicBezTo>
                      <a:pt x="25479" y="103258"/>
                      <a:pt x="25656" y="103639"/>
                      <a:pt x="25873" y="103985"/>
                    </a:cubicBezTo>
                    <a:cubicBezTo>
                      <a:pt x="26138" y="104393"/>
                      <a:pt x="26152" y="104889"/>
                      <a:pt x="26267" y="105351"/>
                    </a:cubicBezTo>
                    <a:cubicBezTo>
                      <a:pt x="26294" y="105433"/>
                      <a:pt x="26213" y="105542"/>
                      <a:pt x="26199" y="105644"/>
                    </a:cubicBezTo>
                    <a:cubicBezTo>
                      <a:pt x="26172" y="105779"/>
                      <a:pt x="26165" y="105915"/>
                      <a:pt x="26179" y="106051"/>
                    </a:cubicBezTo>
                    <a:cubicBezTo>
                      <a:pt x="26233" y="106357"/>
                      <a:pt x="26335" y="106656"/>
                      <a:pt x="26478" y="106928"/>
                    </a:cubicBezTo>
                    <a:cubicBezTo>
                      <a:pt x="26553" y="107044"/>
                      <a:pt x="26614" y="107173"/>
                      <a:pt x="26655" y="107302"/>
                    </a:cubicBezTo>
                    <a:cubicBezTo>
                      <a:pt x="26797" y="107866"/>
                      <a:pt x="26797" y="108409"/>
                      <a:pt x="26294" y="108817"/>
                    </a:cubicBezTo>
                    <a:cubicBezTo>
                      <a:pt x="26070" y="109001"/>
                      <a:pt x="25927" y="109232"/>
                      <a:pt x="25737" y="109436"/>
                    </a:cubicBezTo>
                    <a:cubicBezTo>
                      <a:pt x="25540" y="109633"/>
                      <a:pt x="25411" y="109891"/>
                      <a:pt x="25377" y="110163"/>
                    </a:cubicBezTo>
                    <a:cubicBezTo>
                      <a:pt x="25323" y="110611"/>
                      <a:pt x="25193" y="111040"/>
                      <a:pt x="24983" y="111440"/>
                    </a:cubicBezTo>
                    <a:cubicBezTo>
                      <a:pt x="24874" y="111658"/>
                      <a:pt x="24820" y="111896"/>
                      <a:pt x="24820" y="112140"/>
                    </a:cubicBezTo>
                    <a:cubicBezTo>
                      <a:pt x="24820" y="112548"/>
                      <a:pt x="24820" y="112963"/>
                      <a:pt x="24820" y="113377"/>
                    </a:cubicBezTo>
                    <a:cubicBezTo>
                      <a:pt x="24813" y="113588"/>
                      <a:pt x="24894" y="113792"/>
                      <a:pt x="25037" y="113941"/>
                    </a:cubicBezTo>
                    <a:cubicBezTo>
                      <a:pt x="25431" y="114336"/>
                      <a:pt x="25730" y="114818"/>
                      <a:pt x="25907" y="115348"/>
                    </a:cubicBezTo>
                    <a:cubicBezTo>
                      <a:pt x="26118" y="115892"/>
                      <a:pt x="26362" y="116429"/>
                      <a:pt x="26648" y="116938"/>
                    </a:cubicBezTo>
                    <a:cubicBezTo>
                      <a:pt x="26845" y="117312"/>
                      <a:pt x="27001" y="117666"/>
                      <a:pt x="26988" y="118101"/>
                    </a:cubicBezTo>
                    <a:cubicBezTo>
                      <a:pt x="26994" y="118549"/>
                      <a:pt x="27069" y="118998"/>
                      <a:pt x="27219" y="119419"/>
                    </a:cubicBezTo>
                    <a:cubicBezTo>
                      <a:pt x="27287" y="119582"/>
                      <a:pt x="27321" y="119752"/>
                      <a:pt x="27334" y="119922"/>
                    </a:cubicBezTo>
                    <a:cubicBezTo>
                      <a:pt x="27327" y="120411"/>
                      <a:pt x="27477" y="120866"/>
                      <a:pt x="27572" y="121342"/>
                    </a:cubicBezTo>
                    <a:cubicBezTo>
                      <a:pt x="27688" y="121845"/>
                      <a:pt x="27925" y="122321"/>
                      <a:pt x="28265" y="122722"/>
                    </a:cubicBezTo>
                    <a:cubicBezTo>
                      <a:pt x="28435" y="122932"/>
                      <a:pt x="28598" y="123164"/>
                      <a:pt x="28782" y="123367"/>
                    </a:cubicBezTo>
                    <a:cubicBezTo>
                      <a:pt x="28958" y="123585"/>
                      <a:pt x="29074" y="123836"/>
                      <a:pt x="29128" y="124108"/>
                    </a:cubicBezTo>
                    <a:cubicBezTo>
                      <a:pt x="29257" y="124645"/>
                      <a:pt x="29414" y="125175"/>
                      <a:pt x="29692" y="125658"/>
                    </a:cubicBezTo>
                    <a:cubicBezTo>
                      <a:pt x="29760" y="125780"/>
                      <a:pt x="29821" y="125909"/>
                      <a:pt x="29862" y="126038"/>
                    </a:cubicBezTo>
                    <a:cubicBezTo>
                      <a:pt x="29978" y="126344"/>
                      <a:pt x="30019" y="126629"/>
                      <a:pt x="29767" y="126908"/>
                    </a:cubicBezTo>
                    <a:cubicBezTo>
                      <a:pt x="29665" y="127017"/>
                      <a:pt x="29658" y="127173"/>
                      <a:pt x="29747" y="127289"/>
                    </a:cubicBezTo>
                    <a:cubicBezTo>
                      <a:pt x="29944" y="127560"/>
                      <a:pt x="29957" y="127866"/>
                      <a:pt x="29998" y="128172"/>
                    </a:cubicBezTo>
                    <a:cubicBezTo>
                      <a:pt x="30005" y="128240"/>
                      <a:pt x="30039" y="128308"/>
                      <a:pt x="30093" y="128349"/>
                    </a:cubicBezTo>
                    <a:cubicBezTo>
                      <a:pt x="30460" y="128553"/>
                      <a:pt x="30827" y="128757"/>
                      <a:pt x="31208" y="128933"/>
                    </a:cubicBezTo>
                    <a:cubicBezTo>
                      <a:pt x="31303" y="128974"/>
                      <a:pt x="31419" y="128967"/>
                      <a:pt x="31514" y="128926"/>
                    </a:cubicBezTo>
                    <a:cubicBezTo>
                      <a:pt x="31860" y="128736"/>
                      <a:pt x="32207" y="128600"/>
                      <a:pt x="32615" y="128634"/>
                    </a:cubicBezTo>
                    <a:cubicBezTo>
                      <a:pt x="32791" y="128634"/>
                      <a:pt x="32968" y="128593"/>
                      <a:pt x="33124" y="128519"/>
                    </a:cubicBezTo>
                    <a:cubicBezTo>
                      <a:pt x="33423" y="128403"/>
                      <a:pt x="33736" y="128342"/>
                      <a:pt x="34049" y="128349"/>
                    </a:cubicBezTo>
                    <a:cubicBezTo>
                      <a:pt x="34402" y="128349"/>
                      <a:pt x="34742" y="128233"/>
                      <a:pt x="35088" y="128390"/>
                    </a:cubicBezTo>
                    <a:cubicBezTo>
                      <a:pt x="35170" y="128430"/>
                      <a:pt x="35319" y="128451"/>
                      <a:pt x="35394" y="128410"/>
                    </a:cubicBezTo>
                    <a:cubicBezTo>
                      <a:pt x="35700" y="128233"/>
                      <a:pt x="36115" y="128430"/>
                      <a:pt x="36373" y="128104"/>
                    </a:cubicBezTo>
                    <a:cubicBezTo>
                      <a:pt x="36427" y="128036"/>
                      <a:pt x="36563" y="128002"/>
                      <a:pt x="36658" y="128002"/>
                    </a:cubicBezTo>
                    <a:cubicBezTo>
                      <a:pt x="37181" y="127989"/>
                      <a:pt x="37603" y="127764"/>
                      <a:pt x="38017" y="127493"/>
                    </a:cubicBezTo>
                    <a:cubicBezTo>
                      <a:pt x="38615" y="127112"/>
                      <a:pt x="39091" y="126602"/>
                      <a:pt x="39614" y="126140"/>
                    </a:cubicBezTo>
                    <a:cubicBezTo>
                      <a:pt x="39954" y="125841"/>
                      <a:pt x="40253" y="125495"/>
                      <a:pt x="40498" y="125121"/>
                    </a:cubicBezTo>
                    <a:cubicBezTo>
                      <a:pt x="40743" y="124740"/>
                      <a:pt x="41048" y="124407"/>
                      <a:pt x="41293" y="124027"/>
                    </a:cubicBezTo>
                    <a:cubicBezTo>
                      <a:pt x="41415" y="123816"/>
                      <a:pt x="41585" y="123632"/>
                      <a:pt x="41789" y="123497"/>
                    </a:cubicBezTo>
                    <a:cubicBezTo>
                      <a:pt x="42244" y="123231"/>
                      <a:pt x="42469" y="122810"/>
                      <a:pt x="42618" y="122341"/>
                    </a:cubicBezTo>
                    <a:cubicBezTo>
                      <a:pt x="42720" y="122015"/>
                      <a:pt x="42809" y="121675"/>
                      <a:pt x="42890" y="121342"/>
                    </a:cubicBezTo>
                    <a:cubicBezTo>
                      <a:pt x="42944" y="121179"/>
                      <a:pt x="42917" y="120996"/>
                      <a:pt x="42829" y="120846"/>
                    </a:cubicBezTo>
                    <a:cubicBezTo>
                      <a:pt x="42693" y="120622"/>
                      <a:pt x="42822" y="120445"/>
                      <a:pt x="42985" y="120302"/>
                    </a:cubicBezTo>
                    <a:cubicBezTo>
                      <a:pt x="43216" y="120092"/>
                      <a:pt x="43495" y="119935"/>
                      <a:pt x="43801" y="119854"/>
                    </a:cubicBezTo>
                    <a:cubicBezTo>
                      <a:pt x="44141" y="119772"/>
                      <a:pt x="44480" y="119684"/>
                      <a:pt x="44786" y="119480"/>
                    </a:cubicBezTo>
                    <a:cubicBezTo>
                      <a:pt x="45024" y="119317"/>
                      <a:pt x="45228" y="119113"/>
                      <a:pt x="45235" y="118821"/>
                    </a:cubicBezTo>
                    <a:cubicBezTo>
                      <a:pt x="45235" y="118468"/>
                      <a:pt x="45316" y="118141"/>
                      <a:pt x="45377" y="117801"/>
                    </a:cubicBezTo>
                    <a:cubicBezTo>
                      <a:pt x="45411" y="117632"/>
                      <a:pt x="45398" y="117455"/>
                      <a:pt x="45350" y="117292"/>
                    </a:cubicBezTo>
                    <a:cubicBezTo>
                      <a:pt x="45187" y="116762"/>
                      <a:pt x="45044" y="116232"/>
                      <a:pt x="44895" y="115702"/>
                    </a:cubicBezTo>
                    <a:cubicBezTo>
                      <a:pt x="44841" y="115518"/>
                      <a:pt x="44875" y="115328"/>
                      <a:pt x="45004" y="115226"/>
                    </a:cubicBezTo>
                    <a:cubicBezTo>
                      <a:pt x="45778" y="114621"/>
                      <a:pt x="46512" y="113989"/>
                      <a:pt x="47273" y="113377"/>
                    </a:cubicBezTo>
                    <a:cubicBezTo>
                      <a:pt x="47491" y="113207"/>
                      <a:pt x="47742" y="113072"/>
                      <a:pt x="48007" y="112983"/>
                    </a:cubicBezTo>
                    <a:cubicBezTo>
                      <a:pt x="48306" y="112868"/>
                      <a:pt x="48572" y="112698"/>
                      <a:pt x="48850" y="112548"/>
                    </a:cubicBezTo>
                    <a:cubicBezTo>
                      <a:pt x="49462" y="112208"/>
                      <a:pt x="49856" y="111712"/>
                      <a:pt x="50121" y="111087"/>
                    </a:cubicBezTo>
                    <a:cubicBezTo>
                      <a:pt x="50243" y="110788"/>
                      <a:pt x="50318" y="110516"/>
                      <a:pt x="50257" y="110190"/>
                    </a:cubicBezTo>
                    <a:cubicBezTo>
                      <a:pt x="50203" y="109891"/>
                      <a:pt x="50250" y="109572"/>
                      <a:pt x="50257" y="109266"/>
                    </a:cubicBezTo>
                    <a:cubicBezTo>
                      <a:pt x="50257" y="109028"/>
                      <a:pt x="50311" y="108776"/>
                      <a:pt x="50264" y="108545"/>
                    </a:cubicBezTo>
                    <a:cubicBezTo>
                      <a:pt x="50175" y="108124"/>
                      <a:pt x="50223" y="107730"/>
                      <a:pt x="50318" y="107322"/>
                    </a:cubicBezTo>
                    <a:cubicBezTo>
                      <a:pt x="50372" y="107111"/>
                      <a:pt x="50277" y="106894"/>
                      <a:pt x="50087" y="106785"/>
                    </a:cubicBezTo>
                    <a:cubicBezTo>
                      <a:pt x="49720" y="106581"/>
                      <a:pt x="49591" y="106242"/>
                      <a:pt x="49469" y="105868"/>
                    </a:cubicBezTo>
                    <a:cubicBezTo>
                      <a:pt x="49312" y="105406"/>
                      <a:pt x="49373" y="104923"/>
                      <a:pt x="49292" y="104447"/>
                    </a:cubicBezTo>
                    <a:cubicBezTo>
                      <a:pt x="49285" y="104346"/>
                      <a:pt x="49305" y="104244"/>
                      <a:pt x="49360" y="104155"/>
                    </a:cubicBezTo>
                    <a:cubicBezTo>
                      <a:pt x="49462" y="103945"/>
                      <a:pt x="49462" y="103734"/>
                      <a:pt x="49272" y="103598"/>
                    </a:cubicBezTo>
                    <a:cubicBezTo>
                      <a:pt x="48898" y="103319"/>
                      <a:pt x="48850" y="103007"/>
                      <a:pt x="49040" y="102606"/>
                    </a:cubicBezTo>
                    <a:cubicBezTo>
                      <a:pt x="49183" y="102293"/>
                      <a:pt x="49278" y="101967"/>
                      <a:pt x="49543" y="101709"/>
                    </a:cubicBezTo>
                    <a:cubicBezTo>
                      <a:pt x="49849" y="101416"/>
                      <a:pt x="49917" y="100975"/>
                      <a:pt x="50128" y="100621"/>
                    </a:cubicBezTo>
                    <a:cubicBezTo>
                      <a:pt x="50216" y="100431"/>
                      <a:pt x="50359" y="100275"/>
                      <a:pt x="50542" y="100166"/>
                    </a:cubicBezTo>
                    <a:cubicBezTo>
                      <a:pt x="50882" y="99983"/>
                      <a:pt x="51174" y="99724"/>
                      <a:pt x="51399" y="99412"/>
                    </a:cubicBezTo>
                    <a:cubicBezTo>
                      <a:pt x="52003" y="98596"/>
                      <a:pt x="52737" y="97910"/>
                      <a:pt x="53492" y="97230"/>
                    </a:cubicBezTo>
                    <a:cubicBezTo>
                      <a:pt x="53927" y="96829"/>
                      <a:pt x="54335" y="96394"/>
                      <a:pt x="54912" y="96177"/>
                    </a:cubicBezTo>
                    <a:cubicBezTo>
                      <a:pt x="54973" y="96143"/>
                      <a:pt x="55028" y="96109"/>
                      <a:pt x="55082" y="96061"/>
                    </a:cubicBezTo>
                    <a:cubicBezTo>
                      <a:pt x="56407" y="95042"/>
                      <a:pt x="57454" y="93819"/>
                      <a:pt x="58120" y="92290"/>
                    </a:cubicBezTo>
                    <a:cubicBezTo>
                      <a:pt x="58371" y="91725"/>
                      <a:pt x="58602" y="91148"/>
                      <a:pt x="59003" y="90658"/>
                    </a:cubicBezTo>
                    <a:cubicBezTo>
                      <a:pt x="59268" y="90332"/>
                      <a:pt x="59397" y="89938"/>
                      <a:pt x="59527" y="89537"/>
                    </a:cubicBezTo>
                    <a:cubicBezTo>
                      <a:pt x="59697" y="88993"/>
                      <a:pt x="59635" y="88450"/>
                      <a:pt x="59676" y="87906"/>
                    </a:cubicBezTo>
                    <a:cubicBezTo>
                      <a:pt x="59683" y="87777"/>
                      <a:pt x="59397" y="87607"/>
                      <a:pt x="59268" y="87648"/>
                    </a:cubicBezTo>
                    <a:cubicBezTo>
                      <a:pt x="59234" y="87661"/>
                      <a:pt x="59200" y="87675"/>
                      <a:pt x="59173" y="87689"/>
                    </a:cubicBezTo>
                    <a:cubicBezTo>
                      <a:pt x="58779" y="88015"/>
                      <a:pt x="58276" y="88090"/>
                      <a:pt x="57800" y="88171"/>
                    </a:cubicBezTo>
                    <a:cubicBezTo>
                      <a:pt x="57107" y="88280"/>
                      <a:pt x="56407" y="88314"/>
                      <a:pt x="55741" y="88572"/>
                    </a:cubicBezTo>
                    <a:cubicBezTo>
                      <a:pt x="55639" y="88606"/>
                      <a:pt x="55531" y="88620"/>
                      <a:pt x="55429" y="88606"/>
                    </a:cubicBezTo>
                    <a:cubicBezTo>
                      <a:pt x="55021" y="88565"/>
                      <a:pt x="54661" y="88701"/>
                      <a:pt x="54314" y="88878"/>
                    </a:cubicBezTo>
                    <a:cubicBezTo>
                      <a:pt x="54219" y="88926"/>
                      <a:pt x="54124" y="88959"/>
                      <a:pt x="54022" y="88993"/>
                    </a:cubicBezTo>
                    <a:cubicBezTo>
                      <a:pt x="53879" y="89027"/>
                      <a:pt x="53736" y="89007"/>
                      <a:pt x="53614" y="88932"/>
                    </a:cubicBezTo>
                    <a:cubicBezTo>
                      <a:pt x="53526" y="88878"/>
                      <a:pt x="53444" y="88810"/>
                      <a:pt x="53369" y="88735"/>
                    </a:cubicBezTo>
                    <a:cubicBezTo>
                      <a:pt x="53111" y="88497"/>
                      <a:pt x="52873" y="88246"/>
                      <a:pt x="52622" y="88008"/>
                    </a:cubicBezTo>
                    <a:cubicBezTo>
                      <a:pt x="52540" y="87920"/>
                      <a:pt x="52554" y="87838"/>
                      <a:pt x="52608" y="87743"/>
                    </a:cubicBezTo>
                    <a:cubicBezTo>
                      <a:pt x="52799" y="87356"/>
                      <a:pt x="52799" y="87261"/>
                      <a:pt x="52506" y="87029"/>
                    </a:cubicBezTo>
                    <a:cubicBezTo>
                      <a:pt x="52309" y="86887"/>
                      <a:pt x="52139" y="86717"/>
                      <a:pt x="51990" y="86520"/>
                    </a:cubicBezTo>
                    <a:cubicBezTo>
                      <a:pt x="51691" y="86092"/>
                      <a:pt x="51263" y="85779"/>
                      <a:pt x="50903" y="85398"/>
                    </a:cubicBezTo>
                    <a:cubicBezTo>
                      <a:pt x="50692" y="85174"/>
                      <a:pt x="50406" y="85031"/>
                      <a:pt x="50114" y="84896"/>
                    </a:cubicBezTo>
                    <a:cubicBezTo>
                      <a:pt x="49598" y="84658"/>
                      <a:pt x="49176" y="84311"/>
                      <a:pt x="49040" y="83720"/>
                    </a:cubicBezTo>
                    <a:cubicBezTo>
                      <a:pt x="48972" y="83421"/>
                      <a:pt x="48857" y="83122"/>
                      <a:pt x="48762" y="82830"/>
                    </a:cubicBezTo>
                    <a:cubicBezTo>
                      <a:pt x="48660" y="82531"/>
                      <a:pt x="48470" y="82272"/>
                      <a:pt x="48211" y="82089"/>
                    </a:cubicBezTo>
                    <a:cubicBezTo>
                      <a:pt x="47994" y="81919"/>
                      <a:pt x="47770" y="81749"/>
                      <a:pt x="47545" y="81579"/>
                    </a:cubicBezTo>
                    <a:cubicBezTo>
                      <a:pt x="47375" y="81457"/>
                      <a:pt x="47267" y="81260"/>
                      <a:pt x="47260" y="81049"/>
                    </a:cubicBezTo>
                    <a:cubicBezTo>
                      <a:pt x="47240" y="80458"/>
                      <a:pt x="47049" y="79900"/>
                      <a:pt x="46940" y="79323"/>
                    </a:cubicBezTo>
                    <a:cubicBezTo>
                      <a:pt x="46839" y="78779"/>
                      <a:pt x="46499" y="78405"/>
                      <a:pt x="46030" y="78127"/>
                    </a:cubicBezTo>
                    <a:cubicBezTo>
                      <a:pt x="45935" y="78072"/>
                      <a:pt x="45819" y="78059"/>
                      <a:pt x="45744" y="77998"/>
                    </a:cubicBezTo>
                    <a:cubicBezTo>
                      <a:pt x="45663" y="77923"/>
                      <a:pt x="45608" y="77835"/>
                      <a:pt x="45575" y="77739"/>
                    </a:cubicBezTo>
                    <a:cubicBezTo>
                      <a:pt x="45527" y="77644"/>
                      <a:pt x="45513" y="77542"/>
                      <a:pt x="45513" y="77440"/>
                    </a:cubicBezTo>
                    <a:cubicBezTo>
                      <a:pt x="45554" y="77094"/>
                      <a:pt x="45439" y="76747"/>
                      <a:pt x="45208" y="76489"/>
                    </a:cubicBezTo>
                    <a:cubicBezTo>
                      <a:pt x="45106" y="76353"/>
                      <a:pt x="45010" y="76203"/>
                      <a:pt x="44929" y="76054"/>
                    </a:cubicBezTo>
                    <a:cubicBezTo>
                      <a:pt x="44508" y="75415"/>
                      <a:pt x="44073" y="74797"/>
                      <a:pt x="43882" y="74042"/>
                    </a:cubicBezTo>
                    <a:cubicBezTo>
                      <a:pt x="43855" y="73913"/>
                      <a:pt x="43760" y="73798"/>
                      <a:pt x="43699" y="73675"/>
                    </a:cubicBezTo>
                    <a:cubicBezTo>
                      <a:pt x="43644" y="73573"/>
                      <a:pt x="43726" y="73451"/>
                      <a:pt x="43842" y="73465"/>
                    </a:cubicBezTo>
                    <a:cubicBezTo>
                      <a:pt x="43977" y="73465"/>
                      <a:pt x="44127" y="73506"/>
                      <a:pt x="44242" y="73397"/>
                    </a:cubicBezTo>
                    <a:cubicBezTo>
                      <a:pt x="44344" y="73302"/>
                      <a:pt x="44446" y="73206"/>
                      <a:pt x="44603" y="73213"/>
                    </a:cubicBezTo>
                    <a:cubicBezTo>
                      <a:pt x="44793" y="73220"/>
                      <a:pt x="44922" y="73342"/>
                      <a:pt x="45038" y="73472"/>
                    </a:cubicBezTo>
                    <a:cubicBezTo>
                      <a:pt x="45126" y="73580"/>
                      <a:pt x="45194" y="73703"/>
                      <a:pt x="45282" y="73805"/>
                    </a:cubicBezTo>
                    <a:cubicBezTo>
                      <a:pt x="45690" y="74287"/>
                      <a:pt x="45955" y="74851"/>
                      <a:pt x="46349" y="75340"/>
                    </a:cubicBezTo>
                    <a:cubicBezTo>
                      <a:pt x="46574" y="75599"/>
                      <a:pt x="46730" y="75918"/>
                      <a:pt x="46811" y="76251"/>
                    </a:cubicBezTo>
                    <a:cubicBezTo>
                      <a:pt x="46852" y="76462"/>
                      <a:pt x="47008" y="76632"/>
                      <a:pt x="47219" y="76693"/>
                    </a:cubicBezTo>
                    <a:cubicBezTo>
                      <a:pt x="47654" y="76822"/>
                      <a:pt x="47933" y="77114"/>
                      <a:pt x="48089" y="77522"/>
                    </a:cubicBezTo>
                    <a:cubicBezTo>
                      <a:pt x="48143" y="77651"/>
                      <a:pt x="48205" y="77773"/>
                      <a:pt x="48279" y="77896"/>
                    </a:cubicBezTo>
                    <a:cubicBezTo>
                      <a:pt x="48402" y="78106"/>
                      <a:pt x="48463" y="78344"/>
                      <a:pt x="48449" y="78589"/>
                    </a:cubicBezTo>
                    <a:cubicBezTo>
                      <a:pt x="48442" y="78691"/>
                      <a:pt x="48449" y="78793"/>
                      <a:pt x="48456" y="78901"/>
                    </a:cubicBezTo>
                    <a:cubicBezTo>
                      <a:pt x="48490" y="79459"/>
                      <a:pt x="48782" y="79873"/>
                      <a:pt x="49224" y="80193"/>
                    </a:cubicBezTo>
                    <a:cubicBezTo>
                      <a:pt x="49394" y="80322"/>
                      <a:pt x="49591" y="80403"/>
                      <a:pt x="49754" y="80533"/>
                    </a:cubicBezTo>
                    <a:cubicBezTo>
                      <a:pt x="50039" y="80743"/>
                      <a:pt x="50277" y="80995"/>
                      <a:pt x="50372" y="81348"/>
                    </a:cubicBezTo>
                    <a:cubicBezTo>
                      <a:pt x="50495" y="81756"/>
                      <a:pt x="50733" y="82089"/>
                      <a:pt x="51025" y="82395"/>
                    </a:cubicBezTo>
                    <a:cubicBezTo>
                      <a:pt x="51270" y="82639"/>
                      <a:pt x="51494" y="82904"/>
                      <a:pt x="51698" y="83183"/>
                    </a:cubicBezTo>
                    <a:cubicBezTo>
                      <a:pt x="51942" y="83523"/>
                      <a:pt x="52112" y="83903"/>
                      <a:pt x="52010" y="84345"/>
                    </a:cubicBezTo>
                    <a:cubicBezTo>
                      <a:pt x="51970" y="84474"/>
                      <a:pt x="51976" y="84617"/>
                      <a:pt x="52031" y="84746"/>
                    </a:cubicBezTo>
                    <a:cubicBezTo>
                      <a:pt x="52275" y="85208"/>
                      <a:pt x="52330" y="85731"/>
                      <a:pt x="52500" y="86214"/>
                    </a:cubicBezTo>
                    <a:cubicBezTo>
                      <a:pt x="52568" y="86411"/>
                      <a:pt x="52649" y="86601"/>
                      <a:pt x="52751" y="86778"/>
                    </a:cubicBezTo>
                    <a:cubicBezTo>
                      <a:pt x="52839" y="86934"/>
                      <a:pt x="53009" y="87029"/>
                      <a:pt x="53186" y="87023"/>
                    </a:cubicBezTo>
                    <a:cubicBezTo>
                      <a:pt x="53363" y="87016"/>
                      <a:pt x="53539" y="87002"/>
                      <a:pt x="53709" y="86982"/>
                    </a:cubicBezTo>
                    <a:cubicBezTo>
                      <a:pt x="53968" y="86961"/>
                      <a:pt x="54205" y="86894"/>
                      <a:pt x="54368" y="86690"/>
                    </a:cubicBezTo>
                    <a:cubicBezTo>
                      <a:pt x="54586" y="86411"/>
                      <a:pt x="54878" y="86343"/>
                      <a:pt x="55211" y="86384"/>
                    </a:cubicBezTo>
                    <a:cubicBezTo>
                      <a:pt x="55599" y="86431"/>
                      <a:pt x="55993" y="86343"/>
                      <a:pt x="56319" y="86119"/>
                    </a:cubicBezTo>
                    <a:cubicBezTo>
                      <a:pt x="56523" y="85990"/>
                      <a:pt x="56761" y="85908"/>
                      <a:pt x="57005" y="85881"/>
                    </a:cubicBezTo>
                    <a:cubicBezTo>
                      <a:pt x="57216" y="85854"/>
                      <a:pt x="57413" y="85759"/>
                      <a:pt x="57563" y="85602"/>
                    </a:cubicBezTo>
                    <a:cubicBezTo>
                      <a:pt x="57732" y="85405"/>
                      <a:pt x="57950" y="85317"/>
                      <a:pt x="58188" y="85235"/>
                    </a:cubicBezTo>
                    <a:cubicBezTo>
                      <a:pt x="58555" y="85120"/>
                      <a:pt x="58929" y="85018"/>
                      <a:pt x="59289" y="84889"/>
                    </a:cubicBezTo>
                    <a:cubicBezTo>
                      <a:pt x="59588" y="84773"/>
                      <a:pt x="59866" y="84630"/>
                      <a:pt x="60152" y="84495"/>
                    </a:cubicBezTo>
                    <a:cubicBezTo>
                      <a:pt x="60288" y="84447"/>
                      <a:pt x="60383" y="84331"/>
                      <a:pt x="60417" y="84196"/>
                    </a:cubicBezTo>
                    <a:cubicBezTo>
                      <a:pt x="60478" y="83842"/>
                      <a:pt x="60716" y="83659"/>
                      <a:pt x="61042" y="83570"/>
                    </a:cubicBezTo>
                    <a:cubicBezTo>
                      <a:pt x="61484" y="83448"/>
                      <a:pt x="61926" y="83319"/>
                      <a:pt x="62367" y="83231"/>
                    </a:cubicBezTo>
                    <a:cubicBezTo>
                      <a:pt x="62687" y="83176"/>
                      <a:pt x="62897" y="83061"/>
                      <a:pt x="62972" y="82748"/>
                    </a:cubicBezTo>
                    <a:cubicBezTo>
                      <a:pt x="63020" y="82565"/>
                      <a:pt x="63122" y="82435"/>
                      <a:pt x="63312" y="82408"/>
                    </a:cubicBezTo>
                    <a:cubicBezTo>
                      <a:pt x="63699" y="82354"/>
                      <a:pt x="63958" y="82170"/>
                      <a:pt x="64087" y="81803"/>
                    </a:cubicBezTo>
                    <a:cubicBezTo>
                      <a:pt x="64148" y="81640"/>
                      <a:pt x="64311" y="81538"/>
                      <a:pt x="64481" y="81484"/>
                    </a:cubicBezTo>
                    <a:cubicBezTo>
                      <a:pt x="64617" y="81436"/>
                      <a:pt x="64766" y="81423"/>
                      <a:pt x="64882" y="81355"/>
                    </a:cubicBezTo>
                    <a:cubicBezTo>
                      <a:pt x="64970" y="81300"/>
                      <a:pt x="65025" y="81219"/>
                      <a:pt x="65045" y="81124"/>
                    </a:cubicBezTo>
                    <a:cubicBezTo>
                      <a:pt x="65065" y="80920"/>
                      <a:pt x="65045" y="80709"/>
                      <a:pt x="65059" y="80505"/>
                    </a:cubicBezTo>
                    <a:cubicBezTo>
                      <a:pt x="65072" y="80322"/>
                      <a:pt x="65167" y="80166"/>
                      <a:pt x="65317" y="80070"/>
                    </a:cubicBezTo>
                    <a:cubicBezTo>
                      <a:pt x="65840" y="79744"/>
                      <a:pt x="66146" y="79241"/>
                      <a:pt x="66418" y="78725"/>
                    </a:cubicBezTo>
                    <a:cubicBezTo>
                      <a:pt x="66601" y="78385"/>
                      <a:pt x="66560" y="78208"/>
                      <a:pt x="66248" y="77916"/>
                    </a:cubicBezTo>
                    <a:cubicBezTo>
                      <a:pt x="66044" y="77726"/>
                      <a:pt x="65867" y="77508"/>
                      <a:pt x="65718" y="77277"/>
                    </a:cubicBezTo>
                    <a:cubicBezTo>
                      <a:pt x="65609" y="77094"/>
                      <a:pt x="65419" y="76971"/>
                      <a:pt x="65208" y="76958"/>
                    </a:cubicBezTo>
                    <a:cubicBezTo>
                      <a:pt x="64929" y="76937"/>
                      <a:pt x="64651" y="76897"/>
                      <a:pt x="64372" y="76836"/>
                    </a:cubicBezTo>
                    <a:cubicBezTo>
                      <a:pt x="64202" y="76788"/>
                      <a:pt x="64053" y="76700"/>
                      <a:pt x="63924" y="76584"/>
                    </a:cubicBezTo>
                    <a:cubicBezTo>
                      <a:pt x="63659" y="76353"/>
                      <a:pt x="63482" y="76034"/>
                      <a:pt x="63434" y="75687"/>
                    </a:cubicBezTo>
                    <a:cubicBezTo>
                      <a:pt x="63394" y="75388"/>
                      <a:pt x="63346" y="75075"/>
                      <a:pt x="63305" y="74776"/>
                    </a:cubicBezTo>
                    <a:cubicBezTo>
                      <a:pt x="63305" y="74742"/>
                      <a:pt x="63264" y="74695"/>
                      <a:pt x="63244" y="74702"/>
                    </a:cubicBezTo>
                    <a:cubicBezTo>
                      <a:pt x="63183" y="74702"/>
                      <a:pt x="63088" y="74702"/>
                      <a:pt x="63054" y="74742"/>
                    </a:cubicBezTo>
                    <a:cubicBezTo>
                      <a:pt x="62653" y="75171"/>
                      <a:pt x="62204" y="75565"/>
                      <a:pt x="61885" y="76061"/>
                    </a:cubicBezTo>
                    <a:cubicBezTo>
                      <a:pt x="61633" y="76448"/>
                      <a:pt x="61300" y="76638"/>
                      <a:pt x="60838" y="76604"/>
                    </a:cubicBezTo>
                    <a:cubicBezTo>
                      <a:pt x="60478" y="76584"/>
                      <a:pt x="60138" y="76591"/>
                      <a:pt x="59805" y="76740"/>
                    </a:cubicBezTo>
                    <a:cubicBezTo>
                      <a:pt x="59663" y="76795"/>
                      <a:pt x="59527" y="76713"/>
                      <a:pt x="59425" y="76611"/>
                    </a:cubicBezTo>
                    <a:cubicBezTo>
                      <a:pt x="59296" y="76496"/>
                      <a:pt x="59207" y="76339"/>
                      <a:pt x="59180" y="76163"/>
                    </a:cubicBezTo>
                    <a:cubicBezTo>
                      <a:pt x="59146" y="75823"/>
                      <a:pt x="59119" y="75483"/>
                      <a:pt x="59078" y="75137"/>
                    </a:cubicBezTo>
                    <a:cubicBezTo>
                      <a:pt x="59071" y="75069"/>
                      <a:pt x="59037" y="75007"/>
                      <a:pt x="58997" y="74960"/>
                    </a:cubicBezTo>
                    <a:cubicBezTo>
                      <a:pt x="58956" y="74899"/>
                      <a:pt x="58895" y="74858"/>
                      <a:pt x="58827" y="74844"/>
                    </a:cubicBezTo>
                    <a:cubicBezTo>
                      <a:pt x="58759" y="74844"/>
                      <a:pt x="58691" y="74871"/>
                      <a:pt x="58650" y="74926"/>
                    </a:cubicBezTo>
                    <a:cubicBezTo>
                      <a:pt x="58575" y="75041"/>
                      <a:pt x="58514" y="75164"/>
                      <a:pt x="58460" y="75286"/>
                    </a:cubicBezTo>
                    <a:cubicBezTo>
                      <a:pt x="58378" y="75436"/>
                      <a:pt x="58263" y="75436"/>
                      <a:pt x="58140" y="75286"/>
                    </a:cubicBezTo>
                    <a:cubicBezTo>
                      <a:pt x="57998" y="75130"/>
                      <a:pt x="57902" y="74939"/>
                      <a:pt x="57868" y="74736"/>
                    </a:cubicBezTo>
                    <a:cubicBezTo>
                      <a:pt x="57821" y="74375"/>
                      <a:pt x="57624" y="74090"/>
                      <a:pt x="57379" y="73839"/>
                    </a:cubicBezTo>
                    <a:cubicBezTo>
                      <a:pt x="57209" y="73662"/>
                      <a:pt x="57033" y="73499"/>
                      <a:pt x="56856" y="73329"/>
                    </a:cubicBezTo>
                    <a:cubicBezTo>
                      <a:pt x="56781" y="73254"/>
                      <a:pt x="56672" y="73213"/>
                      <a:pt x="56618" y="73125"/>
                    </a:cubicBezTo>
                    <a:cubicBezTo>
                      <a:pt x="56407" y="72772"/>
                      <a:pt x="56203" y="72411"/>
                      <a:pt x="56006" y="72044"/>
                    </a:cubicBezTo>
                    <a:cubicBezTo>
                      <a:pt x="55972" y="71949"/>
                      <a:pt x="55966" y="71847"/>
                      <a:pt x="55979" y="71745"/>
                    </a:cubicBezTo>
                    <a:cubicBezTo>
                      <a:pt x="55993" y="71609"/>
                      <a:pt x="56027" y="71474"/>
                      <a:pt x="56067" y="71344"/>
                    </a:cubicBezTo>
                    <a:cubicBezTo>
                      <a:pt x="56095" y="71283"/>
                      <a:pt x="56149" y="71229"/>
                      <a:pt x="56210" y="71208"/>
                    </a:cubicBezTo>
                    <a:cubicBezTo>
                      <a:pt x="56414" y="71174"/>
                      <a:pt x="56625" y="71154"/>
                      <a:pt x="56829" y="71154"/>
                    </a:cubicBezTo>
                    <a:cubicBezTo>
                      <a:pt x="57033" y="71161"/>
                      <a:pt x="57264" y="71168"/>
                      <a:pt x="57433" y="71256"/>
                    </a:cubicBezTo>
                    <a:cubicBezTo>
                      <a:pt x="57569" y="71331"/>
                      <a:pt x="57651" y="71514"/>
                      <a:pt x="57746" y="71657"/>
                    </a:cubicBezTo>
                    <a:cubicBezTo>
                      <a:pt x="58011" y="72065"/>
                      <a:pt x="58276" y="72473"/>
                      <a:pt x="58534" y="72887"/>
                    </a:cubicBezTo>
                    <a:cubicBezTo>
                      <a:pt x="58636" y="73064"/>
                      <a:pt x="58820" y="73200"/>
                      <a:pt x="59024" y="73240"/>
                    </a:cubicBezTo>
                    <a:cubicBezTo>
                      <a:pt x="59126" y="73268"/>
                      <a:pt x="59228" y="73295"/>
                      <a:pt x="59330" y="73315"/>
                    </a:cubicBezTo>
                    <a:cubicBezTo>
                      <a:pt x="59574" y="73376"/>
                      <a:pt x="59792" y="73458"/>
                      <a:pt x="59955" y="73669"/>
                    </a:cubicBezTo>
                    <a:cubicBezTo>
                      <a:pt x="60064" y="73798"/>
                      <a:pt x="60233" y="73879"/>
                      <a:pt x="60376" y="73974"/>
                    </a:cubicBezTo>
                    <a:cubicBezTo>
                      <a:pt x="60763" y="74233"/>
                      <a:pt x="61226" y="74294"/>
                      <a:pt x="61667" y="74396"/>
                    </a:cubicBezTo>
                    <a:cubicBezTo>
                      <a:pt x="61837" y="74443"/>
                      <a:pt x="62021" y="74416"/>
                      <a:pt x="62177" y="74335"/>
                    </a:cubicBezTo>
                    <a:cubicBezTo>
                      <a:pt x="62428" y="74205"/>
                      <a:pt x="62673" y="74070"/>
                      <a:pt x="62931" y="73968"/>
                    </a:cubicBezTo>
                    <a:cubicBezTo>
                      <a:pt x="63237" y="73845"/>
                      <a:pt x="63516" y="73954"/>
                      <a:pt x="63645" y="74219"/>
                    </a:cubicBezTo>
                    <a:cubicBezTo>
                      <a:pt x="63754" y="74437"/>
                      <a:pt x="63849" y="74661"/>
                      <a:pt x="63944" y="74885"/>
                    </a:cubicBezTo>
                    <a:cubicBezTo>
                      <a:pt x="64039" y="75109"/>
                      <a:pt x="64209" y="75191"/>
                      <a:pt x="64440" y="75204"/>
                    </a:cubicBezTo>
                    <a:cubicBezTo>
                      <a:pt x="65426" y="75266"/>
                      <a:pt x="66391" y="75490"/>
                      <a:pt x="67362" y="75633"/>
                    </a:cubicBezTo>
                    <a:cubicBezTo>
                      <a:pt x="67709" y="75687"/>
                      <a:pt x="68056" y="75701"/>
                      <a:pt x="68409" y="75667"/>
                    </a:cubicBezTo>
                    <a:cubicBezTo>
                      <a:pt x="68993" y="75599"/>
                      <a:pt x="69578" y="75415"/>
                      <a:pt x="70183" y="75558"/>
                    </a:cubicBezTo>
                    <a:cubicBezTo>
                      <a:pt x="70312" y="75585"/>
                      <a:pt x="70461" y="75531"/>
                      <a:pt x="70597" y="75497"/>
                    </a:cubicBezTo>
                    <a:cubicBezTo>
                      <a:pt x="71012" y="75374"/>
                      <a:pt x="71433" y="75374"/>
                      <a:pt x="71855" y="75395"/>
                    </a:cubicBezTo>
                    <a:cubicBezTo>
                      <a:pt x="71997" y="75388"/>
                      <a:pt x="72133" y="75470"/>
                      <a:pt x="72194" y="75605"/>
                    </a:cubicBezTo>
                    <a:cubicBezTo>
                      <a:pt x="72255" y="75728"/>
                      <a:pt x="72351" y="75837"/>
                      <a:pt x="72473" y="75904"/>
                    </a:cubicBezTo>
                    <a:cubicBezTo>
                      <a:pt x="72629" y="75986"/>
                      <a:pt x="72752" y="76122"/>
                      <a:pt x="72799" y="76299"/>
                    </a:cubicBezTo>
                    <a:cubicBezTo>
                      <a:pt x="72881" y="76638"/>
                      <a:pt x="73071" y="76822"/>
                      <a:pt x="73431" y="76890"/>
                    </a:cubicBezTo>
                    <a:cubicBezTo>
                      <a:pt x="73676" y="76944"/>
                      <a:pt x="73886" y="77087"/>
                      <a:pt x="74022" y="77298"/>
                    </a:cubicBezTo>
                    <a:cubicBezTo>
                      <a:pt x="74287" y="77658"/>
                      <a:pt x="74675" y="77807"/>
                      <a:pt x="75123" y="77828"/>
                    </a:cubicBezTo>
                    <a:lnTo>
                      <a:pt x="75402" y="77841"/>
                    </a:lnTo>
                    <a:cubicBezTo>
                      <a:pt x="75402" y="77835"/>
                      <a:pt x="75416" y="77828"/>
                      <a:pt x="75416" y="77821"/>
                    </a:cubicBezTo>
                    <a:lnTo>
                      <a:pt x="75463" y="77801"/>
                    </a:lnTo>
                    <a:lnTo>
                      <a:pt x="75436" y="77841"/>
                    </a:lnTo>
                    <a:lnTo>
                      <a:pt x="75402" y="77841"/>
                    </a:lnTo>
                    <a:cubicBezTo>
                      <a:pt x="75239" y="78079"/>
                      <a:pt x="75042" y="78222"/>
                      <a:pt x="74722" y="78100"/>
                    </a:cubicBezTo>
                    <a:cubicBezTo>
                      <a:pt x="74654" y="78093"/>
                      <a:pt x="74593" y="78120"/>
                      <a:pt x="74553" y="78168"/>
                    </a:cubicBezTo>
                    <a:cubicBezTo>
                      <a:pt x="74525" y="78229"/>
                      <a:pt x="74532" y="78297"/>
                      <a:pt x="74566" y="78351"/>
                    </a:cubicBezTo>
                    <a:cubicBezTo>
                      <a:pt x="74879" y="78670"/>
                      <a:pt x="75178" y="78997"/>
                      <a:pt x="75511" y="79289"/>
                    </a:cubicBezTo>
                    <a:cubicBezTo>
                      <a:pt x="76116" y="79826"/>
                      <a:pt x="76381" y="79833"/>
                      <a:pt x="77081" y="79398"/>
                    </a:cubicBezTo>
                    <a:cubicBezTo>
                      <a:pt x="77346" y="79228"/>
                      <a:pt x="77529" y="79003"/>
                      <a:pt x="77556" y="78684"/>
                    </a:cubicBezTo>
                    <a:lnTo>
                      <a:pt x="77543" y="78677"/>
                    </a:lnTo>
                    <a:lnTo>
                      <a:pt x="77536" y="78630"/>
                    </a:lnTo>
                    <a:lnTo>
                      <a:pt x="77563" y="78657"/>
                    </a:lnTo>
                    <a:cubicBezTo>
                      <a:pt x="77563" y="78664"/>
                      <a:pt x="77556" y="78677"/>
                      <a:pt x="77556" y="78684"/>
                    </a:cubicBezTo>
                    <a:cubicBezTo>
                      <a:pt x="77590" y="78698"/>
                      <a:pt x="77624" y="78711"/>
                      <a:pt x="77631" y="78732"/>
                    </a:cubicBezTo>
                    <a:cubicBezTo>
                      <a:pt x="77794" y="79187"/>
                      <a:pt x="77971" y="79629"/>
                      <a:pt x="77944" y="80118"/>
                    </a:cubicBezTo>
                    <a:cubicBezTo>
                      <a:pt x="77930" y="80322"/>
                      <a:pt x="77923" y="80546"/>
                      <a:pt x="77998" y="80730"/>
                    </a:cubicBezTo>
                    <a:cubicBezTo>
                      <a:pt x="78182" y="81219"/>
                      <a:pt x="78256" y="81729"/>
                      <a:pt x="78385" y="82225"/>
                    </a:cubicBezTo>
                    <a:cubicBezTo>
                      <a:pt x="78508" y="82728"/>
                      <a:pt x="78827" y="83169"/>
                      <a:pt x="78841" y="83699"/>
                    </a:cubicBezTo>
                    <a:cubicBezTo>
                      <a:pt x="78841" y="83795"/>
                      <a:pt x="78916" y="83890"/>
                      <a:pt x="78963" y="83985"/>
                    </a:cubicBezTo>
                    <a:cubicBezTo>
                      <a:pt x="79119" y="84291"/>
                      <a:pt x="79296" y="84590"/>
                      <a:pt x="79486" y="84875"/>
                    </a:cubicBezTo>
                    <a:cubicBezTo>
                      <a:pt x="79745" y="85215"/>
                      <a:pt x="79881" y="85602"/>
                      <a:pt x="80030" y="85990"/>
                    </a:cubicBezTo>
                    <a:cubicBezTo>
                      <a:pt x="80098" y="86187"/>
                      <a:pt x="80180" y="86377"/>
                      <a:pt x="80234" y="86574"/>
                    </a:cubicBezTo>
                    <a:cubicBezTo>
                      <a:pt x="80329" y="86982"/>
                      <a:pt x="80540" y="87356"/>
                      <a:pt x="80839" y="87648"/>
                    </a:cubicBezTo>
                    <a:cubicBezTo>
                      <a:pt x="81015" y="87811"/>
                      <a:pt x="81158" y="88015"/>
                      <a:pt x="81253" y="88232"/>
                    </a:cubicBezTo>
                    <a:cubicBezTo>
                      <a:pt x="81444" y="88715"/>
                      <a:pt x="81729" y="89157"/>
                      <a:pt x="81797" y="89687"/>
                    </a:cubicBezTo>
                    <a:cubicBezTo>
                      <a:pt x="81831" y="89999"/>
                      <a:pt x="82001" y="90271"/>
                      <a:pt x="82191" y="90523"/>
                    </a:cubicBezTo>
                    <a:cubicBezTo>
                      <a:pt x="82280" y="90631"/>
                      <a:pt x="82375" y="90726"/>
                      <a:pt x="82490" y="90808"/>
                    </a:cubicBezTo>
                    <a:cubicBezTo>
                      <a:pt x="82748" y="91019"/>
                      <a:pt x="83129" y="90971"/>
                      <a:pt x="83326" y="90706"/>
                    </a:cubicBezTo>
                    <a:cubicBezTo>
                      <a:pt x="83387" y="90618"/>
                      <a:pt x="83435" y="90523"/>
                      <a:pt x="83476" y="90427"/>
                    </a:cubicBezTo>
                    <a:cubicBezTo>
                      <a:pt x="83550" y="90271"/>
                      <a:pt x="83686" y="90142"/>
                      <a:pt x="83849" y="90081"/>
                    </a:cubicBezTo>
                    <a:cubicBezTo>
                      <a:pt x="84080" y="90006"/>
                      <a:pt x="84162" y="89836"/>
                      <a:pt x="84230" y="89632"/>
                    </a:cubicBezTo>
                    <a:cubicBezTo>
                      <a:pt x="84312" y="89360"/>
                      <a:pt x="84502" y="89136"/>
                      <a:pt x="84753" y="89007"/>
                    </a:cubicBezTo>
                    <a:cubicBezTo>
                      <a:pt x="84923" y="88926"/>
                      <a:pt x="84978" y="88749"/>
                      <a:pt x="84957" y="88565"/>
                    </a:cubicBezTo>
                    <a:cubicBezTo>
                      <a:pt x="84930" y="88389"/>
                      <a:pt x="84903" y="88226"/>
                      <a:pt x="84869" y="88056"/>
                    </a:cubicBezTo>
                    <a:cubicBezTo>
                      <a:pt x="84821" y="87859"/>
                      <a:pt x="84842" y="87641"/>
                      <a:pt x="84930" y="87451"/>
                    </a:cubicBezTo>
                    <a:cubicBezTo>
                      <a:pt x="84991" y="87328"/>
                      <a:pt x="85032" y="87199"/>
                      <a:pt x="85093" y="87070"/>
                    </a:cubicBezTo>
                    <a:cubicBezTo>
                      <a:pt x="85229" y="86792"/>
                      <a:pt x="85236" y="86459"/>
                      <a:pt x="85107" y="86173"/>
                    </a:cubicBezTo>
                    <a:cubicBezTo>
                      <a:pt x="85039" y="86017"/>
                      <a:pt x="85011" y="85847"/>
                      <a:pt x="85011" y="85670"/>
                    </a:cubicBezTo>
                    <a:cubicBezTo>
                      <a:pt x="84998" y="85296"/>
                      <a:pt x="84998" y="84916"/>
                      <a:pt x="85011" y="84542"/>
                    </a:cubicBezTo>
                    <a:cubicBezTo>
                      <a:pt x="85018" y="84311"/>
                      <a:pt x="85147" y="84162"/>
                      <a:pt x="85385" y="84114"/>
                    </a:cubicBezTo>
                    <a:cubicBezTo>
                      <a:pt x="85487" y="84094"/>
                      <a:pt x="85630" y="84073"/>
                      <a:pt x="85671" y="84005"/>
                    </a:cubicBezTo>
                    <a:cubicBezTo>
                      <a:pt x="85854" y="83720"/>
                      <a:pt x="86133" y="83611"/>
                      <a:pt x="86432" y="83516"/>
                    </a:cubicBezTo>
                    <a:cubicBezTo>
                      <a:pt x="86568" y="83462"/>
                      <a:pt x="86663" y="83346"/>
                      <a:pt x="86697" y="83210"/>
                    </a:cubicBezTo>
                    <a:cubicBezTo>
                      <a:pt x="86744" y="83040"/>
                      <a:pt x="86772" y="82850"/>
                      <a:pt x="86942" y="82762"/>
                    </a:cubicBezTo>
                    <a:cubicBezTo>
                      <a:pt x="87390" y="82531"/>
                      <a:pt x="87655" y="82109"/>
                      <a:pt x="88049" y="81817"/>
                    </a:cubicBezTo>
                    <a:cubicBezTo>
                      <a:pt x="88219" y="81695"/>
                      <a:pt x="88355" y="81532"/>
                      <a:pt x="88464" y="81355"/>
                    </a:cubicBezTo>
                    <a:cubicBezTo>
                      <a:pt x="88593" y="81151"/>
                      <a:pt x="88770" y="80981"/>
                      <a:pt x="88912" y="80784"/>
                    </a:cubicBezTo>
                    <a:cubicBezTo>
                      <a:pt x="89028" y="80655"/>
                      <a:pt x="89171" y="80553"/>
                      <a:pt x="89334" y="80499"/>
                    </a:cubicBezTo>
                    <a:cubicBezTo>
                      <a:pt x="89918" y="80247"/>
                      <a:pt x="90312" y="79846"/>
                      <a:pt x="90333" y="79167"/>
                    </a:cubicBezTo>
                    <a:cubicBezTo>
                      <a:pt x="90333" y="78983"/>
                      <a:pt x="90469" y="78868"/>
                      <a:pt x="90632" y="78779"/>
                    </a:cubicBezTo>
                    <a:cubicBezTo>
                      <a:pt x="90890" y="78636"/>
                      <a:pt x="91169" y="78609"/>
                      <a:pt x="91454" y="78623"/>
                    </a:cubicBezTo>
                    <a:cubicBezTo>
                      <a:pt x="92106" y="78643"/>
                      <a:pt x="92711" y="78507"/>
                      <a:pt x="93255" y="78134"/>
                    </a:cubicBezTo>
                    <a:cubicBezTo>
                      <a:pt x="93479" y="77970"/>
                      <a:pt x="93799" y="78004"/>
                      <a:pt x="94003" y="77787"/>
                    </a:cubicBezTo>
                    <a:cubicBezTo>
                      <a:pt x="94071" y="77794"/>
                      <a:pt x="94132" y="77835"/>
                      <a:pt x="94172" y="77882"/>
                    </a:cubicBezTo>
                    <a:cubicBezTo>
                      <a:pt x="94254" y="78072"/>
                      <a:pt x="94322" y="78269"/>
                      <a:pt x="94376" y="78467"/>
                    </a:cubicBezTo>
                    <a:cubicBezTo>
                      <a:pt x="94594" y="79146"/>
                      <a:pt x="94961" y="79717"/>
                      <a:pt x="95647" y="80030"/>
                    </a:cubicBezTo>
                    <a:cubicBezTo>
                      <a:pt x="95749" y="80070"/>
                      <a:pt x="95844" y="80111"/>
                      <a:pt x="95933" y="80166"/>
                    </a:cubicBezTo>
                    <a:cubicBezTo>
                      <a:pt x="96082" y="80240"/>
                      <a:pt x="96123" y="80363"/>
                      <a:pt x="96069" y="80587"/>
                    </a:cubicBezTo>
                    <a:cubicBezTo>
                      <a:pt x="96001" y="80906"/>
                      <a:pt x="96041" y="81015"/>
                      <a:pt x="96368" y="81144"/>
                    </a:cubicBezTo>
                    <a:cubicBezTo>
                      <a:pt x="96571" y="81226"/>
                      <a:pt x="96735" y="81328"/>
                      <a:pt x="96830" y="81532"/>
                    </a:cubicBezTo>
                    <a:cubicBezTo>
                      <a:pt x="96843" y="81559"/>
                      <a:pt x="96864" y="81593"/>
                      <a:pt x="96877" y="81620"/>
                    </a:cubicBezTo>
                    <a:cubicBezTo>
                      <a:pt x="97095" y="82062"/>
                      <a:pt x="97217" y="82517"/>
                      <a:pt x="97054" y="83006"/>
                    </a:cubicBezTo>
                    <a:cubicBezTo>
                      <a:pt x="97000" y="83163"/>
                      <a:pt x="97034" y="83346"/>
                      <a:pt x="97040" y="83516"/>
                    </a:cubicBezTo>
                    <a:cubicBezTo>
                      <a:pt x="97040" y="83659"/>
                      <a:pt x="97258" y="83863"/>
                      <a:pt x="97387" y="83856"/>
                    </a:cubicBezTo>
                    <a:cubicBezTo>
                      <a:pt x="97774" y="83842"/>
                      <a:pt x="98162" y="83822"/>
                      <a:pt x="98501" y="83584"/>
                    </a:cubicBezTo>
                    <a:cubicBezTo>
                      <a:pt x="98746" y="83421"/>
                      <a:pt x="99018" y="83258"/>
                      <a:pt x="99283" y="83095"/>
                    </a:cubicBezTo>
                    <a:close/>
                    <a:moveTo>
                      <a:pt x="117530" y="68205"/>
                    </a:moveTo>
                    <a:cubicBezTo>
                      <a:pt x="117551" y="68205"/>
                      <a:pt x="117585" y="68245"/>
                      <a:pt x="117585" y="68273"/>
                    </a:cubicBezTo>
                    <a:cubicBezTo>
                      <a:pt x="117585" y="68320"/>
                      <a:pt x="117585" y="68368"/>
                      <a:pt x="117578" y="68415"/>
                    </a:cubicBezTo>
                    <a:cubicBezTo>
                      <a:pt x="117585" y="68415"/>
                      <a:pt x="117591" y="68422"/>
                      <a:pt x="117598" y="68422"/>
                    </a:cubicBezTo>
                    <a:lnTo>
                      <a:pt x="117639" y="68483"/>
                    </a:lnTo>
                    <a:lnTo>
                      <a:pt x="117578" y="68449"/>
                    </a:lnTo>
                    <a:lnTo>
                      <a:pt x="117578" y="68415"/>
                    </a:lnTo>
                    <a:cubicBezTo>
                      <a:pt x="117530" y="68395"/>
                      <a:pt x="117489" y="68368"/>
                      <a:pt x="117455" y="68327"/>
                    </a:cubicBezTo>
                    <a:cubicBezTo>
                      <a:pt x="117415" y="68266"/>
                      <a:pt x="117455" y="68211"/>
                      <a:pt x="117530" y="68205"/>
                    </a:cubicBezTo>
                    <a:close/>
                    <a:moveTo>
                      <a:pt x="115709" y="66016"/>
                    </a:moveTo>
                    <a:cubicBezTo>
                      <a:pt x="115729" y="66016"/>
                      <a:pt x="115743" y="66050"/>
                      <a:pt x="115763" y="66071"/>
                    </a:cubicBezTo>
                    <a:cubicBezTo>
                      <a:pt x="115743" y="66084"/>
                      <a:pt x="115716" y="66098"/>
                      <a:pt x="115695" y="66112"/>
                    </a:cubicBezTo>
                    <a:cubicBezTo>
                      <a:pt x="115668" y="66105"/>
                      <a:pt x="115627" y="66105"/>
                      <a:pt x="115621" y="66084"/>
                    </a:cubicBezTo>
                    <a:cubicBezTo>
                      <a:pt x="115593" y="66037"/>
                      <a:pt x="115627" y="66003"/>
                      <a:pt x="115709" y="66016"/>
                    </a:cubicBezTo>
                    <a:close/>
                    <a:moveTo>
                      <a:pt x="114689" y="70617"/>
                    </a:moveTo>
                    <a:cubicBezTo>
                      <a:pt x="114710" y="70638"/>
                      <a:pt x="114744" y="70651"/>
                      <a:pt x="114751" y="70678"/>
                    </a:cubicBezTo>
                    <a:cubicBezTo>
                      <a:pt x="114771" y="70733"/>
                      <a:pt x="114778" y="70794"/>
                      <a:pt x="114778" y="70862"/>
                    </a:cubicBezTo>
                    <a:cubicBezTo>
                      <a:pt x="114778" y="70869"/>
                      <a:pt x="114744" y="70889"/>
                      <a:pt x="114723" y="70903"/>
                    </a:cubicBezTo>
                    <a:cubicBezTo>
                      <a:pt x="114689" y="70814"/>
                      <a:pt x="114649" y="70740"/>
                      <a:pt x="114615" y="70658"/>
                    </a:cubicBezTo>
                    <a:cubicBezTo>
                      <a:pt x="114608" y="70658"/>
                      <a:pt x="114662" y="70638"/>
                      <a:pt x="114683" y="70624"/>
                    </a:cubicBezTo>
                    <a:close/>
                    <a:moveTo>
                      <a:pt x="123823" y="50827"/>
                    </a:moveTo>
                    <a:cubicBezTo>
                      <a:pt x="123918" y="50827"/>
                      <a:pt x="124014" y="50889"/>
                      <a:pt x="124048" y="50977"/>
                    </a:cubicBezTo>
                    <a:cubicBezTo>
                      <a:pt x="124068" y="51079"/>
                      <a:pt x="124082" y="51174"/>
                      <a:pt x="124088" y="51276"/>
                    </a:cubicBezTo>
                    <a:cubicBezTo>
                      <a:pt x="124061" y="51371"/>
                      <a:pt x="124027" y="51459"/>
                      <a:pt x="123980" y="51548"/>
                    </a:cubicBezTo>
                    <a:cubicBezTo>
                      <a:pt x="123932" y="51575"/>
                      <a:pt x="123871" y="51575"/>
                      <a:pt x="123816" y="51555"/>
                    </a:cubicBezTo>
                    <a:cubicBezTo>
                      <a:pt x="123735" y="51412"/>
                      <a:pt x="123667" y="51269"/>
                      <a:pt x="123606" y="51113"/>
                    </a:cubicBezTo>
                    <a:cubicBezTo>
                      <a:pt x="123558" y="51004"/>
                      <a:pt x="123694" y="50841"/>
                      <a:pt x="123816" y="50827"/>
                    </a:cubicBezTo>
                    <a:close/>
                    <a:moveTo>
                      <a:pt x="142512" y="12213"/>
                    </a:moveTo>
                    <a:cubicBezTo>
                      <a:pt x="142641" y="12179"/>
                      <a:pt x="142770" y="12145"/>
                      <a:pt x="142900" y="12124"/>
                    </a:cubicBezTo>
                    <a:cubicBezTo>
                      <a:pt x="142934" y="12124"/>
                      <a:pt x="142961" y="12138"/>
                      <a:pt x="142981" y="12165"/>
                    </a:cubicBezTo>
                    <a:cubicBezTo>
                      <a:pt x="142995" y="12186"/>
                      <a:pt x="142981" y="12220"/>
                      <a:pt x="142981" y="12281"/>
                    </a:cubicBezTo>
                    <a:cubicBezTo>
                      <a:pt x="142886" y="12342"/>
                      <a:pt x="142777" y="12417"/>
                      <a:pt x="142662" y="12478"/>
                    </a:cubicBezTo>
                    <a:cubicBezTo>
                      <a:pt x="142594" y="12519"/>
                      <a:pt x="142471" y="12444"/>
                      <a:pt x="142431" y="12356"/>
                    </a:cubicBezTo>
                    <a:cubicBezTo>
                      <a:pt x="142390" y="12281"/>
                      <a:pt x="142417" y="12233"/>
                      <a:pt x="142505" y="12213"/>
                    </a:cubicBezTo>
                    <a:close/>
                    <a:moveTo>
                      <a:pt x="124686" y="6205"/>
                    </a:moveTo>
                    <a:cubicBezTo>
                      <a:pt x="124686" y="6212"/>
                      <a:pt x="124693" y="6219"/>
                      <a:pt x="124700" y="6226"/>
                    </a:cubicBezTo>
                    <a:cubicBezTo>
                      <a:pt x="124781" y="6219"/>
                      <a:pt x="124863" y="6198"/>
                      <a:pt x="124883" y="6321"/>
                    </a:cubicBezTo>
                    <a:cubicBezTo>
                      <a:pt x="124883" y="6328"/>
                      <a:pt x="124815" y="6355"/>
                      <a:pt x="124802" y="6348"/>
                    </a:cubicBezTo>
                    <a:cubicBezTo>
                      <a:pt x="124768" y="6314"/>
                      <a:pt x="124734" y="6266"/>
                      <a:pt x="124700" y="6226"/>
                    </a:cubicBezTo>
                    <a:cubicBezTo>
                      <a:pt x="124686" y="6226"/>
                      <a:pt x="124673" y="6226"/>
                      <a:pt x="124659" y="6226"/>
                    </a:cubicBezTo>
                    <a:lnTo>
                      <a:pt x="124612" y="6178"/>
                    </a:lnTo>
                    <a:close/>
                    <a:moveTo>
                      <a:pt x="115192" y="38656"/>
                    </a:moveTo>
                    <a:lnTo>
                      <a:pt x="115267" y="38642"/>
                    </a:lnTo>
                    <a:lnTo>
                      <a:pt x="115355" y="38574"/>
                    </a:lnTo>
                    <a:cubicBezTo>
                      <a:pt x="115355" y="38588"/>
                      <a:pt x="115369" y="38608"/>
                      <a:pt x="115369" y="38622"/>
                    </a:cubicBezTo>
                    <a:lnTo>
                      <a:pt x="115267" y="38642"/>
                    </a:lnTo>
                    <a:lnTo>
                      <a:pt x="115220" y="38676"/>
                    </a:lnTo>
                    <a:lnTo>
                      <a:pt x="115172" y="38710"/>
                    </a:lnTo>
                    <a:close/>
                    <a:moveTo>
                      <a:pt x="111033" y="70950"/>
                    </a:moveTo>
                    <a:cubicBezTo>
                      <a:pt x="111040" y="70957"/>
                      <a:pt x="111047" y="70957"/>
                      <a:pt x="111047" y="70964"/>
                    </a:cubicBezTo>
                    <a:cubicBezTo>
                      <a:pt x="111196" y="70930"/>
                      <a:pt x="111359" y="70950"/>
                      <a:pt x="111475" y="70821"/>
                    </a:cubicBezTo>
                    <a:cubicBezTo>
                      <a:pt x="111529" y="70760"/>
                      <a:pt x="111584" y="70787"/>
                      <a:pt x="111577" y="70882"/>
                    </a:cubicBezTo>
                    <a:cubicBezTo>
                      <a:pt x="111570" y="70943"/>
                      <a:pt x="111543" y="71005"/>
                      <a:pt x="111489" y="71039"/>
                    </a:cubicBezTo>
                    <a:cubicBezTo>
                      <a:pt x="111332" y="71100"/>
                      <a:pt x="111176" y="71100"/>
                      <a:pt x="111047" y="70964"/>
                    </a:cubicBezTo>
                    <a:cubicBezTo>
                      <a:pt x="111033" y="70971"/>
                      <a:pt x="111020" y="70971"/>
                      <a:pt x="110999" y="70977"/>
                    </a:cubicBezTo>
                    <a:lnTo>
                      <a:pt x="110999" y="70903"/>
                    </a:lnTo>
                    <a:cubicBezTo>
                      <a:pt x="111013" y="70923"/>
                      <a:pt x="111020" y="70937"/>
                      <a:pt x="111033" y="70950"/>
                    </a:cubicBezTo>
                    <a:close/>
                    <a:moveTo>
                      <a:pt x="110435" y="4411"/>
                    </a:moveTo>
                    <a:lnTo>
                      <a:pt x="110401" y="4336"/>
                    </a:lnTo>
                    <a:lnTo>
                      <a:pt x="110462" y="4384"/>
                    </a:lnTo>
                    <a:lnTo>
                      <a:pt x="110462" y="4418"/>
                    </a:lnTo>
                    <a:cubicBezTo>
                      <a:pt x="110632" y="4465"/>
                      <a:pt x="110727" y="4588"/>
                      <a:pt x="110693" y="4758"/>
                    </a:cubicBezTo>
                    <a:cubicBezTo>
                      <a:pt x="110653" y="4887"/>
                      <a:pt x="110598" y="5002"/>
                      <a:pt x="110530" y="5111"/>
                    </a:cubicBezTo>
                    <a:cubicBezTo>
                      <a:pt x="110524" y="5125"/>
                      <a:pt x="110462" y="5131"/>
                      <a:pt x="110435" y="5118"/>
                    </a:cubicBezTo>
                    <a:cubicBezTo>
                      <a:pt x="110408" y="5111"/>
                      <a:pt x="110374" y="5077"/>
                      <a:pt x="110381" y="5050"/>
                    </a:cubicBezTo>
                    <a:cubicBezTo>
                      <a:pt x="110401" y="4839"/>
                      <a:pt x="110428" y="4629"/>
                      <a:pt x="110456" y="4418"/>
                    </a:cubicBezTo>
                    <a:cubicBezTo>
                      <a:pt x="110456" y="4418"/>
                      <a:pt x="110449" y="4411"/>
                      <a:pt x="110442" y="4411"/>
                    </a:cubicBezTo>
                    <a:close/>
                    <a:moveTo>
                      <a:pt x="109606" y="47341"/>
                    </a:moveTo>
                    <a:cubicBezTo>
                      <a:pt x="109579" y="47334"/>
                      <a:pt x="109538" y="47314"/>
                      <a:pt x="109538" y="47307"/>
                    </a:cubicBezTo>
                    <a:cubicBezTo>
                      <a:pt x="109552" y="47253"/>
                      <a:pt x="109565" y="47192"/>
                      <a:pt x="109586" y="47137"/>
                    </a:cubicBezTo>
                    <a:cubicBezTo>
                      <a:pt x="109606" y="47151"/>
                      <a:pt x="109647" y="47164"/>
                      <a:pt x="109647" y="47171"/>
                    </a:cubicBezTo>
                    <a:cubicBezTo>
                      <a:pt x="109647" y="47232"/>
                      <a:pt x="109626" y="47287"/>
                      <a:pt x="109606" y="47341"/>
                    </a:cubicBezTo>
                    <a:close/>
                    <a:moveTo>
                      <a:pt x="109552" y="3840"/>
                    </a:moveTo>
                    <a:cubicBezTo>
                      <a:pt x="109620" y="3854"/>
                      <a:pt x="109681" y="3867"/>
                      <a:pt x="109742" y="3901"/>
                    </a:cubicBezTo>
                    <a:cubicBezTo>
                      <a:pt x="109722" y="3929"/>
                      <a:pt x="109701" y="3956"/>
                      <a:pt x="109681" y="3983"/>
                    </a:cubicBezTo>
                    <a:cubicBezTo>
                      <a:pt x="109613" y="4058"/>
                      <a:pt x="109545" y="4126"/>
                      <a:pt x="109470" y="4194"/>
                    </a:cubicBezTo>
                    <a:cubicBezTo>
                      <a:pt x="109443" y="4207"/>
                      <a:pt x="109409" y="4221"/>
                      <a:pt x="109382" y="4228"/>
                    </a:cubicBezTo>
                    <a:cubicBezTo>
                      <a:pt x="109314" y="4241"/>
                      <a:pt x="109246" y="4187"/>
                      <a:pt x="109246" y="4119"/>
                    </a:cubicBezTo>
                    <a:cubicBezTo>
                      <a:pt x="109219" y="3929"/>
                      <a:pt x="109307" y="3840"/>
                      <a:pt x="109559" y="3840"/>
                    </a:cubicBezTo>
                    <a:close/>
                    <a:moveTo>
                      <a:pt x="106052" y="7517"/>
                    </a:moveTo>
                    <a:cubicBezTo>
                      <a:pt x="106181" y="7530"/>
                      <a:pt x="106310" y="7551"/>
                      <a:pt x="106439" y="7585"/>
                    </a:cubicBezTo>
                    <a:cubicBezTo>
                      <a:pt x="106453" y="7585"/>
                      <a:pt x="106466" y="7626"/>
                      <a:pt x="106480" y="7653"/>
                    </a:cubicBezTo>
                    <a:cubicBezTo>
                      <a:pt x="106446" y="7707"/>
                      <a:pt x="106426" y="7782"/>
                      <a:pt x="106378" y="7802"/>
                    </a:cubicBezTo>
                    <a:cubicBezTo>
                      <a:pt x="106215" y="7870"/>
                      <a:pt x="106031" y="7802"/>
                      <a:pt x="105957" y="7646"/>
                    </a:cubicBezTo>
                    <a:cubicBezTo>
                      <a:pt x="105916" y="7578"/>
                      <a:pt x="105977" y="7496"/>
                      <a:pt x="106052" y="7517"/>
                    </a:cubicBezTo>
                    <a:close/>
                    <a:moveTo>
                      <a:pt x="105929" y="86452"/>
                    </a:moveTo>
                    <a:cubicBezTo>
                      <a:pt x="105943" y="86479"/>
                      <a:pt x="105963" y="86499"/>
                      <a:pt x="105977" y="86520"/>
                    </a:cubicBezTo>
                    <a:cubicBezTo>
                      <a:pt x="105923" y="86561"/>
                      <a:pt x="105882" y="86540"/>
                      <a:pt x="105868" y="86465"/>
                    </a:cubicBezTo>
                    <a:cubicBezTo>
                      <a:pt x="105889" y="86459"/>
                      <a:pt x="105909" y="86459"/>
                      <a:pt x="105936" y="86452"/>
                    </a:cubicBezTo>
                    <a:close/>
                    <a:moveTo>
                      <a:pt x="83951" y="3181"/>
                    </a:moveTo>
                    <a:lnTo>
                      <a:pt x="84006" y="3235"/>
                    </a:lnTo>
                    <a:lnTo>
                      <a:pt x="83924" y="3208"/>
                    </a:lnTo>
                    <a:lnTo>
                      <a:pt x="83883" y="3147"/>
                    </a:lnTo>
                    <a:close/>
                    <a:moveTo>
                      <a:pt x="22081" y="34470"/>
                    </a:moveTo>
                    <a:lnTo>
                      <a:pt x="22088" y="34422"/>
                    </a:lnTo>
                    <a:lnTo>
                      <a:pt x="22142" y="34456"/>
                    </a:lnTo>
                    <a:close/>
                    <a:moveTo>
                      <a:pt x="24854" y="40763"/>
                    </a:moveTo>
                    <a:cubicBezTo>
                      <a:pt x="24847" y="40939"/>
                      <a:pt x="24711" y="41082"/>
                      <a:pt x="24541" y="41102"/>
                    </a:cubicBezTo>
                    <a:cubicBezTo>
                      <a:pt x="24378" y="41123"/>
                      <a:pt x="24215" y="41130"/>
                      <a:pt x="24052" y="41130"/>
                    </a:cubicBezTo>
                    <a:lnTo>
                      <a:pt x="24052" y="41157"/>
                    </a:lnTo>
                    <a:cubicBezTo>
                      <a:pt x="24038" y="41170"/>
                      <a:pt x="24031" y="41184"/>
                      <a:pt x="24018" y="41204"/>
                    </a:cubicBezTo>
                    <a:cubicBezTo>
                      <a:pt x="24018" y="41177"/>
                      <a:pt x="24024" y="41157"/>
                      <a:pt x="24024" y="41130"/>
                    </a:cubicBezTo>
                    <a:lnTo>
                      <a:pt x="24052" y="41130"/>
                    </a:lnTo>
                    <a:cubicBezTo>
                      <a:pt x="24038" y="40899"/>
                      <a:pt x="24052" y="40688"/>
                      <a:pt x="24337" y="40579"/>
                    </a:cubicBezTo>
                    <a:cubicBezTo>
                      <a:pt x="24405" y="40552"/>
                      <a:pt x="24432" y="40416"/>
                      <a:pt x="24487" y="40334"/>
                    </a:cubicBezTo>
                    <a:cubicBezTo>
                      <a:pt x="24575" y="40205"/>
                      <a:pt x="24670" y="40151"/>
                      <a:pt x="24724" y="40212"/>
                    </a:cubicBezTo>
                    <a:cubicBezTo>
                      <a:pt x="24786" y="40287"/>
                      <a:pt x="24833" y="40368"/>
                      <a:pt x="24860" y="40464"/>
                    </a:cubicBezTo>
                    <a:cubicBezTo>
                      <a:pt x="24874" y="40559"/>
                      <a:pt x="24874" y="40661"/>
                      <a:pt x="24854" y="40763"/>
                    </a:cubicBezTo>
                    <a:close/>
                    <a:moveTo>
                      <a:pt x="25533" y="41299"/>
                    </a:moveTo>
                    <a:cubicBezTo>
                      <a:pt x="25540" y="41313"/>
                      <a:pt x="25540" y="41333"/>
                      <a:pt x="25533" y="41347"/>
                    </a:cubicBezTo>
                    <a:cubicBezTo>
                      <a:pt x="25520" y="41374"/>
                      <a:pt x="25506" y="41401"/>
                      <a:pt x="25492" y="41422"/>
                    </a:cubicBezTo>
                    <a:cubicBezTo>
                      <a:pt x="25479" y="41449"/>
                      <a:pt x="25472" y="41469"/>
                      <a:pt x="25465" y="41490"/>
                    </a:cubicBezTo>
                    <a:cubicBezTo>
                      <a:pt x="25479" y="41435"/>
                      <a:pt x="25499" y="41381"/>
                      <a:pt x="25513" y="41327"/>
                    </a:cubicBezTo>
                    <a:cubicBezTo>
                      <a:pt x="25520" y="41313"/>
                      <a:pt x="25526" y="41306"/>
                      <a:pt x="25540" y="41299"/>
                    </a:cubicBezTo>
                    <a:cubicBezTo>
                      <a:pt x="25540" y="41232"/>
                      <a:pt x="25533" y="41164"/>
                      <a:pt x="25608" y="41130"/>
                    </a:cubicBezTo>
                    <a:cubicBezTo>
                      <a:pt x="25622" y="41157"/>
                      <a:pt x="25642" y="41191"/>
                      <a:pt x="25635" y="41198"/>
                    </a:cubicBezTo>
                    <a:cubicBezTo>
                      <a:pt x="25608" y="41232"/>
                      <a:pt x="25574" y="41266"/>
                      <a:pt x="25533" y="41299"/>
                    </a:cubicBezTo>
                    <a:close/>
                    <a:moveTo>
                      <a:pt x="27253" y="39777"/>
                    </a:moveTo>
                    <a:cubicBezTo>
                      <a:pt x="27280" y="39757"/>
                      <a:pt x="27321" y="39743"/>
                      <a:pt x="27355" y="39750"/>
                    </a:cubicBezTo>
                    <a:cubicBezTo>
                      <a:pt x="27416" y="39764"/>
                      <a:pt x="27477" y="39784"/>
                      <a:pt x="27545" y="39811"/>
                    </a:cubicBezTo>
                    <a:cubicBezTo>
                      <a:pt x="27538" y="39838"/>
                      <a:pt x="27538" y="39893"/>
                      <a:pt x="27531" y="39893"/>
                    </a:cubicBezTo>
                    <a:cubicBezTo>
                      <a:pt x="27463" y="39900"/>
                      <a:pt x="27402" y="39900"/>
                      <a:pt x="27341" y="39893"/>
                    </a:cubicBezTo>
                    <a:cubicBezTo>
                      <a:pt x="27246" y="39872"/>
                      <a:pt x="27212" y="39825"/>
                      <a:pt x="27253" y="39777"/>
                    </a:cubicBezTo>
                    <a:close/>
                    <a:moveTo>
                      <a:pt x="28870" y="24269"/>
                    </a:moveTo>
                    <a:cubicBezTo>
                      <a:pt x="28822" y="24303"/>
                      <a:pt x="28761" y="24330"/>
                      <a:pt x="28700" y="24337"/>
                    </a:cubicBezTo>
                    <a:cubicBezTo>
                      <a:pt x="28666" y="24344"/>
                      <a:pt x="28632" y="24337"/>
                      <a:pt x="28605" y="24316"/>
                    </a:cubicBezTo>
                    <a:cubicBezTo>
                      <a:pt x="28571" y="24269"/>
                      <a:pt x="28523" y="24201"/>
                      <a:pt x="28530" y="24160"/>
                    </a:cubicBezTo>
                    <a:cubicBezTo>
                      <a:pt x="28544" y="24113"/>
                      <a:pt x="28632" y="24072"/>
                      <a:pt x="28680" y="24079"/>
                    </a:cubicBezTo>
                    <a:cubicBezTo>
                      <a:pt x="28802" y="24092"/>
                      <a:pt x="28911" y="24214"/>
                      <a:pt x="28870" y="24269"/>
                    </a:cubicBezTo>
                    <a:close/>
                    <a:moveTo>
                      <a:pt x="29951" y="23623"/>
                    </a:moveTo>
                    <a:lnTo>
                      <a:pt x="29923" y="23630"/>
                    </a:lnTo>
                    <a:cubicBezTo>
                      <a:pt x="29910" y="23698"/>
                      <a:pt x="29917" y="23773"/>
                      <a:pt x="29808" y="23773"/>
                    </a:cubicBezTo>
                    <a:cubicBezTo>
                      <a:pt x="29801" y="23773"/>
                      <a:pt x="29787" y="23698"/>
                      <a:pt x="29794" y="23698"/>
                    </a:cubicBezTo>
                    <a:cubicBezTo>
                      <a:pt x="29835" y="23671"/>
                      <a:pt x="29883" y="23650"/>
                      <a:pt x="29923" y="23630"/>
                    </a:cubicBezTo>
                    <a:cubicBezTo>
                      <a:pt x="29930" y="23623"/>
                      <a:pt x="29930" y="23610"/>
                      <a:pt x="29937" y="23596"/>
                    </a:cubicBezTo>
                    <a:lnTo>
                      <a:pt x="29964" y="23555"/>
                    </a:lnTo>
                    <a:close/>
                    <a:moveTo>
                      <a:pt x="31439" y="23134"/>
                    </a:moveTo>
                    <a:lnTo>
                      <a:pt x="31412" y="23175"/>
                    </a:lnTo>
                    <a:cubicBezTo>
                      <a:pt x="31405" y="23195"/>
                      <a:pt x="31391" y="23215"/>
                      <a:pt x="31385" y="23236"/>
                    </a:cubicBezTo>
                    <a:cubicBezTo>
                      <a:pt x="31385" y="23365"/>
                      <a:pt x="31378" y="23501"/>
                      <a:pt x="31378" y="23637"/>
                    </a:cubicBezTo>
                    <a:cubicBezTo>
                      <a:pt x="31378" y="23664"/>
                      <a:pt x="31351" y="23684"/>
                      <a:pt x="31337" y="23705"/>
                    </a:cubicBezTo>
                    <a:cubicBezTo>
                      <a:pt x="31317" y="23684"/>
                      <a:pt x="31283" y="23664"/>
                      <a:pt x="31283" y="23637"/>
                    </a:cubicBezTo>
                    <a:cubicBezTo>
                      <a:pt x="31276" y="23494"/>
                      <a:pt x="31310" y="23358"/>
                      <a:pt x="31385" y="23236"/>
                    </a:cubicBezTo>
                    <a:lnTo>
                      <a:pt x="31385" y="23148"/>
                    </a:lnTo>
                    <a:cubicBezTo>
                      <a:pt x="31398" y="23141"/>
                      <a:pt x="31419" y="23141"/>
                      <a:pt x="31432" y="23134"/>
                    </a:cubicBezTo>
                    <a:cubicBezTo>
                      <a:pt x="31446" y="23120"/>
                      <a:pt x="31452" y="23100"/>
                      <a:pt x="31459" y="23086"/>
                    </a:cubicBezTo>
                    <a:cubicBezTo>
                      <a:pt x="31507" y="23107"/>
                      <a:pt x="31486" y="23127"/>
                      <a:pt x="31439" y="23134"/>
                    </a:cubicBezTo>
                    <a:close/>
                    <a:moveTo>
                      <a:pt x="33233" y="36603"/>
                    </a:moveTo>
                    <a:lnTo>
                      <a:pt x="33281" y="36522"/>
                    </a:lnTo>
                    <a:lnTo>
                      <a:pt x="33301" y="36610"/>
                    </a:lnTo>
                    <a:close/>
                    <a:moveTo>
                      <a:pt x="33369" y="25682"/>
                    </a:moveTo>
                    <a:cubicBezTo>
                      <a:pt x="33417" y="25601"/>
                      <a:pt x="33471" y="25533"/>
                      <a:pt x="33539" y="25465"/>
                    </a:cubicBezTo>
                    <a:cubicBezTo>
                      <a:pt x="33532" y="25458"/>
                      <a:pt x="33525" y="25445"/>
                      <a:pt x="33525" y="25431"/>
                    </a:cubicBezTo>
                    <a:lnTo>
                      <a:pt x="33593" y="25383"/>
                    </a:lnTo>
                    <a:lnTo>
                      <a:pt x="33552" y="25458"/>
                    </a:lnTo>
                    <a:cubicBezTo>
                      <a:pt x="33546" y="25458"/>
                      <a:pt x="33546" y="25465"/>
                      <a:pt x="33539" y="25465"/>
                    </a:cubicBezTo>
                    <a:cubicBezTo>
                      <a:pt x="33580" y="25546"/>
                      <a:pt x="33607" y="25628"/>
                      <a:pt x="33627" y="25710"/>
                    </a:cubicBezTo>
                    <a:cubicBezTo>
                      <a:pt x="33634" y="25757"/>
                      <a:pt x="33559" y="25812"/>
                      <a:pt x="33505" y="25859"/>
                    </a:cubicBezTo>
                    <a:cubicBezTo>
                      <a:pt x="33484" y="25866"/>
                      <a:pt x="33450" y="25866"/>
                      <a:pt x="33423" y="25859"/>
                    </a:cubicBezTo>
                    <a:cubicBezTo>
                      <a:pt x="33396" y="25798"/>
                      <a:pt x="33349" y="25730"/>
                      <a:pt x="33369" y="25682"/>
                    </a:cubicBezTo>
                    <a:close/>
                    <a:moveTo>
                      <a:pt x="33777" y="35122"/>
                    </a:moveTo>
                    <a:cubicBezTo>
                      <a:pt x="33750" y="35115"/>
                      <a:pt x="33722" y="35108"/>
                      <a:pt x="33695" y="35095"/>
                    </a:cubicBezTo>
                    <a:cubicBezTo>
                      <a:pt x="33593" y="35074"/>
                      <a:pt x="33478" y="35088"/>
                      <a:pt x="33464" y="34952"/>
                    </a:cubicBezTo>
                    <a:cubicBezTo>
                      <a:pt x="33464" y="34945"/>
                      <a:pt x="33525" y="34911"/>
                      <a:pt x="33552" y="34918"/>
                    </a:cubicBezTo>
                    <a:cubicBezTo>
                      <a:pt x="33614" y="34938"/>
                      <a:pt x="33675" y="34966"/>
                      <a:pt x="33736" y="34993"/>
                    </a:cubicBezTo>
                    <a:cubicBezTo>
                      <a:pt x="33763" y="35006"/>
                      <a:pt x="33797" y="35020"/>
                      <a:pt x="33824" y="35034"/>
                    </a:cubicBezTo>
                    <a:cubicBezTo>
                      <a:pt x="33845" y="35061"/>
                      <a:pt x="33865" y="35081"/>
                      <a:pt x="33879" y="35115"/>
                    </a:cubicBezTo>
                    <a:cubicBezTo>
                      <a:pt x="33845" y="35115"/>
                      <a:pt x="33811" y="35122"/>
                      <a:pt x="33777" y="35115"/>
                    </a:cubicBezTo>
                    <a:close/>
                    <a:moveTo>
                      <a:pt x="34300" y="32893"/>
                    </a:moveTo>
                    <a:cubicBezTo>
                      <a:pt x="34252" y="32920"/>
                      <a:pt x="34164" y="32974"/>
                      <a:pt x="34130" y="32954"/>
                    </a:cubicBezTo>
                    <a:cubicBezTo>
                      <a:pt x="34049" y="32907"/>
                      <a:pt x="33981" y="32832"/>
                      <a:pt x="33933" y="32750"/>
                    </a:cubicBezTo>
                    <a:cubicBezTo>
                      <a:pt x="33913" y="32723"/>
                      <a:pt x="33981" y="32648"/>
                      <a:pt x="34001" y="32594"/>
                    </a:cubicBezTo>
                    <a:cubicBezTo>
                      <a:pt x="34164" y="32580"/>
                      <a:pt x="34239" y="32696"/>
                      <a:pt x="34314" y="32798"/>
                    </a:cubicBezTo>
                    <a:cubicBezTo>
                      <a:pt x="34327" y="32825"/>
                      <a:pt x="34320" y="32859"/>
                      <a:pt x="34300" y="32886"/>
                    </a:cubicBezTo>
                    <a:close/>
                    <a:moveTo>
                      <a:pt x="35347" y="35829"/>
                    </a:moveTo>
                    <a:lnTo>
                      <a:pt x="35333" y="35890"/>
                    </a:lnTo>
                    <a:lnTo>
                      <a:pt x="35258" y="35849"/>
                    </a:lnTo>
                    <a:close/>
                    <a:moveTo>
                      <a:pt x="35646" y="36705"/>
                    </a:moveTo>
                    <a:cubicBezTo>
                      <a:pt x="35584" y="36794"/>
                      <a:pt x="35523" y="36869"/>
                      <a:pt x="35571" y="36984"/>
                    </a:cubicBezTo>
                    <a:cubicBezTo>
                      <a:pt x="35612" y="37072"/>
                      <a:pt x="35659" y="37195"/>
                      <a:pt x="35530" y="37229"/>
                    </a:cubicBezTo>
                    <a:cubicBezTo>
                      <a:pt x="35442" y="37249"/>
                      <a:pt x="35333" y="37195"/>
                      <a:pt x="35245" y="37147"/>
                    </a:cubicBezTo>
                    <a:cubicBezTo>
                      <a:pt x="35122" y="37072"/>
                      <a:pt x="35095" y="36903"/>
                      <a:pt x="35190" y="36794"/>
                    </a:cubicBezTo>
                    <a:cubicBezTo>
                      <a:pt x="35313" y="36678"/>
                      <a:pt x="35442" y="36570"/>
                      <a:pt x="35578" y="36468"/>
                    </a:cubicBezTo>
                    <a:cubicBezTo>
                      <a:pt x="35605" y="36454"/>
                      <a:pt x="35646" y="36454"/>
                      <a:pt x="35673" y="36468"/>
                    </a:cubicBezTo>
                    <a:cubicBezTo>
                      <a:pt x="35700" y="36474"/>
                      <a:pt x="35720" y="36508"/>
                      <a:pt x="35741" y="36529"/>
                    </a:cubicBezTo>
                    <a:cubicBezTo>
                      <a:pt x="35714" y="36590"/>
                      <a:pt x="35680" y="36651"/>
                      <a:pt x="35646" y="36705"/>
                    </a:cubicBezTo>
                    <a:close/>
                    <a:moveTo>
                      <a:pt x="35911" y="34239"/>
                    </a:moveTo>
                    <a:cubicBezTo>
                      <a:pt x="35931" y="34225"/>
                      <a:pt x="35951" y="34184"/>
                      <a:pt x="35965" y="34191"/>
                    </a:cubicBezTo>
                    <a:cubicBezTo>
                      <a:pt x="36026" y="34191"/>
                      <a:pt x="36094" y="34205"/>
                      <a:pt x="36155" y="34232"/>
                    </a:cubicBezTo>
                    <a:cubicBezTo>
                      <a:pt x="36176" y="34239"/>
                      <a:pt x="36189" y="34279"/>
                      <a:pt x="36203" y="34306"/>
                    </a:cubicBezTo>
                    <a:cubicBezTo>
                      <a:pt x="36189" y="34327"/>
                      <a:pt x="36169" y="34354"/>
                      <a:pt x="36155" y="34374"/>
                    </a:cubicBezTo>
                    <a:cubicBezTo>
                      <a:pt x="36074" y="34327"/>
                      <a:pt x="35999" y="34286"/>
                      <a:pt x="35911" y="34239"/>
                    </a:cubicBezTo>
                    <a:close/>
                    <a:moveTo>
                      <a:pt x="36196" y="35604"/>
                    </a:moveTo>
                    <a:cubicBezTo>
                      <a:pt x="36182" y="35577"/>
                      <a:pt x="36162" y="35550"/>
                      <a:pt x="36162" y="35523"/>
                    </a:cubicBezTo>
                    <a:cubicBezTo>
                      <a:pt x="36169" y="35489"/>
                      <a:pt x="36196" y="35475"/>
                      <a:pt x="36216" y="35455"/>
                    </a:cubicBezTo>
                    <a:cubicBezTo>
                      <a:pt x="36230" y="35482"/>
                      <a:pt x="36250" y="35509"/>
                      <a:pt x="36250" y="35537"/>
                    </a:cubicBezTo>
                    <a:cubicBezTo>
                      <a:pt x="36244" y="35564"/>
                      <a:pt x="36216" y="35584"/>
                      <a:pt x="36196" y="35604"/>
                    </a:cubicBezTo>
                    <a:close/>
                    <a:moveTo>
                      <a:pt x="35347" y="40776"/>
                    </a:moveTo>
                    <a:cubicBezTo>
                      <a:pt x="35333" y="40803"/>
                      <a:pt x="35299" y="40824"/>
                      <a:pt x="35272" y="40831"/>
                    </a:cubicBezTo>
                    <a:cubicBezTo>
                      <a:pt x="35204" y="40851"/>
                      <a:pt x="35129" y="40817"/>
                      <a:pt x="35109" y="40742"/>
                    </a:cubicBezTo>
                    <a:cubicBezTo>
                      <a:pt x="35061" y="40654"/>
                      <a:pt x="35075" y="40538"/>
                      <a:pt x="35149" y="40464"/>
                    </a:cubicBezTo>
                    <a:cubicBezTo>
                      <a:pt x="35163" y="40450"/>
                      <a:pt x="35204" y="40457"/>
                      <a:pt x="35231" y="40457"/>
                    </a:cubicBezTo>
                    <a:cubicBezTo>
                      <a:pt x="35367" y="40491"/>
                      <a:pt x="35428" y="40654"/>
                      <a:pt x="35353" y="40769"/>
                    </a:cubicBezTo>
                    <a:close/>
                    <a:moveTo>
                      <a:pt x="35693" y="41565"/>
                    </a:moveTo>
                    <a:lnTo>
                      <a:pt x="35652" y="41503"/>
                    </a:lnTo>
                    <a:lnTo>
                      <a:pt x="35720" y="41544"/>
                    </a:lnTo>
                    <a:lnTo>
                      <a:pt x="35761" y="41605"/>
                    </a:lnTo>
                    <a:close/>
                    <a:moveTo>
                      <a:pt x="14374" y="90591"/>
                    </a:moveTo>
                    <a:lnTo>
                      <a:pt x="14401" y="90563"/>
                    </a:lnTo>
                    <a:cubicBezTo>
                      <a:pt x="14422" y="90604"/>
                      <a:pt x="14449" y="90638"/>
                      <a:pt x="14483" y="90672"/>
                    </a:cubicBezTo>
                    <a:cubicBezTo>
                      <a:pt x="14449" y="90638"/>
                      <a:pt x="14408" y="90611"/>
                      <a:pt x="14374" y="90584"/>
                    </a:cubicBezTo>
                    <a:close/>
                    <a:moveTo>
                      <a:pt x="14612" y="90767"/>
                    </a:moveTo>
                    <a:lnTo>
                      <a:pt x="14510" y="90692"/>
                    </a:lnTo>
                    <a:cubicBezTo>
                      <a:pt x="14551" y="90720"/>
                      <a:pt x="14592" y="90740"/>
                      <a:pt x="14639" y="90740"/>
                    </a:cubicBezTo>
                    <a:lnTo>
                      <a:pt x="14639" y="90801"/>
                    </a:lnTo>
                    <a:close/>
                    <a:moveTo>
                      <a:pt x="15169" y="91508"/>
                    </a:moveTo>
                    <a:cubicBezTo>
                      <a:pt x="15149" y="91494"/>
                      <a:pt x="15149" y="91454"/>
                      <a:pt x="15135" y="91420"/>
                    </a:cubicBezTo>
                    <a:cubicBezTo>
                      <a:pt x="15163" y="91345"/>
                      <a:pt x="15217" y="91318"/>
                      <a:pt x="15278" y="91358"/>
                    </a:cubicBezTo>
                    <a:cubicBezTo>
                      <a:pt x="15305" y="91379"/>
                      <a:pt x="15312" y="91413"/>
                      <a:pt x="15312" y="91447"/>
                    </a:cubicBezTo>
                    <a:cubicBezTo>
                      <a:pt x="15292" y="91522"/>
                      <a:pt x="15244" y="91549"/>
                      <a:pt x="15176" y="91501"/>
                    </a:cubicBezTo>
                    <a:close/>
                    <a:moveTo>
                      <a:pt x="36529" y="124964"/>
                    </a:moveTo>
                    <a:lnTo>
                      <a:pt x="36543" y="124924"/>
                    </a:lnTo>
                    <a:lnTo>
                      <a:pt x="36604" y="124958"/>
                    </a:lnTo>
                    <a:close/>
                    <a:moveTo>
                      <a:pt x="39417" y="112372"/>
                    </a:moveTo>
                    <a:cubicBezTo>
                      <a:pt x="39363" y="112324"/>
                      <a:pt x="39390" y="112297"/>
                      <a:pt x="39479" y="112297"/>
                    </a:cubicBezTo>
                    <a:cubicBezTo>
                      <a:pt x="39485" y="112317"/>
                      <a:pt x="39492" y="112331"/>
                      <a:pt x="39499" y="112351"/>
                    </a:cubicBezTo>
                    <a:cubicBezTo>
                      <a:pt x="39479" y="112358"/>
                      <a:pt x="39438" y="112378"/>
                      <a:pt x="39424" y="112365"/>
                    </a:cubicBezTo>
                    <a:close/>
                    <a:moveTo>
                      <a:pt x="40416" y="99636"/>
                    </a:moveTo>
                    <a:lnTo>
                      <a:pt x="40389" y="99704"/>
                    </a:lnTo>
                    <a:lnTo>
                      <a:pt x="40362" y="99636"/>
                    </a:lnTo>
                    <a:close/>
                    <a:moveTo>
                      <a:pt x="39968" y="105779"/>
                    </a:moveTo>
                    <a:cubicBezTo>
                      <a:pt x="39913" y="105813"/>
                      <a:pt x="39859" y="105841"/>
                      <a:pt x="39805" y="105861"/>
                    </a:cubicBezTo>
                    <a:cubicBezTo>
                      <a:pt x="39805" y="105861"/>
                      <a:pt x="39757" y="105807"/>
                      <a:pt x="39764" y="105793"/>
                    </a:cubicBezTo>
                    <a:cubicBezTo>
                      <a:pt x="39791" y="105671"/>
                      <a:pt x="39879" y="105603"/>
                      <a:pt x="39961" y="105623"/>
                    </a:cubicBezTo>
                    <a:cubicBezTo>
                      <a:pt x="39981" y="105623"/>
                      <a:pt x="39995" y="105664"/>
                      <a:pt x="40009" y="105691"/>
                    </a:cubicBezTo>
                    <a:cubicBezTo>
                      <a:pt x="39995" y="105718"/>
                      <a:pt x="39995" y="105759"/>
                      <a:pt x="39968" y="105779"/>
                    </a:cubicBezTo>
                    <a:close/>
                    <a:moveTo>
                      <a:pt x="40709" y="107472"/>
                    </a:moveTo>
                    <a:cubicBezTo>
                      <a:pt x="40702" y="107485"/>
                      <a:pt x="40688" y="107506"/>
                      <a:pt x="40681" y="107519"/>
                    </a:cubicBezTo>
                    <a:cubicBezTo>
                      <a:pt x="40681" y="107553"/>
                      <a:pt x="40681" y="107587"/>
                      <a:pt x="40675" y="107621"/>
                    </a:cubicBezTo>
                    <a:cubicBezTo>
                      <a:pt x="40661" y="107621"/>
                      <a:pt x="40641" y="107621"/>
                      <a:pt x="40627" y="107614"/>
                    </a:cubicBezTo>
                    <a:lnTo>
                      <a:pt x="40681" y="107519"/>
                    </a:lnTo>
                    <a:lnTo>
                      <a:pt x="40681" y="107458"/>
                    </a:lnTo>
                    <a:lnTo>
                      <a:pt x="40743" y="107444"/>
                    </a:lnTo>
                    <a:close/>
                    <a:moveTo>
                      <a:pt x="41762" y="105256"/>
                    </a:moveTo>
                    <a:cubicBezTo>
                      <a:pt x="41728" y="105263"/>
                      <a:pt x="41694" y="105249"/>
                      <a:pt x="41667" y="105229"/>
                    </a:cubicBezTo>
                    <a:cubicBezTo>
                      <a:pt x="41531" y="105107"/>
                      <a:pt x="41538" y="104950"/>
                      <a:pt x="41585" y="104794"/>
                    </a:cubicBezTo>
                    <a:cubicBezTo>
                      <a:pt x="41578" y="104794"/>
                      <a:pt x="41572" y="104787"/>
                      <a:pt x="41565" y="104780"/>
                    </a:cubicBezTo>
                    <a:cubicBezTo>
                      <a:pt x="41565" y="104767"/>
                      <a:pt x="41565" y="104753"/>
                      <a:pt x="41558" y="104733"/>
                    </a:cubicBezTo>
                    <a:cubicBezTo>
                      <a:pt x="41381" y="104624"/>
                      <a:pt x="41388" y="104393"/>
                      <a:pt x="41245" y="104264"/>
                    </a:cubicBezTo>
                    <a:cubicBezTo>
                      <a:pt x="41089" y="104135"/>
                      <a:pt x="40940" y="103992"/>
                      <a:pt x="40804" y="103843"/>
                    </a:cubicBezTo>
                    <a:cubicBezTo>
                      <a:pt x="40695" y="103713"/>
                      <a:pt x="40573" y="103557"/>
                      <a:pt x="40552" y="103401"/>
                    </a:cubicBezTo>
                    <a:cubicBezTo>
                      <a:pt x="40491" y="102796"/>
                      <a:pt x="40274" y="102205"/>
                      <a:pt x="40314" y="101586"/>
                    </a:cubicBezTo>
                    <a:cubicBezTo>
                      <a:pt x="40314" y="101546"/>
                      <a:pt x="40403" y="101471"/>
                      <a:pt x="40430" y="101478"/>
                    </a:cubicBezTo>
                    <a:cubicBezTo>
                      <a:pt x="40491" y="101484"/>
                      <a:pt x="40586" y="101532"/>
                      <a:pt x="40600" y="101580"/>
                    </a:cubicBezTo>
                    <a:cubicBezTo>
                      <a:pt x="40695" y="101974"/>
                      <a:pt x="40777" y="102375"/>
                      <a:pt x="40858" y="102776"/>
                    </a:cubicBezTo>
                    <a:cubicBezTo>
                      <a:pt x="40743" y="103183"/>
                      <a:pt x="40858" y="103496"/>
                      <a:pt x="41225" y="103741"/>
                    </a:cubicBezTo>
                    <a:cubicBezTo>
                      <a:pt x="41402" y="103863"/>
                      <a:pt x="41470" y="104067"/>
                      <a:pt x="41497" y="104278"/>
                    </a:cubicBezTo>
                    <a:cubicBezTo>
                      <a:pt x="41517" y="104434"/>
                      <a:pt x="41538" y="104583"/>
                      <a:pt x="41558" y="104740"/>
                    </a:cubicBezTo>
                    <a:cubicBezTo>
                      <a:pt x="41572" y="104746"/>
                      <a:pt x="41578" y="104760"/>
                      <a:pt x="41592" y="104767"/>
                    </a:cubicBezTo>
                    <a:cubicBezTo>
                      <a:pt x="41592" y="104774"/>
                      <a:pt x="41585" y="104787"/>
                      <a:pt x="41585" y="104794"/>
                    </a:cubicBezTo>
                    <a:cubicBezTo>
                      <a:pt x="41755" y="104876"/>
                      <a:pt x="41789" y="105032"/>
                      <a:pt x="41823" y="105195"/>
                    </a:cubicBezTo>
                    <a:cubicBezTo>
                      <a:pt x="41830" y="105209"/>
                      <a:pt x="41789" y="105249"/>
                      <a:pt x="41762" y="105249"/>
                    </a:cubicBezTo>
                    <a:close/>
                    <a:moveTo>
                      <a:pt x="41959" y="96483"/>
                    </a:moveTo>
                    <a:lnTo>
                      <a:pt x="41939" y="96530"/>
                    </a:lnTo>
                    <a:lnTo>
                      <a:pt x="41939" y="96462"/>
                    </a:lnTo>
                    <a:lnTo>
                      <a:pt x="42007" y="96462"/>
                    </a:lnTo>
                    <a:close/>
                    <a:moveTo>
                      <a:pt x="47443" y="87471"/>
                    </a:moveTo>
                    <a:cubicBezTo>
                      <a:pt x="47491" y="87485"/>
                      <a:pt x="47545" y="87498"/>
                      <a:pt x="47600" y="87519"/>
                    </a:cubicBezTo>
                    <a:cubicBezTo>
                      <a:pt x="47606" y="87594"/>
                      <a:pt x="47566" y="87648"/>
                      <a:pt x="47505" y="87634"/>
                    </a:cubicBezTo>
                    <a:cubicBezTo>
                      <a:pt x="47457" y="87621"/>
                      <a:pt x="47423" y="87566"/>
                      <a:pt x="47382" y="87526"/>
                    </a:cubicBezTo>
                    <a:cubicBezTo>
                      <a:pt x="47403" y="87505"/>
                      <a:pt x="47430" y="87464"/>
                      <a:pt x="47443" y="87471"/>
                    </a:cubicBezTo>
                    <a:close/>
                    <a:moveTo>
                      <a:pt x="43203" y="72839"/>
                    </a:moveTo>
                    <a:cubicBezTo>
                      <a:pt x="43230" y="72853"/>
                      <a:pt x="43264" y="72860"/>
                      <a:pt x="43284" y="72887"/>
                    </a:cubicBezTo>
                    <a:cubicBezTo>
                      <a:pt x="43305" y="72907"/>
                      <a:pt x="43271" y="72935"/>
                      <a:pt x="43264" y="72962"/>
                    </a:cubicBezTo>
                    <a:cubicBezTo>
                      <a:pt x="43230" y="72948"/>
                      <a:pt x="43203" y="72928"/>
                      <a:pt x="43182" y="72901"/>
                    </a:cubicBezTo>
                    <a:cubicBezTo>
                      <a:pt x="43176" y="72887"/>
                      <a:pt x="43196" y="72860"/>
                      <a:pt x="43203" y="72833"/>
                    </a:cubicBezTo>
                    <a:close/>
                    <a:moveTo>
                      <a:pt x="42761" y="72316"/>
                    </a:moveTo>
                    <a:cubicBezTo>
                      <a:pt x="42768" y="72330"/>
                      <a:pt x="42775" y="72343"/>
                      <a:pt x="42788" y="72357"/>
                    </a:cubicBezTo>
                    <a:cubicBezTo>
                      <a:pt x="42809" y="72357"/>
                      <a:pt x="42829" y="72364"/>
                      <a:pt x="42829" y="72371"/>
                    </a:cubicBezTo>
                    <a:cubicBezTo>
                      <a:pt x="42829" y="72418"/>
                      <a:pt x="42809" y="72405"/>
                      <a:pt x="42788" y="72357"/>
                    </a:cubicBezTo>
                    <a:lnTo>
                      <a:pt x="42734" y="72343"/>
                    </a:lnTo>
                    <a:close/>
                    <a:moveTo>
                      <a:pt x="44915" y="107077"/>
                    </a:moveTo>
                    <a:cubicBezTo>
                      <a:pt x="44963" y="107268"/>
                      <a:pt x="44983" y="107478"/>
                      <a:pt x="45065" y="107662"/>
                    </a:cubicBezTo>
                    <a:cubicBezTo>
                      <a:pt x="45180" y="107913"/>
                      <a:pt x="45194" y="108199"/>
                      <a:pt x="45092" y="108457"/>
                    </a:cubicBezTo>
                    <a:cubicBezTo>
                      <a:pt x="44976" y="108702"/>
                      <a:pt x="44963" y="108987"/>
                      <a:pt x="45051" y="109245"/>
                    </a:cubicBezTo>
                    <a:cubicBezTo>
                      <a:pt x="45106" y="109442"/>
                      <a:pt x="45146" y="109640"/>
                      <a:pt x="45180" y="109843"/>
                    </a:cubicBezTo>
                    <a:cubicBezTo>
                      <a:pt x="45194" y="109905"/>
                      <a:pt x="45180" y="110000"/>
                      <a:pt x="45146" y="110020"/>
                    </a:cubicBezTo>
                    <a:cubicBezTo>
                      <a:pt x="45078" y="110061"/>
                      <a:pt x="45031" y="110000"/>
                      <a:pt x="44990" y="109932"/>
                    </a:cubicBezTo>
                    <a:cubicBezTo>
                      <a:pt x="44766" y="109578"/>
                      <a:pt x="44657" y="109184"/>
                      <a:pt x="44575" y="108783"/>
                    </a:cubicBezTo>
                    <a:cubicBezTo>
                      <a:pt x="44548" y="108654"/>
                      <a:pt x="44548" y="108518"/>
                      <a:pt x="44596" y="108389"/>
                    </a:cubicBezTo>
                    <a:cubicBezTo>
                      <a:pt x="44725" y="108029"/>
                      <a:pt x="44745" y="107648"/>
                      <a:pt x="44650" y="107281"/>
                    </a:cubicBezTo>
                    <a:cubicBezTo>
                      <a:pt x="44623" y="107077"/>
                      <a:pt x="44609" y="106880"/>
                      <a:pt x="44609" y="106677"/>
                    </a:cubicBezTo>
                    <a:cubicBezTo>
                      <a:pt x="44609" y="106643"/>
                      <a:pt x="44637" y="106615"/>
                      <a:pt x="44650" y="106581"/>
                    </a:cubicBezTo>
                    <a:cubicBezTo>
                      <a:pt x="44705" y="106615"/>
                      <a:pt x="44800" y="106629"/>
                      <a:pt x="44813" y="106677"/>
                    </a:cubicBezTo>
                    <a:cubicBezTo>
                      <a:pt x="44861" y="106806"/>
                      <a:pt x="44895" y="106942"/>
                      <a:pt x="44915" y="107077"/>
                    </a:cubicBezTo>
                    <a:close/>
                    <a:moveTo>
                      <a:pt x="43869" y="96768"/>
                    </a:moveTo>
                    <a:lnTo>
                      <a:pt x="43943" y="96809"/>
                    </a:lnTo>
                    <a:lnTo>
                      <a:pt x="43869" y="96829"/>
                    </a:lnTo>
                    <a:close/>
                    <a:moveTo>
                      <a:pt x="44127" y="97849"/>
                    </a:moveTo>
                    <a:cubicBezTo>
                      <a:pt x="44399" y="97815"/>
                      <a:pt x="44589" y="97978"/>
                      <a:pt x="44732" y="98182"/>
                    </a:cubicBezTo>
                    <a:cubicBezTo>
                      <a:pt x="44766" y="98236"/>
                      <a:pt x="44779" y="98297"/>
                      <a:pt x="44766" y="98365"/>
                    </a:cubicBezTo>
                    <a:cubicBezTo>
                      <a:pt x="44623" y="98752"/>
                      <a:pt x="44399" y="99099"/>
                      <a:pt x="44113" y="99405"/>
                    </a:cubicBezTo>
                    <a:cubicBezTo>
                      <a:pt x="44018" y="99500"/>
                      <a:pt x="43964" y="99629"/>
                      <a:pt x="43971" y="99772"/>
                    </a:cubicBezTo>
                    <a:cubicBezTo>
                      <a:pt x="43977" y="99833"/>
                      <a:pt x="43964" y="99901"/>
                      <a:pt x="43930" y="99955"/>
                    </a:cubicBezTo>
                    <a:cubicBezTo>
                      <a:pt x="43848" y="100017"/>
                      <a:pt x="43753" y="100057"/>
                      <a:pt x="43658" y="100091"/>
                    </a:cubicBezTo>
                    <a:cubicBezTo>
                      <a:pt x="43590" y="100098"/>
                      <a:pt x="43522" y="100098"/>
                      <a:pt x="43454" y="100091"/>
                    </a:cubicBezTo>
                    <a:cubicBezTo>
                      <a:pt x="43379" y="100084"/>
                      <a:pt x="43311" y="100071"/>
                      <a:pt x="43250" y="100057"/>
                    </a:cubicBezTo>
                    <a:cubicBezTo>
                      <a:pt x="43114" y="100071"/>
                      <a:pt x="42972" y="100078"/>
                      <a:pt x="42836" y="100078"/>
                    </a:cubicBezTo>
                    <a:cubicBezTo>
                      <a:pt x="42788" y="100078"/>
                      <a:pt x="42734" y="99989"/>
                      <a:pt x="42720" y="99928"/>
                    </a:cubicBezTo>
                    <a:cubicBezTo>
                      <a:pt x="42693" y="99867"/>
                      <a:pt x="42693" y="99792"/>
                      <a:pt x="42707" y="99731"/>
                    </a:cubicBezTo>
                    <a:cubicBezTo>
                      <a:pt x="42809" y="99330"/>
                      <a:pt x="42849" y="98922"/>
                      <a:pt x="42829" y="98515"/>
                    </a:cubicBezTo>
                    <a:cubicBezTo>
                      <a:pt x="42822" y="98413"/>
                      <a:pt x="42843" y="98311"/>
                      <a:pt x="42890" y="98222"/>
                    </a:cubicBezTo>
                    <a:cubicBezTo>
                      <a:pt x="42931" y="98127"/>
                      <a:pt x="43006" y="98052"/>
                      <a:pt x="43101" y="98018"/>
                    </a:cubicBezTo>
                    <a:cubicBezTo>
                      <a:pt x="43441" y="97944"/>
                      <a:pt x="43780" y="97883"/>
                      <a:pt x="44127" y="97849"/>
                    </a:cubicBezTo>
                    <a:close/>
                    <a:moveTo>
                      <a:pt x="43271" y="40029"/>
                    </a:moveTo>
                    <a:cubicBezTo>
                      <a:pt x="43277" y="40035"/>
                      <a:pt x="43291" y="40042"/>
                      <a:pt x="43305" y="40042"/>
                    </a:cubicBezTo>
                    <a:cubicBezTo>
                      <a:pt x="43332" y="40042"/>
                      <a:pt x="43359" y="40042"/>
                      <a:pt x="43386" y="40049"/>
                    </a:cubicBezTo>
                    <a:cubicBezTo>
                      <a:pt x="43386" y="40063"/>
                      <a:pt x="43379" y="40076"/>
                      <a:pt x="43379" y="40090"/>
                    </a:cubicBezTo>
                    <a:cubicBezTo>
                      <a:pt x="43543" y="40253"/>
                      <a:pt x="43706" y="40416"/>
                      <a:pt x="43862" y="40579"/>
                    </a:cubicBezTo>
                    <a:cubicBezTo>
                      <a:pt x="43930" y="40661"/>
                      <a:pt x="43903" y="40790"/>
                      <a:pt x="43808" y="40837"/>
                    </a:cubicBezTo>
                    <a:cubicBezTo>
                      <a:pt x="43624" y="40912"/>
                      <a:pt x="43475" y="40837"/>
                      <a:pt x="43352" y="40715"/>
                    </a:cubicBezTo>
                    <a:cubicBezTo>
                      <a:pt x="43271" y="40647"/>
                      <a:pt x="43243" y="40538"/>
                      <a:pt x="43291" y="40443"/>
                    </a:cubicBezTo>
                    <a:cubicBezTo>
                      <a:pt x="43311" y="40416"/>
                      <a:pt x="43325" y="40382"/>
                      <a:pt x="43332" y="40348"/>
                    </a:cubicBezTo>
                    <a:cubicBezTo>
                      <a:pt x="43345" y="40260"/>
                      <a:pt x="43366" y="40178"/>
                      <a:pt x="43379" y="40090"/>
                    </a:cubicBezTo>
                    <a:cubicBezTo>
                      <a:pt x="43373" y="40090"/>
                      <a:pt x="43366" y="40083"/>
                      <a:pt x="43359" y="40076"/>
                    </a:cubicBezTo>
                    <a:lnTo>
                      <a:pt x="43298" y="40049"/>
                    </a:lnTo>
                    <a:cubicBezTo>
                      <a:pt x="43264" y="40049"/>
                      <a:pt x="43223" y="40042"/>
                      <a:pt x="43189" y="40022"/>
                    </a:cubicBezTo>
                    <a:cubicBezTo>
                      <a:pt x="43142" y="39974"/>
                      <a:pt x="43182" y="39961"/>
                      <a:pt x="43271" y="40029"/>
                    </a:cubicBezTo>
                    <a:close/>
                    <a:moveTo>
                      <a:pt x="42611" y="38187"/>
                    </a:moveTo>
                    <a:cubicBezTo>
                      <a:pt x="42639" y="38187"/>
                      <a:pt x="42679" y="38187"/>
                      <a:pt x="42700" y="38201"/>
                    </a:cubicBezTo>
                    <a:cubicBezTo>
                      <a:pt x="42775" y="38262"/>
                      <a:pt x="42761" y="38316"/>
                      <a:pt x="42673" y="38323"/>
                    </a:cubicBezTo>
                    <a:cubicBezTo>
                      <a:pt x="42639" y="38323"/>
                      <a:pt x="42605" y="38302"/>
                      <a:pt x="42591" y="38275"/>
                    </a:cubicBezTo>
                    <a:cubicBezTo>
                      <a:pt x="42584" y="38255"/>
                      <a:pt x="42605" y="38214"/>
                      <a:pt x="42611" y="38187"/>
                    </a:cubicBezTo>
                    <a:close/>
                    <a:moveTo>
                      <a:pt x="42815" y="53403"/>
                    </a:moveTo>
                    <a:cubicBezTo>
                      <a:pt x="42809" y="53423"/>
                      <a:pt x="42802" y="53457"/>
                      <a:pt x="42795" y="53457"/>
                    </a:cubicBezTo>
                    <a:cubicBezTo>
                      <a:pt x="42768" y="53451"/>
                      <a:pt x="42741" y="53444"/>
                      <a:pt x="42713" y="53437"/>
                    </a:cubicBezTo>
                    <a:cubicBezTo>
                      <a:pt x="42727" y="53417"/>
                      <a:pt x="42734" y="53383"/>
                      <a:pt x="42741" y="53383"/>
                    </a:cubicBezTo>
                    <a:cubicBezTo>
                      <a:pt x="42768" y="53383"/>
                      <a:pt x="42795" y="53389"/>
                      <a:pt x="42815" y="53403"/>
                    </a:cubicBezTo>
                    <a:close/>
                    <a:moveTo>
                      <a:pt x="40165" y="35700"/>
                    </a:moveTo>
                    <a:cubicBezTo>
                      <a:pt x="40301" y="35686"/>
                      <a:pt x="40437" y="35632"/>
                      <a:pt x="40545" y="35543"/>
                    </a:cubicBezTo>
                    <a:cubicBezTo>
                      <a:pt x="40593" y="35503"/>
                      <a:pt x="40641" y="35448"/>
                      <a:pt x="40688" y="35407"/>
                    </a:cubicBezTo>
                    <a:cubicBezTo>
                      <a:pt x="40702" y="35435"/>
                      <a:pt x="40709" y="35469"/>
                      <a:pt x="40715" y="35503"/>
                    </a:cubicBezTo>
                    <a:cubicBezTo>
                      <a:pt x="40811" y="35876"/>
                      <a:pt x="41021" y="36189"/>
                      <a:pt x="41232" y="36508"/>
                    </a:cubicBezTo>
                    <a:cubicBezTo>
                      <a:pt x="41307" y="36610"/>
                      <a:pt x="41320" y="36760"/>
                      <a:pt x="41368" y="36882"/>
                    </a:cubicBezTo>
                    <a:cubicBezTo>
                      <a:pt x="41327" y="36984"/>
                      <a:pt x="41273" y="37072"/>
                      <a:pt x="41218" y="37161"/>
                    </a:cubicBezTo>
                    <a:cubicBezTo>
                      <a:pt x="41171" y="37215"/>
                      <a:pt x="41110" y="37256"/>
                      <a:pt x="41048" y="37276"/>
                    </a:cubicBezTo>
                    <a:cubicBezTo>
                      <a:pt x="40974" y="37290"/>
                      <a:pt x="40906" y="37236"/>
                      <a:pt x="40912" y="37161"/>
                    </a:cubicBezTo>
                    <a:cubicBezTo>
                      <a:pt x="40906" y="36875"/>
                      <a:pt x="40722" y="36624"/>
                      <a:pt x="40457" y="36522"/>
                    </a:cubicBezTo>
                    <a:cubicBezTo>
                      <a:pt x="40233" y="36420"/>
                      <a:pt x="40070" y="36223"/>
                      <a:pt x="40009" y="35992"/>
                    </a:cubicBezTo>
                    <a:cubicBezTo>
                      <a:pt x="39961" y="35836"/>
                      <a:pt x="40002" y="35720"/>
                      <a:pt x="40165" y="35700"/>
                    </a:cubicBezTo>
                    <a:close/>
                    <a:moveTo>
                      <a:pt x="40838" y="51738"/>
                    </a:moveTo>
                    <a:cubicBezTo>
                      <a:pt x="40811" y="51745"/>
                      <a:pt x="40777" y="51765"/>
                      <a:pt x="40756" y="51752"/>
                    </a:cubicBezTo>
                    <a:cubicBezTo>
                      <a:pt x="40729" y="51745"/>
                      <a:pt x="40722" y="51704"/>
                      <a:pt x="40709" y="51684"/>
                    </a:cubicBezTo>
                    <a:cubicBezTo>
                      <a:pt x="40729" y="51684"/>
                      <a:pt x="40763" y="51663"/>
                      <a:pt x="40783" y="51670"/>
                    </a:cubicBezTo>
                    <a:cubicBezTo>
                      <a:pt x="40797" y="51684"/>
                      <a:pt x="40817" y="51718"/>
                      <a:pt x="40838" y="51738"/>
                    </a:cubicBezTo>
                    <a:close/>
                    <a:moveTo>
                      <a:pt x="39614" y="33423"/>
                    </a:moveTo>
                    <a:cubicBezTo>
                      <a:pt x="39662" y="33443"/>
                      <a:pt x="39730" y="33457"/>
                      <a:pt x="39764" y="33491"/>
                    </a:cubicBezTo>
                    <a:cubicBezTo>
                      <a:pt x="39798" y="33539"/>
                      <a:pt x="39818" y="33600"/>
                      <a:pt x="39825" y="33661"/>
                    </a:cubicBezTo>
                    <a:cubicBezTo>
                      <a:pt x="39825" y="33668"/>
                      <a:pt x="39778" y="33688"/>
                      <a:pt x="39757" y="33708"/>
                    </a:cubicBezTo>
                    <a:cubicBezTo>
                      <a:pt x="39703" y="33668"/>
                      <a:pt x="39642" y="33640"/>
                      <a:pt x="39614" y="33593"/>
                    </a:cubicBezTo>
                    <a:cubicBezTo>
                      <a:pt x="39587" y="33545"/>
                      <a:pt x="39614" y="33477"/>
                      <a:pt x="39614" y="33423"/>
                    </a:cubicBezTo>
                    <a:close/>
                    <a:moveTo>
                      <a:pt x="37351" y="27646"/>
                    </a:moveTo>
                    <a:cubicBezTo>
                      <a:pt x="37385" y="27612"/>
                      <a:pt x="37419" y="27578"/>
                      <a:pt x="37447" y="27538"/>
                    </a:cubicBezTo>
                    <a:lnTo>
                      <a:pt x="37351" y="27674"/>
                    </a:lnTo>
                    <a:cubicBezTo>
                      <a:pt x="37372" y="27742"/>
                      <a:pt x="37351" y="27748"/>
                      <a:pt x="37311" y="27694"/>
                    </a:cubicBezTo>
                    <a:cubicBezTo>
                      <a:pt x="37324" y="27680"/>
                      <a:pt x="37338" y="27660"/>
                      <a:pt x="37358" y="27646"/>
                    </a:cubicBezTo>
                    <a:close/>
                    <a:moveTo>
                      <a:pt x="37181" y="30582"/>
                    </a:moveTo>
                    <a:cubicBezTo>
                      <a:pt x="37188" y="30596"/>
                      <a:pt x="37188" y="30609"/>
                      <a:pt x="37195" y="30623"/>
                    </a:cubicBezTo>
                    <a:lnTo>
                      <a:pt x="37236" y="30637"/>
                    </a:lnTo>
                    <a:cubicBezTo>
                      <a:pt x="37222" y="30677"/>
                      <a:pt x="37209" y="30664"/>
                      <a:pt x="37195" y="30623"/>
                    </a:cubicBezTo>
                    <a:lnTo>
                      <a:pt x="37161" y="30609"/>
                    </a:lnTo>
                    <a:lnTo>
                      <a:pt x="37127" y="30562"/>
                    </a:lnTo>
                    <a:close/>
                    <a:moveTo>
                      <a:pt x="37032" y="37276"/>
                    </a:moveTo>
                    <a:cubicBezTo>
                      <a:pt x="36998" y="37215"/>
                      <a:pt x="36978" y="37147"/>
                      <a:pt x="36991" y="37079"/>
                    </a:cubicBezTo>
                    <a:cubicBezTo>
                      <a:pt x="37032" y="36841"/>
                      <a:pt x="37175" y="36631"/>
                      <a:pt x="37392" y="36508"/>
                    </a:cubicBezTo>
                    <a:cubicBezTo>
                      <a:pt x="37426" y="36495"/>
                      <a:pt x="37460" y="36488"/>
                      <a:pt x="37494" y="36474"/>
                    </a:cubicBezTo>
                    <a:cubicBezTo>
                      <a:pt x="37555" y="36502"/>
                      <a:pt x="37623" y="36529"/>
                      <a:pt x="37678" y="36563"/>
                    </a:cubicBezTo>
                    <a:cubicBezTo>
                      <a:pt x="37902" y="36726"/>
                      <a:pt x="38119" y="36903"/>
                      <a:pt x="38344" y="37072"/>
                    </a:cubicBezTo>
                    <a:cubicBezTo>
                      <a:pt x="38391" y="37113"/>
                      <a:pt x="38452" y="37154"/>
                      <a:pt x="38500" y="37202"/>
                    </a:cubicBezTo>
                    <a:cubicBezTo>
                      <a:pt x="38969" y="37643"/>
                      <a:pt x="38901" y="38112"/>
                      <a:pt x="38316" y="38425"/>
                    </a:cubicBezTo>
                    <a:cubicBezTo>
                      <a:pt x="38289" y="38445"/>
                      <a:pt x="38262" y="38466"/>
                      <a:pt x="38235" y="38486"/>
                    </a:cubicBezTo>
                    <a:cubicBezTo>
                      <a:pt x="38065" y="38568"/>
                      <a:pt x="37970" y="38561"/>
                      <a:pt x="37868" y="38459"/>
                    </a:cubicBezTo>
                    <a:cubicBezTo>
                      <a:pt x="37528" y="38099"/>
                      <a:pt x="37304" y="37670"/>
                      <a:pt x="37032" y="37270"/>
                    </a:cubicBezTo>
                    <a:close/>
                    <a:moveTo>
                      <a:pt x="38466" y="61144"/>
                    </a:moveTo>
                    <a:cubicBezTo>
                      <a:pt x="38398" y="61218"/>
                      <a:pt x="38310" y="61273"/>
                      <a:pt x="38221" y="61307"/>
                    </a:cubicBezTo>
                    <a:cubicBezTo>
                      <a:pt x="38153" y="61320"/>
                      <a:pt x="38079" y="61320"/>
                      <a:pt x="38011" y="61307"/>
                    </a:cubicBezTo>
                    <a:cubicBezTo>
                      <a:pt x="37943" y="61300"/>
                      <a:pt x="37875" y="61286"/>
                      <a:pt x="37834" y="61286"/>
                    </a:cubicBezTo>
                    <a:lnTo>
                      <a:pt x="37494" y="61286"/>
                    </a:lnTo>
                    <a:cubicBezTo>
                      <a:pt x="37358" y="61286"/>
                      <a:pt x="37256" y="61205"/>
                      <a:pt x="37290" y="61123"/>
                    </a:cubicBezTo>
                    <a:cubicBezTo>
                      <a:pt x="37324" y="61028"/>
                      <a:pt x="37379" y="60947"/>
                      <a:pt x="37453" y="60885"/>
                    </a:cubicBezTo>
                    <a:cubicBezTo>
                      <a:pt x="37739" y="60716"/>
                      <a:pt x="38058" y="60756"/>
                      <a:pt x="38371" y="60783"/>
                    </a:cubicBezTo>
                    <a:cubicBezTo>
                      <a:pt x="38575" y="60797"/>
                      <a:pt x="38622" y="60947"/>
                      <a:pt x="38466" y="61144"/>
                    </a:cubicBezTo>
                    <a:close/>
                    <a:moveTo>
                      <a:pt x="48612" y="60063"/>
                    </a:moveTo>
                    <a:cubicBezTo>
                      <a:pt x="48497" y="60145"/>
                      <a:pt x="48381" y="60219"/>
                      <a:pt x="48259" y="60287"/>
                    </a:cubicBezTo>
                    <a:cubicBezTo>
                      <a:pt x="48041" y="60417"/>
                      <a:pt x="47810" y="60491"/>
                      <a:pt x="47559" y="60396"/>
                    </a:cubicBezTo>
                    <a:cubicBezTo>
                      <a:pt x="47240" y="60287"/>
                      <a:pt x="46934" y="60349"/>
                      <a:pt x="46621" y="60444"/>
                    </a:cubicBezTo>
                    <a:cubicBezTo>
                      <a:pt x="46417" y="60505"/>
                      <a:pt x="46200" y="60498"/>
                      <a:pt x="46003" y="60430"/>
                    </a:cubicBezTo>
                    <a:cubicBezTo>
                      <a:pt x="45602" y="60301"/>
                      <a:pt x="45194" y="60185"/>
                      <a:pt x="44793" y="60050"/>
                    </a:cubicBezTo>
                    <a:cubicBezTo>
                      <a:pt x="44705" y="60002"/>
                      <a:pt x="44616" y="59948"/>
                      <a:pt x="44542" y="59880"/>
                    </a:cubicBezTo>
                    <a:cubicBezTo>
                      <a:pt x="44487" y="59839"/>
                      <a:pt x="44433" y="59764"/>
                      <a:pt x="44378" y="59757"/>
                    </a:cubicBezTo>
                    <a:cubicBezTo>
                      <a:pt x="43991" y="59723"/>
                      <a:pt x="43644" y="59553"/>
                      <a:pt x="43277" y="59492"/>
                    </a:cubicBezTo>
                    <a:cubicBezTo>
                      <a:pt x="42571" y="59377"/>
                      <a:pt x="41877" y="59526"/>
                      <a:pt x="41205" y="59757"/>
                    </a:cubicBezTo>
                    <a:cubicBezTo>
                      <a:pt x="40946" y="59859"/>
                      <a:pt x="40715" y="60036"/>
                      <a:pt x="40539" y="60253"/>
                    </a:cubicBezTo>
                    <a:cubicBezTo>
                      <a:pt x="40430" y="60396"/>
                      <a:pt x="40246" y="60457"/>
                      <a:pt x="40070" y="60403"/>
                    </a:cubicBezTo>
                    <a:cubicBezTo>
                      <a:pt x="39689" y="60281"/>
                      <a:pt x="39302" y="60362"/>
                      <a:pt x="38914" y="60355"/>
                    </a:cubicBezTo>
                    <a:cubicBezTo>
                      <a:pt x="38384" y="60342"/>
                      <a:pt x="37970" y="60138"/>
                      <a:pt x="37746" y="59642"/>
                    </a:cubicBezTo>
                    <a:cubicBezTo>
                      <a:pt x="37671" y="59485"/>
                      <a:pt x="37576" y="59336"/>
                      <a:pt x="37514" y="59173"/>
                    </a:cubicBezTo>
                    <a:cubicBezTo>
                      <a:pt x="37487" y="59078"/>
                      <a:pt x="37481" y="58976"/>
                      <a:pt x="37508" y="58881"/>
                    </a:cubicBezTo>
                    <a:cubicBezTo>
                      <a:pt x="37569" y="58650"/>
                      <a:pt x="37589" y="58391"/>
                      <a:pt x="37793" y="58228"/>
                    </a:cubicBezTo>
                    <a:cubicBezTo>
                      <a:pt x="37983" y="58072"/>
                      <a:pt x="38085" y="57841"/>
                      <a:pt x="38079" y="57596"/>
                    </a:cubicBezTo>
                    <a:cubicBezTo>
                      <a:pt x="38085" y="57386"/>
                      <a:pt x="38099" y="57182"/>
                      <a:pt x="38133" y="56978"/>
                    </a:cubicBezTo>
                    <a:cubicBezTo>
                      <a:pt x="38147" y="56835"/>
                      <a:pt x="38242" y="56720"/>
                      <a:pt x="38378" y="56672"/>
                    </a:cubicBezTo>
                    <a:cubicBezTo>
                      <a:pt x="38649" y="56590"/>
                      <a:pt x="38758" y="56400"/>
                      <a:pt x="38792" y="56135"/>
                    </a:cubicBezTo>
                    <a:cubicBezTo>
                      <a:pt x="38806" y="55999"/>
                      <a:pt x="38853" y="55870"/>
                      <a:pt x="38935" y="55754"/>
                    </a:cubicBezTo>
                    <a:cubicBezTo>
                      <a:pt x="39146" y="55442"/>
                      <a:pt x="39383" y="55143"/>
                      <a:pt x="39614" y="54837"/>
                    </a:cubicBezTo>
                    <a:cubicBezTo>
                      <a:pt x="39710" y="54715"/>
                      <a:pt x="39934" y="54667"/>
                      <a:pt x="40097" y="54742"/>
                    </a:cubicBezTo>
                    <a:cubicBezTo>
                      <a:pt x="40124" y="54755"/>
                      <a:pt x="40165" y="54755"/>
                      <a:pt x="40192" y="54783"/>
                    </a:cubicBezTo>
                    <a:cubicBezTo>
                      <a:pt x="40532" y="55082"/>
                      <a:pt x="40974" y="55245"/>
                      <a:pt x="41429" y="55238"/>
                    </a:cubicBezTo>
                    <a:cubicBezTo>
                      <a:pt x="41538" y="55252"/>
                      <a:pt x="41599" y="55381"/>
                      <a:pt x="41531" y="55469"/>
                    </a:cubicBezTo>
                    <a:cubicBezTo>
                      <a:pt x="41436" y="55571"/>
                      <a:pt x="41334" y="55659"/>
                      <a:pt x="41239" y="55761"/>
                    </a:cubicBezTo>
                    <a:cubicBezTo>
                      <a:pt x="41171" y="55850"/>
                      <a:pt x="41198" y="55972"/>
                      <a:pt x="41300" y="56020"/>
                    </a:cubicBezTo>
                    <a:cubicBezTo>
                      <a:pt x="41361" y="56054"/>
                      <a:pt x="41429" y="56074"/>
                      <a:pt x="41497" y="56101"/>
                    </a:cubicBezTo>
                    <a:cubicBezTo>
                      <a:pt x="41708" y="56189"/>
                      <a:pt x="41803" y="56346"/>
                      <a:pt x="41850" y="56570"/>
                    </a:cubicBezTo>
                    <a:cubicBezTo>
                      <a:pt x="41891" y="56828"/>
                      <a:pt x="42170" y="56971"/>
                      <a:pt x="42401" y="56855"/>
                    </a:cubicBezTo>
                    <a:cubicBezTo>
                      <a:pt x="42496" y="56821"/>
                      <a:pt x="42591" y="56774"/>
                      <a:pt x="42686" y="56726"/>
                    </a:cubicBezTo>
                    <a:cubicBezTo>
                      <a:pt x="42877" y="56645"/>
                      <a:pt x="43067" y="56550"/>
                      <a:pt x="43250" y="56448"/>
                    </a:cubicBezTo>
                    <a:cubicBezTo>
                      <a:pt x="43488" y="56305"/>
                      <a:pt x="43767" y="56223"/>
                      <a:pt x="44052" y="56223"/>
                    </a:cubicBezTo>
                    <a:cubicBezTo>
                      <a:pt x="44120" y="56210"/>
                      <a:pt x="44181" y="56176"/>
                      <a:pt x="44236" y="56142"/>
                    </a:cubicBezTo>
                    <a:cubicBezTo>
                      <a:pt x="44324" y="56081"/>
                      <a:pt x="44365" y="55972"/>
                      <a:pt x="44344" y="55870"/>
                    </a:cubicBezTo>
                    <a:cubicBezTo>
                      <a:pt x="44324" y="55768"/>
                      <a:pt x="44229" y="55693"/>
                      <a:pt x="44120" y="55693"/>
                    </a:cubicBezTo>
                    <a:lnTo>
                      <a:pt x="44018" y="55700"/>
                    </a:lnTo>
                    <a:cubicBezTo>
                      <a:pt x="43223" y="55802"/>
                      <a:pt x="43210" y="55795"/>
                      <a:pt x="42754" y="55184"/>
                    </a:cubicBezTo>
                    <a:lnTo>
                      <a:pt x="42686" y="55204"/>
                    </a:lnTo>
                    <a:lnTo>
                      <a:pt x="42734" y="55156"/>
                    </a:lnTo>
                    <a:lnTo>
                      <a:pt x="42754" y="55184"/>
                    </a:lnTo>
                    <a:lnTo>
                      <a:pt x="42754" y="55184"/>
                    </a:lnTo>
                    <a:cubicBezTo>
                      <a:pt x="43026" y="54871"/>
                      <a:pt x="43345" y="54626"/>
                      <a:pt x="43780" y="54565"/>
                    </a:cubicBezTo>
                    <a:cubicBezTo>
                      <a:pt x="44025" y="54538"/>
                      <a:pt x="44249" y="54436"/>
                      <a:pt x="44440" y="54280"/>
                    </a:cubicBezTo>
                    <a:cubicBezTo>
                      <a:pt x="44807" y="53967"/>
                      <a:pt x="45235" y="53892"/>
                      <a:pt x="45704" y="53940"/>
                    </a:cubicBezTo>
                    <a:cubicBezTo>
                      <a:pt x="45751" y="53940"/>
                      <a:pt x="45806" y="53947"/>
                      <a:pt x="45860" y="53947"/>
                    </a:cubicBezTo>
                    <a:lnTo>
                      <a:pt x="45880" y="53926"/>
                    </a:lnTo>
                    <a:lnTo>
                      <a:pt x="45941" y="53886"/>
                    </a:lnTo>
                    <a:lnTo>
                      <a:pt x="45908" y="53954"/>
                    </a:lnTo>
                    <a:lnTo>
                      <a:pt x="45860" y="53954"/>
                    </a:lnTo>
                    <a:cubicBezTo>
                      <a:pt x="45697" y="54117"/>
                      <a:pt x="45534" y="54280"/>
                      <a:pt x="45364" y="54436"/>
                    </a:cubicBezTo>
                    <a:cubicBezTo>
                      <a:pt x="45242" y="54552"/>
                      <a:pt x="45248" y="54674"/>
                      <a:pt x="45316" y="54810"/>
                    </a:cubicBezTo>
                    <a:cubicBezTo>
                      <a:pt x="45371" y="54898"/>
                      <a:pt x="45377" y="55007"/>
                      <a:pt x="45330" y="55102"/>
                    </a:cubicBezTo>
                    <a:cubicBezTo>
                      <a:pt x="45153" y="55388"/>
                      <a:pt x="45024" y="55714"/>
                      <a:pt x="44705" y="55904"/>
                    </a:cubicBezTo>
                    <a:cubicBezTo>
                      <a:pt x="44671" y="55952"/>
                      <a:pt x="44657" y="56026"/>
                      <a:pt x="44684" y="56087"/>
                    </a:cubicBezTo>
                    <a:cubicBezTo>
                      <a:pt x="44888" y="56366"/>
                      <a:pt x="45112" y="56604"/>
                      <a:pt x="45486" y="56699"/>
                    </a:cubicBezTo>
                    <a:cubicBezTo>
                      <a:pt x="45928" y="56821"/>
                      <a:pt x="46329" y="57053"/>
                      <a:pt x="46655" y="57379"/>
                    </a:cubicBezTo>
                    <a:cubicBezTo>
                      <a:pt x="47049" y="57780"/>
                      <a:pt x="47545" y="58045"/>
                      <a:pt x="48055" y="58289"/>
                    </a:cubicBezTo>
                    <a:cubicBezTo>
                      <a:pt x="48565" y="58527"/>
                      <a:pt x="48816" y="58969"/>
                      <a:pt x="48857" y="59526"/>
                    </a:cubicBezTo>
                    <a:cubicBezTo>
                      <a:pt x="48884" y="59737"/>
                      <a:pt x="48789" y="59941"/>
                      <a:pt x="48612" y="60063"/>
                    </a:cubicBezTo>
                    <a:close/>
                    <a:moveTo>
                      <a:pt x="52833" y="44031"/>
                    </a:moveTo>
                    <a:lnTo>
                      <a:pt x="52860" y="43957"/>
                    </a:lnTo>
                    <a:lnTo>
                      <a:pt x="52887" y="43984"/>
                    </a:lnTo>
                    <a:close/>
                    <a:moveTo>
                      <a:pt x="59955" y="64487"/>
                    </a:moveTo>
                    <a:cubicBezTo>
                      <a:pt x="59499" y="64542"/>
                      <a:pt x="59044" y="64589"/>
                      <a:pt x="58596" y="64637"/>
                    </a:cubicBezTo>
                    <a:cubicBezTo>
                      <a:pt x="58494" y="64650"/>
                      <a:pt x="58385" y="64657"/>
                      <a:pt x="58283" y="64664"/>
                    </a:cubicBezTo>
                    <a:cubicBezTo>
                      <a:pt x="57787" y="64610"/>
                      <a:pt x="57291" y="64576"/>
                      <a:pt x="56924" y="64188"/>
                    </a:cubicBezTo>
                    <a:cubicBezTo>
                      <a:pt x="56795" y="64066"/>
                      <a:pt x="56632" y="63991"/>
                      <a:pt x="56455" y="63971"/>
                    </a:cubicBezTo>
                    <a:cubicBezTo>
                      <a:pt x="56319" y="63950"/>
                      <a:pt x="56176" y="63923"/>
                      <a:pt x="56047" y="63882"/>
                    </a:cubicBezTo>
                    <a:cubicBezTo>
                      <a:pt x="55945" y="63848"/>
                      <a:pt x="55857" y="63780"/>
                      <a:pt x="55802" y="63699"/>
                    </a:cubicBezTo>
                    <a:cubicBezTo>
                      <a:pt x="55599" y="63257"/>
                      <a:pt x="55422" y="62815"/>
                      <a:pt x="55626" y="62313"/>
                    </a:cubicBezTo>
                    <a:cubicBezTo>
                      <a:pt x="55721" y="62095"/>
                      <a:pt x="55796" y="61864"/>
                      <a:pt x="55830" y="61626"/>
                    </a:cubicBezTo>
                    <a:cubicBezTo>
                      <a:pt x="55864" y="61280"/>
                      <a:pt x="56054" y="61069"/>
                      <a:pt x="56333" y="60892"/>
                    </a:cubicBezTo>
                    <a:cubicBezTo>
                      <a:pt x="56394" y="60851"/>
                      <a:pt x="56387" y="60770"/>
                      <a:pt x="56333" y="60709"/>
                    </a:cubicBezTo>
                    <a:cubicBezTo>
                      <a:pt x="56285" y="60661"/>
                      <a:pt x="56224" y="60620"/>
                      <a:pt x="56163" y="60593"/>
                    </a:cubicBezTo>
                    <a:cubicBezTo>
                      <a:pt x="55823" y="60484"/>
                      <a:pt x="55551" y="60240"/>
                      <a:pt x="55395" y="59920"/>
                    </a:cubicBezTo>
                    <a:cubicBezTo>
                      <a:pt x="55232" y="59574"/>
                      <a:pt x="54973" y="59282"/>
                      <a:pt x="54654" y="59071"/>
                    </a:cubicBezTo>
                    <a:cubicBezTo>
                      <a:pt x="54212" y="58785"/>
                      <a:pt x="53906" y="58330"/>
                      <a:pt x="53804" y="57814"/>
                    </a:cubicBezTo>
                    <a:cubicBezTo>
                      <a:pt x="53723" y="57372"/>
                      <a:pt x="53478" y="56971"/>
                      <a:pt x="53125" y="56699"/>
                    </a:cubicBezTo>
                    <a:cubicBezTo>
                      <a:pt x="52935" y="56550"/>
                      <a:pt x="52907" y="56346"/>
                      <a:pt x="52969" y="56135"/>
                    </a:cubicBezTo>
                    <a:cubicBezTo>
                      <a:pt x="53023" y="55938"/>
                      <a:pt x="53084" y="55741"/>
                      <a:pt x="53166" y="55551"/>
                    </a:cubicBezTo>
                    <a:cubicBezTo>
                      <a:pt x="53220" y="55388"/>
                      <a:pt x="53349" y="55252"/>
                      <a:pt x="53519" y="55190"/>
                    </a:cubicBezTo>
                    <a:cubicBezTo>
                      <a:pt x="53893" y="55061"/>
                      <a:pt x="54212" y="54864"/>
                      <a:pt x="54436" y="54531"/>
                    </a:cubicBezTo>
                    <a:cubicBezTo>
                      <a:pt x="54498" y="54450"/>
                      <a:pt x="54572" y="54375"/>
                      <a:pt x="54661" y="54327"/>
                    </a:cubicBezTo>
                    <a:cubicBezTo>
                      <a:pt x="55055" y="54096"/>
                      <a:pt x="55449" y="53865"/>
                      <a:pt x="55850" y="53655"/>
                    </a:cubicBezTo>
                    <a:cubicBezTo>
                      <a:pt x="55938" y="53607"/>
                      <a:pt x="56074" y="53566"/>
                      <a:pt x="56149" y="53607"/>
                    </a:cubicBezTo>
                    <a:cubicBezTo>
                      <a:pt x="56475" y="53743"/>
                      <a:pt x="56835" y="53777"/>
                      <a:pt x="57175" y="53716"/>
                    </a:cubicBezTo>
                    <a:cubicBezTo>
                      <a:pt x="57359" y="53682"/>
                      <a:pt x="57501" y="53811"/>
                      <a:pt x="57583" y="53981"/>
                    </a:cubicBezTo>
                    <a:cubicBezTo>
                      <a:pt x="57671" y="54130"/>
                      <a:pt x="57712" y="54300"/>
                      <a:pt x="57699" y="54477"/>
                    </a:cubicBezTo>
                    <a:cubicBezTo>
                      <a:pt x="57671" y="54681"/>
                      <a:pt x="57631" y="54878"/>
                      <a:pt x="57610" y="55082"/>
                    </a:cubicBezTo>
                    <a:cubicBezTo>
                      <a:pt x="57610" y="55190"/>
                      <a:pt x="57529" y="55279"/>
                      <a:pt x="57420" y="55279"/>
                    </a:cubicBezTo>
                    <a:cubicBezTo>
                      <a:pt x="57250" y="55299"/>
                      <a:pt x="57066" y="55292"/>
                      <a:pt x="56897" y="55306"/>
                    </a:cubicBezTo>
                    <a:cubicBezTo>
                      <a:pt x="56434" y="55347"/>
                      <a:pt x="56326" y="55496"/>
                      <a:pt x="56373" y="55999"/>
                    </a:cubicBezTo>
                    <a:cubicBezTo>
                      <a:pt x="56394" y="56237"/>
                      <a:pt x="56394" y="56244"/>
                      <a:pt x="56203" y="56298"/>
                    </a:cubicBezTo>
                    <a:cubicBezTo>
                      <a:pt x="56169" y="56312"/>
                      <a:pt x="56129" y="56305"/>
                      <a:pt x="56095" y="56319"/>
                    </a:cubicBezTo>
                    <a:cubicBezTo>
                      <a:pt x="55789" y="56414"/>
                      <a:pt x="55748" y="56475"/>
                      <a:pt x="55925" y="56631"/>
                    </a:cubicBezTo>
                    <a:cubicBezTo>
                      <a:pt x="56163" y="56828"/>
                      <a:pt x="56366" y="57073"/>
                      <a:pt x="56523" y="57345"/>
                    </a:cubicBezTo>
                    <a:cubicBezTo>
                      <a:pt x="56767" y="57814"/>
                      <a:pt x="57196" y="58153"/>
                      <a:pt x="57712" y="58276"/>
                    </a:cubicBezTo>
                    <a:cubicBezTo>
                      <a:pt x="57855" y="58303"/>
                      <a:pt x="57950" y="58432"/>
                      <a:pt x="57943" y="58575"/>
                    </a:cubicBezTo>
                    <a:cubicBezTo>
                      <a:pt x="57936" y="58643"/>
                      <a:pt x="57930" y="58711"/>
                      <a:pt x="57923" y="58779"/>
                    </a:cubicBezTo>
                    <a:cubicBezTo>
                      <a:pt x="57875" y="59091"/>
                      <a:pt x="57957" y="59411"/>
                      <a:pt x="58154" y="59655"/>
                    </a:cubicBezTo>
                    <a:cubicBezTo>
                      <a:pt x="58378" y="59920"/>
                      <a:pt x="58473" y="60274"/>
                      <a:pt x="58412" y="60620"/>
                    </a:cubicBezTo>
                    <a:cubicBezTo>
                      <a:pt x="58392" y="60756"/>
                      <a:pt x="58405" y="60892"/>
                      <a:pt x="58453" y="61028"/>
                    </a:cubicBezTo>
                    <a:cubicBezTo>
                      <a:pt x="58514" y="61225"/>
                      <a:pt x="58630" y="61402"/>
                      <a:pt x="58881" y="61409"/>
                    </a:cubicBezTo>
                    <a:cubicBezTo>
                      <a:pt x="58990" y="61409"/>
                      <a:pt x="59098" y="61409"/>
                      <a:pt x="59166" y="61511"/>
                    </a:cubicBezTo>
                    <a:cubicBezTo>
                      <a:pt x="59234" y="61606"/>
                      <a:pt x="59180" y="61701"/>
                      <a:pt x="59146" y="61789"/>
                    </a:cubicBezTo>
                    <a:cubicBezTo>
                      <a:pt x="59132" y="61823"/>
                      <a:pt x="59119" y="61871"/>
                      <a:pt x="59132" y="61891"/>
                    </a:cubicBezTo>
                    <a:cubicBezTo>
                      <a:pt x="59187" y="61973"/>
                      <a:pt x="59262" y="62054"/>
                      <a:pt x="59336" y="62115"/>
                    </a:cubicBezTo>
                    <a:cubicBezTo>
                      <a:pt x="59581" y="62272"/>
                      <a:pt x="59717" y="62544"/>
                      <a:pt x="59697" y="62822"/>
                    </a:cubicBezTo>
                    <a:cubicBezTo>
                      <a:pt x="59669" y="63359"/>
                      <a:pt x="59900" y="63828"/>
                      <a:pt x="60057" y="64317"/>
                    </a:cubicBezTo>
                    <a:cubicBezTo>
                      <a:pt x="60091" y="64399"/>
                      <a:pt x="60036" y="64480"/>
                      <a:pt x="59955" y="64487"/>
                    </a:cubicBezTo>
                    <a:close/>
                    <a:moveTo>
                      <a:pt x="62184" y="20749"/>
                    </a:moveTo>
                    <a:lnTo>
                      <a:pt x="62123" y="20708"/>
                    </a:lnTo>
                    <a:lnTo>
                      <a:pt x="62197" y="20694"/>
                    </a:lnTo>
                    <a:close/>
                    <a:moveTo>
                      <a:pt x="64060" y="56020"/>
                    </a:moveTo>
                    <a:cubicBezTo>
                      <a:pt x="63992" y="56203"/>
                      <a:pt x="63638" y="56366"/>
                      <a:pt x="63434" y="56319"/>
                    </a:cubicBezTo>
                    <a:cubicBezTo>
                      <a:pt x="63203" y="56257"/>
                      <a:pt x="62972" y="56183"/>
                      <a:pt x="62741" y="56101"/>
                    </a:cubicBezTo>
                    <a:cubicBezTo>
                      <a:pt x="62598" y="56047"/>
                      <a:pt x="62564" y="55904"/>
                      <a:pt x="62551" y="55768"/>
                    </a:cubicBezTo>
                    <a:cubicBezTo>
                      <a:pt x="62462" y="55109"/>
                      <a:pt x="63183" y="54497"/>
                      <a:pt x="63788" y="54558"/>
                    </a:cubicBezTo>
                    <a:cubicBezTo>
                      <a:pt x="63930" y="54579"/>
                      <a:pt x="64053" y="54626"/>
                      <a:pt x="64114" y="54769"/>
                    </a:cubicBezTo>
                    <a:cubicBezTo>
                      <a:pt x="64175" y="54912"/>
                      <a:pt x="64243" y="55075"/>
                      <a:pt x="64311" y="55231"/>
                    </a:cubicBezTo>
                    <a:cubicBezTo>
                      <a:pt x="64223" y="55510"/>
                      <a:pt x="64155" y="55768"/>
                      <a:pt x="64060" y="56020"/>
                    </a:cubicBezTo>
                    <a:close/>
                    <a:moveTo>
                      <a:pt x="68443" y="23385"/>
                    </a:moveTo>
                    <a:cubicBezTo>
                      <a:pt x="68423" y="23399"/>
                      <a:pt x="68389" y="23406"/>
                      <a:pt x="68368" y="23413"/>
                    </a:cubicBezTo>
                    <a:cubicBezTo>
                      <a:pt x="68151" y="23032"/>
                      <a:pt x="67818" y="22726"/>
                      <a:pt x="67553" y="22373"/>
                    </a:cubicBezTo>
                    <a:cubicBezTo>
                      <a:pt x="67539" y="22352"/>
                      <a:pt x="67539" y="22291"/>
                      <a:pt x="67553" y="22278"/>
                    </a:cubicBezTo>
                    <a:cubicBezTo>
                      <a:pt x="67607" y="22244"/>
                      <a:pt x="67675" y="22189"/>
                      <a:pt x="67723" y="22203"/>
                    </a:cubicBezTo>
                    <a:cubicBezTo>
                      <a:pt x="67852" y="22230"/>
                      <a:pt x="67981" y="22284"/>
                      <a:pt x="68090" y="22366"/>
                    </a:cubicBezTo>
                    <a:cubicBezTo>
                      <a:pt x="68239" y="22502"/>
                      <a:pt x="68382" y="22658"/>
                      <a:pt x="68504" y="22815"/>
                    </a:cubicBezTo>
                    <a:cubicBezTo>
                      <a:pt x="68606" y="22937"/>
                      <a:pt x="68572" y="23215"/>
                      <a:pt x="68436" y="23385"/>
                    </a:cubicBezTo>
                    <a:close/>
                    <a:moveTo>
                      <a:pt x="68742" y="24221"/>
                    </a:moveTo>
                    <a:cubicBezTo>
                      <a:pt x="68715" y="24208"/>
                      <a:pt x="68667" y="24194"/>
                      <a:pt x="68667" y="24181"/>
                    </a:cubicBezTo>
                    <a:cubicBezTo>
                      <a:pt x="68660" y="24099"/>
                      <a:pt x="68694" y="24092"/>
                      <a:pt x="68769" y="24167"/>
                    </a:cubicBezTo>
                    <a:cubicBezTo>
                      <a:pt x="68756" y="24187"/>
                      <a:pt x="68749" y="24208"/>
                      <a:pt x="68742" y="24221"/>
                    </a:cubicBezTo>
                    <a:close/>
                    <a:moveTo>
                      <a:pt x="70393" y="59737"/>
                    </a:moveTo>
                    <a:lnTo>
                      <a:pt x="70373" y="59662"/>
                    </a:lnTo>
                    <a:lnTo>
                      <a:pt x="70434" y="59669"/>
                    </a:lnTo>
                    <a:close/>
                    <a:moveTo>
                      <a:pt x="70828" y="19152"/>
                    </a:moveTo>
                    <a:cubicBezTo>
                      <a:pt x="70747" y="19267"/>
                      <a:pt x="70638" y="19294"/>
                      <a:pt x="70611" y="19213"/>
                    </a:cubicBezTo>
                    <a:cubicBezTo>
                      <a:pt x="70597" y="19185"/>
                      <a:pt x="70597" y="19158"/>
                      <a:pt x="70604" y="19131"/>
                    </a:cubicBezTo>
                    <a:cubicBezTo>
                      <a:pt x="70645" y="19016"/>
                      <a:pt x="70733" y="18961"/>
                      <a:pt x="70815" y="18995"/>
                    </a:cubicBezTo>
                    <a:cubicBezTo>
                      <a:pt x="70842" y="19009"/>
                      <a:pt x="70849" y="19043"/>
                      <a:pt x="70862" y="19070"/>
                    </a:cubicBezTo>
                    <a:cubicBezTo>
                      <a:pt x="70855" y="19097"/>
                      <a:pt x="70842" y="19124"/>
                      <a:pt x="70828" y="19152"/>
                    </a:cubicBezTo>
                    <a:close/>
                    <a:moveTo>
                      <a:pt x="75252" y="4860"/>
                    </a:moveTo>
                    <a:lnTo>
                      <a:pt x="75484" y="5043"/>
                    </a:lnTo>
                    <a:lnTo>
                      <a:pt x="75504" y="5104"/>
                    </a:lnTo>
                    <a:lnTo>
                      <a:pt x="75463" y="5063"/>
                    </a:lnTo>
                    <a:lnTo>
                      <a:pt x="75225" y="4880"/>
                    </a:lnTo>
                    <a:cubicBezTo>
                      <a:pt x="75212" y="4860"/>
                      <a:pt x="75198" y="4839"/>
                      <a:pt x="75185" y="4819"/>
                    </a:cubicBezTo>
                    <a:cubicBezTo>
                      <a:pt x="75205" y="4832"/>
                      <a:pt x="75225" y="4846"/>
                      <a:pt x="75252" y="4860"/>
                    </a:cubicBezTo>
                    <a:close/>
                    <a:moveTo>
                      <a:pt x="75280" y="42931"/>
                    </a:moveTo>
                    <a:cubicBezTo>
                      <a:pt x="75286" y="42931"/>
                      <a:pt x="75307" y="42978"/>
                      <a:pt x="75320" y="43005"/>
                    </a:cubicBezTo>
                    <a:cubicBezTo>
                      <a:pt x="75293" y="43026"/>
                      <a:pt x="75273" y="43060"/>
                      <a:pt x="75246" y="43066"/>
                    </a:cubicBezTo>
                    <a:cubicBezTo>
                      <a:pt x="75185" y="43066"/>
                      <a:pt x="75117" y="43066"/>
                      <a:pt x="75049" y="43053"/>
                    </a:cubicBezTo>
                    <a:cubicBezTo>
                      <a:pt x="75028" y="43046"/>
                      <a:pt x="75015" y="43019"/>
                      <a:pt x="74994" y="42998"/>
                    </a:cubicBezTo>
                    <a:cubicBezTo>
                      <a:pt x="75089" y="42971"/>
                      <a:pt x="75185" y="42951"/>
                      <a:pt x="75280" y="42931"/>
                    </a:cubicBezTo>
                    <a:close/>
                    <a:moveTo>
                      <a:pt x="75552" y="53451"/>
                    </a:moveTo>
                    <a:cubicBezTo>
                      <a:pt x="75348" y="53675"/>
                      <a:pt x="75198" y="53947"/>
                      <a:pt x="75130" y="54246"/>
                    </a:cubicBezTo>
                    <a:cubicBezTo>
                      <a:pt x="75117" y="54293"/>
                      <a:pt x="75035" y="54327"/>
                      <a:pt x="74981" y="54361"/>
                    </a:cubicBezTo>
                    <a:cubicBezTo>
                      <a:pt x="74926" y="54388"/>
                      <a:pt x="74790" y="54266"/>
                      <a:pt x="74784" y="54164"/>
                    </a:cubicBezTo>
                    <a:cubicBezTo>
                      <a:pt x="74784" y="54130"/>
                      <a:pt x="74777" y="54096"/>
                      <a:pt x="74770" y="54083"/>
                    </a:cubicBezTo>
                    <a:cubicBezTo>
                      <a:pt x="74756" y="53784"/>
                      <a:pt x="74818" y="53525"/>
                      <a:pt x="75028" y="53315"/>
                    </a:cubicBezTo>
                    <a:cubicBezTo>
                      <a:pt x="75144" y="53186"/>
                      <a:pt x="75266" y="53070"/>
                      <a:pt x="75402" y="52968"/>
                    </a:cubicBezTo>
                    <a:cubicBezTo>
                      <a:pt x="75490" y="52914"/>
                      <a:pt x="75592" y="52893"/>
                      <a:pt x="75687" y="52900"/>
                    </a:cubicBezTo>
                    <a:cubicBezTo>
                      <a:pt x="75728" y="52900"/>
                      <a:pt x="75817" y="52995"/>
                      <a:pt x="75810" y="53009"/>
                    </a:cubicBezTo>
                    <a:cubicBezTo>
                      <a:pt x="75742" y="53172"/>
                      <a:pt x="75660" y="53315"/>
                      <a:pt x="75552" y="53451"/>
                    </a:cubicBezTo>
                    <a:close/>
                    <a:moveTo>
                      <a:pt x="76741" y="1482"/>
                    </a:moveTo>
                    <a:lnTo>
                      <a:pt x="76741" y="1428"/>
                    </a:lnTo>
                    <a:lnTo>
                      <a:pt x="76809" y="1455"/>
                    </a:lnTo>
                    <a:close/>
                    <a:moveTo>
                      <a:pt x="79092" y="7361"/>
                    </a:moveTo>
                    <a:cubicBezTo>
                      <a:pt x="79079" y="7361"/>
                      <a:pt x="79072" y="7361"/>
                      <a:pt x="79065" y="7361"/>
                    </a:cubicBezTo>
                    <a:cubicBezTo>
                      <a:pt x="79024" y="7578"/>
                      <a:pt x="78977" y="7789"/>
                      <a:pt x="78936" y="7999"/>
                    </a:cubicBezTo>
                    <a:cubicBezTo>
                      <a:pt x="78916" y="8122"/>
                      <a:pt x="78820" y="8142"/>
                      <a:pt x="78725" y="8156"/>
                    </a:cubicBezTo>
                    <a:cubicBezTo>
                      <a:pt x="78467" y="8190"/>
                      <a:pt x="78453" y="8373"/>
                      <a:pt x="78426" y="8557"/>
                    </a:cubicBezTo>
                    <a:cubicBezTo>
                      <a:pt x="78433" y="8557"/>
                      <a:pt x="78440" y="8563"/>
                      <a:pt x="78447" y="8570"/>
                    </a:cubicBezTo>
                    <a:cubicBezTo>
                      <a:pt x="78515" y="8638"/>
                      <a:pt x="78589" y="8706"/>
                      <a:pt x="78657" y="8774"/>
                    </a:cubicBezTo>
                    <a:lnTo>
                      <a:pt x="78888" y="8958"/>
                    </a:lnTo>
                    <a:lnTo>
                      <a:pt x="78902" y="9019"/>
                    </a:lnTo>
                    <a:lnTo>
                      <a:pt x="78868" y="8985"/>
                    </a:lnTo>
                    <a:lnTo>
                      <a:pt x="78630" y="8801"/>
                    </a:lnTo>
                    <a:lnTo>
                      <a:pt x="78419" y="8591"/>
                    </a:lnTo>
                    <a:cubicBezTo>
                      <a:pt x="78419" y="8584"/>
                      <a:pt x="78419" y="8570"/>
                      <a:pt x="78426" y="8557"/>
                    </a:cubicBezTo>
                    <a:cubicBezTo>
                      <a:pt x="78256" y="8414"/>
                      <a:pt x="77984" y="8394"/>
                      <a:pt x="77876" y="8190"/>
                    </a:cubicBezTo>
                    <a:cubicBezTo>
                      <a:pt x="77794" y="8013"/>
                      <a:pt x="77726" y="7823"/>
                      <a:pt x="77685" y="7632"/>
                    </a:cubicBezTo>
                    <a:cubicBezTo>
                      <a:pt x="77665" y="7544"/>
                      <a:pt x="77651" y="7449"/>
                      <a:pt x="77651" y="7361"/>
                    </a:cubicBezTo>
                    <a:lnTo>
                      <a:pt x="77624" y="7340"/>
                    </a:lnTo>
                    <a:lnTo>
                      <a:pt x="77570" y="7313"/>
                    </a:lnTo>
                    <a:lnTo>
                      <a:pt x="77645" y="7340"/>
                    </a:lnTo>
                    <a:cubicBezTo>
                      <a:pt x="77645" y="7347"/>
                      <a:pt x="77645" y="7354"/>
                      <a:pt x="77645" y="7361"/>
                    </a:cubicBezTo>
                    <a:cubicBezTo>
                      <a:pt x="77747" y="7435"/>
                      <a:pt x="77849" y="7496"/>
                      <a:pt x="77957" y="7551"/>
                    </a:cubicBezTo>
                    <a:cubicBezTo>
                      <a:pt x="78182" y="7646"/>
                      <a:pt x="78413" y="7687"/>
                      <a:pt x="78630" y="7524"/>
                    </a:cubicBezTo>
                    <a:cubicBezTo>
                      <a:pt x="78746" y="7422"/>
                      <a:pt x="78902" y="7367"/>
                      <a:pt x="79058" y="7361"/>
                    </a:cubicBezTo>
                    <a:lnTo>
                      <a:pt x="79065" y="7340"/>
                    </a:lnTo>
                    <a:cubicBezTo>
                      <a:pt x="79085" y="7333"/>
                      <a:pt x="79099" y="7320"/>
                      <a:pt x="79119" y="7306"/>
                    </a:cubicBezTo>
                    <a:cubicBezTo>
                      <a:pt x="79106" y="7327"/>
                      <a:pt x="79099" y="7347"/>
                      <a:pt x="79085" y="7361"/>
                    </a:cubicBezTo>
                    <a:close/>
                    <a:moveTo>
                      <a:pt x="80349" y="6572"/>
                    </a:moveTo>
                    <a:cubicBezTo>
                      <a:pt x="80071" y="6708"/>
                      <a:pt x="79819" y="6878"/>
                      <a:pt x="79582" y="7068"/>
                    </a:cubicBezTo>
                    <a:cubicBezTo>
                      <a:pt x="79527" y="7116"/>
                      <a:pt x="79418" y="7109"/>
                      <a:pt x="79330" y="7109"/>
                    </a:cubicBezTo>
                    <a:lnTo>
                      <a:pt x="79310" y="7136"/>
                    </a:lnTo>
                    <a:cubicBezTo>
                      <a:pt x="79289" y="7143"/>
                      <a:pt x="79276" y="7163"/>
                      <a:pt x="79255" y="7170"/>
                    </a:cubicBezTo>
                    <a:cubicBezTo>
                      <a:pt x="79269" y="7157"/>
                      <a:pt x="79276" y="7136"/>
                      <a:pt x="79282" y="7109"/>
                    </a:cubicBezTo>
                    <a:cubicBezTo>
                      <a:pt x="79296" y="7109"/>
                      <a:pt x="79310" y="7109"/>
                      <a:pt x="79330" y="7109"/>
                    </a:cubicBezTo>
                    <a:cubicBezTo>
                      <a:pt x="79384" y="7007"/>
                      <a:pt x="79452" y="6905"/>
                      <a:pt x="79520" y="6810"/>
                    </a:cubicBezTo>
                    <a:cubicBezTo>
                      <a:pt x="79656" y="6640"/>
                      <a:pt x="79806" y="6477"/>
                      <a:pt x="79949" y="6307"/>
                    </a:cubicBezTo>
                    <a:lnTo>
                      <a:pt x="79949" y="6307"/>
                    </a:lnTo>
                    <a:cubicBezTo>
                      <a:pt x="79942" y="6300"/>
                      <a:pt x="79935" y="6287"/>
                      <a:pt x="79928" y="6280"/>
                    </a:cubicBezTo>
                    <a:cubicBezTo>
                      <a:pt x="79704" y="6280"/>
                      <a:pt x="79500" y="6239"/>
                      <a:pt x="79418" y="5981"/>
                    </a:cubicBezTo>
                    <a:cubicBezTo>
                      <a:pt x="79412" y="5940"/>
                      <a:pt x="79466" y="5872"/>
                      <a:pt x="79507" y="5831"/>
                    </a:cubicBezTo>
                    <a:cubicBezTo>
                      <a:pt x="79514" y="5818"/>
                      <a:pt x="79575" y="5831"/>
                      <a:pt x="79595" y="5845"/>
                    </a:cubicBezTo>
                    <a:cubicBezTo>
                      <a:pt x="79656" y="5879"/>
                      <a:pt x="79704" y="5927"/>
                      <a:pt x="79745" y="5974"/>
                    </a:cubicBezTo>
                    <a:cubicBezTo>
                      <a:pt x="79813" y="6076"/>
                      <a:pt x="79874" y="6178"/>
                      <a:pt x="79935" y="6280"/>
                    </a:cubicBezTo>
                    <a:lnTo>
                      <a:pt x="79982" y="6280"/>
                    </a:lnTo>
                    <a:lnTo>
                      <a:pt x="79955" y="6307"/>
                    </a:lnTo>
                    <a:cubicBezTo>
                      <a:pt x="80057" y="6321"/>
                      <a:pt x="80152" y="6348"/>
                      <a:pt x="80254" y="6375"/>
                    </a:cubicBezTo>
                    <a:cubicBezTo>
                      <a:pt x="80302" y="6402"/>
                      <a:pt x="80349" y="6436"/>
                      <a:pt x="80383" y="6484"/>
                    </a:cubicBezTo>
                    <a:cubicBezTo>
                      <a:pt x="80390" y="6497"/>
                      <a:pt x="80370" y="6559"/>
                      <a:pt x="80343" y="6572"/>
                    </a:cubicBezTo>
                    <a:close/>
                    <a:moveTo>
                      <a:pt x="81831" y="6443"/>
                    </a:moveTo>
                    <a:lnTo>
                      <a:pt x="81756" y="6409"/>
                    </a:lnTo>
                    <a:lnTo>
                      <a:pt x="81838" y="6389"/>
                    </a:lnTo>
                    <a:close/>
                    <a:moveTo>
                      <a:pt x="83448" y="51174"/>
                    </a:moveTo>
                    <a:cubicBezTo>
                      <a:pt x="83394" y="51269"/>
                      <a:pt x="83279" y="51310"/>
                      <a:pt x="83177" y="51283"/>
                    </a:cubicBezTo>
                    <a:cubicBezTo>
                      <a:pt x="82850" y="51160"/>
                      <a:pt x="82538" y="51018"/>
                      <a:pt x="82218" y="50882"/>
                    </a:cubicBezTo>
                    <a:cubicBezTo>
                      <a:pt x="82089" y="50827"/>
                      <a:pt x="82055" y="50725"/>
                      <a:pt x="82096" y="50542"/>
                    </a:cubicBezTo>
                    <a:cubicBezTo>
                      <a:pt x="82116" y="50440"/>
                      <a:pt x="82110" y="50304"/>
                      <a:pt x="82164" y="50263"/>
                    </a:cubicBezTo>
                    <a:cubicBezTo>
                      <a:pt x="82280" y="50189"/>
                      <a:pt x="82320" y="50331"/>
                      <a:pt x="82375" y="50399"/>
                    </a:cubicBezTo>
                    <a:cubicBezTo>
                      <a:pt x="82517" y="50603"/>
                      <a:pt x="82728" y="50739"/>
                      <a:pt x="82973" y="50793"/>
                    </a:cubicBezTo>
                    <a:cubicBezTo>
                      <a:pt x="83136" y="50848"/>
                      <a:pt x="83292" y="50916"/>
                      <a:pt x="83442" y="51004"/>
                    </a:cubicBezTo>
                    <a:cubicBezTo>
                      <a:pt x="83462" y="51018"/>
                      <a:pt x="83476" y="51052"/>
                      <a:pt x="83489" y="51079"/>
                    </a:cubicBezTo>
                    <a:cubicBezTo>
                      <a:pt x="83482" y="51113"/>
                      <a:pt x="83469" y="51147"/>
                      <a:pt x="83448" y="51174"/>
                    </a:cubicBezTo>
                    <a:close/>
                    <a:moveTo>
                      <a:pt x="83360" y="10453"/>
                    </a:moveTo>
                    <a:lnTo>
                      <a:pt x="83319" y="10432"/>
                    </a:lnTo>
                    <a:lnTo>
                      <a:pt x="83299" y="10392"/>
                    </a:lnTo>
                    <a:lnTo>
                      <a:pt x="83346" y="10405"/>
                    </a:lnTo>
                    <a:cubicBezTo>
                      <a:pt x="83346" y="10426"/>
                      <a:pt x="83353" y="10439"/>
                      <a:pt x="83360" y="10453"/>
                    </a:cubicBezTo>
                    <a:lnTo>
                      <a:pt x="83401" y="10480"/>
                    </a:lnTo>
                    <a:cubicBezTo>
                      <a:pt x="83374" y="10514"/>
                      <a:pt x="83367" y="10500"/>
                      <a:pt x="83353" y="10459"/>
                    </a:cubicBezTo>
                    <a:close/>
                    <a:moveTo>
                      <a:pt x="89089" y="47885"/>
                    </a:moveTo>
                    <a:cubicBezTo>
                      <a:pt x="89014" y="47960"/>
                      <a:pt x="88885" y="47946"/>
                      <a:pt x="88824" y="47858"/>
                    </a:cubicBezTo>
                    <a:cubicBezTo>
                      <a:pt x="88783" y="47762"/>
                      <a:pt x="88770" y="47667"/>
                      <a:pt x="88770" y="47572"/>
                    </a:cubicBezTo>
                    <a:cubicBezTo>
                      <a:pt x="88770" y="47518"/>
                      <a:pt x="88844" y="47457"/>
                      <a:pt x="88892" y="47423"/>
                    </a:cubicBezTo>
                    <a:cubicBezTo>
                      <a:pt x="88994" y="47375"/>
                      <a:pt x="89116" y="47423"/>
                      <a:pt x="89157" y="47525"/>
                    </a:cubicBezTo>
                    <a:cubicBezTo>
                      <a:pt x="89184" y="47586"/>
                      <a:pt x="89198" y="47647"/>
                      <a:pt x="89205" y="47715"/>
                    </a:cubicBezTo>
                    <a:cubicBezTo>
                      <a:pt x="89171" y="47776"/>
                      <a:pt x="89130" y="47830"/>
                      <a:pt x="89089" y="47885"/>
                    </a:cubicBezTo>
                    <a:close/>
                    <a:moveTo>
                      <a:pt x="89551" y="50399"/>
                    </a:moveTo>
                    <a:cubicBezTo>
                      <a:pt x="89544" y="50433"/>
                      <a:pt x="89531" y="50467"/>
                      <a:pt x="89517" y="50494"/>
                    </a:cubicBezTo>
                    <a:cubicBezTo>
                      <a:pt x="89476" y="50583"/>
                      <a:pt x="89422" y="50596"/>
                      <a:pt x="89354" y="50528"/>
                    </a:cubicBezTo>
                    <a:cubicBezTo>
                      <a:pt x="89334" y="50508"/>
                      <a:pt x="89320" y="50474"/>
                      <a:pt x="89307" y="50447"/>
                    </a:cubicBezTo>
                    <a:cubicBezTo>
                      <a:pt x="89313" y="50413"/>
                      <a:pt x="89313" y="50379"/>
                      <a:pt x="89327" y="50352"/>
                    </a:cubicBezTo>
                    <a:cubicBezTo>
                      <a:pt x="89375" y="50223"/>
                      <a:pt x="89517" y="50134"/>
                      <a:pt x="89544" y="50216"/>
                    </a:cubicBezTo>
                    <a:cubicBezTo>
                      <a:pt x="89558" y="50277"/>
                      <a:pt x="89558" y="50338"/>
                      <a:pt x="89551" y="50399"/>
                    </a:cubicBezTo>
                    <a:close/>
                    <a:moveTo>
                      <a:pt x="89932" y="49094"/>
                    </a:moveTo>
                    <a:lnTo>
                      <a:pt x="89932" y="49047"/>
                    </a:lnTo>
                    <a:lnTo>
                      <a:pt x="89959" y="49094"/>
                    </a:lnTo>
                    <a:lnTo>
                      <a:pt x="90013" y="49108"/>
                    </a:lnTo>
                    <a:close/>
                    <a:moveTo>
                      <a:pt x="94166" y="39859"/>
                    </a:moveTo>
                    <a:cubicBezTo>
                      <a:pt x="94145" y="39872"/>
                      <a:pt x="94111" y="39872"/>
                      <a:pt x="94084" y="39866"/>
                    </a:cubicBezTo>
                    <a:cubicBezTo>
                      <a:pt x="93901" y="39709"/>
                      <a:pt x="93697" y="39567"/>
                      <a:pt x="93642" y="39315"/>
                    </a:cubicBezTo>
                    <a:cubicBezTo>
                      <a:pt x="93636" y="39281"/>
                      <a:pt x="93636" y="39247"/>
                      <a:pt x="93649" y="39213"/>
                    </a:cubicBezTo>
                    <a:cubicBezTo>
                      <a:pt x="93676" y="39104"/>
                      <a:pt x="93724" y="39098"/>
                      <a:pt x="93785" y="39193"/>
                    </a:cubicBezTo>
                    <a:cubicBezTo>
                      <a:pt x="93846" y="39281"/>
                      <a:pt x="93887" y="39369"/>
                      <a:pt x="93928" y="39451"/>
                    </a:cubicBezTo>
                    <a:cubicBezTo>
                      <a:pt x="94030" y="39567"/>
                      <a:pt x="94118" y="39668"/>
                      <a:pt x="94200" y="39777"/>
                    </a:cubicBezTo>
                    <a:cubicBezTo>
                      <a:pt x="94213" y="39791"/>
                      <a:pt x="94193" y="39838"/>
                      <a:pt x="94172" y="39859"/>
                    </a:cubicBezTo>
                    <a:close/>
                    <a:moveTo>
                      <a:pt x="94166" y="38867"/>
                    </a:moveTo>
                    <a:cubicBezTo>
                      <a:pt x="94111" y="38826"/>
                      <a:pt x="94132" y="38792"/>
                      <a:pt x="94227" y="38799"/>
                    </a:cubicBezTo>
                    <a:cubicBezTo>
                      <a:pt x="94234" y="38799"/>
                      <a:pt x="94240" y="38833"/>
                      <a:pt x="94247" y="38846"/>
                    </a:cubicBezTo>
                    <a:cubicBezTo>
                      <a:pt x="94227" y="38853"/>
                      <a:pt x="94186" y="38873"/>
                      <a:pt x="94172" y="38867"/>
                    </a:cubicBezTo>
                    <a:close/>
                    <a:moveTo>
                      <a:pt x="95002" y="46172"/>
                    </a:moveTo>
                    <a:cubicBezTo>
                      <a:pt x="94988" y="46213"/>
                      <a:pt x="94968" y="46254"/>
                      <a:pt x="94954" y="46301"/>
                    </a:cubicBezTo>
                    <a:cubicBezTo>
                      <a:pt x="94927" y="46247"/>
                      <a:pt x="94900" y="46186"/>
                      <a:pt x="94879" y="46131"/>
                    </a:cubicBezTo>
                    <a:cubicBezTo>
                      <a:pt x="94866" y="46070"/>
                      <a:pt x="94852" y="46009"/>
                      <a:pt x="94838" y="45948"/>
                    </a:cubicBezTo>
                    <a:cubicBezTo>
                      <a:pt x="94838" y="45921"/>
                      <a:pt x="94866" y="45873"/>
                      <a:pt x="94886" y="45866"/>
                    </a:cubicBezTo>
                    <a:cubicBezTo>
                      <a:pt x="94968" y="45853"/>
                      <a:pt x="95002" y="45894"/>
                      <a:pt x="95002" y="45975"/>
                    </a:cubicBezTo>
                    <a:cubicBezTo>
                      <a:pt x="95008" y="46036"/>
                      <a:pt x="95008" y="46104"/>
                      <a:pt x="95008" y="46172"/>
                    </a:cubicBezTo>
                    <a:close/>
                    <a:moveTo>
                      <a:pt x="97808" y="45037"/>
                    </a:moveTo>
                    <a:cubicBezTo>
                      <a:pt x="97808" y="45003"/>
                      <a:pt x="97822" y="44976"/>
                      <a:pt x="97835" y="44949"/>
                    </a:cubicBezTo>
                    <a:cubicBezTo>
                      <a:pt x="97917" y="44799"/>
                      <a:pt x="97999" y="44650"/>
                      <a:pt x="98080" y="44507"/>
                    </a:cubicBezTo>
                    <a:lnTo>
                      <a:pt x="98053" y="44487"/>
                    </a:lnTo>
                    <a:cubicBezTo>
                      <a:pt x="97978" y="44521"/>
                      <a:pt x="97965" y="44507"/>
                      <a:pt x="98026" y="44446"/>
                    </a:cubicBezTo>
                    <a:cubicBezTo>
                      <a:pt x="98046" y="44460"/>
                      <a:pt x="98067" y="44480"/>
                      <a:pt x="98080" y="44500"/>
                    </a:cubicBezTo>
                    <a:cubicBezTo>
                      <a:pt x="98080" y="44500"/>
                      <a:pt x="98080" y="44500"/>
                      <a:pt x="98080" y="44507"/>
                    </a:cubicBezTo>
                    <a:cubicBezTo>
                      <a:pt x="98175" y="44596"/>
                      <a:pt x="98298" y="44650"/>
                      <a:pt x="98427" y="44589"/>
                    </a:cubicBezTo>
                    <a:cubicBezTo>
                      <a:pt x="98522" y="44548"/>
                      <a:pt x="98603" y="44473"/>
                      <a:pt x="98644" y="44378"/>
                    </a:cubicBezTo>
                    <a:cubicBezTo>
                      <a:pt x="98753" y="44052"/>
                      <a:pt x="98909" y="43746"/>
                      <a:pt x="99100" y="43461"/>
                    </a:cubicBezTo>
                    <a:cubicBezTo>
                      <a:pt x="99174" y="43338"/>
                      <a:pt x="99229" y="43216"/>
                      <a:pt x="99269" y="43080"/>
                    </a:cubicBezTo>
                    <a:cubicBezTo>
                      <a:pt x="99358" y="42856"/>
                      <a:pt x="99426" y="42625"/>
                      <a:pt x="99528" y="42407"/>
                    </a:cubicBezTo>
                    <a:cubicBezTo>
                      <a:pt x="99976" y="41469"/>
                      <a:pt x="100119" y="40416"/>
                      <a:pt x="99935" y="39397"/>
                    </a:cubicBezTo>
                    <a:cubicBezTo>
                      <a:pt x="99935" y="39329"/>
                      <a:pt x="99942" y="39268"/>
                      <a:pt x="99969" y="39200"/>
                    </a:cubicBezTo>
                    <a:cubicBezTo>
                      <a:pt x="99976" y="39172"/>
                      <a:pt x="100017" y="39125"/>
                      <a:pt x="100031" y="39132"/>
                    </a:cubicBezTo>
                    <a:cubicBezTo>
                      <a:pt x="100099" y="39145"/>
                      <a:pt x="100200" y="39152"/>
                      <a:pt x="100214" y="39200"/>
                    </a:cubicBezTo>
                    <a:cubicBezTo>
                      <a:pt x="100364" y="39580"/>
                      <a:pt x="100466" y="39981"/>
                      <a:pt x="100513" y="40389"/>
                    </a:cubicBezTo>
                    <a:cubicBezTo>
                      <a:pt x="100547" y="40620"/>
                      <a:pt x="100547" y="40865"/>
                      <a:pt x="100676" y="41082"/>
                    </a:cubicBezTo>
                    <a:cubicBezTo>
                      <a:pt x="100819" y="41340"/>
                      <a:pt x="100737" y="41537"/>
                      <a:pt x="100554" y="41734"/>
                    </a:cubicBezTo>
                    <a:cubicBezTo>
                      <a:pt x="100445" y="41830"/>
                      <a:pt x="100418" y="41986"/>
                      <a:pt x="100486" y="42115"/>
                    </a:cubicBezTo>
                    <a:cubicBezTo>
                      <a:pt x="100554" y="42231"/>
                      <a:pt x="100601" y="42312"/>
                      <a:pt x="100527" y="42468"/>
                    </a:cubicBezTo>
                    <a:cubicBezTo>
                      <a:pt x="100255" y="42998"/>
                      <a:pt x="99874" y="43454"/>
                      <a:pt x="99405" y="43814"/>
                    </a:cubicBezTo>
                    <a:cubicBezTo>
                      <a:pt x="99201" y="43984"/>
                      <a:pt x="99066" y="44147"/>
                      <a:pt x="99052" y="44412"/>
                    </a:cubicBezTo>
                    <a:cubicBezTo>
                      <a:pt x="99032" y="44630"/>
                      <a:pt x="98896" y="44786"/>
                      <a:pt x="98699" y="44895"/>
                    </a:cubicBezTo>
                    <a:cubicBezTo>
                      <a:pt x="98481" y="45010"/>
                      <a:pt x="98264" y="45126"/>
                      <a:pt x="98005" y="45105"/>
                    </a:cubicBezTo>
                    <a:cubicBezTo>
                      <a:pt x="97937" y="45092"/>
                      <a:pt x="97869" y="45071"/>
                      <a:pt x="97808" y="45037"/>
                    </a:cubicBezTo>
                    <a:close/>
                  </a:path>
                </a:pathLst>
              </a:custGeom>
              <a:solidFill>
                <a:srgbClr val="FF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4905235" y="2305305"/>
                <a:ext cx="137888" cy="212624"/>
              </a:xfrm>
              <a:custGeom>
                <a:rect b="b" l="l" r="r" t="t"/>
                <a:pathLst>
                  <a:path extrusionOk="0" h="10188" w="6607">
                    <a:moveTo>
                      <a:pt x="198" y="1597"/>
                    </a:moveTo>
                    <a:cubicBezTo>
                      <a:pt x="449" y="1856"/>
                      <a:pt x="504" y="2107"/>
                      <a:pt x="415" y="2433"/>
                    </a:cubicBezTo>
                    <a:cubicBezTo>
                      <a:pt x="395" y="2535"/>
                      <a:pt x="443" y="2644"/>
                      <a:pt x="538" y="2698"/>
                    </a:cubicBezTo>
                    <a:cubicBezTo>
                      <a:pt x="687" y="2793"/>
                      <a:pt x="674" y="2909"/>
                      <a:pt x="592" y="3045"/>
                    </a:cubicBezTo>
                    <a:cubicBezTo>
                      <a:pt x="545" y="3126"/>
                      <a:pt x="504" y="3222"/>
                      <a:pt x="456" y="3310"/>
                    </a:cubicBezTo>
                    <a:cubicBezTo>
                      <a:pt x="497" y="3351"/>
                      <a:pt x="538" y="3392"/>
                      <a:pt x="578" y="3432"/>
                    </a:cubicBezTo>
                    <a:cubicBezTo>
                      <a:pt x="606" y="3493"/>
                      <a:pt x="633" y="3555"/>
                      <a:pt x="660" y="3623"/>
                    </a:cubicBezTo>
                    <a:cubicBezTo>
                      <a:pt x="796" y="3874"/>
                      <a:pt x="837" y="3874"/>
                      <a:pt x="1109" y="3636"/>
                    </a:cubicBezTo>
                    <a:cubicBezTo>
                      <a:pt x="1136" y="3609"/>
                      <a:pt x="1156" y="3589"/>
                      <a:pt x="1183" y="3561"/>
                    </a:cubicBezTo>
                    <a:cubicBezTo>
                      <a:pt x="1204" y="3623"/>
                      <a:pt x="1224" y="3691"/>
                      <a:pt x="1224" y="3752"/>
                    </a:cubicBezTo>
                    <a:cubicBezTo>
                      <a:pt x="1211" y="3922"/>
                      <a:pt x="1177" y="4092"/>
                      <a:pt x="1149" y="4261"/>
                    </a:cubicBezTo>
                    <a:cubicBezTo>
                      <a:pt x="1122" y="4452"/>
                      <a:pt x="1231" y="4581"/>
                      <a:pt x="1442" y="4601"/>
                    </a:cubicBezTo>
                    <a:cubicBezTo>
                      <a:pt x="1476" y="4615"/>
                      <a:pt x="1510" y="4615"/>
                      <a:pt x="1544" y="4622"/>
                    </a:cubicBezTo>
                    <a:cubicBezTo>
                      <a:pt x="1713" y="4615"/>
                      <a:pt x="1911" y="4567"/>
                      <a:pt x="2067" y="4608"/>
                    </a:cubicBezTo>
                    <a:cubicBezTo>
                      <a:pt x="2264" y="4669"/>
                      <a:pt x="2162" y="4914"/>
                      <a:pt x="2264" y="5050"/>
                    </a:cubicBezTo>
                    <a:cubicBezTo>
                      <a:pt x="2318" y="5138"/>
                      <a:pt x="2386" y="5220"/>
                      <a:pt x="2454" y="5294"/>
                    </a:cubicBezTo>
                    <a:cubicBezTo>
                      <a:pt x="2604" y="5390"/>
                      <a:pt x="2665" y="5573"/>
                      <a:pt x="2610" y="5736"/>
                    </a:cubicBezTo>
                    <a:cubicBezTo>
                      <a:pt x="2502" y="6259"/>
                      <a:pt x="2400" y="6334"/>
                      <a:pt x="1815" y="6266"/>
                    </a:cubicBezTo>
                    <a:cubicBezTo>
                      <a:pt x="1781" y="6253"/>
                      <a:pt x="1747" y="6246"/>
                      <a:pt x="1713" y="6246"/>
                    </a:cubicBezTo>
                    <a:cubicBezTo>
                      <a:pt x="1625" y="6246"/>
                      <a:pt x="1571" y="6287"/>
                      <a:pt x="1578" y="6355"/>
                    </a:cubicBezTo>
                    <a:cubicBezTo>
                      <a:pt x="1605" y="6620"/>
                      <a:pt x="1530" y="6898"/>
                      <a:pt x="1775" y="7116"/>
                    </a:cubicBezTo>
                    <a:cubicBezTo>
                      <a:pt x="1870" y="7204"/>
                      <a:pt x="1822" y="7415"/>
                      <a:pt x="1727" y="7489"/>
                    </a:cubicBezTo>
                    <a:cubicBezTo>
                      <a:pt x="1632" y="7571"/>
                      <a:pt x="1503" y="7659"/>
                      <a:pt x="1394" y="7748"/>
                    </a:cubicBezTo>
                    <a:cubicBezTo>
                      <a:pt x="1306" y="7802"/>
                      <a:pt x="1224" y="7863"/>
                      <a:pt x="1156" y="7938"/>
                    </a:cubicBezTo>
                    <a:cubicBezTo>
                      <a:pt x="1115" y="7986"/>
                      <a:pt x="1102" y="8054"/>
                      <a:pt x="1115" y="8122"/>
                    </a:cubicBezTo>
                    <a:cubicBezTo>
                      <a:pt x="1136" y="8189"/>
                      <a:pt x="1183" y="8237"/>
                      <a:pt x="1245" y="8264"/>
                    </a:cubicBezTo>
                    <a:cubicBezTo>
                      <a:pt x="1659" y="8332"/>
                      <a:pt x="2060" y="8468"/>
                      <a:pt x="2427" y="8679"/>
                    </a:cubicBezTo>
                    <a:cubicBezTo>
                      <a:pt x="2454" y="8699"/>
                      <a:pt x="2481" y="8720"/>
                      <a:pt x="2502" y="8747"/>
                    </a:cubicBezTo>
                    <a:cubicBezTo>
                      <a:pt x="2454" y="8760"/>
                      <a:pt x="2400" y="8801"/>
                      <a:pt x="2352" y="8794"/>
                    </a:cubicBezTo>
                    <a:cubicBezTo>
                      <a:pt x="2033" y="8733"/>
                      <a:pt x="1707" y="8883"/>
                      <a:pt x="1544" y="9168"/>
                    </a:cubicBezTo>
                    <a:cubicBezTo>
                      <a:pt x="1340" y="9501"/>
                      <a:pt x="1020" y="9712"/>
                      <a:pt x="789" y="10018"/>
                    </a:cubicBezTo>
                    <a:cubicBezTo>
                      <a:pt x="769" y="10038"/>
                      <a:pt x="789" y="10086"/>
                      <a:pt x="803" y="10113"/>
                    </a:cubicBezTo>
                    <a:cubicBezTo>
                      <a:pt x="816" y="10140"/>
                      <a:pt x="850" y="10181"/>
                      <a:pt x="878" y="10181"/>
                    </a:cubicBezTo>
                    <a:cubicBezTo>
                      <a:pt x="979" y="10187"/>
                      <a:pt x="1081" y="10174"/>
                      <a:pt x="1177" y="10140"/>
                    </a:cubicBezTo>
                    <a:cubicBezTo>
                      <a:pt x="1360" y="10045"/>
                      <a:pt x="1550" y="9922"/>
                      <a:pt x="1768" y="9963"/>
                    </a:cubicBezTo>
                    <a:cubicBezTo>
                      <a:pt x="2121" y="10024"/>
                      <a:pt x="2373" y="9943"/>
                      <a:pt x="2590" y="9651"/>
                    </a:cubicBezTo>
                    <a:cubicBezTo>
                      <a:pt x="2651" y="9569"/>
                      <a:pt x="2842" y="9528"/>
                      <a:pt x="2971" y="9535"/>
                    </a:cubicBezTo>
                    <a:cubicBezTo>
                      <a:pt x="3324" y="9576"/>
                      <a:pt x="3677" y="9555"/>
                      <a:pt x="4017" y="9474"/>
                    </a:cubicBezTo>
                    <a:cubicBezTo>
                      <a:pt x="4432" y="9386"/>
                      <a:pt x="4846" y="9324"/>
                      <a:pt x="5268" y="9304"/>
                    </a:cubicBezTo>
                    <a:cubicBezTo>
                      <a:pt x="5655" y="9284"/>
                      <a:pt x="6015" y="9100"/>
                      <a:pt x="6267" y="8801"/>
                    </a:cubicBezTo>
                    <a:cubicBezTo>
                      <a:pt x="6328" y="8713"/>
                      <a:pt x="6314" y="8597"/>
                      <a:pt x="6233" y="8522"/>
                    </a:cubicBezTo>
                    <a:cubicBezTo>
                      <a:pt x="6178" y="8482"/>
                      <a:pt x="6110" y="8461"/>
                      <a:pt x="6049" y="8427"/>
                    </a:cubicBezTo>
                    <a:cubicBezTo>
                      <a:pt x="5934" y="8346"/>
                      <a:pt x="5907" y="8264"/>
                      <a:pt x="5968" y="8176"/>
                    </a:cubicBezTo>
                    <a:cubicBezTo>
                      <a:pt x="6117" y="7992"/>
                      <a:pt x="6253" y="7789"/>
                      <a:pt x="6375" y="7585"/>
                    </a:cubicBezTo>
                    <a:cubicBezTo>
                      <a:pt x="6607" y="7136"/>
                      <a:pt x="6341" y="6647"/>
                      <a:pt x="5832" y="6586"/>
                    </a:cubicBezTo>
                    <a:cubicBezTo>
                      <a:pt x="5662" y="6565"/>
                      <a:pt x="5492" y="6565"/>
                      <a:pt x="5315" y="6558"/>
                    </a:cubicBezTo>
                    <a:lnTo>
                      <a:pt x="5315" y="6586"/>
                    </a:lnTo>
                    <a:lnTo>
                      <a:pt x="5288" y="6620"/>
                    </a:lnTo>
                    <a:lnTo>
                      <a:pt x="5302" y="6558"/>
                    </a:lnTo>
                    <a:lnTo>
                      <a:pt x="5315" y="6558"/>
                    </a:lnTo>
                    <a:cubicBezTo>
                      <a:pt x="5308" y="6463"/>
                      <a:pt x="5315" y="6355"/>
                      <a:pt x="5275" y="6280"/>
                    </a:cubicBezTo>
                    <a:cubicBezTo>
                      <a:pt x="5091" y="5988"/>
                      <a:pt x="4948" y="5675"/>
                      <a:pt x="4840" y="5349"/>
                    </a:cubicBezTo>
                    <a:cubicBezTo>
                      <a:pt x="4778" y="5145"/>
                      <a:pt x="4642" y="4968"/>
                      <a:pt x="4452" y="4866"/>
                    </a:cubicBezTo>
                    <a:cubicBezTo>
                      <a:pt x="4106" y="4696"/>
                      <a:pt x="3936" y="4418"/>
                      <a:pt x="3827" y="4078"/>
                    </a:cubicBezTo>
                    <a:cubicBezTo>
                      <a:pt x="3677" y="3589"/>
                      <a:pt x="3378" y="3228"/>
                      <a:pt x="2869" y="3052"/>
                    </a:cubicBezTo>
                    <a:cubicBezTo>
                      <a:pt x="2794" y="3018"/>
                      <a:pt x="2767" y="2977"/>
                      <a:pt x="2801" y="2895"/>
                    </a:cubicBezTo>
                    <a:cubicBezTo>
                      <a:pt x="2869" y="2732"/>
                      <a:pt x="2903" y="2562"/>
                      <a:pt x="2998" y="2420"/>
                    </a:cubicBezTo>
                    <a:cubicBezTo>
                      <a:pt x="3181" y="2134"/>
                      <a:pt x="3317" y="1808"/>
                      <a:pt x="3399" y="1475"/>
                    </a:cubicBezTo>
                    <a:cubicBezTo>
                      <a:pt x="3426" y="1298"/>
                      <a:pt x="3310" y="1128"/>
                      <a:pt x="3127" y="1095"/>
                    </a:cubicBezTo>
                    <a:cubicBezTo>
                      <a:pt x="3059" y="1081"/>
                      <a:pt x="2991" y="1067"/>
                      <a:pt x="2923" y="1061"/>
                    </a:cubicBezTo>
                    <a:cubicBezTo>
                      <a:pt x="2672" y="1061"/>
                      <a:pt x="2427" y="1067"/>
                      <a:pt x="2182" y="1061"/>
                    </a:cubicBezTo>
                    <a:cubicBezTo>
                      <a:pt x="2135" y="1061"/>
                      <a:pt x="2080" y="993"/>
                      <a:pt x="2040" y="952"/>
                    </a:cubicBezTo>
                    <a:cubicBezTo>
                      <a:pt x="2026" y="931"/>
                      <a:pt x="2046" y="884"/>
                      <a:pt x="2067" y="857"/>
                    </a:cubicBezTo>
                    <a:cubicBezTo>
                      <a:pt x="2189" y="694"/>
                      <a:pt x="2332" y="537"/>
                      <a:pt x="2447" y="367"/>
                    </a:cubicBezTo>
                    <a:cubicBezTo>
                      <a:pt x="2475" y="306"/>
                      <a:pt x="2488" y="238"/>
                      <a:pt x="2475" y="170"/>
                    </a:cubicBezTo>
                    <a:cubicBezTo>
                      <a:pt x="2475" y="95"/>
                      <a:pt x="2352" y="0"/>
                      <a:pt x="2250" y="0"/>
                    </a:cubicBezTo>
                    <a:cubicBezTo>
                      <a:pt x="1965" y="21"/>
                      <a:pt x="1686" y="34"/>
                      <a:pt x="1401" y="55"/>
                    </a:cubicBezTo>
                    <a:cubicBezTo>
                      <a:pt x="1265" y="75"/>
                      <a:pt x="1136" y="163"/>
                      <a:pt x="1075" y="293"/>
                    </a:cubicBezTo>
                    <a:cubicBezTo>
                      <a:pt x="905" y="592"/>
                      <a:pt x="748" y="897"/>
                      <a:pt x="578" y="1196"/>
                    </a:cubicBezTo>
                    <a:cubicBezTo>
                      <a:pt x="538" y="1271"/>
                      <a:pt x="483" y="1258"/>
                      <a:pt x="402" y="1258"/>
                    </a:cubicBezTo>
                    <a:cubicBezTo>
                      <a:pt x="96" y="1251"/>
                      <a:pt x="1" y="1400"/>
                      <a:pt x="198" y="1597"/>
                    </a:cubicBezTo>
                    <a:close/>
                  </a:path>
                </a:pathLst>
              </a:custGeom>
              <a:solidFill>
                <a:srgbClr val="FF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2"/>
              <p:cNvSpPr/>
              <p:nvPr/>
            </p:nvSpPr>
            <p:spPr>
              <a:xfrm>
                <a:off x="4840705" y="2386719"/>
                <a:ext cx="81998" cy="93769"/>
              </a:xfrm>
              <a:custGeom>
                <a:rect b="b" l="l" r="r" t="t"/>
                <a:pathLst>
                  <a:path extrusionOk="0" h="4493" w="3929">
                    <a:moveTo>
                      <a:pt x="1706" y="442"/>
                    </a:moveTo>
                    <a:cubicBezTo>
                      <a:pt x="1639" y="598"/>
                      <a:pt x="1591" y="761"/>
                      <a:pt x="1516" y="918"/>
                    </a:cubicBezTo>
                    <a:cubicBezTo>
                      <a:pt x="1482" y="972"/>
                      <a:pt x="1414" y="1013"/>
                      <a:pt x="1346" y="1020"/>
                    </a:cubicBezTo>
                    <a:cubicBezTo>
                      <a:pt x="1142" y="1040"/>
                      <a:pt x="932" y="1040"/>
                      <a:pt x="721" y="1054"/>
                    </a:cubicBezTo>
                    <a:cubicBezTo>
                      <a:pt x="612" y="1054"/>
                      <a:pt x="524" y="1128"/>
                      <a:pt x="504" y="1237"/>
                    </a:cubicBezTo>
                    <a:cubicBezTo>
                      <a:pt x="497" y="1441"/>
                      <a:pt x="517" y="1652"/>
                      <a:pt x="470" y="1849"/>
                    </a:cubicBezTo>
                    <a:cubicBezTo>
                      <a:pt x="422" y="2046"/>
                      <a:pt x="504" y="2168"/>
                      <a:pt x="633" y="2297"/>
                    </a:cubicBezTo>
                    <a:cubicBezTo>
                      <a:pt x="803" y="2467"/>
                      <a:pt x="803" y="2671"/>
                      <a:pt x="694" y="2868"/>
                    </a:cubicBezTo>
                    <a:cubicBezTo>
                      <a:pt x="592" y="3045"/>
                      <a:pt x="483" y="3215"/>
                      <a:pt x="354" y="3385"/>
                    </a:cubicBezTo>
                    <a:cubicBezTo>
                      <a:pt x="313" y="3432"/>
                      <a:pt x="259" y="3480"/>
                      <a:pt x="205" y="3527"/>
                    </a:cubicBezTo>
                    <a:cubicBezTo>
                      <a:pt x="1" y="3711"/>
                      <a:pt x="89" y="4051"/>
                      <a:pt x="347" y="4234"/>
                    </a:cubicBezTo>
                    <a:cubicBezTo>
                      <a:pt x="639" y="4438"/>
                      <a:pt x="1013" y="4492"/>
                      <a:pt x="1353" y="4370"/>
                    </a:cubicBezTo>
                    <a:cubicBezTo>
                      <a:pt x="1550" y="4302"/>
                      <a:pt x="1740" y="4214"/>
                      <a:pt x="1917" y="4105"/>
                    </a:cubicBezTo>
                    <a:cubicBezTo>
                      <a:pt x="2216" y="3915"/>
                      <a:pt x="2549" y="3792"/>
                      <a:pt x="2896" y="3745"/>
                    </a:cubicBezTo>
                    <a:cubicBezTo>
                      <a:pt x="3032" y="3718"/>
                      <a:pt x="3154" y="3629"/>
                      <a:pt x="3222" y="3507"/>
                    </a:cubicBezTo>
                    <a:cubicBezTo>
                      <a:pt x="3480" y="3113"/>
                      <a:pt x="3589" y="2698"/>
                      <a:pt x="3480" y="2236"/>
                    </a:cubicBezTo>
                    <a:cubicBezTo>
                      <a:pt x="3460" y="2134"/>
                      <a:pt x="3439" y="2032"/>
                      <a:pt x="3419" y="1930"/>
                    </a:cubicBezTo>
                    <a:cubicBezTo>
                      <a:pt x="3399" y="1794"/>
                      <a:pt x="3446" y="1652"/>
                      <a:pt x="3541" y="1550"/>
                    </a:cubicBezTo>
                    <a:cubicBezTo>
                      <a:pt x="3582" y="1495"/>
                      <a:pt x="3637" y="1448"/>
                      <a:pt x="3684" y="1400"/>
                    </a:cubicBezTo>
                    <a:cubicBezTo>
                      <a:pt x="3929" y="1176"/>
                      <a:pt x="3915" y="918"/>
                      <a:pt x="3772" y="653"/>
                    </a:cubicBezTo>
                    <a:cubicBezTo>
                      <a:pt x="3711" y="530"/>
                      <a:pt x="3637" y="408"/>
                      <a:pt x="3548" y="306"/>
                    </a:cubicBezTo>
                    <a:cubicBezTo>
                      <a:pt x="3487" y="218"/>
                      <a:pt x="3405" y="157"/>
                      <a:pt x="3304" y="129"/>
                    </a:cubicBezTo>
                    <a:cubicBezTo>
                      <a:pt x="3032" y="68"/>
                      <a:pt x="2753" y="41"/>
                      <a:pt x="2488" y="0"/>
                    </a:cubicBezTo>
                    <a:lnTo>
                      <a:pt x="2271" y="34"/>
                    </a:lnTo>
                    <a:cubicBezTo>
                      <a:pt x="2012" y="75"/>
                      <a:pt x="1802" y="184"/>
                      <a:pt x="1706" y="442"/>
                    </a:cubicBezTo>
                    <a:close/>
                  </a:path>
                </a:pathLst>
              </a:custGeom>
              <a:solidFill>
                <a:srgbClr val="FF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2"/>
              <p:cNvSpPr/>
              <p:nvPr/>
            </p:nvSpPr>
            <p:spPr>
              <a:xfrm>
                <a:off x="4900414" y="2325862"/>
                <a:ext cx="877" cy="1169"/>
              </a:xfrm>
              <a:custGeom>
                <a:rect b="b" l="l" r="r" t="t"/>
                <a:pathLst>
                  <a:path extrusionOk="0" h="56" w="42">
                    <a:moveTo>
                      <a:pt x="42" y="1"/>
                    </a:moveTo>
                    <a:cubicBezTo>
                      <a:pt x="35" y="1"/>
                      <a:pt x="28" y="1"/>
                      <a:pt x="21" y="8"/>
                    </a:cubicBezTo>
                    <a:lnTo>
                      <a:pt x="1" y="55"/>
                    </a:lnTo>
                    <a:lnTo>
                      <a:pt x="42" y="28"/>
                    </a:lnTo>
                    <a:cubicBezTo>
                      <a:pt x="42" y="21"/>
                      <a:pt x="42" y="8"/>
                      <a:pt x="42" y="1"/>
                    </a:cubicBezTo>
                    <a:close/>
                  </a:path>
                </a:pathLst>
              </a:custGeom>
              <a:solidFill>
                <a:srgbClr val="FF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2"/>
              <p:cNvSpPr/>
              <p:nvPr/>
            </p:nvSpPr>
            <p:spPr>
              <a:xfrm>
                <a:off x="4901124" y="2310690"/>
                <a:ext cx="11938" cy="15193"/>
              </a:xfrm>
              <a:custGeom>
                <a:rect b="b" l="l" r="r" t="t"/>
                <a:pathLst>
                  <a:path extrusionOk="0" h="728" w="572">
                    <a:moveTo>
                      <a:pt x="544" y="191"/>
                    </a:moveTo>
                    <a:cubicBezTo>
                      <a:pt x="572" y="109"/>
                      <a:pt x="558" y="55"/>
                      <a:pt x="470" y="21"/>
                    </a:cubicBezTo>
                    <a:cubicBezTo>
                      <a:pt x="442" y="7"/>
                      <a:pt x="409" y="1"/>
                      <a:pt x="375" y="7"/>
                    </a:cubicBezTo>
                    <a:cubicBezTo>
                      <a:pt x="198" y="62"/>
                      <a:pt x="55" y="164"/>
                      <a:pt x="21" y="347"/>
                    </a:cubicBezTo>
                    <a:cubicBezTo>
                      <a:pt x="8" y="476"/>
                      <a:pt x="1" y="599"/>
                      <a:pt x="8" y="728"/>
                    </a:cubicBezTo>
                    <a:cubicBezTo>
                      <a:pt x="69" y="707"/>
                      <a:pt x="123" y="687"/>
                      <a:pt x="177" y="667"/>
                    </a:cubicBezTo>
                    <a:cubicBezTo>
                      <a:pt x="368" y="571"/>
                      <a:pt x="504" y="395"/>
                      <a:pt x="544" y="191"/>
                    </a:cubicBezTo>
                    <a:close/>
                  </a:path>
                </a:pathLst>
              </a:custGeom>
              <a:solidFill>
                <a:srgbClr val="FF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2"/>
              <p:cNvSpPr/>
              <p:nvPr/>
            </p:nvSpPr>
            <p:spPr>
              <a:xfrm>
                <a:off x="4914042" y="2373947"/>
                <a:ext cx="856" cy="438"/>
              </a:xfrm>
              <a:custGeom>
                <a:rect b="b" l="l" r="r" t="t"/>
                <a:pathLst>
                  <a:path extrusionOk="0" h="21" w="41">
                    <a:moveTo>
                      <a:pt x="0" y="21"/>
                    </a:moveTo>
                    <a:lnTo>
                      <a:pt x="34" y="21"/>
                    </a:lnTo>
                    <a:cubicBezTo>
                      <a:pt x="41" y="21"/>
                      <a:pt x="34" y="21"/>
                      <a:pt x="34" y="21"/>
                    </a:cubicBezTo>
                    <a:cubicBezTo>
                      <a:pt x="34" y="21"/>
                      <a:pt x="14" y="7"/>
                      <a:pt x="7" y="1"/>
                    </a:cubicBezTo>
                    <a:cubicBezTo>
                      <a:pt x="7" y="7"/>
                      <a:pt x="0" y="14"/>
                      <a:pt x="0" y="21"/>
                    </a:cubicBezTo>
                    <a:close/>
                  </a:path>
                </a:pathLst>
              </a:custGeom>
              <a:solidFill>
                <a:srgbClr val="FF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2"/>
              <p:cNvSpPr/>
              <p:nvPr/>
            </p:nvSpPr>
            <p:spPr>
              <a:xfrm>
                <a:off x="4909075" y="2374239"/>
                <a:ext cx="4988" cy="4278"/>
              </a:xfrm>
              <a:custGeom>
                <a:rect b="b" l="l" r="r" t="t"/>
                <a:pathLst>
                  <a:path extrusionOk="0" h="205" w="239">
                    <a:moveTo>
                      <a:pt x="7" y="82"/>
                    </a:moveTo>
                    <a:cubicBezTo>
                      <a:pt x="21" y="163"/>
                      <a:pt x="95" y="204"/>
                      <a:pt x="163" y="156"/>
                    </a:cubicBezTo>
                    <a:cubicBezTo>
                      <a:pt x="204" y="129"/>
                      <a:pt x="218" y="68"/>
                      <a:pt x="238" y="14"/>
                    </a:cubicBezTo>
                    <a:cubicBezTo>
                      <a:pt x="184" y="7"/>
                      <a:pt x="123" y="0"/>
                      <a:pt x="68" y="7"/>
                    </a:cubicBezTo>
                    <a:cubicBezTo>
                      <a:pt x="48" y="7"/>
                      <a:pt x="0" y="55"/>
                      <a:pt x="7" y="82"/>
                    </a:cubicBezTo>
                    <a:close/>
                  </a:path>
                </a:pathLst>
              </a:custGeom>
              <a:solidFill>
                <a:srgbClr val="FF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2"/>
              <p:cNvSpPr/>
              <p:nvPr/>
            </p:nvSpPr>
            <p:spPr>
              <a:xfrm>
                <a:off x="4934745" y="2413662"/>
                <a:ext cx="3715" cy="2421"/>
              </a:xfrm>
              <a:custGeom>
                <a:rect b="b" l="l" r="r" t="t"/>
                <a:pathLst>
                  <a:path extrusionOk="0" h="116" w="178">
                    <a:moveTo>
                      <a:pt x="136" y="7"/>
                    </a:moveTo>
                    <a:cubicBezTo>
                      <a:pt x="109" y="0"/>
                      <a:pt x="75" y="7"/>
                      <a:pt x="48" y="21"/>
                    </a:cubicBezTo>
                    <a:cubicBezTo>
                      <a:pt x="0" y="75"/>
                      <a:pt x="21" y="109"/>
                      <a:pt x="102" y="116"/>
                    </a:cubicBezTo>
                    <a:cubicBezTo>
                      <a:pt x="130" y="116"/>
                      <a:pt x="157" y="89"/>
                      <a:pt x="177" y="75"/>
                    </a:cubicBezTo>
                    <a:cubicBezTo>
                      <a:pt x="164" y="48"/>
                      <a:pt x="157" y="14"/>
                      <a:pt x="136" y="7"/>
                    </a:cubicBezTo>
                    <a:close/>
                  </a:path>
                </a:pathLst>
              </a:custGeom>
              <a:solidFill>
                <a:srgbClr val="FF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8" name="Google Shape;1688;p32"/>
            <p:cNvSpPr/>
            <p:nvPr/>
          </p:nvSpPr>
          <p:spPr>
            <a:xfrm>
              <a:off x="4243176" y="1828029"/>
              <a:ext cx="1711" cy="3569"/>
            </a:xfrm>
            <a:custGeom>
              <a:rect b="b" l="l" r="r" t="t"/>
              <a:pathLst>
                <a:path extrusionOk="0" h="171" w="82">
                  <a:moveTo>
                    <a:pt x="27" y="42"/>
                  </a:moveTo>
                  <a:cubicBezTo>
                    <a:pt x="0" y="96"/>
                    <a:pt x="27" y="144"/>
                    <a:pt x="82" y="171"/>
                  </a:cubicBezTo>
                  <a:lnTo>
                    <a:pt x="82" y="1"/>
                  </a:lnTo>
                  <a:cubicBezTo>
                    <a:pt x="55" y="8"/>
                    <a:pt x="41" y="28"/>
                    <a:pt x="27" y="42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3837818" y="1884211"/>
              <a:ext cx="730" cy="1002"/>
            </a:xfrm>
            <a:custGeom>
              <a:rect b="b" l="l" r="r" t="t"/>
              <a:pathLst>
                <a:path extrusionOk="0" h="48" w="35">
                  <a:moveTo>
                    <a:pt x="34" y="0"/>
                  </a:moveTo>
                  <a:lnTo>
                    <a:pt x="0" y="27"/>
                  </a:lnTo>
                  <a:lnTo>
                    <a:pt x="14" y="41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3689036" y="3073885"/>
              <a:ext cx="877" cy="1294"/>
            </a:xfrm>
            <a:custGeom>
              <a:rect b="b" l="l" r="r" t="t"/>
              <a:pathLst>
                <a:path extrusionOk="0" h="62" w="42">
                  <a:moveTo>
                    <a:pt x="0" y="35"/>
                  </a:moveTo>
                  <a:lnTo>
                    <a:pt x="41" y="62"/>
                  </a:lnTo>
                  <a:cubicBezTo>
                    <a:pt x="34" y="21"/>
                    <a:pt x="21" y="1"/>
                    <a:pt x="0" y="35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3882501" y="3162666"/>
              <a:ext cx="1294" cy="1315"/>
            </a:xfrm>
            <a:custGeom>
              <a:rect b="b" l="l" r="r" t="t"/>
              <a:pathLst>
                <a:path extrusionOk="0" h="63" w="62">
                  <a:moveTo>
                    <a:pt x="0" y="48"/>
                  </a:moveTo>
                  <a:lnTo>
                    <a:pt x="61" y="6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4608819" y="1298578"/>
              <a:ext cx="1857" cy="1732"/>
            </a:xfrm>
            <a:custGeom>
              <a:rect b="b" l="l" r="r" t="t"/>
              <a:pathLst>
                <a:path extrusionOk="0" h="83" w="89">
                  <a:moveTo>
                    <a:pt x="21" y="1"/>
                  </a:moveTo>
                  <a:cubicBezTo>
                    <a:pt x="0" y="48"/>
                    <a:pt x="27" y="69"/>
                    <a:pt x="89" y="82"/>
                  </a:cubicBezTo>
                  <a:cubicBezTo>
                    <a:pt x="89" y="62"/>
                    <a:pt x="82" y="41"/>
                    <a:pt x="82" y="28"/>
                  </a:cubicBezTo>
                  <a:cubicBezTo>
                    <a:pt x="75" y="14"/>
                    <a:pt x="41" y="8"/>
                    <a:pt x="21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2457518" y="2107312"/>
              <a:ext cx="1148" cy="856"/>
            </a:xfrm>
            <a:custGeom>
              <a:rect b="b" l="l" r="r" t="t"/>
              <a:pathLst>
                <a:path extrusionOk="0" h="41" w="55">
                  <a:moveTo>
                    <a:pt x="54" y="41"/>
                  </a:moveTo>
                  <a:lnTo>
                    <a:pt x="20" y="0"/>
                  </a:lnTo>
                  <a:lnTo>
                    <a:pt x="14" y="0"/>
                  </a:lnTo>
                  <a:cubicBezTo>
                    <a:pt x="7" y="7"/>
                    <a:pt x="7" y="7"/>
                    <a:pt x="0" y="14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4251691" y="1412904"/>
              <a:ext cx="1857" cy="730"/>
            </a:xfrm>
            <a:custGeom>
              <a:rect b="b" l="l" r="r" t="t"/>
              <a:pathLst>
                <a:path extrusionOk="0" h="35" w="89">
                  <a:moveTo>
                    <a:pt x="0" y="0"/>
                  </a:moveTo>
                  <a:lnTo>
                    <a:pt x="61" y="34"/>
                  </a:lnTo>
                  <a:lnTo>
                    <a:pt x="61" y="34"/>
                  </a:lnTo>
                  <a:cubicBezTo>
                    <a:pt x="68" y="27"/>
                    <a:pt x="82" y="14"/>
                    <a:pt x="88" y="7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3747889" y="1513038"/>
              <a:ext cx="1878" cy="1002"/>
            </a:xfrm>
            <a:custGeom>
              <a:rect b="b" l="l" r="r" t="t"/>
              <a:pathLst>
                <a:path extrusionOk="0" h="48" w="90">
                  <a:moveTo>
                    <a:pt x="89" y="0"/>
                  </a:moveTo>
                  <a:lnTo>
                    <a:pt x="1" y="21"/>
                  </a:lnTo>
                  <a:cubicBezTo>
                    <a:pt x="8" y="34"/>
                    <a:pt x="21" y="41"/>
                    <a:pt x="28" y="48"/>
                  </a:cubicBezTo>
                  <a:lnTo>
                    <a:pt x="28" y="48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2674086" y="2012979"/>
              <a:ext cx="438" cy="1732"/>
            </a:xfrm>
            <a:custGeom>
              <a:rect b="b" l="l" r="r" t="t"/>
              <a:pathLst>
                <a:path extrusionOk="0" h="83" w="21">
                  <a:moveTo>
                    <a:pt x="0" y="35"/>
                  </a:moveTo>
                  <a:cubicBezTo>
                    <a:pt x="7" y="48"/>
                    <a:pt x="14" y="69"/>
                    <a:pt x="21" y="82"/>
                  </a:cubicBezTo>
                  <a:lnTo>
                    <a:pt x="21" y="1"/>
                  </a:lnTo>
                  <a:cubicBezTo>
                    <a:pt x="7" y="8"/>
                    <a:pt x="7" y="21"/>
                    <a:pt x="0" y="35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2667136" y="2012562"/>
              <a:ext cx="18887" cy="16341"/>
            </a:xfrm>
            <a:custGeom>
              <a:rect b="b" l="l" r="r" t="t"/>
              <a:pathLst>
                <a:path extrusionOk="0" h="783" w="905">
                  <a:moveTo>
                    <a:pt x="354" y="102"/>
                  </a:moveTo>
                  <a:lnTo>
                    <a:pt x="354" y="211"/>
                  </a:lnTo>
                  <a:lnTo>
                    <a:pt x="381" y="198"/>
                  </a:lnTo>
                  <a:cubicBezTo>
                    <a:pt x="286" y="300"/>
                    <a:pt x="191" y="401"/>
                    <a:pt x="102" y="503"/>
                  </a:cubicBezTo>
                  <a:cubicBezTo>
                    <a:pt x="14" y="612"/>
                    <a:pt x="0" y="741"/>
                    <a:pt x="96" y="755"/>
                  </a:cubicBezTo>
                  <a:cubicBezTo>
                    <a:pt x="164" y="768"/>
                    <a:pt x="245" y="782"/>
                    <a:pt x="293" y="755"/>
                  </a:cubicBezTo>
                  <a:cubicBezTo>
                    <a:pt x="524" y="605"/>
                    <a:pt x="721" y="408"/>
                    <a:pt x="870" y="170"/>
                  </a:cubicBezTo>
                  <a:cubicBezTo>
                    <a:pt x="904" y="116"/>
                    <a:pt x="850" y="55"/>
                    <a:pt x="775" y="34"/>
                  </a:cubicBezTo>
                  <a:cubicBezTo>
                    <a:pt x="707" y="21"/>
                    <a:pt x="639" y="7"/>
                    <a:pt x="571" y="1"/>
                  </a:cubicBezTo>
                  <a:lnTo>
                    <a:pt x="374" y="191"/>
                  </a:lnTo>
                  <a:cubicBezTo>
                    <a:pt x="367" y="164"/>
                    <a:pt x="361" y="136"/>
                    <a:pt x="354" y="102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4086296" y="1996680"/>
              <a:ext cx="1586" cy="3423"/>
            </a:xfrm>
            <a:custGeom>
              <a:rect b="b" l="l" r="r" t="t"/>
              <a:pathLst>
                <a:path extrusionOk="0" h="164" w="76">
                  <a:moveTo>
                    <a:pt x="1" y="0"/>
                  </a:moveTo>
                  <a:lnTo>
                    <a:pt x="1" y="163"/>
                  </a:lnTo>
                  <a:cubicBezTo>
                    <a:pt x="76" y="89"/>
                    <a:pt x="76" y="68"/>
                    <a:pt x="1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3992131" y="1609771"/>
              <a:ext cx="3005" cy="2421"/>
            </a:xfrm>
            <a:custGeom>
              <a:rect b="b" l="l" r="r" t="t"/>
              <a:pathLst>
                <a:path extrusionOk="0" h="116" w="144">
                  <a:moveTo>
                    <a:pt x="82" y="0"/>
                  </a:moveTo>
                  <a:cubicBezTo>
                    <a:pt x="28" y="14"/>
                    <a:pt x="0" y="68"/>
                    <a:pt x="14" y="116"/>
                  </a:cubicBezTo>
                  <a:lnTo>
                    <a:pt x="143" y="54"/>
                  </a:lnTo>
                  <a:cubicBezTo>
                    <a:pt x="123" y="41"/>
                    <a:pt x="96" y="0"/>
                    <a:pt x="82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3714998" y="1618703"/>
              <a:ext cx="1440" cy="1440"/>
            </a:xfrm>
            <a:custGeom>
              <a:rect b="b" l="l" r="r" t="t"/>
              <a:pathLst>
                <a:path extrusionOk="0" h="69" w="69">
                  <a:moveTo>
                    <a:pt x="68" y="68"/>
                  </a:moveTo>
                  <a:lnTo>
                    <a:pt x="41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1" name="Google Shape;1701;p32"/>
          <p:cNvSpPr/>
          <p:nvPr/>
        </p:nvSpPr>
        <p:spPr>
          <a:xfrm>
            <a:off x="6095347" y="1687345"/>
            <a:ext cx="1440" cy="1294"/>
          </a:xfrm>
          <a:custGeom>
            <a:rect b="b" l="l" r="r" t="t"/>
            <a:pathLst>
              <a:path extrusionOk="0" h="62" w="69">
                <a:moveTo>
                  <a:pt x="69" y="0"/>
                </a:moveTo>
                <a:lnTo>
                  <a:pt x="1" y="21"/>
                </a:lnTo>
                <a:lnTo>
                  <a:pt x="62" y="62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32"/>
          <p:cNvSpPr/>
          <p:nvPr/>
        </p:nvSpPr>
        <p:spPr>
          <a:xfrm>
            <a:off x="3848316" y="4619141"/>
            <a:ext cx="730" cy="584"/>
          </a:xfrm>
          <a:custGeom>
            <a:rect b="b" l="l" r="r" t="t"/>
            <a:pathLst>
              <a:path extrusionOk="0" h="28" w="35">
                <a:moveTo>
                  <a:pt x="0" y="28"/>
                </a:moveTo>
                <a:lnTo>
                  <a:pt x="34" y="28"/>
                </a:lnTo>
                <a:lnTo>
                  <a:pt x="34" y="7"/>
                </a:lnTo>
                <a:lnTo>
                  <a:pt x="21" y="0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32"/>
          <p:cNvSpPr/>
          <p:nvPr/>
        </p:nvSpPr>
        <p:spPr>
          <a:xfrm>
            <a:off x="3844914" y="4619705"/>
            <a:ext cx="3423" cy="2004"/>
          </a:xfrm>
          <a:custGeom>
            <a:rect b="b" l="l" r="r" t="t"/>
            <a:pathLst>
              <a:path extrusionOk="0" h="96" w="164">
                <a:moveTo>
                  <a:pt x="163" y="1"/>
                </a:moveTo>
                <a:lnTo>
                  <a:pt x="0" y="1"/>
                </a:lnTo>
                <a:cubicBezTo>
                  <a:pt x="68" y="96"/>
                  <a:pt x="89" y="96"/>
                  <a:pt x="163" y="1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32"/>
          <p:cNvSpPr/>
          <p:nvPr/>
        </p:nvSpPr>
        <p:spPr>
          <a:xfrm>
            <a:off x="5292875" y="2321605"/>
            <a:ext cx="15757" cy="23437"/>
          </a:xfrm>
          <a:custGeom>
            <a:rect b="b" l="l" r="r" t="t"/>
            <a:pathLst>
              <a:path extrusionOk="0" h="1123" w="755">
                <a:moveTo>
                  <a:pt x="123" y="925"/>
                </a:moveTo>
                <a:cubicBezTo>
                  <a:pt x="157" y="980"/>
                  <a:pt x="197" y="1034"/>
                  <a:pt x="252" y="1075"/>
                </a:cubicBezTo>
                <a:cubicBezTo>
                  <a:pt x="299" y="1122"/>
                  <a:pt x="422" y="1054"/>
                  <a:pt x="510" y="952"/>
                </a:cubicBezTo>
                <a:cubicBezTo>
                  <a:pt x="755" y="667"/>
                  <a:pt x="755" y="341"/>
                  <a:pt x="700" y="8"/>
                </a:cubicBezTo>
                <a:cubicBezTo>
                  <a:pt x="530" y="1"/>
                  <a:pt x="367" y="28"/>
                  <a:pt x="245" y="164"/>
                </a:cubicBezTo>
                <a:cubicBezTo>
                  <a:pt x="48" y="368"/>
                  <a:pt x="0" y="667"/>
                  <a:pt x="123" y="925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32"/>
          <p:cNvSpPr/>
          <p:nvPr/>
        </p:nvSpPr>
        <p:spPr>
          <a:xfrm>
            <a:off x="5310176" y="2246869"/>
            <a:ext cx="10936" cy="10372"/>
          </a:xfrm>
          <a:custGeom>
            <a:rect b="b" l="l" r="r" t="t"/>
            <a:pathLst>
              <a:path extrusionOk="0" h="497" w="524">
                <a:moveTo>
                  <a:pt x="320" y="490"/>
                </a:moveTo>
                <a:cubicBezTo>
                  <a:pt x="354" y="497"/>
                  <a:pt x="388" y="483"/>
                  <a:pt x="415" y="463"/>
                </a:cubicBezTo>
                <a:cubicBezTo>
                  <a:pt x="496" y="401"/>
                  <a:pt x="524" y="286"/>
                  <a:pt x="476" y="198"/>
                </a:cubicBezTo>
                <a:cubicBezTo>
                  <a:pt x="422" y="123"/>
                  <a:pt x="361" y="55"/>
                  <a:pt x="286" y="0"/>
                </a:cubicBezTo>
                <a:cubicBezTo>
                  <a:pt x="245" y="7"/>
                  <a:pt x="204" y="21"/>
                  <a:pt x="170" y="41"/>
                </a:cubicBezTo>
                <a:cubicBezTo>
                  <a:pt x="0" y="191"/>
                  <a:pt x="95" y="476"/>
                  <a:pt x="320" y="49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32"/>
          <p:cNvSpPr/>
          <p:nvPr/>
        </p:nvSpPr>
        <p:spPr>
          <a:xfrm>
            <a:off x="5243371" y="2387429"/>
            <a:ext cx="5551" cy="5698"/>
          </a:xfrm>
          <a:custGeom>
            <a:rect b="b" l="l" r="r" t="t"/>
            <a:pathLst>
              <a:path extrusionOk="0" h="273" w="266">
                <a:moveTo>
                  <a:pt x="198" y="272"/>
                </a:moveTo>
                <a:cubicBezTo>
                  <a:pt x="218" y="272"/>
                  <a:pt x="238" y="238"/>
                  <a:pt x="265" y="218"/>
                </a:cubicBezTo>
                <a:cubicBezTo>
                  <a:pt x="245" y="157"/>
                  <a:pt x="211" y="102"/>
                  <a:pt x="177" y="55"/>
                </a:cubicBezTo>
                <a:cubicBezTo>
                  <a:pt x="136" y="0"/>
                  <a:pt x="48" y="7"/>
                  <a:pt x="21" y="75"/>
                </a:cubicBezTo>
                <a:cubicBezTo>
                  <a:pt x="0" y="123"/>
                  <a:pt x="7" y="177"/>
                  <a:pt x="41" y="224"/>
                </a:cubicBezTo>
                <a:cubicBezTo>
                  <a:pt x="82" y="258"/>
                  <a:pt x="136" y="272"/>
                  <a:pt x="198" y="272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32"/>
          <p:cNvSpPr/>
          <p:nvPr/>
        </p:nvSpPr>
        <p:spPr>
          <a:xfrm>
            <a:off x="5359679" y="2286439"/>
            <a:ext cx="7388" cy="7826"/>
          </a:xfrm>
          <a:custGeom>
            <a:rect b="b" l="l" r="r" t="t"/>
            <a:pathLst>
              <a:path extrusionOk="0" h="375" w="354">
                <a:moveTo>
                  <a:pt x="109" y="320"/>
                </a:moveTo>
                <a:cubicBezTo>
                  <a:pt x="211" y="374"/>
                  <a:pt x="279" y="300"/>
                  <a:pt x="333" y="211"/>
                </a:cubicBezTo>
                <a:cubicBezTo>
                  <a:pt x="347" y="184"/>
                  <a:pt x="354" y="157"/>
                  <a:pt x="354" y="123"/>
                </a:cubicBezTo>
                <a:cubicBezTo>
                  <a:pt x="340" y="55"/>
                  <a:pt x="190" y="0"/>
                  <a:pt x="95" y="41"/>
                </a:cubicBezTo>
                <a:cubicBezTo>
                  <a:pt x="41" y="68"/>
                  <a:pt x="7" y="123"/>
                  <a:pt x="0" y="177"/>
                </a:cubicBezTo>
                <a:cubicBezTo>
                  <a:pt x="14" y="238"/>
                  <a:pt x="48" y="293"/>
                  <a:pt x="109" y="320"/>
                </a:cubicBez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32"/>
          <p:cNvSpPr/>
          <p:nvPr/>
        </p:nvSpPr>
        <p:spPr>
          <a:xfrm>
            <a:off x="5307337" y="2320895"/>
            <a:ext cx="1002" cy="877"/>
          </a:xfrm>
          <a:custGeom>
            <a:rect b="b" l="l" r="r" t="t"/>
            <a:pathLst>
              <a:path extrusionOk="0" h="42" w="48">
                <a:moveTo>
                  <a:pt x="48" y="1"/>
                </a:moveTo>
                <a:lnTo>
                  <a:pt x="0" y="21"/>
                </a:lnTo>
                <a:lnTo>
                  <a:pt x="0" y="42"/>
                </a:lnTo>
                <a:lnTo>
                  <a:pt x="21" y="42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32"/>
          <p:cNvSpPr/>
          <p:nvPr/>
        </p:nvSpPr>
        <p:spPr>
          <a:xfrm>
            <a:off x="5355693" y="2312255"/>
            <a:ext cx="1169" cy="1440"/>
          </a:xfrm>
          <a:custGeom>
            <a:rect b="b" l="l" r="r" t="t"/>
            <a:pathLst>
              <a:path extrusionOk="0" h="69" w="56">
                <a:moveTo>
                  <a:pt x="1" y="68"/>
                </a:moveTo>
                <a:lnTo>
                  <a:pt x="55" y="21"/>
                </a:lnTo>
                <a:cubicBezTo>
                  <a:pt x="48" y="14"/>
                  <a:pt x="42" y="7"/>
                  <a:pt x="35" y="0"/>
                </a:cubicBezTo>
                <a:lnTo>
                  <a:pt x="35" y="0"/>
                </a:lnTo>
                <a:close/>
              </a:path>
            </a:pathLst>
          </a:custGeom>
          <a:solidFill>
            <a:srgbClr val="FF90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0" name="Google Shape;1710;p32"/>
          <p:cNvGrpSpPr/>
          <p:nvPr/>
        </p:nvGrpSpPr>
        <p:grpSpPr>
          <a:xfrm>
            <a:off x="6264269" y="2324026"/>
            <a:ext cx="427501" cy="613307"/>
            <a:chOff x="6264269" y="2324026"/>
            <a:chExt cx="427501" cy="613307"/>
          </a:xfrm>
        </p:grpSpPr>
        <p:sp>
          <p:nvSpPr>
            <p:cNvPr id="1711" name="Google Shape;1711;p32"/>
            <p:cNvSpPr/>
            <p:nvPr/>
          </p:nvSpPr>
          <p:spPr>
            <a:xfrm>
              <a:off x="6480711" y="2324026"/>
              <a:ext cx="4424" cy="64697"/>
            </a:xfrm>
            <a:custGeom>
              <a:rect b="b" l="l" r="r" t="t"/>
              <a:pathLst>
                <a:path extrusionOk="0" h="3100" w="212">
                  <a:moveTo>
                    <a:pt x="48" y="0"/>
                  </a:moveTo>
                  <a:lnTo>
                    <a:pt x="0" y="3099"/>
                  </a:lnTo>
                  <a:lnTo>
                    <a:pt x="164" y="3099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6264269" y="2401328"/>
              <a:ext cx="427501" cy="535002"/>
            </a:xfrm>
            <a:custGeom>
              <a:rect b="b" l="l" r="r" t="t"/>
              <a:pathLst>
                <a:path extrusionOk="0" h="25635" w="20484">
                  <a:moveTo>
                    <a:pt x="9304" y="13273"/>
                  </a:moveTo>
                  <a:lnTo>
                    <a:pt x="11486" y="13307"/>
                  </a:lnTo>
                  <a:lnTo>
                    <a:pt x="12444" y="16256"/>
                  </a:lnTo>
                  <a:lnTo>
                    <a:pt x="8088" y="16277"/>
                  </a:lnTo>
                  <a:lnTo>
                    <a:pt x="9304" y="13273"/>
                  </a:lnTo>
                  <a:close/>
                  <a:moveTo>
                    <a:pt x="11302" y="0"/>
                  </a:moveTo>
                  <a:lnTo>
                    <a:pt x="9753" y="68"/>
                  </a:lnTo>
                  <a:cubicBezTo>
                    <a:pt x="9753" y="68"/>
                    <a:pt x="8435" y="17248"/>
                    <a:pt x="1" y="25213"/>
                  </a:cubicBezTo>
                  <a:lnTo>
                    <a:pt x="4153" y="25369"/>
                  </a:lnTo>
                  <a:cubicBezTo>
                    <a:pt x="4153" y="25369"/>
                    <a:pt x="5220" y="19593"/>
                    <a:pt x="10147" y="19566"/>
                  </a:cubicBezTo>
                  <a:cubicBezTo>
                    <a:pt x="10158" y="19566"/>
                    <a:pt x="10169" y="19566"/>
                    <a:pt x="10179" y="19566"/>
                  </a:cubicBezTo>
                  <a:cubicBezTo>
                    <a:pt x="14992" y="19566"/>
                    <a:pt x="16325" y="25635"/>
                    <a:pt x="16325" y="25635"/>
                  </a:cubicBezTo>
                  <a:lnTo>
                    <a:pt x="20484" y="25601"/>
                  </a:lnTo>
                  <a:cubicBezTo>
                    <a:pt x="20484" y="25601"/>
                    <a:pt x="11180" y="14374"/>
                    <a:pt x="11302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6301438" y="2419902"/>
              <a:ext cx="173910" cy="509207"/>
            </a:xfrm>
            <a:custGeom>
              <a:rect b="b" l="l" r="r" t="t"/>
              <a:pathLst>
                <a:path extrusionOk="0" h="24399" w="8333">
                  <a:moveTo>
                    <a:pt x="8325" y="0"/>
                  </a:moveTo>
                  <a:cubicBezTo>
                    <a:pt x="8305" y="82"/>
                    <a:pt x="8291" y="170"/>
                    <a:pt x="8291" y="259"/>
                  </a:cubicBezTo>
                  <a:cubicBezTo>
                    <a:pt x="8264" y="449"/>
                    <a:pt x="8237" y="700"/>
                    <a:pt x="8203" y="1020"/>
                  </a:cubicBezTo>
                  <a:cubicBezTo>
                    <a:pt x="8128" y="1679"/>
                    <a:pt x="8026" y="2631"/>
                    <a:pt x="7870" y="3799"/>
                  </a:cubicBezTo>
                  <a:cubicBezTo>
                    <a:pt x="7557" y="6144"/>
                    <a:pt x="7068" y="9386"/>
                    <a:pt x="6130" y="12879"/>
                  </a:cubicBezTo>
                  <a:cubicBezTo>
                    <a:pt x="5641" y="14612"/>
                    <a:pt x="5070" y="16250"/>
                    <a:pt x="4343" y="17636"/>
                  </a:cubicBezTo>
                  <a:lnTo>
                    <a:pt x="4078" y="18152"/>
                  </a:lnTo>
                  <a:lnTo>
                    <a:pt x="3792" y="18642"/>
                  </a:lnTo>
                  <a:lnTo>
                    <a:pt x="3235" y="19573"/>
                  </a:lnTo>
                  <a:cubicBezTo>
                    <a:pt x="2875" y="20178"/>
                    <a:pt x="2535" y="20735"/>
                    <a:pt x="2216" y="21238"/>
                  </a:cubicBezTo>
                  <a:cubicBezTo>
                    <a:pt x="1584" y="22250"/>
                    <a:pt x="1047" y="23052"/>
                    <a:pt x="653" y="23589"/>
                  </a:cubicBezTo>
                  <a:cubicBezTo>
                    <a:pt x="456" y="23875"/>
                    <a:pt x="238" y="24140"/>
                    <a:pt x="0" y="24398"/>
                  </a:cubicBezTo>
                  <a:cubicBezTo>
                    <a:pt x="1" y="24398"/>
                    <a:pt x="1" y="24398"/>
                    <a:pt x="2" y="24398"/>
                  </a:cubicBezTo>
                  <a:cubicBezTo>
                    <a:pt x="29" y="24398"/>
                    <a:pt x="310" y="24146"/>
                    <a:pt x="714" y="23630"/>
                  </a:cubicBezTo>
                  <a:cubicBezTo>
                    <a:pt x="1128" y="23107"/>
                    <a:pt x="1679" y="22312"/>
                    <a:pt x="2325" y="21306"/>
                  </a:cubicBezTo>
                  <a:cubicBezTo>
                    <a:pt x="2651" y="20803"/>
                    <a:pt x="2997" y="20246"/>
                    <a:pt x="3364" y="19648"/>
                  </a:cubicBezTo>
                  <a:lnTo>
                    <a:pt x="3928" y="18717"/>
                  </a:lnTo>
                  <a:lnTo>
                    <a:pt x="4214" y="18234"/>
                  </a:lnTo>
                  <a:cubicBezTo>
                    <a:pt x="4309" y="18057"/>
                    <a:pt x="4397" y="17887"/>
                    <a:pt x="4492" y="17711"/>
                  </a:cubicBezTo>
                  <a:cubicBezTo>
                    <a:pt x="5233" y="16311"/>
                    <a:pt x="5811" y="14673"/>
                    <a:pt x="6300" y="12926"/>
                  </a:cubicBezTo>
                  <a:cubicBezTo>
                    <a:pt x="7245" y="9420"/>
                    <a:pt x="7714" y="6171"/>
                    <a:pt x="7999" y="3820"/>
                  </a:cubicBezTo>
                  <a:cubicBezTo>
                    <a:pt x="8142" y="2644"/>
                    <a:pt x="8223" y="1686"/>
                    <a:pt x="8278" y="1027"/>
                  </a:cubicBezTo>
                  <a:cubicBezTo>
                    <a:pt x="8305" y="694"/>
                    <a:pt x="8319" y="435"/>
                    <a:pt x="8325" y="266"/>
                  </a:cubicBezTo>
                  <a:cubicBezTo>
                    <a:pt x="8332" y="177"/>
                    <a:pt x="8332" y="89"/>
                    <a:pt x="8325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6486096" y="2420049"/>
              <a:ext cx="165395" cy="516846"/>
            </a:xfrm>
            <a:custGeom>
              <a:rect b="b" l="l" r="r" t="t"/>
              <a:pathLst>
                <a:path extrusionOk="0" h="24765" w="7925">
                  <a:moveTo>
                    <a:pt x="7" y="0"/>
                  </a:moveTo>
                  <a:cubicBezTo>
                    <a:pt x="1" y="89"/>
                    <a:pt x="1" y="177"/>
                    <a:pt x="14" y="265"/>
                  </a:cubicBezTo>
                  <a:cubicBezTo>
                    <a:pt x="21" y="435"/>
                    <a:pt x="41" y="700"/>
                    <a:pt x="69" y="1033"/>
                  </a:cubicBezTo>
                  <a:cubicBezTo>
                    <a:pt x="123" y="1692"/>
                    <a:pt x="225" y="2651"/>
                    <a:pt x="374" y="3833"/>
                  </a:cubicBezTo>
                  <a:cubicBezTo>
                    <a:pt x="775" y="6919"/>
                    <a:pt x="1367" y="9977"/>
                    <a:pt x="2148" y="12994"/>
                  </a:cubicBezTo>
                  <a:cubicBezTo>
                    <a:pt x="3072" y="16514"/>
                    <a:pt x="4303" y="19620"/>
                    <a:pt x="5539" y="21693"/>
                  </a:cubicBezTo>
                  <a:cubicBezTo>
                    <a:pt x="6015" y="22515"/>
                    <a:pt x="6572" y="23290"/>
                    <a:pt x="7191" y="24017"/>
                  </a:cubicBezTo>
                  <a:cubicBezTo>
                    <a:pt x="7408" y="24275"/>
                    <a:pt x="7605" y="24452"/>
                    <a:pt x="7728" y="24581"/>
                  </a:cubicBezTo>
                  <a:cubicBezTo>
                    <a:pt x="7789" y="24649"/>
                    <a:pt x="7850" y="24710"/>
                    <a:pt x="7925" y="24765"/>
                  </a:cubicBezTo>
                  <a:cubicBezTo>
                    <a:pt x="7870" y="24697"/>
                    <a:pt x="7809" y="24629"/>
                    <a:pt x="7748" y="24568"/>
                  </a:cubicBezTo>
                  <a:cubicBezTo>
                    <a:pt x="7633" y="24432"/>
                    <a:pt x="7442" y="24248"/>
                    <a:pt x="7238" y="23983"/>
                  </a:cubicBezTo>
                  <a:cubicBezTo>
                    <a:pt x="6640" y="23249"/>
                    <a:pt x="6103" y="22461"/>
                    <a:pt x="5641" y="21639"/>
                  </a:cubicBezTo>
                  <a:cubicBezTo>
                    <a:pt x="4438" y="19566"/>
                    <a:pt x="3236" y="16480"/>
                    <a:pt x="2305" y="12960"/>
                  </a:cubicBezTo>
                  <a:cubicBezTo>
                    <a:pt x="1380" y="9433"/>
                    <a:pt x="830" y="6185"/>
                    <a:pt x="490" y="3826"/>
                  </a:cubicBezTo>
                  <a:cubicBezTo>
                    <a:pt x="320" y="2651"/>
                    <a:pt x="205" y="1692"/>
                    <a:pt x="130" y="1026"/>
                  </a:cubicBezTo>
                  <a:lnTo>
                    <a:pt x="48" y="265"/>
                  </a:lnTo>
                  <a:cubicBezTo>
                    <a:pt x="41" y="177"/>
                    <a:pt x="28" y="89"/>
                    <a:pt x="7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6399590" y="2660867"/>
              <a:ext cx="155607" cy="20160"/>
            </a:xfrm>
            <a:custGeom>
              <a:rect b="b" l="l" r="r" t="t"/>
              <a:pathLst>
                <a:path extrusionOk="0" h="966" w="7456">
                  <a:moveTo>
                    <a:pt x="14" y="1"/>
                  </a:moveTo>
                  <a:lnTo>
                    <a:pt x="0" y="864"/>
                  </a:lnTo>
                  <a:lnTo>
                    <a:pt x="7442" y="966"/>
                  </a:lnTo>
                  <a:lnTo>
                    <a:pt x="7455" y="11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6362003" y="2732785"/>
              <a:ext cx="231490" cy="28237"/>
            </a:xfrm>
            <a:custGeom>
              <a:rect b="b" l="l" r="r" t="t"/>
              <a:pathLst>
                <a:path extrusionOk="0" h="1353" w="11092">
                  <a:moveTo>
                    <a:pt x="14" y="0"/>
                  </a:moveTo>
                  <a:lnTo>
                    <a:pt x="0" y="1196"/>
                  </a:lnTo>
                  <a:lnTo>
                    <a:pt x="11078" y="1353"/>
                  </a:lnTo>
                  <a:lnTo>
                    <a:pt x="11091" y="16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6461553" y="2371401"/>
              <a:ext cx="43138" cy="49525"/>
            </a:xfrm>
            <a:custGeom>
              <a:rect b="b" l="l" r="r" t="t"/>
              <a:pathLst>
                <a:path extrusionOk="0" h="2373" w="2067">
                  <a:moveTo>
                    <a:pt x="35" y="0"/>
                  </a:moveTo>
                  <a:lnTo>
                    <a:pt x="1" y="2345"/>
                  </a:lnTo>
                  <a:lnTo>
                    <a:pt x="2026" y="2372"/>
                  </a:lnTo>
                  <a:lnTo>
                    <a:pt x="2067" y="2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6345265" y="2798568"/>
              <a:ext cx="268221" cy="138765"/>
            </a:xfrm>
            <a:custGeom>
              <a:rect b="b" l="l" r="r" t="t"/>
              <a:pathLst>
                <a:path extrusionOk="0" h="6649" w="12852">
                  <a:moveTo>
                    <a:pt x="6202" y="0"/>
                  </a:moveTo>
                  <a:cubicBezTo>
                    <a:pt x="5622" y="0"/>
                    <a:pt x="5041" y="78"/>
                    <a:pt x="4479" y="233"/>
                  </a:cubicBezTo>
                  <a:cubicBezTo>
                    <a:pt x="3860" y="409"/>
                    <a:pt x="3276" y="688"/>
                    <a:pt x="2759" y="1069"/>
                  </a:cubicBezTo>
                  <a:cubicBezTo>
                    <a:pt x="1774" y="1796"/>
                    <a:pt x="1176" y="2747"/>
                    <a:pt x="795" y="3556"/>
                  </a:cubicBezTo>
                  <a:cubicBezTo>
                    <a:pt x="490" y="4195"/>
                    <a:pt x="259" y="4874"/>
                    <a:pt x="116" y="5568"/>
                  </a:cubicBezTo>
                  <a:cubicBezTo>
                    <a:pt x="61" y="5812"/>
                    <a:pt x="34" y="6002"/>
                    <a:pt x="14" y="6138"/>
                  </a:cubicBezTo>
                  <a:cubicBezTo>
                    <a:pt x="0" y="6200"/>
                    <a:pt x="0" y="6268"/>
                    <a:pt x="7" y="6335"/>
                  </a:cubicBezTo>
                  <a:cubicBezTo>
                    <a:pt x="27" y="6274"/>
                    <a:pt x="41" y="6206"/>
                    <a:pt x="48" y="6138"/>
                  </a:cubicBezTo>
                  <a:cubicBezTo>
                    <a:pt x="75" y="6009"/>
                    <a:pt x="116" y="5826"/>
                    <a:pt x="177" y="5581"/>
                  </a:cubicBezTo>
                  <a:cubicBezTo>
                    <a:pt x="347" y="4902"/>
                    <a:pt x="592" y="4236"/>
                    <a:pt x="897" y="3604"/>
                  </a:cubicBezTo>
                  <a:cubicBezTo>
                    <a:pt x="1292" y="2815"/>
                    <a:pt x="1890" y="1891"/>
                    <a:pt x="2855" y="1198"/>
                  </a:cubicBezTo>
                  <a:cubicBezTo>
                    <a:pt x="3357" y="831"/>
                    <a:pt x="3922" y="559"/>
                    <a:pt x="4520" y="389"/>
                  </a:cubicBezTo>
                  <a:cubicBezTo>
                    <a:pt x="5056" y="244"/>
                    <a:pt x="5605" y="167"/>
                    <a:pt x="6158" y="167"/>
                  </a:cubicBezTo>
                  <a:cubicBezTo>
                    <a:pt x="6278" y="167"/>
                    <a:pt x="6398" y="171"/>
                    <a:pt x="6518" y="178"/>
                  </a:cubicBezTo>
                  <a:cubicBezTo>
                    <a:pt x="7904" y="219"/>
                    <a:pt x="9175" y="708"/>
                    <a:pt x="10113" y="1442"/>
                  </a:cubicBezTo>
                  <a:cubicBezTo>
                    <a:pt x="11044" y="2176"/>
                    <a:pt x="11628" y="3101"/>
                    <a:pt x="12009" y="3896"/>
                  </a:cubicBezTo>
                  <a:cubicBezTo>
                    <a:pt x="12301" y="4535"/>
                    <a:pt x="12532" y="5201"/>
                    <a:pt x="12688" y="5887"/>
                  </a:cubicBezTo>
                  <a:cubicBezTo>
                    <a:pt x="12743" y="6132"/>
                    <a:pt x="12777" y="6322"/>
                    <a:pt x="12797" y="6451"/>
                  </a:cubicBezTo>
                  <a:cubicBezTo>
                    <a:pt x="12804" y="6519"/>
                    <a:pt x="12817" y="6580"/>
                    <a:pt x="12838" y="6648"/>
                  </a:cubicBezTo>
                  <a:cubicBezTo>
                    <a:pt x="12851" y="6580"/>
                    <a:pt x="12851" y="6512"/>
                    <a:pt x="12838" y="6444"/>
                  </a:cubicBezTo>
                  <a:cubicBezTo>
                    <a:pt x="12824" y="6315"/>
                    <a:pt x="12797" y="6118"/>
                    <a:pt x="12756" y="5873"/>
                  </a:cubicBezTo>
                  <a:cubicBezTo>
                    <a:pt x="12620" y="5173"/>
                    <a:pt x="12410" y="4494"/>
                    <a:pt x="12117" y="3848"/>
                  </a:cubicBezTo>
                  <a:cubicBezTo>
                    <a:pt x="11751" y="3033"/>
                    <a:pt x="11166" y="2081"/>
                    <a:pt x="10215" y="1320"/>
                  </a:cubicBezTo>
                  <a:cubicBezTo>
                    <a:pt x="9270" y="545"/>
                    <a:pt x="7938" y="49"/>
                    <a:pt x="6524" y="8"/>
                  </a:cubicBezTo>
                  <a:cubicBezTo>
                    <a:pt x="6417" y="3"/>
                    <a:pt x="6310" y="0"/>
                    <a:pt x="6202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32"/>
          <p:cNvSpPr/>
          <p:nvPr/>
        </p:nvSpPr>
        <p:spPr>
          <a:xfrm>
            <a:off x="6804510" y="3036152"/>
            <a:ext cx="91515" cy="88948"/>
          </a:xfrm>
          <a:custGeom>
            <a:rect b="b" l="l" r="r" t="t"/>
            <a:pathLst>
              <a:path extrusionOk="0" h="4262" w="4385">
                <a:moveTo>
                  <a:pt x="2196" y="1"/>
                </a:moveTo>
                <a:cubicBezTo>
                  <a:pt x="979" y="1"/>
                  <a:pt x="1" y="952"/>
                  <a:pt x="1" y="2128"/>
                </a:cubicBezTo>
                <a:cubicBezTo>
                  <a:pt x="1" y="3311"/>
                  <a:pt x="979" y="4262"/>
                  <a:pt x="2196" y="4262"/>
                </a:cubicBezTo>
                <a:cubicBezTo>
                  <a:pt x="3405" y="4262"/>
                  <a:pt x="4384" y="3311"/>
                  <a:pt x="4384" y="2128"/>
                </a:cubicBezTo>
                <a:cubicBezTo>
                  <a:pt x="4384" y="952"/>
                  <a:pt x="3405" y="1"/>
                  <a:pt x="2196" y="1"/>
                </a:cubicBezTo>
                <a:close/>
              </a:path>
            </a:pathLst>
          </a:custGeom>
          <a:solidFill>
            <a:srgbClr val="DAE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32"/>
          <p:cNvSpPr/>
          <p:nvPr/>
        </p:nvSpPr>
        <p:spPr>
          <a:xfrm>
            <a:off x="6848900" y="3076869"/>
            <a:ext cx="3569" cy="96461"/>
          </a:xfrm>
          <a:custGeom>
            <a:rect b="b" l="l" r="r" t="t"/>
            <a:pathLst>
              <a:path extrusionOk="0" h="4622" w="171">
                <a:moveTo>
                  <a:pt x="82" y="0"/>
                </a:moveTo>
                <a:cubicBezTo>
                  <a:pt x="35" y="0"/>
                  <a:pt x="1" y="1033"/>
                  <a:pt x="1" y="2311"/>
                </a:cubicBezTo>
                <a:cubicBezTo>
                  <a:pt x="1" y="3589"/>
                  <a:pt x="35" y="4622"/>
                  <a:pt x="82" y="4622"/>
                </a:cubicBezTo>
                <a:cubicBezTo>
                  <a:pt x="130" y="4622"/>
                  <a:pt x="171" y="3589"/>
                  <a:pt x="171" y="2311"/>
                </a:cubicBezTo>
                <a:cubicBezTo>
                  <a:pt x="171" y="1033"/>
                  <a:pt x="130" y="0"/>
                  <a:pt x="82" y="0"/>
                </a:cubicBezTo>
                <a:close/>
              </a:path>
            </a:pathLst>
          </a:custGeom>
          <a:solidFill>
            <a:srgbClr val="1D25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32"/>
          <p:cNvSpPr/>
          <p:nvPr/>
        </p:nvSpPr>
        <p:spPr>
          <a:xfrm>
            <a:off x="6850173" y="3084862"/>
            <a:ext cx="14630" cy="17155"/>
          </a:xfrm>
          <a:custGeom>
            <a:rect b="b" l="l" r="r" t="t"/>
            <a:pathLst>
              <a:path extrusionOk="0" h="822" w="701">
                <a:moveTo>
                  <a:pt x="648" y="0"/>
                </a:moveTo>
                <a:cubicBezTo>
                  <a:pt x="596" y="0"/>
                  <a:pt x="441" y="154"/>
                  <a:pt x="280" y="358"/>
                </a:cubicBezTo>
                <a:cubicBezTo>
                  <a:pt x="110" y="589"/>
                  <a:pt x="1" y="793"/>
                  <a:pt x="42" y="820"/>
                </a:cubicBezTo>
                <a:cubicBezTo>
                  <a:pt x="44" y="821"/>
                  <a:pt x="47" y="822"/>
                  <a:pt x="50" y="822"/>
                </a:cubicBezTo>
                <a:cubicBezTo>
                  <a:pt x="102" y="822"/>
                  <a:pt x="256" y="671"/>
                  <a:pt x="422" y="460"/>
                </a:cubicBezTo>
                <a:cubicBezTo>
                  <a:pt x="592" y="236"/>
                  <a:pt x="701" y="32"/>
                  <a:pt x="660" y="5"/>
                </a:cubicBezTo>
                <a:cubicBezTo>
                  <a:pt x="657" y="2"/>
                  <a:pt x="653" y="0"/>
                  <a:pt x="648" y="0"/>
                </a:cubicBezTo>
                <a:close/>
              </a:path>
            </a:pathLst>
          </a:custGeom>
          <a:solidFill>
            <a:srgbClr val="1D25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2" name="Google Shape;1722;p32"/>
          <p:cNvGrpSpPr/>
          <p:nvPr/>
        </p:nvGrpSpPr>
        <p:grpSpPr>
          <a:xfrm>
            <a:off x="4851349" y="3081252"/>
            <a:ext cx="141999" cy="213062"/>
            <a:chOff x="4851349" y="3081252"/>
            <a:chExt cx="141999" cy="213062"/>
          </a:xfrm>
        </p:grpSpPr>
        <p:sp>
          <p:nvSpPr>
            <p:cNvPr id="1723" name="Google Shape;1723;p32"/>
            <p:cNvSpPr/>
            <p:nvPr/>
          </p:nvSpPr>
          <p:spPr>
            <a:xfrm>
              <a:off x="4851349" y="3081252"/>
              <a:ext cx="141999" cy="138180"/>
            </a:xfrm>
            <a:custGeom>
              <a:rect b="b" l="l" r="r" t="t"/>
              <a:pathLst>
                <a:path extrusionOk="0" h="6621" w="6804">
                  <a:moveTo>
                    <a:pt x="3405" y="1"/>
                  </a:moveTo>
                  <a:cubicBezTo>
                    <a:pt x="1523" y="1"/>
                    <a:pt x="0" y="1483"/>
                    <a:pt x="0" y="3311"/>
                  </a:cubicBezTo>
                  <a:cubicBezTo>
                    <a:pt x="0" y="5139"/>
                    <a:pt x="1523" y="6620"/>
                    <a:pt x="3405" y="6620"/>
                  </a:cubicBezTo>
                  <a:cubicBezTo>
                    <a:pt x="5281" y="6620"/>
                    <a:pt x="6803" y="5139"/>
                    <a:pt x="6803" y="3311"/>
                  </a:cubicBezTo>
                  <a:cubicBezTo>
                    <a:pt x="6803" y="1483"/>
                    <a:pt x="5281" y="1"/>
                    <a:pt x="3405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4921117" y="3144509"/>
              <a:ext cx="3569" cy="149805"/>
            </a:xfrm>
            <a:custGeom>
              <a:rect b="b" l="l" r="r" t="t"/>
              <a:pathLst>
                <a:path extrusionOk="0" h="7178" w="171">
                  <a:moveTo>
                    <a:pt x="83" y="1"/>
                  </a:moveTo>
                  <a:cubicBezTo>
                    <a:pt x="42" y="1"/>
                    <a:pt x="1" y="1612"/>
                    <a:pt x="1" y="3589"/>
                  </a:cubicBezTo>
                  <a:cubicBezTo>
                    <a:pt x="1" y="5567"/>
                    <a:pt x="35" y="7178"/>
                    <a:pt x="83" y="7178"/>
                  </a:cubicBezTo>
                  <a:cubicBezTo>
                    <a:pt x="130" y="7178"/>
                    <a:pt x="171" y="5567"/>
                    <a:pt x="171" y="3589"/>
                  </a:cubicBezTo>
                  <a:cubicBezTo>
                    <a:pt x="171" y="1612"/>
                    <a:pt x="130" y="1"/>
                    <a:pt x="83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4922683" y="3156968"/>
              <a:ext cx="21726" cy="26359"/>
            </a:xfrm>
            <a:custGeom>
              <a:rect b="b" l="l" r="r" t="t"/>
              <a:pathLst>
                <a:path extrusionOk="0" h="1263" w="1041">
                  <a:moveTo>
                    <a:pt x="993" y="0"/>
                  </a:moveTo>
                  <a:cubicBezTo>
                    <a:pt x="941" y="0"/>
                    <a:pt x="701" y="250"/>
                    <a:pt x="449" y="580"/>
                  </a:cubicBezTo>
                  <a:cubicBezTo>
                    <a:pt x="184" y="933"/>
                    <a:pt x="1" y="1232"/>
                    <a:pt x="42" y="1259"/>
                  </a:cubicBezTo>
                  <a:cubicBezTo>
                    <a:pt x="44" y="1261"/>
                    <a:pt x="47" y="1262"/>
                    <a:pt x="51" y="1262"/>
                  </a:cubicBezTo>
                  <a:cubicBezTo>
                    <a:pt x="111" y="1262"/>
                    <a:pt x="342" y="1008"/>
                    <a:pt x="592" y="682"/>
                  </a:cubicBezTo>
                  <a:cubicBezTo>
                    <a:pt x="857" y="335"/>
                    <a:pt x="1041" y="29"/>
                    <a:pt x="1000" y="2"/>
                  </a:cubicBezTo>
                  <a:cubicBezTo>
                    <a:pt x="998" y="1"/>
                    <a:pt x="996" y="0"/>
                    <a:pt x="99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6" name="Google Shape;1726;p32"/>
          <p:cNvGrpSpPr/>
          <p:nvPr/>
        </p:nvGrpSpPr>
        <p:grpSpPr>
          <a:xfrm>
            <a:off x="6951309" y="2290968"/>
            <a:ext cx="141999" cy="212916"/>
            <a:chOff x="6951309" y="2290968"/>
            <a:chExt cx="141999" cy="212916"/>
          </a:xfrm>
        </p:grpSpPr>
        <p:sp>
          <p:nvSpPr>
            <p:cNvPr id="1727" name="Google Shape;1727;p32"/>
            <p:cNvSpPr/>
            <p:nvPr/>
          </p:nvSpPr>
          <p:spPr>
            <a:xfrm>
              <a:off x="6951309" y="2290968"/>
              <a:ext cx="141999" cy="138180"/>
            </a:xfrm>
            <a:custGeom>
              <a:rect b="b" l="l" r="r" t="t"/>
              <a:pathLst>
                <a:path extrusionOk="0" h="6621" w="6804">
                  <a:moveTo>
                    <a:pt x="3398" y="1"/>
                  </a:moveTo>
                  <a:cubicBezTo>
                    <a:pt x="1523" y="1"/>
                    <a:pt x="0" y="1482"/>
                    <a:pt x="0" y="3311"/>
                  </a:cubicBezTo>
                  <a:cubicBezTo>
                    <a:pt x="0" y="5139"/>
                    <a:pt x="1523" y="6620"/>
                    <a:pt x="3398" y="6620"/>
                  </a:cubicBezTo>
                  <a:cubicBezTo>
                    <a:pt x="5281" y="6620"/>
                    <a:pt x="6803" y="5139"/>
                    <a:pt x="6803" y="3311"/>
                  </a:cubicBezTo>
                  <a:cubicBezTo>
                    <a:pt x="6803" y="1482"/>
                    <a:pt x="5281" y="1"/>
                    <a:pt x="3398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7021098" y="2354225"/>
              <a:ext cx="3548" cy="149659"/>
            </a:xfrm>
            <a:custGeom>
              <a:rect b="b" l="l" r="r" t="t"/>
              <a:pathLst>
                <a:path extrusionOk="0" h="7171" w="170">
                  <a:moveTo>
                    <a:pt x="88" y="1"/>
                  </a:moveTo>
                  <a:cubicBezTo>
                    <a:pt x="41" y="1"/>
                    <a:pt x="0" y="1605"/>
                    <a:pt x="0" y="3589"/>
                  </a:cubicBezTo>
                  <a:cubicBezTo>
                    <a:pt x="0" y="5567"/>
                    <a:pt x="41" y="7171"/>
                    <a:pt x="88" y="7171"/>
                  </a:cubicBezTo>
                  <a:cubicBezTo>
                    <a:pt x="129" y="7171"/>
                    <a:pt x="170" y="5567"/>
                    <a:pt x="170" y="3589"/>
                  </a:cubicBezTo>
                  <a:cubicBezTo>
                    <a:pt x="170" y="1605"/>
                    <a:pt x="129" y="1"/>
                    <a:pt x="88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7022518" y="2366663"/>
              <a:ext cx="21705" cy="26359"/>
            </a:xfrm>
            <a:custGeom>
              <a:rect b="b" l="l" r="r" t="t"/>
              <a:pathLst>
                <a:path extrusionOk="0" h="1263" w="1040">
                  <a:moveTo>
                    <a:pt x="997" y="0"/>
                  </a:moveTo>
                  <a:cubicBezTo>
                    <a:pt x="937" y="0"/>
                    <a:pt x="705" y="254"/>
                    <a:pt x="455" y="581"/>
                  </a:cubicBezTo>
                  <a:cubicBezTo>
                    <a:pt x="190" y="934"/>
                    <a:pt x="0" y="1240"/>
                    <a:pt x="41" y="1260"/>
                  </a:cubicBezTo>
                  <a:cubicBezTo>
                    <a:pt x="43" y="1262"/>
                    <a:pt x="45" y="1262"/>
                    <a:pt x="48" y="1262"/>
                  </a:cubicBezTo>
                  <a:cubicBezTo>
                    <a:pt x="105" y="1262"/>
                    <a:pt x="339" y="1012"/>
                    <a:pt x="591" y="683"/>
                  </a:cubicBezTo>
                  <a:cubicBezTo>
                    <a:pt x="856" y="336"/>
                    <a:pt x="1040" y="30"/>
                    <a:pt x="1006" y="3"/>
                  </a:cubicBezTo>
                  <a:cubicBezTo>
                    <a:pt x="1003" y="1"/>
                    <a:pt x="1000" y="0"/>
                    <a:pt x="997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32"/>
          <p:cNvGrpSpPr/>
          <p:nvPr/>
        </p:nvGrpSpPr>
        <p:grpSpPr>
          <a:xfrm>
            <a:off x="7302343" y="1674009"/>
            <a:ext cx="258287" cy="211497"/>
            <a:chOff x="7302343" y="1674009"/>
            <a:chExt cx="258287" cy="211497"/>
          </a:xfrm>
        </p:grpSpPr>
        <p:sp>
          <p:nvSpPr>
            <p:cNvPr id="1731" name="Google Shape;1731;p32"/>
            <p:cNvSpPr/>
            <p:nvPr/>
          </p:nvSpPr>
          <p:spPr>
            <a:xfrm>
              <a:off x="7559774" y="1883356"/>
              <a:ext cx="856" cy="1148"/>
            </a:xfrm>
            <a:custGeom>
              <a:rect b="b" l="l" r="r" t="t"/>
              <a:pathLst>
                <a:path extrusionOk="0" h="55" w="41">
                  <a:moveTo>
                    <a:pt x="41" y="0"/>
                  </a:moveTo>
                  <a:cubicBezTo>
                    <a:pt x="27" y="21"/>
                    <a:pt x="14" y="41"/>
                    <a:pt x="0" y="55"/>
                  </a:cubicBezTo>
                  <a:cubicBezTo>
                    <a:pt x="7" y="55"/>
                    <a:pt x="14" y="55"/>
                    <a:pt x="21" y="48"/>
                  </a:cubicBezTo>
                  <a:cubicBezTo>
                    <a:pt x="34" y="41"/>
                    <a:pt x="34" y="21"/>
                    <a:pt x="41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7558626" y="1884483"/>
              <a:ext cx="1169" cy="1023"/>
            </a:xfrm>
            <a:custGeom>
              <a:rect b="b" l="l" r="r" t="t"/>
              <a:pathLst>
                <a:path extrusionOk="0" h="49" w="56">
                  <a:moveTo>
                    <a:pt x="55" y="1"/>
                  </a:moveTo>
                  <a:cubicBezTo>
                    <a:pt x="42" y="14"/>
                    <a:pt x="21" y="14"/>
                    <a:pt x="1" y="21"/>
                  </a:cubicBezTo>
                  <a:lnTo>
                    <a:pt x="1" y="35"/>
                  </a:lnTo>
                  <a:lnTo>
                    <a:pt x="28" y="48"/>
                  </a:lnTo>
                  <a:cubicBezTo>
                    <a:pt x="35" y="35"/>
                    <a:pt x="48" y="21"/>
                    <a:pt x="55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7302343" y="1674009"/>
              <a:ext cx="83417" cy="81143"/>
            </a:xfrm>
            <a:custGeom>
              <a:rect b="b" l="l" r="r" t="t"/>
              <a:pathLst>
                <a:path extrusionOk="0" h="3888" w="3997">
                  <a:moveTo>
                    <a:pt x="1998" y="1"/>
                  </a:moveTo>
                  <a:cubicBezTo>
                    <a:pt x="898" y="1"/>
                    <a:pt x="0" y="870"/>
                    <a:pt x="0" y="1944"/>
                  </a:cubicBezTo>
                  <a:cubicBezTo>
                    <a:pt x="0" y="3018"/>
                    <a:pt x="898" y="3888"/>
                    <a:pt x="1998" y="3888"/>
                  </a:cubicBezTo>
                  <a:cubicBezTo>
                    <a:pt x="3099" y="3888"/>
                    <a:pt x="3996" y="3018"/>
                    <a:pt x="3996" y="1944"/>
                  </a:cubicBezTo>
                  <a:cubicBezTo>
                    <a:pt x="3996" y="870"/>
                    <a:pt x="3099" y="1"/>
                    <a:pt x="1998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7342622" y="1711178"/>
              <a:ext cx="3569" cy="87946"/>
            </a:xfrm>
            <a:custGeom>
              <a:rect b="b" l="l" r="r" t="t"/>
              <a:pathLst>
                <a:path extrusionOk="0" h="4214" w="171">
                  <a:moveTo>
                    <a:pt x="82" y="0"/>
                  </a:moveTo>
                  <a:cubicBezTo>
                    <a:pt x="35" y="0"/>
                    <a:pt x="1" y="945"/>
                    <a:pt x="1" y="2107"/>
                  </a:cubicBezTo>
                  <a:cubicBezTo>
                    <a:pt x="1" y="3269"/>
                    <a:pt x="35" y="4214"/>
                    <a:pt x="82" y="4214"/>
                  </a:cubicBezTo>
                  <a:cubicBezTo>
                    <a:pt x="130" y="4214"/>
                    <a:pt x="170" y="3269"/>
                    <a:pt x="170" y="2107"/>
                  </a:cubicBezTo>
                  <a:cubicBezTo>
                    <a:pt x="170" y="945"/>
                    <a:pt x="130" y="0"/>
                    <a:pt x="8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7343895" y="1718336"/>
              <a:ext cx="13357" cy="15757"/>
            </a:xfrm>
            <a:custGeom>
              <a:rect b="b" l="l" r="r" t="t"/>
              <a:pathLst>
                <a:path extrusionOk="0" h="755" w="640">
                  <a:moveTo>
                    <a:pt x="593" y="0"/>
                  </a:moveTo>
                  <a:cubicBezTo>
                    <a:pt x="539" y="0"/>
                    <a:pt x="396" y="137"/>
                    <a:pt x="252" y="330"/>
                  </a:cubicBezTo>
                  <a:cubicBezTo>
                    <a:pt x="96" y="541"/>
                    <a:pt x="1" y="724"/>
                    <a:pt x="41" y="751"/>
                  </a:cubicBezTo>
                  <a:cubicBezTo>
                    <a:pt x="44" y="754"/>
                    <a:pt x="48" y="755"/>
                    <a:pt x="53" y="755"/>
                  </a:cubicBezTo>
                  <a:cubicBezTo>
                    <a:pt x="102" y="755"/>
                    <a:pt x="245" y="625"/>
                    <a:pt x="388" y="432"/>
                  </a:cubicBezTo>
                  <a:cubicBezTo>
                    <a:pt x="544" y="221"/>
                    <a:pt x="640" y="38"/>
                    <a:pt x="606" y="4"/>
                  </a:cubicBezTo>
                  <a:cubicBezTo>
                    <a:pt x="602" y="1"/>
                    <a:pt x="598" y="0"/>
                    <a:pt x="59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6" name="Google Shape;1736;p32"/>
          <p:cNvGrpSpPr/>
          <p:nvPr/>
        </p:nvGrpSpPr>
        <p:grpSpPr>
          <a:xfrm>
            <a:off x="7611385" y="3954515"/>
            <a:ext cx="83292" cy="125116"/>
            <a:chOff x="7611385" y="3954515"/>
            <a:chExt cx="83292" cy="125116"/>
          </a:xfrm>
        </p:grpSpPr>
        <p:sp>
          <p:nvSpPr>
            <p:cNvPr id="1737" name="Google Shape;1737;p32"/>
            <p:cNvSpPr/>
            <p:nvPr/>
          </p:nvSpPr>
          <p:spPr>
            <a:xfrm>
              <a:off x="7611385" y="3954515"/>
              <a:ext cx="83292" cy="81143"/>
            </a:xfrm>
            <a:custGeom>
              <a:rect b="b" l="l" r="r" t="t"/>
              <a:pathLst>
                <a:path extrusionOk="0" h="3888" w="3991">
                  <a:moveTo>
                    <a:pt x="1992" y="1"/>
                  </a:moveTo>
                  <a:cubicBezTo>
                    <a:pt x="891" y="1"/>
                    <a:pt x="1" y="871"/>
                    <a:pt x="1" y="1944"/>
                  </a:cubicBezTo>
                  <a:cubicBezTo>
                    <a:pt x="1" y="3018"/>
                    <a:pt x="891" y="3888"/>
                    <a:pt x="1992" y="3888"/>
                  </a:cubicBezTo>
                  <a:cubicBezTo>
                    <a:pt x="3100" y="3888"/>
                    <a:pt x="3990" y="3018"/>
                    <a:pt x="3990" y="1944"/>
                  </a:cubicBezTo>
                  <a:cubicBezTo>
                    <a:pt x="3990" y="871"/>
                    <a:pt x="3100" y="1"/>
                    <a:pt x="1992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7651539" y="3991685"/>
              <a:ext cx="3569" cy="87946"/>
            </a:xfrm>
            <a:custGeom>
              <a:rect b="b" l="l" r="r" t="t"/>
              <a:pathLst>
                <a:path extrusionOk="0" h="4214" w="171">
                  <a:moveTo>
                    <a:pt x="88" y="0"/>
                  </a:moveTo>
                  <a:cubicBezTo>
                    <a:pt x="41" y="0"/>
                    <a:pt x="0" y="945"/>
                    <a:pt x="0" y="2107"/>
                  </a:cubicBezTo>
                  <a:cubicBezTo>
                    <a:pt x="0" y="3269"/>
                    <a:pt x="41" y="4214"/>
                    <a:pt x="88" y="4214"/>
                  </a:cubicBezTo>
                  <a:cubicBezTo>
                    <a:pt x="136" y="4214"/>
                    <a:pt x="170" y="3276"/>
                    <a:pt x="170" y="2107"/>
                  </a:cubicBezTo>
                  <a:cubicBezTo>
                    <a:pt x="170" y="945"/>
                    <a:pt x="136" y="0"/>
                    <a:pt x="88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7652812" y="3998989"/>
              <a:ext cx="13482" cy="15757"/>
            </a:xfrm>
            <a:custGeom>
              <a:rect b="b" l="l" r="r" t="t"/>
              <a:pathLst>
                <a:path extrusionOk="0" h="755" w="646">
                  <a:moveTo>
                    <a:pt x="594" y="0"/>
                  </a:moveTo>
                  <a:cubicBezTo>
                    <a:pt x="545" y="0"/>
                    <a:pt x="402" y="130"/>
                    <a:pt x="259" y="323"/>
                  </a:cubicBezTo>
                  <a:cubicBezTo>
                    <a:pt x="102" y="534"/>
                    <a:pt x="0" y="724"/>
                    <a:pt x="41" y="751"/>
                  </a:cubicBezTo>
                  <a:cubicBezTo>
                    <a:pt x="44" y="753"/>
                    <a:pt x="49" y="754"/>
                    <a:pt x="53" y="754"/>
                  </a:cubicBezTo>
                  <a:cubicBezTo>
                    <a:pt x="108" y="754"/>
                    <a:pt x="251" y="618"/>
                    <a:pt x="394" y="425"/>
                  </a:cubicBezTo>
                  <a:cubicBezTo>
                    <a:pt x="551" y="221"/>
                    <a:pt x="646" y="31"/>
                    <a:pt x="605" y="4"/>
                  </a:cubicBezTo>
                  <a:cubicBezTo>
                    <a:pt x="602" y="1"/>
                    <a:pt x="598" y="0"/>
                    <a:pt x="59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0" name="Google Shape;1740;p32"/>
          <p:cNvGrpSpPr/>
          <p:nvPr/>
        </p:nvGrpSpPr>
        <p:grpSpPr>
          <a:xfrm>
            <a:off x="3680813" y="3411728"/>
            <a:ext cx="83417" cy="125116"/>
            <a:chOff x="3680813" y="3411728"/>
            <a:chExt cx="83417" cy="125116"/>
          </a:xfrm>
        </p:grpSpPr>
        <p:sp>
          <p:nvSpPr>
            <p:cNvPr id="1741" name="Google Shape;1741;p32"/>
            <p:cNvSpPr/>
            <p:nvPr/>
          </p:nvSpPr>
          <p:spPr>
            <a:xfrm>
              <a:off x="3680813" y="3411728"/>
              <a:ext cx="83417" cy="81143"/>
            </a:xfrm>
            <a:custGeom>
              <a:rect b="b" l="l" r="r" t="t"/>
              <a:pathLst>
                <a:path extrusionOk="0" h="3888" w="3997">
                  <a:moveTo>
                    <a:pt x="1998" y="1"/>
                  </a:moveTo>
                  <a:cubicBezTo>
                    <a:pt x="897" y="1"/>
                    <a:pt x="0" y="870"/>
                    <a:pt x="0" y="1944"/>
                  </a:cubicBezTo>
                  <a:cubicBezTo>
                    <a:pt x="0" y="3018"/>
                    <a:pt x="897" y="3888"/>
                    <a:pt x="1998" y="3888"/>
                  </a:cubicBezTo>
                  <a:cubicBezTo>
                    <a:pt x="3099" y="3888"/>
                    <a:pt x="3996" y="3018"/>
                    <a:pt x="3996" y="1944"/>
                  </a:cubicBezTo>
                  <a:cubicBezTo>
                    <a:pt x="3996" y="870"/>
                    <a:pt x="3099" y="1"/>
                    <a:pt x="1998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3721092" y="3448898"/>
              <a:ext cx="3569" cy="87946"/>
            </a:xfrm>
            <a:custGeom>
              <a:rect b="b" l="l" r="r" t="t"/>
              <a:pathLst>
                <a:path extrusionOk="0" h="4214" w="171">
                  <a:moveTo>
                    <a:pt x="82" y="0"/>
                  </a:moveTo>
                  <a:cubicBezTo>
                    <a:pt x="34" y="0"/>
                    <a:pt x="0" y="945"/>
                    <a:pt x="0" y="2107"/>
                  </a:cubicBezTo>
                  <a:cubicBezTo>
                    <a:pt x="0" y="3269"/>
                    <a:pt x="34" y="4214"/>
                    <a:pt x="82" y="4214"/>
                  </a:cubicBezTo>
                  <a:cubicBezTo>
                    <a:pt x="129" y="4214"/>
                    <a:pt x="170" y="3269"/>
                    <a:pt x="170" y="2107"/>
                  </a:cubicBezTo>
                  <a:cubicBezTo>
                    <a:pt x="170" y="945"/>
                    <a:pt x="129" y="0"/>
                    <a:pt x="8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3722365" y="3456056"/>
              <a:ext cx="13357" cy="15757"/>
            </a:xfrm>
            <a:custGeom>
              <a:rect b="b" l="l" r="r" t="t"/>
              <a:pathLst>
                <a:path extrusionOk="0" h="755" w="640">
                  <a:moveTo>
                    <a:pt x="593" y="0"/>
                  </a:moveTo>
                  <a:cubicBezTo>
                    <a:pt x="539" y="0"/>
                    <a:pt x="395" y="136"/>
                    <a:pt x="252" y="330"/>
                  </a:cubicBezTo>
                  <a:cubicBezTo>
                    <a:pt x="96" y="534"/>
                    <a:pt x="0" y="724"/>
                    <a:pt x="41" y="751"/>
                  </a:cubicBezTo>
                  <a:cubicBezTo>
                    <a:pt x="44" y="753"/>
                    <a:pt x="48" y="755"/>
                    <a:pt x="52" y="755"/>
                  </a:cubicBezTo>
                  <a:cubicBezTo>
                    <a:pt x="101" y="755"/>
                    <a:pt x="244" y="619"/>
                    <a:pt x="388" y="432"/>
                  </a:cubicBezTo>
                  <a:cubicBezTo>
                    <a:pt x="544" y="221"/>
                    <a:pt x="639" y="31"/>
                    <a:pt x="605" y="4"/>
                  </a:cubicBezTo>
                  <a:cubicBezTo>
                    <a:pt x="602" y="1"/>
                    <a:pt x="598" y="0"/>
                    <a:pt x="59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32"/>
          <p:cNvGrpSpPr/>
          <p:nvPr/>
        </p:nvGrpSpPr>
        <p:grpSpPr>
          <a:xfrm>
            <a:off x="5486047" y="3666029"/>
            <a:ext cx="80433" cy="218300"/>
            <a:chOff x="5486047" y="3666029"/>
            <a:chExt cx="80433" cy="218300"/>
          </a:xfrm>
        </p:grpSpPr>
        <p:sp>
          <p:nvSpPr>
            <p:cNvPr id="1745" name="Google Shape;1745;p32"/>
            <p:cNvSpPr/>
            <p:nvPr/>
          </p:nvSpPr>
          <p:spPr>
            <a:xfrm>
              <a:off x="5486047" y="3666029"/>
              <a:ext cx="80433" cy="141165"/>
            </a:xfrm>
            <a:custGeom>
              <a:rect b="b" l="l" r="r" t="t"/>
              <a:pathLst>
                <a:path extrusionOk="0" h="6764" w="3854">
                  <a:moveTo>
                    <a:pt x="2338" y="1"/>
                  </a:moveTo>
                  <a:lnTo>
                    <a:pt x="2738" y="98"/>
                  </a:lnTo>
                  <a:lnTo>
                    <a:pt x="2738" y="98"/>
                  </a:lnTo>
                  <a:cubicBezTo>
                    <a:pt x="2511" y="46"/>
                    <a:pt x="2252" y="7"/>
                    <a:pt x="1997" y="7"/>
                  </a:cubicBezTo>
                  <a:cubicBezTo>
                    <a:pt x="1697" y="7"/>
                    <a:pt x="1402" y="61"/>
                    <a:pt x="1169" y="211"/>
                  </a:cubicBezTo>
                  <a:cubicBezTo>
                    <a:pt x="707" y="531"/>
                    <a:pt x="367" y="993"/>
                    <a:pt x="211" y="1523"/>
                  </a:cubicBezTo>
                  <a:cubicBezTo>
                    <a:pt x="0" y="2209"/>
                    <a:pt x="34" y="2943"/>
                    <a:pt x="313" y="3603"/>
                  </a:cubicBezTo>
                  <a:cubicBezTo>
                    <a:pt x="476" y="3990"/>
                    <a:pt x="727" y="4364"/>
                    <a:pt x="761" y="4785"/>
                  </a:cubicBezTo>
                  <a:cubicBezTo>
                    <a:pt x="775" y="4975"/>
                    <a:pt x="748" y="5172"/>
                    <a:pt x="748" y="5363"/>
                  </a:cubicBezTo>
                  <a:cubicBezTo>
                    <a:pt x="748" y="6029"/>
                    <a:pt x="1230" y="6742"/>
                    <a:pt x="1910" y="6763"/>
                  </a:cubicBezTo>
                  <a:cubicBezTo>
                    <a:pt x="1921" y="6763"/>
                    <a:pt x="1932" y="6763"/>
                    <a:pt x="1944" y="6763"/>
                  </a:cubicBezTo>
                  <a:cubicBezTo>
                    <a:pt x="2352" y="6763"/>
                    <a:pt x="2720" y="6524"/>
                    <a:pt x="3004" y="6239"/>
                  </a:cubicBezTo>
                  <a:cubicBezTo>
                    <a:pt x="3378" y="5866"/>
                    <a:pt x="3663" y="5390"/>
                    <a:pt x="3697" y="4873"/>
                  </a:cubicBezTo>
                  <a:cubicBezTo>
                    <a:pt x="3725" y="4323"/>
                    <a:pt x="3466" y="3786"/>
                    <a:pt x="3521" y="3242"/>
                  </a:cubicBezTo>
                  <a:cubicBezTo>
                    <a:pt x="3548" y="2950"/>
                    <a:pt x="3657" y="2672"/>
                    <a:pt x="3725" y="2393"/>
                  </a:cubicBezTo>
                  <a:cubicBezTo>
                    <a:pt x="3854" y="1883"/>
                    <a:pt x="3840" y="1326"/>
                    <a:pt x="3602" y="857"/>
                  </a:cubicBezTo>
                  <a:cubicBezTo>
                    <a:pt x="3364" y="388"/>
                    <a:pt x="2875" y="21"/>
                    <a:pt x="2338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5527892" y="3734671"/>
              <a:ext cx="3569" cy="149659"/>
            </a:xfrm>
            <a:custGeom>
              <a:rect b="b" l="l" r="r" t="t"/>
              <a:pathLst>
                <a:path extrusionOk="0" h="7171" w="171">
                  <a:moveTo>
                    <a:pt x="82" y="1"/>
                  </a:moveTo>
                  <a:cubicBezTo>
                    <a:pt x="41" y="1"/>
                    <a:pt x="0" y="1605"/>
                    <a:pt x="0" y="3582"/>
                  </a:cubicBezTo>
                  <a:cubicBezTo>
                    <a:pt x="0" y="5560"/>
                    <a:pt x="34" y="7171"/>
                    <a:pt x="82" y="7171"/>
                  </a:cubicBezTo>
                  <a:cubicBezTo>
                    <a:pt x="129" y="7171"/>
                    <a:pt x="170" y="5560"/>
                    <a:pt x="170" y="3582"/>
                  </a:cubicBezTo>
                  <a:cubicBezTo>
                    <a:pt x="170" y="1605"/>
                    <a:pt x="129" y="1"/>
                    <a:pt x="82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5529436" y="3746984"/>
              <a:ext cx="21726" cy="26484"/>
            </a:xfrm>
            <a:custGeom>
              <a:rect b="b" l="l" r="r" t="t"/>
              <a:pathLst>
                <a:path extrusionOk="0" h="1269" w="1041">
                  <a:moveTo>
                    <a:pt x="994" y="0"/>
                  </a:moveTo>
                  <a:cubicBezTo>
                    <a:pt x="942" y="0"/>
                    <a:pt x="702" y="256"/>
                    <a:pt x="449" y="587"/>
                  </a:cubicBezTo>
                  <a:cubicBezTo>
                    <a:pt x="184" y="933"/>
                    <a:pt x="1" y="1239"/>
                    <a:pt x="42" y="1266"/>
                  </a:cubicBezTo>
                  <a:cubicBezTo>
                    <a:pt x="44" y="1268"/>
                    <a:pt x="46" y="1268"/>
                    <a:pt x="49" y="1268"/>
                  </a:cubicBezTo>
                  <a:cubicBezTo>
                    <a:pt x="106" y="1268"/>
                    <a:pt x="340" y="1012"/>
                    <a:pt x="592" y="682"/>
                  </a:cubicBezTo>
                  <a:cubicBezTo>
                    <a:pt x="857" y="335"/>
                    <a:pt x="1041" y="29"/>
                    <a:pt x="1000" y="2"/>
                  </a:cubicBezTo>
                  <a:cubicBezTo>
                    <a:pt x="998" y="1"/>
                    <a:pt x="996" y="0"/>
                    <a:pt x="99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32"/>
          <p:cNvGrpSpPr/>
          <p:nvPr/>
        </p:nvGrpSpPr>
        <p:grpSpPr>
          <a:xfrm>
            <a:off x="6367805" y="1794700"/>
            <a:ext cx="80308" cy="218300"/>
            <a:chOff x="6367805" y="1794700"/>
            <a:chExt cx="80308" cy="218300"/>
          </a:xfrm>
        </p:grpSpPr>
        <p:sp>
          <p:nvSpPr>
            <p:cNvPr id="1749" name="Google Shape;1749;p32"/>
            <p:cNvSpPr/>
            <p:nvPr/>
          </p:nvSpPr>
          <p:spPr>
            <a:xfrm>
              <a:off x="6367805" y="1794700"/>
              <a:ext cx="80308" cy="141165"/>
            </a:xfrm>
            <a:custGeom>
              <a:rect b="b" l="l" r="r" t="t"/>
              <a:pathLst>
                <a:path extrusionOk="0" h="6764" w="3848">
                  <a:moveTo>
                    <a:pt x="2339" y="1"/>
                  </a:moveTo>
                  <a:lnTo>
                    <a:pt x="2739" y="98"/>
                  </a:lnTo>
                  <a:lnTo>
                    <a:pt x="2739" y="98"/>
                  </a:lnTo>
                  <a:cubicBezTo>
                    <a:pt x="2512" y="46"/>
                    <a:pt x="2253" y="7"/>
                    <a:pt x="1997" y="7"/>
                  </a:cubicBezTo>
                  <a:cubicBezTo>
                    <a:pt x="1696" y="7"/>
                    <a:pt x="1399" y="61"/>
                    <a:pt x="1163" y="212"/>
                  </a:cubicBezTo>
                  <a:cubicBezTo>
                    <a:pt x="701" y="531"/>
                    <a:pt x="368" y="993"/>
                    <a:pt x="212" y="1523"/>
                  </a:cubicBezTo>
                  <a:cubicBezTo>
                    <a:pt x="1" y="2210"/>
                    <a:pt x="35" y="2944"/>
                    <a:pt x="307" y="3603"/>
                  </a:cubicBezTo>
                  <a:cubicBezTo>
                    <a:pt x="470" y="3990"/>
                    <a:pt x="721" y="4364"/>
                    <a:pt x="762" y="4785"/>
                  </a:cubicBezTo>
                  <a:cubicBezTo>
                    <a:pt x="776" y="4976"/>
                    <a:pt x="748" y="5173"/>
                    <a:pt x="748" y="5363"/>
                  </a:cubicBezTo>
                  <a:cubicBezTo>
                    <a:pt x="748" y="6029"/>
                    <a:pt x="1224" y="6743"/>
                    <a:pt x="1911" y="6763"/>
                  </a:cubicBezTo>
                  <a:cubicBezTo>
                    <a:pt x="1921" y="6763"/>
                    <a:pt x="1932" y="6763"/>
                    <a:pt x="1943" y="6763"/>
                  </a:cubicBezTo>
                  <a:cubicBezTo>
                    <a:pt x="2345" y="6763"/>
                    <a:pt x="2720" y="6518"/>
                    <a:pt x="3005" y="6240"/>
                  </a:cubicBezTo>
                  <a:cubicBezTo>
                    <a:pt x="3378" y="5866"/>
                    <a:pt x="3664" y="5390"/>
                    <a:pt x="3691" y="4874"/>
                  </a:cubicBezTo>
                  <a:cubicBezTo>
                    <a:pt x="3725" y="4323"/>
                    <a:pt x="3467" y="3786"/>
                    <a:pt x="3514" y="3243"/>
                  </a:cubicBezTo>
                  <a:cubicBezTo>
                    <a:pt x="3542" y="2950"/>
                    <a:pt x="3657" y="2672"/>
                    <a:pt x="3725" y="2393"/>
                  </a:cubicBezTo>
                  <a:cubicBezTo>
                    <a:pt x="3847" y="1883"/>
                    <a:pt x="3841" y="1326"/>
                    <a:pt x="3603" y="857"/>
                  </a:cubicBezTo>
                  <a:cubicBezTo>
                    <a:pt x="3365" y="388"/>
                    <a:pt x="2876" y="21"/>
                    <a:pt x="2339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6409503" y="1863362"/>
              <a:ext cx="3569" cy="149638"/>
            </a:xfrm>
            <a:custGeom>
              <a:rect b="b" l="l" r="r" t="t"/>
              <a:pathLst>
                <a:path extrusionOk="0" h="7170" w="171">
                  <a:moveTo>
                    <a:pt x="89" y="0"/>
                  </a:moveTo>
                  <a:cubicBezTo>
                    <a:pt x="42" y="0"/>
                    <a:pt x="1" y="1604"/>
                    <a:pt x="1" y="3582"/>
                  </a:cubicBezTo>
                  <a:cubicBezTo>
                    <a:pt x="1" y="5559"/>
                    <a:pt x="42" y="7170"/>
                    <a:pt x="89" y="7170"/>
                  </a:cubicBezTo>
                  <a:cubicBezTo>
                    <a:pt x="137" y="7170"/>
                    <a:pt x="171" y="5559"/>
                    <a:pt x="171" y="3582"/>
                  </a:cubicBezTo>
                  <a:cubicBezTo>
                    <a:pt x="171" y="1604"/>
                    <a:pt x="137" y="0"/>
                    <a:pt x="89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6411068" y="1875655"/>
              <a:ext cx="21726" cy="26484"/>
            </a:xfrm>
            <a:custGeom>
              <a:rect b="b" l="l" r="r" t="t"/>
              <a:pathLst>
                <a:path extrusionOk="0" h="1269" w="1041">
                  <a:moveTo>
                    <a:pt x="999" y="1"/>
                  </a:moveTo>
                  <a:cubicBezTo>
                    <a:pt x="942" y="1"/>
                    <a:pt x="708" y="257"/>
                    <a:pt x="456" y="587"/>
                  </a:cubicBezTo>
                  <a:cubicBezTo>
                    <a:pt x="184" y="933"/>
                    <a:pt x="1" y="1239"/>
                    <a:pt x="41" y="1266"/>
                  </a:cubicBezTo>
                  <a:cubicBezTo>
                    <a:pt x="43" y="1268"/>
                    <a:pt x="46" y="1268"/>
                    <a:pt x="49" y="1268"/>
                  </a:cubicBezTo>
                  <a:cubicBezTo>
                    <a:pt x="105" y="1268"/>
                    <a:pt x="339" y="1012"/>
                    <a:pt x="592" y="682"/>
                  </a:cubicBezTo>
                  <a:cubicBezTo>
                    <a:pt x="857" y="335"/>
                    <a:pt x="1040" y="30"/>
                    <a:pt x="1006" y="2"/>
                  </a:cubicBezTo>
                  <a:cubicBezTo>
                    <a:pt x="1004" y="1"/>
                    <a:pt x="1002" y="1"/>
                    <a:pt x="999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2" name="Google Shape;1752;p32"/>
          <p:cNvGrpSpPr/>
          <p:nvPr/>
        </p:nvGrpSpPr>
        <p:grpSpPr>
          <a:xfrm>
            <a:off x="3812565" y="3466282"/>
            <a:ext cx="318434" cy="626121"/>
            <a:chOff x="3812565" y="3466282"/>
            <a:chExt cx="318434" cy="626121"/>
          </a:xfrm>
        </p:grpSpPr>
        <p:sp>
          <p:nvSpPr>
            <p:cNvPr id="1753" name="Google Shape;1753;p32"/>
            <p:cNvSpPr/>
            <p:nvPr/>
          </p:nvSpPr>
          <p:spPr>
            <a:xfrm>
              <a:off x="4124468" y="3492725"/>
              <a:ext cx="856" cy="730"/>
            </a:xfrm>
            <a:custGeom>
              <a:rect b="b" l="l" r="r" t="t"/>
              <a:pathLst>
                <a:path extrusionOk="0" h="35" w="41">
                  <a:moveTo>
                    <a:pt x="34" y="34"/>
                  </a:moveTo>
                  <a:cubicBezTo>
                    <a:pt x="34" y="20"/>
                    <a:pt x="34" y="7"/>
                    <a:pt x="41" y="0"/>
                  </a:cubicBezTo>
                  <a:cubicBezTo>
                    <a:pt x="27" y="0"/>
                    <a:pt x="14" y="0"/>
                    <a:pt x="0" y="0"/>
                  </a:cubicBezTo>
                  <a:cubicBezTo>
                    <a:pt x="0" y="7"/>
                    <a:pt x="14" y="14"/>
                    <a:pt x="20" y="27"/>
                  </a:cubicBezTo>
                  <a:cubicBezTo>
                    <a:pt x="27" y="27"/>
                    <a:pt x="27" y="27"/>
                    <a:pt x="34" y="34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4130562" y="4070678"/>
              <a:ext cx="438" cy="584"/>
            </a:xfrm>
            <a:custGeom>
              <a:rect b="b" l="l" r="r" t="t"/>
              <a:pathLst>
                <a:path extrusionOk="0" h="28" w="21">
                  <a:moveTo>
                    <a:pt x="7" y="28"/>
                  </a:moveTo>
                  <a:lnTo>
                    <a:pt x="21" y="21"/>
                  </a:lnTo>
                  <a:cubicBezTo>
                    <a:pt x="21" y="21"/>
                    <a:pt x="21" y="7"/>
                    <a:pt x="14" y="1"/>
                  </a:cubicBezTo>
                  <a:lnTo>
                    <a:pt x="0" y="7"/>
                  </a:lnTo>
                  <a:cubicBezTo>
                    <a:pt x="0" y="14"/>
                    <a:pt x="0" y="21"/>
                    <a:pt x="7" y="2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4109003" y="4071241"/>
              <a:ext cx="21851" cy="21162"/>
            </a:xfrm>
            <a:custGeom>
              <a:rect b="b" l="l" r="r" t="t"/>
              <a:pathLst>
                <a:path extrusionOk="0" h="1014" w="1047">
                  <a:moveTo>
                    <a:pt x="401" y="415"/>
                  </a:moveTo>
                  <a:cubicBezTo>
                    <a:pt x="293" y="531"/>
                    <a:pt x="191" y="646"/>
                    <a:pt x="95" y="775"/>
                  </a:cubicBezTo>
                  <a:cubicBezTo>
                    <a:pt x="48" y="850"/>
                    <a:pt x="14" y="925"/>
                    <a:pt x="0" y="1013"/>
                  </a:cubicBezTo>
                  <a:cubicBezTo>
                    <a:pt x="564" y="939"/>
                    <a:pt x="884" y="599"/>
                    <a:pt x="1040" y="75"/>
                  </a:cubicBezTo>
                  <a:cubicBezTo>
                    <a:pt x="1047" y="48"/>
                    <a:pt x="1047" y="21"/>
                    <a:pt x="1040" y="1"/>
                  </a:cubicBezTo>
                  <a:cubicBezTo>
                    <a:pt x="945" y="21"/>
                    <a:pt x="863" y="62"/>
                    <a:pt x="782" y="109"/>
                  </a:cubicBezTo>
                  <a:cubicBezTo>
                    <a:pt x="653" y="205"/>
                    <a:pt x="530" y="320"/>
                    <a:pt x="401" y="415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4117080" y="4079339"/>
              <a:ext cx="730" cy="730"/>
            </a:xfrm>
            <a:custGeom>
              <a:rect b="b" l="l" r="r" t="t"/>
              <a:pathLst>
                <a:path extrusionOk="0" h="35" w="35">
                  <a:moveTo>
                    <a:pt x="14" y="27"/>
                  </a:moveTo>
                  <a:lnTo>
                    <a:pt x="35" y="0"/>
                  </a:lnTo>
                  <a:lnTo>
                    <a:pt x="14" y="7"/>
                  </a:lnTo>
                  <a:cubicBezTo>
                    <a:pt x="14" y="20"/>
                    <a:pt x="7" y="27"/>
                    <a:pt x="1" y="34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4115660" y="3488321"/>
              <a:ext cx="877" cy="584"/>
            </a:xfrm>
            <a:custGeom>
              <a:rect b="b" l="l" r="r" t="t"/>
              <a:pathLst>
                <a:path extrusionOk="0" h="28" w="42">
                  <a:moveTo>
                    <a:pt x="41" y="28"/>
                  </a:moveTo>
                  <a:cubicBezTo>
                    <a:pt x="35" y="21"/>
                    <a:pt x="35" y="14"/>
                    <a:pt x="28" y="0"/>
                  </a:cubicBezTo>
                  <a:lnTo>
                    <a:pt x="7" y="7"/>
                  </a:lnTo>
                  <a:cubicBezTo>
                    <a:pt x="7" y="14"/>
                    <a:pt x="7" y="21"/>
                    <a:pt x="1" y="28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4116516" y="3488885"/>
              <a:ext cx="8098" cy="4132"/>
            </a:xfrm>
            <a:custGeom>
              <a:rect b="b" l="l" r="r" t="t"/>
              <a:pathLst>
                <a:path extrusionOk="0" h="198" w="388">
                  <a:moveTo>
                    <a:pt x="388" y="191"/>
                  </a:moveTo>
                  <a:cubicBezTo>
                    <a:pt x="299" y="35"/>
                    <a:pt x="164" y="1"/>
                    <a:pt x="0" y="1"/>
                  </a:cubicBezTo>
                  <a:cubicBezTo>
                    <a:pt x="68" y="184"/>
                    <a:pt x="218" y="198"/>
                    <a:pt x="388" y="19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3812565" y="3466282"/>
              <a:ext cx="296354" cy="528679"/>
            </a:xfrm>
            <a:custGeom>
              <a:rect b="b" l="l" r="r" t="t"/>
              <a:pathLst>
                <a:path extrusionOk="0" h="25332" w="14200">
                  <a:moveTo>
                    <a:pt x="9306" y="0"/>
                  </a:moveTo>
                  <a:cubicBezTo>
                    <a:pt x="9276" y="0"/>
                    <a:pt x="9246" y="1"/>
                    <a:pt x="9216" y="3"/>
                  </a:cubicBezTo>
                  <a:cubicBezTo>
                    <a:pt x="7966" y="71"/>
                    <a:pt x="5723" y="234"/>
                    <a:pt x="4676" y="309"/>
                  </a:cubicBezTo>
                  <a:cubicBezTo>
                    <a:pt x="4309" y="329"/>
                    <a:pt x="3976" y="506"/>
                    <a:pt x="3752" y="791"/>
                  </a:cubicBezTo>
                  <a:cubicBezTo>
                    <a:pt x="2909" y="1879"/>
                    <a:pt x="877" y="4611"/>
                    <a:pt x="1204" y="5324"/>
                  </a:cubicBezTo>
                  <a:cubicBezTo>
                    <a:pt x="1469" y="5895"/>
                    <a:pt x="1829" y="6405"/>
                    <a:pt x="2271" y="6847"/>
                  </a:cubicBezTo>
                  <a:cubicBezTo>
                    <a:pt x="2271" y="6847"/>
                    <a:pt x="1734" y="8879"/>
                    <a:pt x="2067" y="9653"/>
                  </a:cubicBezTo>
                  <a:cubicBezTo>
                    <a:pt x="2067" y="9653"/>
                    <a:pt x="687" y="11407"/>
                    <a:pt x="803" y="12059"/>
                  </a:cubicBezTo>
                  <a:cubicBezTo>
                    <a:pt x="918" y="12718"/>
                    <a:pt x="1421" y="14016"/>
                    <a:pt x="1421" y="14016"/>
                  </a:cubicBezTo>
                  <a:lnTo>
                    <a:pt x="211" y="16157"/>
                  </a:lnTo>
                  <a:lnTo>
                    <a:pt x="1054" y="16429"/>
                  </a:lnTo>
                  <a:lnTo>
                    <a:pt x="293" y="17278"/>
                  </a:lnTo>
                  <a:lnTo>
                    <a:pt x="809" y="17774"/>
                  </a:lnTo>
                  <a:cubicBezTo>
                    <a:pt x="809" y="17774"/>
                    <a:pt x="1" y="20751"/>
                    <a:pt x="572" y="21111"/>
                  </a:cubicBezTo>
                  <a:cubicBezTo>
                    <a:pt x="1142" y="21478"/>
                    <a:pt x="2209" y="21070"/>
                    <a:pt x="2549" y="22042"/>
                  </a:cubicBezTo>
                  <a:lnTo>
                    <a:pt x="2991" y="25331"/>
                  </a:lnTo>
                  <a:cubicBezTo>
                    <a:pt x="2991" y="25331"/>
                    <a:pt x="10592" y="24697"/>
                    <a:pt x="11853" y="24697"/>
                  </a:cubicBezTo>
                  <a:cubicBezTo>
                    <a:pt x="11967" y="24697"/>
                    <a:pt x="12029" y="24702"/>
                    <a:pt x="12030" y="24713"/>
                  </a:cubicBezTo>
                  <a:cubicBezTo>
                    <a:pt x="12030" y="24714"/>
                    <a:pt x="12030" y="24715"/>
                    <a:pt x="12030" y="24715"/>
                  </a:cubicBezTo>
                  <a:cubicBezTo>
                    <a:pt x="12039" y="24715"/>
                    <a:pt x="11764" y="16352"/>
                    <a:pt x="11751" y="15233"/>
                  </a:cubicBezTo>
                  <a:lnTo>
                    <a:pt x="11751" y="15233"/>
                  </a:lnTo>
                  <a:cubicBezTo>
                    <a:pt x="11751" y="15233"/>
                    <a:pt x="11936" y="15255"/>
                    <a:pt x="12203" y="15255"/>
                  </a:cubicBezTo>
                  <a:cubicBezTo>
                    <a:pt x="12913" y="15255"/>
                    <a:pt x="14200" y="15097"/>
                    <a:pt x="14116" y="13941"/>
                  </a:cubicBezTo>
                  <a:cubicBezTo>
                    <a:pt x="14007" y="12358"/>
                    <a:pt x="13294" y="2579"/>
                    <a:pt x="13294" y="2579"/>
                  </a:cubicBezTo>
                  <a:lnTo>
                    <a:pt x="11391" y="1716"/>
                  </a:lnTo>
                  <a:cubicBezTo>
                    <a:pt x="11391" y="1716"/>
                    <a:pt x="10611" y="0"/>
                    <a:pt x="9306" y="0"/>
                  </a:cubicBezTo>
                  <a:close/>
                </a:path>
              </a:pathLst>
            </a:custGeom>
            <a:solidFill>
              <a:srgbClr val="EBC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3827884" y="3710712"/>
              <a:ext cx="84565" cy="47813"/>
            </a:xfrm>
            <a:custGeom>
              <a:rect b="b" l="l" r="r" t="t"/>
              <a:pathLst>
                <a:path extrusionOk="0" h="2291" w="4052">
                  <a:moveTo>
                    <a:pt x="1895" y="1"/>
                  </a:moveTo>
                  <a:cubicBezTo>
                    <a:pt x="1830" y="1"/>
                    <a:pt x="1764" y="3"/>
                    <a:pt x="1700" y="7"/>
                  </a:cubicBezTo>
                  <a:cubicBezTo>
                    <a:pt x="1306" y="28"/>
                    <a:pt x="830" y="0"/>
                    <a:pt x="402" y="41"/>
                  </a:cubicBezTo>
                  <a:cubicBezTo>
                    <a:pt x="164" y="62"/>
                    <a:pt x="1" y="299"/>
                    <a:pt x="75" y="531"/>
                  </a:cubicBezTo>
                  <a:lnTo>
                    <a:pt x="578" y="2032"/>
                  </a:lnTo>
                  <a:cubicBezTo>
                    <a:pt x="631" y="2184"/>
                    <a:pt x="780" y="2291"/>
                    <a:pt x="938" y="2291"/>
                  </a:cubicBezTo>
                  <a:cubicBezTo>
                    <a:pt x="942" y="2291"/>
                    <a:pt x="947" y="2291"/>
                    <a:pt x="952" y="2291"/>
                  </a:cubicBezTo>
                  <a:lnTo>
                    <a:pt x="3650" y="2223"/>
                  </a:lnTo>
                  <a:cubicBezTo>
                    <a:pt x="3874" y="2223"/>
                    <a:pt x="4051" y="2026"/>
                    <a:pt x="4024" y="1801"/>
                  </a:cubicBezTo>
                  <a:cubicBezTo>
                    <a:pt x="3936" y="1251"/>
                    <a:pt x="3684" y="721"/>
                    <a:pt x="3236" y="395"/>
                  </a:cubicBezTo>
                  <a:cubicBezTo>
                    <a:pt x="2859" y="114"/>
                    <a:pt x="2372" y="1"/>
                    <a:pt x="189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3834688" y="3550263"/>
              <a:ext cx="169527" cy="59479"/>
            </a:xfrm>
            <a:custGeom>
              <a:rect b="b" l="l" r="r" t="t"/>
              <a:pathLst>
                <a:path extrusionOk="0" h="2850" w="8123">
                  <a:moveTo>
                    <a:pt x="6136" y="0"/>
                  </a:moveTo>
                  <a:cubicBezTo>
                    <a:pt x="5896" y="0"/>
                    <a:pt x="5652" y="24"/>
                    <a:pt x="5417" y="50"/>
                  </a:cubicBezTo>
                  <a:lnTo>
                    <a:pt x="198" y="627"/>
                  </a:lnTo>
                  <a:cubicBezTo>
                    <a:pt x="198" y="627"/>
                    <a:pt x="1" y="1103"/>
                    <a:pt x="171" y="1423"/>
                  </a:cubicBezTo>
                  <a:cubicBezTo>
                    <a:pt x="347" y="1749"/>
                    <a:pt x="1170" y="2850"/>
                    <a:pt x="1170" y="2850"/>
                  </a:cubicBezTo>
                  <a:cubicBezTo>
                    <a:pt x="1686" y="2693"/>
                    <a:pt x="2223" y="2605"/>
                    <a:pt x="2767" y="2605"/>
                  </a:cubicBezTo>
                  <a:lnTo>
                    <a:pt x="5390" y="2503"/>
                  </a:lnTo>
                  <a:cubicBezTo>
                    <a:pt x="6362" y="2374"/>
                    <a:pt x="6695" y="2381"/>
                    <a:pt x="7572" y="2231"/>
                  </a:cubicBezTo>
                  <a:cubicBezTo>
                    <a:pt x="7728" y="2224"/>
                    <a:pt x="7871" y="2150"/>
                    <a:pt x="7979" y="2041"/>
                  </a:cubicBezTo>
                  <a:cubicBezTo>
                    <a:pt x="8122" y="1857"/>
                    <a:pt x="8041" y="1606"/>
                    <a:pt x="7952" y="1395"/>
                  </a:cubicBezTo>
                  <a:cubicBezTo>
                    <a:pt x="7782" y="988"/>
                    <a:pt x="7592" y="553"/>
                    <a:pt x="7225" y="288"/>
                  </a:cubicBezTo>
                  <a:cubicBezTo>
                    <a:pt x="6913" y="64"/>
                    <a:pt x="6530" y="0"/>
                    <a:pt x="613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3912282" y="3594842"/>
              <a:ext cx="38881" cy="159989"/>
            </a:xfrm>
            <a:custGeom>
              <a:rect b="b" l="l" r="r" t="t"/>
              <a:pathLst>
                <a:path extrusionOk="0" h="7666" w="1863">
                  <a:moveTo>
                    <a:pt x="1862" y="0"/>
                  </a:moveTo>
                  <a:cubicBezTo>
                    <a:pt x="1788" y="95"/>
                    <a:pt x="1726" y="190"/>
                    <a:pt x="1679" y="299"/>
                  </a:cubicBezTo>
                  <a:cubicBezTo>
                    <a:pt x="1570" y="489"/>
                    <a:pt x="1421" y="782"/>
                    <a:pt x="1244" y="1142"/>
                  </a:cubicBezTo>
                  <a:cubicBezTo>
                    <a:pt x="1074" y="1495"/>
                    <a:pt x="877" y="1930"/>
                    <a:pt x="673" y="2419"/>
                  </a:cubicBezTo>
                  <a:cubicBezTo>
                    <a:pt x="571" y="2664"/>
                    <a:pt x="476" y="2922"/>
                    <a:pt x="374" y="3194"/>
                  </a:cubicBezTo>
                  <a:cubicBezTo>
                    <a:pt x="259" y="3466"/>
                    <a:pt x="170" y="3751"/>
                    <a:pt x="102" y="4044"/>
                  </a:cubicBezTo>
                  <a:cubicBezTo>
                    <a:pt x="75" y="4200"/>
                    <a:pt x="75" y="4363"/>
                    <a:pt x="102" y="4513"/>
                  </a:cubicBezTo>
                  <a:cubicBezTo>
                    <a:pt x="143" y="4662"/>
                    <a:pt x="204" y="4805"/>
                    <a:pt x="286" y="4934"/>
                  </a:cubicBezTo>
                  <a:cubicBezTo>
                    <a:pt x="449" y="5185"/>
                    <a:pt x="653" y="5383"/>
                    <a:pt x="802" y="5593"/>
                  </a:cubicBezTo>
                  <a:cubicBezTo>
                    <a:pt x="952" y="5777"/>
                    <a:pt x="1047" y="6008"/>
                    <a:pt x="1060" y="6246"/>
                  </a:cubicBezTo>
                  <a:cubicBezTo>
                    <a:pt x="1067" y="6456"/>
                    <a:pt x="1026" y="6667"/>
                    <a:pt x="945" y="6857"/>
                  </a:cubicBezTo>
                  <a:cubicBezTo>
                    <a:pt x="863" y="7041"/>
                    <a:pt x="775" y="7197"/>
                    <a:pt x="653" y="7285"/>
                  </a:cubicBezTo>
                  <a:cubicBezTo>
                    <a:pt x="537" y="7353"/>
                    <a:pt x="415" y="7415"/>
                    <a:pt x="286" y="7462"/>
                  </a:cubicBezTo>
                  <a:cubicBezTo>
                    <a:pt x="204" y="7503"/>
                    <a:pt x="129" y="7544"/>
                    <a:pt x="61" y="7605"/>
                  </a:cubicBezTo>
                  <a:cubicBezTo>
                    <a:pt x="14" y="7639"/>
                    <a:pt x="0" y="7666"/>
                    <a:pt x="0" y="7666"/>
                  </a:cubicBezTo>
                  <a:cubicBezTo>
                    <a:pt x="95" y="7605"/>
                    <a:pt x="197" y="7550"/>
                    <a:pt x="306" y="7510"/>
                  </a:cubicBezTo>
                  <a:cubicBezTo>
                    <a:pt x="442" y="7462"/>
                    <a:pt x="571" y="7408"/>
                    <a:pt x="693" y="7340"/>
                  </a:cubicBezTo>
                  <a:cubicBezTo>
                    <a:pt x="843" y="7245"/>
                    <a:pt x="945" y="7075"/>
                    <a:pt x="1033" y="6891"/>
                  </a:cubicBezTo>
                  <a:cubicBezTo>
                    <a:pt x="1128" y="6694"/>
                    <a:pt x="1176" y="6470"/>
                    <a:pt x="1176" y="6246"/>
                  </a:cubicBezTo>
                  <a:cubicBezTo>
                    <a:pt x="1162" y="5981"/>
                    <a:pt x="1067" y="5729"/>
                    <a:pt x="904" y="5525"/>
                  </a:cubicBezTo>
                  <a:cubicBezTo>
                    <a:pt x="748" y="5301"/>
                    <a:pt x="551" y="5104"/>
                    <a:pt x="401" y="4873"/>
                  </a:cubicBezTo>
                  <a:cubicBezTo>
                    <a:pt x="238" y="4635"/>
                    <a:pt x="177" y="4350"/>
                    <a:pt x="231" y="4064"/>
                  </a:cubicBezTo>
                  <a:cubicBezTo>
                    <a:pt x="299" y="3785"/>
                    <a:pt x="381" y="3507"/>
                    <a:pt x="496" y="3235"/>
                  </a:cubicBezTo>
                  <a:cubicBezTo>
                    <a:pt x="592" y="2963"/>
                    <a:pt x="687" y="2705"/>
                    <a:pt x="789" y="2460"/>
                  </a:cubicBezTo>
                  <a:cubicBezTo>
                    <a:pt x="979" y="1978"/>
                    <a:pt x="1169" y="1536"/>
                    <a:pt x="1332" y="1176"/>
                  </a:cubicBezTo>
                  <a:lnTo>
                    <a:pt x="1726" y="320"/>
                  </a:lnTo>
                  <a:cubicBezTo>
                    <a:pt x="1781" y="218"/>
                    <a:pt x="1822" y="109"/>
                    <a:pt x="186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3854827" y="3591565"/>
              <a:ext cx="47250" cy="76196"/>
            </a:xfrm>
            <a:custGeom>
              <a:rect b="b" l="l" r="r" t="t"/>
              <a:pathLst>
                <a:path extrusionOk="0" h="3651" w="2264">
                  <a:moveTo>
                    <a:pt x="2249" y="1"/>
                  </a:moveTo>
                  <a:cubicBezTo>
                    <a:pt x="2225" y="1"/>
                    <a:pt x="2090" y="196"/>
                    <a:pt x="1877" y="511"/>
                  </a:cubicBezTo>
                  <a:lnTo>
                    <a:pt x="1054" y="1781"/>
                  </a:lnTo>
                  <a:cubicBezTo>
                    <a:pt x="742" y="2284"/>
                    <a:pt x="477" y="2746"/>
                    <a:pt x="293" y="3086"/>
                  </a:cubicBezTo>
                  <a:cubicBezTo>
                    <a:pt x="110" y="3426"/>
                    <a:pt x="1" y="3643"/>
                    <a:pt x="15" y="3650"/>
                  </a:cubicBezTo>
                  <a:cubicBezTo>
                    <a:pt x="15" y="3650"/>
                    <a:pt x="15" y="3650"/>
                    <a:pt x="16" y="3650"/>
                  </a:cubicBezTo>
                  <a:cubicBezTo>
                    <a:pt x="39" y="3650"/>
                    <a:pt x="167" y="3455"/>
                    <a:pt x="368" y="3134"/>
                  </a:cubicBezTo>
                  <a:lnTo>
                    <a:pt x="1170" y="1849"/>
                  </a:lnTo>
                  <a:cubicBezTo>
                    <a:pt x="1482" y="1353"/>
                    <a:pt x="1768" y="898"/>
                    <a:pt x="1958" y="558"/>
                  </a:cubicBezTo>
                  <a:cubicBezTo>
                    <a:pt x="2155" y="225"/>
                    <a:pt x="2264" y="14"/>
                    <a:pt x="2250" y="1"/>
                  </a:cubicBezTo>
                  <a:cubicBezTo>
                    <a:pt x="2250" y="1"/>
                    <a:pt x="2250" y="1"/>
                    <a:pt x="2249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3818242" y="3808634"/>
              <a:ext cx="119585" cy="18261"/>
            </a:xfrm>
            <a:custGeom>
              <a:rect b="b" l="l" r="r" t="t"/>
              <a:pathLst>
                <a:path extrusionOk="0" h="875" w="5730">
                  <a:moveTo>
                    <a:pt x="2987" y="0"/>
                  </a:moveTo>
                  <a:cubicBezTo>
                    <a:pt x="2040" y="0"/>
                    <a:pt x="1213" y="39"/>
                    <a:pt x="893" y="39"/>
                  </a:cubicBezTo>
                  <a:cubicBezTo>
                    <a:pt x="791" y="39"/>
                    <a:pt x="741" y="35"/>
                    <a:pt x="755" y="25"/>
                  </a:cubicBezTo>
                  <a:cubicBezTo>
                    <a:pt x="751" y="24"/>
                    <a:pt x="748" y="23"/>
                    <a:pt x="743" y="23"/>
                  </a:cubicBezTo>
                  <a:cubicBezTo>
                    <a:pt x="587" y="23"/>
                    <a:pt x="1" y="874"/>
                    <a:pt x="1" y="874"/>
                  </a:cubicBezTo>
                  <a:lnTo>
                    <a:pt x="5730" y="181"/>
                  </a:lnTo>
                  <a:cubicBezTo>
                    <a:pt x="4940" y="37"/>
                    <a:pt x="3907" y="0"/>
                    <a:pt x="298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3827321" y="3856364"/>
              <a:ext cx="191357" cy="51987"/>
            </a:xfrm>
            <a:custGeom>
              <a:rect b="b" l="l" r="r" t="t"/>
              <a:pathLst>
                <a:path extrusionOk="0" h="2491" w="9169">
                  <a:moveTo>
                    <a:pt x="9168" y="1"/>
                  </a:moveTo>
                  <a:cubicBezTo>
                    <a:pt x="9053" y="48"/>
                    <a:pt x="8937" y="103"/>
                    <a:pt x="8835" y="164"/>
                  </a:cubicBezTo>
                  <a:cubicBezTo>
                    <a:pt x="8618" y="286"/>
                    <a:pt x="8305" y="443"/>
                    <a:pt x="7918" y="626"/>
                  </a:cubicBezTo>
                  <a:cubicBezTo>
                    <a:pt x="5872" y="1598"/>
                    <a:pt x="3664" y="2189"/>
                    <a:pt x="1407" y="2373"/>
                  </a:cubicBezTo>
                  <a:cubicBezTo>
                    <a:pt x="972" y="2407"/>
                    <a:pt x="626" y="2427"/>
                    <a:pt x="381" y="2441"/>
                  </a:cubicBezTo>
                  <a:cubicBezTo>
                    <a:pt x="358" y="2439"/>
                    <a:pt x="336" y="2439"/>
                    <a:pt x="313" y="2439"/>
                  </a:cubicBezTo>
                  <a:cubicBezTo>
                    <a:pt x="208" y="2439"/>
                    <a:pt x="107" y="2451"/>
                    <a:pt x="0" y="2468"/>
                  </a:cubicBezTo>
                  <a:cubicBezTo>
                    <a:pt x="130" y="2481"/>
                    <a:pt x="252" y="2488"/>
                    <a:pt x="381" y="2488"/>
                  </a:cubicBezTo>
                  <a:cubicBezTo>
                    <a:pt x="439" y="2490"/>
                    <a:pt x="503" y="2491"/>
                    <a:pt x="572" y="2491"/>
                  </a:cubicBezTo>
                  <a:cubicBezTo>
                    <a:pt x="797" y="2491"/>
                    <a:pt x="1082" y="2482"/>
                    <a:pt x="1414" y="2461"/>
                  </a:cubicBezTo>
                  <a:cubicBezTo>
                    <a:pt x="3691" y="2325"/>
                    <a:pt x="5920" y="1727"/>
                    <a:pt x="7959" y="708"/>
                  </a:cubicBezTo>
                  <a:cubicBezTo>
                    <a:pt x="8346" y="511"/>
                    <a:pt x="8652" y="341"/>
                    <a:pt x="8856" y="212"/>
                  </a:cubicBezTo>
                  <a:cubicBezTo>
                    <a:pt x="8971" y="150"/>
                    <a:pt x="9073" y="82"/>
                    <a:pt x="9168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4049711" y="3501928"/>
              <a:ext cx="59459" cy="283289"/>
            </a:xfrm>
            <a:custGeom>
              <a:rect b="b" l="l" r="r" t="t"/>
              <a:pathLst>
                <a:path extrusionOk="0" h="13574" w="2849">
                  <a:moveTo>
                    <a:pt x="1" y="1"/>
                  </a:moveTo>
                  <a:lnTo>
                    <a:pt x="368" y="13525"/>
                  </a:lnTo>
                  <a:cubicBezTo>
                    <a:pt x="368" y="13525"/>
                    <a:pt x="619" y="13574"/>
                    <a:pt x="959" y="13574"/>
                  </a:cubicBezTo>
                  <a:cubicBezTo>
                    <a:pt x="1632" y="13574"/>
                    <a:pt x="2649" y="13381"/>
                    <a:pt x="2726" y="12233"/>
                  </a:cubicBezTo>
                  <a:cubicBezTo>
                    <a:pt x="2848" y="10501"/>
                    <a:pt x="1903" y="871"/>
                    <a:pt x="1903" y="8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3840364" y="3758212"/>
              <a:ext cx="71647" cy="4028"/>
            </a:xfrm>
            <a:custGeom>
              <a:rect b="b" l="l" r="r" t="t"/>
              <a:pathLst>
                <a:path extrusionOk="0" h="193" w="3433">
                  <a:moveTo>
                    <a:pt x="3290" y="0"/>
                  </a:moveTo>
                  <a:cubicBezTo>
                    <a:pt x="3025" y="0"/>
                    <a:pt x="2417" y="37"/>
                    <a:pt x="1707" y="62"/>
                  </a:cubicBezTo>
                  <a:lnTo>
                    <a:pt x="490" y="96"/>
                  </a:lnTo>
                  <a:cubicBezTo>
                    <a:pt x="461" y="99"/>
                    <a:pt x="433" y="100"/>
                    <a:pt x="404" y="100"/>
                  </a:cubicBezTo>
                  <a:cubicBezTo>
                    <a:pt x="265" y="100"/>
                    <a:pt x="132" y="72"/>
                    <a:pt x="8" y="21"/>
                  </a:cubicBezTo>
                  <a:cubicBezTo>
                    <a:pt x="1" y="21"/>
                    <a:pt x="28" y="69"/>
                    <a:pt x="116" y="110"/>
                  </a:cubicBezTo>
                  <a:cubicBezTo>
                    <a:pt x="232" y="157"/>
                    <a:pt x="361" y="185"/>
                    <a:pt x="483" y="185"/>
                  </a:cubicBezTo>
                  <a:cubicBezTo>
                    <a:pt x="668" y="188"/>
                    <a:pt x="888" y="192"/>
                    <a:pt x="1133" y="192"/>
                  </a:cubicBezTo>
                  <a:cubicBezTo>
                    <a:pt x="1313" y="192"/>
                    <a:pt x="1505" y="190"/>
                    <a:pt x="1707" y="185"/>
                  </a:cubicBezTo>
                  <a:cubicBezTo>
                    <a:pt x="2665" y="151"/>
                    <a:pt x="3433" y="49"/>
                    <a:pt x="3433" y="15"/>
                  </a:cubicBezTo>
                  <a:cubicBezTo>
                    <a:pt x="3431" y="4"/>
                    <a:pt x="3380" y="0"/>
                    <a:pt x="3290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8" name="Google Shape;1768;p32"/>
          <p:cNvGrpSpPr/>
          <p:nvPr/>
        </p:nvGrpSpPr>
        <p:grpSpPr>
          <a:xfrm>
            <a:off x="4762276" y="2970766"/>
            <a:ext cx="946183" cy="465672"/>
            <a:chOff x="4762276" y="2970766"/>
            <a:chExt cx="946183" cy="465672"/>
          </a:xfrm>
        </p:grpSpPr>
        <p:sp>
          <p:nvSpPr>
            <p:cNvPr id="1769" name="Google Shape;1769;p32"/>
            <p:cNvSpPr/>
            <p:nvPr/>
          </p:nvSpPr>
          <p:spPr>
            <a:xfrm>
              <a:off x="4762276" y="2970766"/>
              <a:ext cx="6553" cy="6136"/>
            </a:xfrm>
            <a:custGeom>
              <a:rect b="b" l="l" r="r" t="t"/>
              <a:pathLst>
                <a:path extrusionOk="0" h="294" w="314">
                  <a:moveTo>
                    <a:pt x="102" y="273"/>
                  </a:moveTo>
                  <a:cubicBezTo>
                    <a:pt x="130" y="286"/>
                    <a:pt x="170" y="293"/>
                    <a:pt x="191" y="273"/>
                  </a:cubicBezTo>
                  <a:cubicBezTo>
                    <a:pt x="238" y="232"/>
                    <a:pt x="272" y="184"/>
                    <a:pt x="313" y="137"/>
                  </a:cubicBezTo>
                  <a:lnTo>
                    <a:pt x="225" y="1"/>
                  </a:lnTo>
                  <a:cubicBezTo>
                    <a:pt x="164" y="35"/>
                    <a:pt x="116" y="69"/>
                    <a:pt x="68" y="110"/>
                  </a:cubicBezTo>
                  <a:cubicBezTo>
                    <a:pt x="1" y="157"/>
                    <a:pt x="21" y="259"/>
                    <a:pt x="102" y="273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5232018" y="3133594"/>
              <a:ext cx="476441" cy="302845"/>
            </a:xfrm>
            <a:custGeom>
              <a:rect b="b" l="l" r="r" t="t"/>
              <a:pathLst>
                <a:path extrusionOk="0" h="14511" w="22829">
                  <a:moveTo>
                    <a:pt x="10813" y="1"/>
                  </a:moveTo>
                  <a:lnTo>
                    <a:pt x="1" y="13497"/>
                  </a:lnTo>
                  <a:lnTo>
                    <a:pt x="17786" y="14510"/>
                  </a:lnTo>
                  <a:lnTo>
                    <a:pt x="22828" y="9617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5456829" y="3133594"/>
              <a:ext cx="147238" cy="302845"/>
            </a:xfrm>
            <a:custGeom>
              <a:rect b="b" l="l" r="r" t="t"/>
              <a:pathLst>
                <a:path extrusionOk="0" h="14511" w="7055">
                  <a:moveTo>
                    <a:pt x="41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0" y="14"/>
                    <a:pt x="1536" y="3276"/>
                    <a:pt x="3460" y="7286"/>
                  </a:cubicBezTo>
                  <a:cubicBezTo>
                    <a:pt x="5384" y="11276"/>
                    <a:pt x="6970" y="14510"/>
                    <a:pt x="7013" y="14510"/>
                  </a:cubicBezTo>
                  <a:cubicBezTo>
                    <a:pt x="7014" y="14510"/>
                    <a:pt x="7014" y="14510"/>
                    <a:pt x="7014" y="14510"/>
                  </a:cubicBezTo>
                  <a:cubicBezTo>
                    <a:pt x="7055" y="14496"/>
                    <a:pt x="5519" y="11234"/>
                    <a:pt x="3595" y="7225"/>
                  </a:cubicBezTo>
                  <a:cubicBezTo>
                    <a:pt x="1671" y="3228"/>
                    <a:pt x="85" y="1"/>
                    <a:pt x="41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5439236" y="3318189"/>
              <a:ext cx="111362" cy="3026"/>
            </a:xfrm>
            <a:custGeom>
              <a:rect b="b" l="l" r="r" t="t"/>
              <a:pathLst>
                <a:path extrusionOk="0" h="145" w="5336">
                  <a:moveTo>
                    <a:pt x="3436" y="0"/>
                  </a:moveTo>
                  <a:cubicBezTo>
                    <a:pt x="3194" y="0"/>
                    <a:pt x="2937" y="2"/>
                    <a:pt x="2671" y="4"/>
                  </a:cubicBezTo>
                  <a:cubicBezTo>
                    <a:pt x="1190" y="18"/>
                    <a:pt x="1" y="52"/>
                    <a:pt x="1" y="92"/>
                  </a:cubicBezTo>
                  <a:cubicBezTo>
                    <a:pt x="1" y="125"/>
                    <a:pt x="750" y="144"/>
                    <a:pt x="1793" y="144"/>
                  </a:cubicBezTo>
                  <a:cubicBezTo>
                    <a:pt x="2068" y="144"/>
                    <a:pt x="2364" y="143"/>
                    <a:pt x="2671" y="140"/>
                  </a:cubicBezTo>
                  <a:cubicBezTo>
                    <a:pt x="4146" y="133"/>
                    <a:pt x="5335" y="92"/>
                    <a:pt x="5335" y="52"/>
                  </a:cubicBezTo>
                  <a:cubicBezTo>
                    <a:pt x="5335" y="24"/>
                    <a:pt x="4536" y="0"/>
                    <a:pt x="3436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5440092" y="3290661"/>
              <a:ext cx="70081" cy="4007"/>
            </a:xfrm>
            <a:custGeom>
              <a:rect b="b" l="l" r="r" t="t"/>
              <a:pathLst>
                <a:path extrusionOk="0" h="192" w="3358">
                  <a:moveTo>
                    <a:pt x="114" y="0"/>
                  </a:moveTo>
                  <a:cubicBezTo>
                    <a:pt x="42" y="0"/>
                    <a:pt x="2" y="4"/>
                    <a:pt x="0" y="11"/>
                  </a:cubicBezTo>
                  <a:cubicBezTo>
                    <a:pt x="0" y="45"/>
                    <a:pt x="748" y="168"/>
                    <a:pt x="1679" y="188"/>
                  </a:cubicBezTo>
                  <a:cubicBezTo>
                    <a:pt x="1774" y="190"/>
                    <a:pt x="1866" y="191"/>
                    <a:pt x="1956" y="191"/>
                  </a:cubicBezTo>
                  <a:cubicBezTo>
                    <a:pt x="2754" y="191"/>
                    <a:pt x="3358" y="117"/>
                    <a:pt x="3358" y="86"/>
                  </a:cubicBezTo>
                  <a:cubicBezTo>
                    <a:pt x="3358" y="45"/>
                    <a:pt x="2603" y="66"/>
                    <a:pt x="1679" y="52"/>
                  </a:cubicBezTo>
                  <a:cubicBezTo>
                    <a:pt x="966" y="36"/>
                    <a:pt x="358" y="0"/>
                    <a:pt x="11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5477261" y="3291308"/>
              <a:ext cx="3694" cy="28968"/>
            </a:xfrm>
            <a:custGeom>
              <a:rect b="b" l="l" r="r" t="t"/>
              <a:pathLst>
                <a:path extrusionOk="0" h="1388" w="177">
                  <a:moveTo>
                    <a:pt x="87" y="1"/>
                  </a:moveTo>
                  <a:cubicBezTo>
                    <a:pt x="53" y="1"/>
                    <a:pt x="0" y="311"/>
                    <a:pt x="14" y="694"/>
                  </a:cubicBezTo>
                  <a:cubicBezTo>
                    <a:pt x="20" y="1077"/>
                    <a:pt x="94" y="1387"/>
                    <a:pt x="135" y="1387"/>
                  </a:cubicBezTo>
                  <a:cubicBezTo>
                    <a:pt x="135" y="1387"/>
                    <a:pt x="135" y="1387"/>
                    <a:pt x="136" y="1387"/>
                  </a:cubicBezTo>
                  <a:cubicBezTo>
                    <a:pt x="177" y="1380"/>
                    <a:pt x="170" y="1075"/>
                    <a:pt x="156" y="694"/>
                  </a:cubicBezTo>
                  <a:cubicBezTo>
                    <a:pt x="143" y="313"/>
                    <a:pt x="129" y="1"/>
                    <a:pt x="88" y="1"/>
                  </a:cubicBezTo>
                  <a:cubicBezTo>
                    <a:pt x="88" y="1"/>
                    <a:pt x="88" y="1"/>
                    <a:pt x="87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5528873" y="3320819"/>
              <a:ext cx="3277" cy="30929"/>
            </a:xfrm>
            <a:custGeom>
              <a:rect b="b" l="l" r="r" t="t"/>
              <a:pathLst>
                <a:path extrusionOk="0" h="1482" w="157">
                  <a:moveTo>
                    <a:pt x="55" y="0"/>
                  </a:moveTo>
                  <a:cubicBezTo>
                    <a:pt x="21" y="0"/>
                    <a:pt x="1" y="333"/>
                    <a:pt x="8" y="741"/>
                  </a:cubicBezTo>
                  <a:cubicBezTo>
                    <a:pt x="14" y="1156"/>
                    <a:pt x="55" y="1482"/>
                    <a:pt x="96" y="1482"/>
                  </a:cubicBezTo>
                  <a:cubicBezTo>
                    <a:pt x="137" y="1482"/>
                    <a:pt x="157" y="1149"/>
                    <a:pt x="150" y="741"/>
                  </a:cubicBezTo>
                  <a:cubicBezTo>
                    <a:pt x="143" y="333"/>
                    <a:pt x="96" y="0"/>
                    <a:pt x="55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5468600" y="3347386"/>
              <a:ext cx="96753" cy="3047"/>
            </a:xfrm>
            <a:custGeom>
              <a:rect b="b" l="l" r="r" t="t"/>
              <a:pathLst>
                <a:path extrusionOk="0" h="146" w="4636">
                  <a:moveTo>
                    <a:pt x="1556" y="1"/>
                  </a:moveTo>
                  <a:cubicBezTo>
                    <a:pt x="651" y="1"/>
                    <a:pt x="0" y="20"/>
                    <a:pt x="0" y="53"/>
                  </a:cubicBezTo>
                  <a:cubicBezTo>
                    <a:pt x="0" y="93"/>
                    <a:pt x="1040" y="134"/>
                    <a:pt x="2318" y="141"/>
                  </a:cubicBezTo>
                  <a:cubicBezTo>
                    <a:pt x="2585" y="144"/>
                    <a:pt x="2841" y="145"/>
                    <a:pt x="3079" y="145"/>
                  </a:cubicBezTo>
                  <a:cubicBezTo>
                    <a:pt x="3984" y="145"/>
                    <a:pt x="4635" y="126"/>
                    <a:pt x="4635" y="93"/>
                  </a:cubicBezTo>
                  <a:cubicBezTo>
                    <a:pt x="4635" y="59"/>
                    <a:pt x="3595" y="19"/>
                    <a:pt x="2318" y="5"/>
                  </a:cubicBezTo>
                  <a:cubicBezTo>
                    <a:pt x="2051" y="2"/>
                    <a:pt x="1795" y="1"/>
                    <a:pt x="1556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5350455" y="3265450"/>
              <a:ext cx="113908" cy="6261"/>
            </a:xfrm>
            <a:custGeom>
              <a:rect b="b" l="l" r="r" t="t"/>
              <a:pathLst>
                <a:path extrusionOk="0" h="300" w="5458">
                  <a:moveTo>
                    <a:pt x="340" y="1"/>
                  </a:moveTo>
                  <a:cubicBezTo>
                    <a:pt x="130" y="1"/>
                    <a:pt x="9" y="6"/>
                    <a:pt x="7" y="17"/>
                  </a:cubicBezTo>
                  <a:cubicBezTo>
                    <a:pt x="0" y="57"/>
                    <a:pt x="1224" y="146"/>
                    <a:pt x="2726" y="220"/>
                  </a:cubicBezTo>
                  <a:cubicBezTo>
                    <a:pt x="3787" y="268"/>
                    <a:pt x="4706" y="299"/>
                    <a:pt x="5159" y="299"/>
                  </a:cubicBezTo>
                  <a:cubicBezTo>
                    <a:pt x="5350" y="299"/>
                    <a:pt x="5458" y="294"/>
                    <a:pt x="5458" y="282"/>
                  </a:cubicBezTo>
                  <a:cubicBezTo>
                    <a:pt x="5458" y="241"/>
                    <a:pt x="4241" y="152"/>
                    <a:pt x="2739" y="78"/>
                  </a:cubicBezTo>
                  <a:cubicBezTo>
                    <a:pt x="1702" y="26"/>
                    <a:pt x="803" y="1"/>
                    <a:pt x="340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5364354" y="3239780"/>
              <a:ext cx="96753" cy="3527"/>
            </a:xfrm>
            <a:custGeom>
              <a:rect b="b" l="l" r="r" t="t"/>
              <a:pathLst>
                <a:path extrusionOk="0" h="169" w="4636">
                  <a:moveTo>
                    <a:pt x="953" y="0"/>
                  </a:moveTo>
                  <a:cubicBezTo>
                    <a:pt x="379" y="0"/>
                    <a:pt x="7" y="12"/>
                    <a:pt x="7" y="37"/>
                  </a:cubicBezTo>
                  <a:cubicBezTo>
                    <a:pt x="0" y="78"/>
                    <a:pt x="1040" y="125"/>
                    <a:pt x="2318" y="152"/>
                  </a:cubicBezTo>
                  <a:cubicBezTo>
                    <a:pt x="2829" y="163"/>
                    <a:pt x="3302" y="169"/>
                    <a:pt x="3685" y="169"/>
                  </a:cubicBezTo>
                  <a:cubicBezTo>
                    <a:pt x="4261" y="169"/>
                    <a:pt x="4635" y="156"/>
                    <a:pt x="4635" y="132"/>
                  </a:cubicBezTo>
                  <a:cubicBezTo>
                    <a:pt x="4635" y="98"/>
                    <a:pt x="3602" y="44"/>
                    <a:pt x="2318" y="16"/>
                  </a:cubicBezTo>
                  <a:cubicBezTo>
                    <a:pt x="1807" y="6"/>
                    <a:pt x="1335" y="0"/>
                    <a:pt x="95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5409037" y="3238966"/>
              <a:ext cx="4696" cy="33517"/>
            </a:xfrm>
            <a:custGeom>
              <a:rect b="b" l="l" r="r" t="t"/>
              <a:pathLst>
                <a:path extrusionOk="0" h="1606" w="225">
                  <a:moveTo>
                    <a:pt x="189" y="1"/>
                  </a:moveTo>
                  <a:cubicBezTo>
                    <a:pt x="154" y="1"/>
                    <a:pt x="47" y="352"/>
                    <a:pt x="21" y="796"/>
                  </a:cubicBezTo>
                  <a:cubicBezTo>
                    <a:pt x="0" y="1247"/>
                    <a:pt x="73" y="1605"/>
                    <a:pt x="114" y="1605"/>
                  </a:cubicBezTo>
                  <a:cubicBezTo>
                    <a:pt x="115" y="1605"/>
                    <a:pt x="115" y="1605"/>
                    <a:pt x="116" y="1605"/>
                  </a:cubicBezTo>
                  <a:cubicBezTo>
                    <a:pt x="156" y="1598"/>
                    <a:pt x="136" y="1245"/>
                    <a:pt x="163" y="803"/>
                  </a:cubicBezTo>
                  <a:cubicBezTo>
                    <a:pt x="184" y="361"/>
                    <a:pt x="224" y="8"/>
                    <a:pt x="190" y="1"/>
                  </a:cubicBezTo>
                  <a:cubicBezTo>
                    <a:pt x="190" y="1"/>
                    <a:pt x="190" y="1"/>
                    <a:pt x="189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5434832" y="3212315"/>
              <a:ext cx="57476" cy="4633"/>
            </a:xfrm>
            <a:custGeom>
              <a:rect b="b" l="l" r="r" t="t"/>
              <a:pathLst>
                <a:path extrusionOk="0" h="222" w="2754">
                  <a:moveTo>
                    <a:pt x="657" y="1"/>
                  </a:moveTo>
                  <a:cubicBezTo>
                    <a:pt x="263" y="1"/>
                    <a:pt x="1" y="21"/>
                    <a:pt x="1" y="48"/>
                  </a:cubicBezTo>
                  <a:cubicBezTo>
                    <a:pt x="1" y="89"/>
                    <a:pt x="613" y="123"/>
                    <a:pt x="1374" y="164"/>
                  </a:cubicBezTo>
                  <a:cubicBezTo>
                    <a:pt x="1907" y="192"/>
                    <a:pt x="2373" y="221"/>
                    <a:pt x="2602" y="221"/>
                  </a:cubicBezTo>
                  <a:cubicBezTo>
                    <a:pt x="2697" y="221"/>
                    <a:pt x="2751" y="216"/>
                    <a:pt x="2753" y="204"/>
                  </a:cubicBezTo>
                  <a:cubicBezTo>
                    <a:pt x="2753" y="164"/>
                    <a:pt x="2142" y="68"/>
                    <a:pt x="1381" y="21"/>
                  </a:cubicBezTo>
                  <a:cubicBezTo>
                    <a:pt x="1115" y="7"/>
                    <a:pt x="867" y="1"/>
                    <a:pt x="657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5258272" y="3380841"/>
              <a:ext cx="123696" cy="6198"/>
            </a:xfrm>
            <a:custGeom>
              <a:rect b="b" l="l" r="r" t="t"/>
              <a:pathLst>
                <a:path extrusionOk="0" h="297" w="5927">
                  <a:moveTo>
                    <a:pt x="364" y="0"/>
                  </a:moveTo>
                  <a:cubicBezTo>
                    <a:pt x="132" y="0"/>
                    <a:pt x="0" y="7"/>
                    <a:pt x="0" y="19"/>
                  </a:cubicBezTo>
                  <a:cubicBezTo>
                    <a:pt x="0" y="53"/>
                    <a:pt x="1325" y="142"/>
                    <a:pt x="2963" y="217"/>
                  </a:cubicBezTo>
                  <a:cubicBezTo>
                    <a:pt x="4081" y="268"/>
                    <a:pt x="5058" y="297"/>
                    <a:pt x="5562" y="297"/>
                  </a:cubicBezTo>
                  <a:cubicBezTo>
                    <a:pt x="5794" y="297"/>
                    <a:pt x="5926" y="291"/>
                    <a:pt x="5926" y="278"/>
                  </a:cubicBezTo>
                  <a:cubicBezTo>
                    <a:pt x="5926" y="237"/>
                    <a:pt x="4601" y="149"/>
                    <a:pt x="2963" y="81"/>
                  </a:cubicBezTo>
                  <a:cubicBezTo>
                    <a:pt x="1846" y="29"/>
                    <a:pt x="868" y="0"/>
                    <a:pt x="36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5329752" y="3353292"/>
              <a:ext cx="3840" cy="31514"/>
            </a:xfrm>
            <a:custGeom>
              <a:rect b="b" l="l" r="r" t="t"/>
              <a:pathLst>
                <a:path extrusionOk="0" h="1510" w="184">
                  <a:moveTo>
                    <a:pt x="129" y="1"/>
                  </a:moveTo>
                  <a:cubicBezTo>
                    <a:pt x="89" y="1"/>
                    <a:pt x="41" y="334"/>
                    <a:pt x="21" y="755"/>
                  </a:cubicBezTo>
                  <a:cubicBezTo>
                    <a:pt x="0" y="1170"/>
                    <a:pt x="14" y="1509"/>
                    <a:pt x="55" y="1509"/>
                  </a:cubicBezTo>
                  <a:cubicBezTo>
                    <a:pt x="95" y="1509"/>
                    <a:pt x="143" y="1176"/>
                    <a:pt x="163" y="762"/>
                  </a:cubicBezTo>
                  <a:cubicBezTo>
                    <a:pt x="184" y="340"/>
                    <a:pt x="170" y="1"/>
                    <a:pt x="129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5280958" y="3350517"/>
              <a:ext cx="89365" cy="3944"/>
            </a:xfrm>
            <a:custGeom>
              <a:rect b="b" l="l" r="r" t="t"/>
              <a:pathLst>
                <a:path extrusionOk="0" h="189" w="4282">
                  <a:moveTo>
                    <a:pt x="686" y="0"/>
                  </a:moveTo>
                  <a:cubicBezTo>
                    <a:pt x="267" y="0"/>
                    <a:pt x="4" y="10"/>
                    <a:pt x="0" y="32"/>
                  </a:cubicBezTo>
                  <a:cubicBezTo>
                    <a:pt x="0" y="66"/>
                    <a:pt x="959" y="127"/>
                    <a:pt x="2141" y="161"/>
                  </a:cubicBezTo>
                  <a:cubicBezTo>
                    <a:pt x="2706" y="180"/>
                    <a:pt x="3219" y="189"/>
                    <a:pt x="3601" y="189"/>
                  </a:cubicBezTo>
                  <a:cubicBezTo>
                    <a:pt x="4020" y="189"/>
                    <a:pt x="4282" y="179"/>
                    <a:pt x="4282" y="161"/>
                  </a:cubicBezTo>
                  <a:cubicBezTo>
                    <a:pt x="4282" y="120"/>
                    <a:pt x="3324" y="59"/>
                    <a:pt x="2141" y="25"/>
                  </a:cubicBezTo>
                  <a:cubicBezTo>
                    <a:pt x="1580" y="9"/>
                    <a:pt x="1068" y="0"/>
                    <a:pt x="686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5307901" y="3321236"/>
              <a:ext cx="3861" cy="29385"/>
            </a:xfrm>
            <a:custGeom>
              <a:rect b="b" l="l" r="r" t="t"/>
              <a:pathLst>
                <a:path extrusionOk="0" h="1408" w="185">
                  <a:moveTo>
                    <a:pt x="130" y="1"/>
                  </a:moveTo>
                  <a:cubicBezTo>
                    <a:pt x="89" y="1"/>
                    <a:pt x="41" y="313"/>
                    <a:pt x="21" y="701"/>
                  </a:cubicBezTo>
                  <a:cubicBezTo>
                    <a:pt x="1" y="1088"/>
                    <a:pt x="14" y="1408"/>
                    <a:pt x="55" y="1408"/>
                  </a:cubicBezTo>
                  <a:cubicBezTo>
                    <a:pt x="96" y="1408"/>
                    <a:pt x="143" y="1095"/>
                    <a:pt x="164" y="708"/>
                  </a:cubicBezTo>
                  <a:cubicBezTo>
                    <a:pt x="184" y="320"/>
                    <a:pt x="170" y="1"/>
                    <a:pt x="130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5050762" y="3051199"/>
              <a:ext cx="333043" cy="211622"/>
            </a:xfrm>
            <a:custGeom>
              <a:rect b="b" l="l" r="r" t="t"/>
              <a:pathLst>
                <a:path extrusionOk="0" h="10140" w="15958">
                  <a:moveTo>
                    <a:pt x="7558" y="0"/>
                  </a:moveTo>
                  <a:lnTo>
                    <a:pt x="1" y="9433"/>
                  </a:lnTo>
                  <a:lnTo>
                    <a:pt x="12430" y="10140"/>
                  </a:lnTo>
                  <a:lnTo>
                    <a:pt x="15957" y="6721"/>
                  </a:lnTo>
                  <a:lnTo>
                    <a:pt x="7558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5207913" y="3051053"/>
              <a:ext cx="102847" cy="211768"/>
            </a:xfrm>
            <a:custGeom>
              <a:rect b="b" l="l" r="r" t="t"/>
              <a:pathLst>
                <a:path extrusionOk="0" h="10147" w="4928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0" y="14"/>
                    <a:pt x="1074" y="2297"/>
                    <a:pt x="2420" y="5097"/>
                  </a:cubicBezTo>
                  <a:cubicBezTo>
                    <a:pt x="3761" y="7889"/>
                    <a:pt x="4873" y="10147"/>
                    <a:pt x="4907" y="10147"/>
                  </a:cubicBezTo>
                  <a:cubicBezTo>
                    <a:pt x="4907" y="10147"/>
                    <a:pt x="4907" y="10147"/>
                    <a:pt x="4907" y="10147"/>
                  </a:cubicBezTo>
                  <a:cubicBezTo>
                    <a:pt x="4928" y="10133"/>
                    <a:pt x="3861" y="7857"/>
                    <a:pt x="2508" y="5057"/>
                  </a:cubicBezTo>
                  <a:cubicBezTo>
                    <a:pt x="1165" y="2254"/>
                    <a:pt x="58" y="0"/>
                    <a:pt x="28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5195433" y="3180176"/>
              <a:ext cx="78033" cy="2129"/>
            </a:xfrm>
            <a:custGeom>
              <a:rect b="b" l="l" r="r" t="t"/>
              <a:pathLst>
                <a:path extrusionOk="0" h="102" w="3739">
                  <a:moveTo>
                    <a:pt x="2513" y="0"/>
                  </a:moveTo>
                  <a:cubicBezTo>
                    <a:pt x="2313" y="0"/>
                    <a:pt x="2096" y="2"/>
                    <a:pt x="1869" y="5"/>
                  </a:cubicBezTo>
                  <a:cubicBezTo>
                    <a:pt x="836" y="11"/>
                    <a:pt x="0" y="39"/>
                    <a:pt x="0" y="66"/>
                  </a:cubicBezTo>
                  <a:cubicBezTo>
                    <a:pt x="0" y="88"/>
                    <a:pt x="574" y="101"/>
                    <a:pt x="1358" y="101"/>
                  </a:cubicBezTo>
                  <a:cubicBezTo>
                    <a:pt x="1521" y="101"/>
                    <a:pt x="1692" y="101"/>
                    <a:pt x="1869" y="100"/>
                  </a:cubicBezTo>
                  <a:cubicBezTo>
                    <a:pt x="2902" y="93"/>
                    <a:pt x="3738" y="66"/>
                    <a:pt x="3738" y="39"/>
                  </a:cubicBezTo>
                  <a:cubicBezTo>
                    <a:pt x="3738" y="17"/>
                    <a:pt x="3229" y="0"/>
                    <a:pt x="251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5196142" y="3160850"/>
              <a:ext cx="49086" cy="2880"/>
            </a:xfrm>
            <a:custGeom>
              <a:rect b="b" l="l" r="r" t="t"/>
              <a:pathLst>
                <a:path extrusionOk="0" h="138" w="2352">
                  <a:moveTo>
                    <a:pt x="65" y="1"/>
                  </a:moveTo>
                  <a:cubicBezTo>
                    <a:pt x="27" y="1"/>
                    <a:pt x="7" y="2"/>
                    <a:pt x="7" y="6"/>
                  </a:cubicBezTo>
                  <a:cubicBezTo>
                    <a:pt x="0" y="33"/>
                    <a:pt x="524" y="122"/>
                    <a:pt x="1176" y="135"/>
                  </a:cubicBezTo>
                  <a:cubicBezTo>
                    <a:pt x="1240" y="137"/>
                    <a:pt x="1303" y="137"/>
                    <a:pt x="1364" y="137"/>
                  </a:cubicBezTo>
                  <a:cubicBezTo>
                    <a:pt x="1926" y="137"/>
                    <a:pt x="2352" y="85"/>
                    <a:pt x="2352" y="61"/>
                  </a:cubicBezTo>
                  <a:cubicBezTo>
                    <a:pt x="2345" y="33"/>
                    <a:pt x="1822" y="47"/>
                    <a:pt x="1176" y="33"/>
                  </a:cubicBezTo>
                  <a:cubicBezTo>
                    <a:pt x="658" y="28"/>
                    <a:pt x="218" y="1"/>
                    <a:pt x="65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5222230" y="3161393"/>
              <a:ext cx="2588" cy="20307"/>
            </a:xfrm>
            <a:custGeom>
              <a:rect b="b" l="l" r="r" t="t"/>
              <a:pathLst>
                <a:path extrusionOk="0" h="973" w="124">
                  <a:moveTo>
                    <a:pt x="61" y="1"/>
                  </a:moveTo>
                  <a:cubicBezTo>
                    <a:pt x="34" y="1"/>
                    <a:pt x="1" y="216"/>
                    <a:pt x="8" y="483"/>
                  </a:cubicBezTo>
                  <a:cubicBezTo>
                    <a:pt x="14" y="755"/>
                    <a:pt x="69" y="973"/>
                    <a:pt x="96" y="973"/>
                  </a:cubicBezTo>
                  <a:cubicBezTo>
                    <a:pt x="123" y="966"/>
                    <a:pt x="116" y="748"/>
                    <a:pt x="110" y="483"/>
                  </a:cubicBezTo>
                  <a:cubicBezTo>
                    <a:pt x="96" y="218"/>
                    <a:pt x="89" y="1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5258126" y="3181970"/>
              <a:ext cx="2421" cy="21705"/>
            </a:xfrm>
            <a:custGeom>
              <a:rect b="b" l="l" r="r" t="t"/>
              <a:pathLst>
                <a:path extrusionOk="0" h="1040" w="116">
                  <a:moveTo>
                    <a:pt x="48" y="0"/>
                  </a:moveTo>
                  <a:cubicBezTo>
                    <a:pt x="21" y="0"/>
                    <a:pt x="0" y="231"/>
                    <a:pt x="7" y="523"/>
                  </a:cubicBezTo>
                  <a:cubicBezTo>
                    <a:pt x="21" y="809"/>
                    <a:pt x="48" y="1040"/>
                    <a:pt x="75" y="1040"/>
                  </a:cubicBezTo>
                  <a:cubicBezTo>
                    <a:pt x="102" y="1040"/>
                    <a:pt x="116" y="802"/>
                    <a:pt x="109" y="517"/>
                  </a:cubicBezTo>
                  <a:cubicBezTo>
                    <a:pt x="102" y="231"/>
                    <a:pt x="75" y="0"/>
                    <a:pt x="48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5216136" y="3200649"/>
              <a:ext cx="67535" cy="2212"/>
            </a:xfrm>
            <a:custGeom>
              <a:rect b="b" l="l" r="r" t="t"/>
              <a:pathLst>
                <a:path extrusionOk="0" h="106" w="3236">
                  <a:moveTo>
                    <a:pt x="1184" y="0"/>
                  </a:moveTo>
                  <a:cubicBezTo>
                    <a:pt x="508" y="0"/>
                    <a:pt x="13" y="14"/>
                    <a:pt x="7" y="36"/>
                  </a:cubicBezTo>
                  <a:cubicBezTo>
                    <a:pt x="1" y="63"/>
                    <a:pt x="735" y="91"/>
                    <a:pt x="1625" y="104"/>
                  </a:cubicBezTo>
                  <a:cubicBezTo>
                    <a:pt x="1743" y="105"/>
                    <a:pt x="1859" y="105"/>
                    <a:pt x="1970" y="105"/>
                  </a:cubicBezTo>
                  <a:cubicBezTo>
                    <a:pt x="2690" y="105"/>
                    <a:pt x="3235" y="88"/>
                    <a:pt x="3235" y="70"/>
                  </a:cubicBezTo>
                  <a:cubicBezTo>
                    <a:pt x="3235" y="36"/>
                    <a:pt x="2522" y="9"/>
                    <a:pt x="1625" y="2"/>
                  </a:cubicBezTo>
                  <a:cubicBezTo>
                    <a:pt x="1472" y="1"/>
                    <a:pt x="1324" y="0"/>
                    <a:pt x="118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5133595" y="3143277"/>
              <a:ext cx="79577" cy="4362"/>
            </a:xfrm>
            <a:custGeom>
              <a:rect b="b" l="l" r="r" t="t"/>
              <a:pathLst>
                <a:path extrusionOk="0" h="209" w="3813">
                  <a:moveTo>
                    <a:pt x="212" y="0"/>
                  </a:moveTo>
                  <a:cubicBezTo>
                    <a:pt x="77" y="0"/>
                    <a:pt x="0" y="4"/>
                    <a:pt x="0" y="12"/>
                  </a:cubicBezTo>
                  <a:cubicBezTo>
                    <a:pt x="0" y="40"/>
                    <a:pt x="850" y="101"/>
                    <a:pt x="1903" y="155"/>
                  </a:cubicBezTo>
                  <a:cubicBezTo>
                    <a:pt x="2635" y="188"/>
                    <a:pt x="3271" y="208"/>
                    <a:pt x="3592" y="208"/>
                  </a:cubicBezTo>
                  <a:cubicBezTo>
                    <a:pt x="3733" y="208"/>
                    <a:pt x="3813" y="204"/>
                    <a:pt x="3813" y="196"/>
                  </a:cubicBezTo>
                  <a:cubicBezTo>
                    <a:pt x="3813" y="169"/>
                    <a:pt x="2963" y="108"/>
                    <a:pt x="1910" y="60"/>
                  </a:cubicBezTo>
                  <a:cubicBezTo>
                    <a:pt x="1171" y="22"/>
                    <a:pt x="529" y="0"/>
                    <a:pt x="21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5143529" y="3125267"/>
              <a:ext cx="67389" cy="2650"/>
            </a:xfrm>
            <a:custGeom>
              <a:rect b="b" l="l" r="r" t="t"/>
              <a:pathLst>
                <a:path extrusionOk="0" h="127" w="3229">
                  <a:moveTo>
                    <a:pt x="672" y="0"/>
                  </a:moveTo>
                  <a:cubicBezTo>
                    <a:pt x="264" y="0"/>
                    <a:pt x="0" y="9"/>
                    <a:pt x="0" y="26"/>
                  </a:cubicBezTo>
                  <a:cubicBezTo>
                    <a:pt x="0" y="60"/>
                    <a:pt x="720" y="94"/>
                    <a:pt x="1611" y="114"/>
                  </a:cubicBezTo>
                  <a:cubicBezTo>
                    <a:pt x="1962" y="122"/>
                    <a:pt x="2288" y="126"/>
                    <a:pt x="2553" y="126"/>
                  </a:cubicBezTo>
                  <a:cubicBezTo>
                    <a:pt x="2962" y="126"/>
                    <a:pt x="3228" y="117"/>
                    <a:pt x="3228" y="101"/>
                  </a:cubicBezTo>
                  <a:cubicBezTo>
                    <a:pt x="3228" y="73"/>
                    <a:pt x="2508" y="33"/>
                    <a:pt x="1618" y="12"/>
                  </a:cubicBezTo>
                  <a:cubicBezTo>
                    <a:pt x="1264" y="4"/>
                    <a:pt x="937" y="0"/>
                    <a:pt x="67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5174437" y="3124808"/>
              <a:ext cx="3423" cy="23416"/>
            </a:xfrm>
            <a:custGeom>
              <a:rect b="b" l="l" r="r" t="t"/>
              <a:pathLst>
                <a:path extrusionOk="0" h="1122" w="164">
                  <a:moveTo>
                    <a:pt x="142" y="0"/>
                  </a:moveTo>
                  <a:cubicBezTo>
                    <a:pt x="114" y="0"/>
                    <a:pt x="34" y="243"/>
                    <a:pt x="21" y="558"/>
                  </a:cubicBezTo>
                  <a:cubicBezTo>
                    <a:pt x="1" y="870"/>
                    <a:pt x="55" y="1122"/>
                    <a:pt x="82" y="1122"/>
                  </a:cubicBezTo>
                  <a:cubicBezTo>
                    <a:pt x="109" y="1115"/>
                    <a:pt x="103" y="870"/>
                    <a:pt x="116" y="564"/>
                  </a:cubicBezTo>
                  <a:cubicBezTo>
                    <a:pt x="137" y="252"/>
                    <a:pt x="164" y="7"/>
                    <a:pt x="143" y="0"/>
                  </a:cubicBezTo>
                  <a:cubicBezTo>
                    <a:pt x="143" y="0"/>
                    <a:pt x="143" y="0"/>
                    <a:pt x="14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5192448" y="3106066"/>
              <a:ext cx="40300" cy="3256"/>
            </a:xfrm>
            <a:custGeom>
              <a:rect b="b" l="l" r="r" t="t"/>
              <a:pathLst>
                <a:path extrusionOk="0" h="156" w="1931">
                  <a:moveTo>
                    <a:pt x="439" y="0"/>
                  </a:moveTo>
                  <a:cubicBezTo>
                    <a:pt x="175" y="0"/>
                    <a:pt x="1" y="14"/>
                    <a:pt x="1" y="35"/>
                  </a:cubicBezTo>
                  <a:cubicBezTo>
                    <a:pt x="1" y="62"/>
                    <a:pt x="436" y="90"/>
                    <a:pt x="966" y="117"/>
                  </a:cubicBezTo>
                  <a:cubicBezTo>
                    <a:pt x="1341" y="136"/>
                    <a:pt x="1664" y="155"/>
                    <a:pt x="1822" y="155"/>
                  </a:cubicBezTo>
                  <a:cubicBezTo>
                    <a:pt x="1887" y="155"/>
                    <a:pt x="1924" y="152"/>
                    <a:pt x="1924" y="144"/>
                  </a:cubicBezTo>
                  <a:cubicBezTo>
                    <a:pt x="1931" y="124"/>
                    <a:pt x="1503" y="49"/>
                    <a:pt x="972" y="15"/>
                  </a:cubicBezTo>
                  <a:cubicBezTo>
                    <a:pt x="775" y="5"/>
                    <a:pt x="592" y="0"/>
                    <a:pt x="439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5069065" y="3223982"/>
              <a:ext cx="86527" cy="4278"/>
            </a:xfrm>
            <a:custGeom>
              <a:rect b="b" l="l" r="r" t="t"/>
              <a:pathLst>
                <a:path extrusionOk="0" h="205" w="4146">
                  <a:moveTo>
                    <a:pt x="246" y="0"/>
                  </a:moveTo>
                  <a:cubicBezTo>
                    <a:pt x="93" y="0"/>
                    <a:pt x="7" y="4"/>
                    <a:pt x="7" y="12"/>
                  </a:cubicBezTo>
                  <a:cubicBezTo>
                    <a:pt x="0" y="39"/>
                    <a:pt x="931" y="101"/>
                    <a:pt x="2073" y="148"/>
                  </a:cubicBezTo>
                  <a:cubicBezTo>
                    <a:pt x="2882" y="187"/>
                    <a:pt x="3585" y="205"/>
                    <a:pt x="3926" y="205"/>
                  </a:cubicBezTo>
                  <a:cubicBezTo>
                    <a:pt x="4067" y="205"/>
                    <a:pt x="4146" y="202"/>
                    <a:pt x="4146" y="196"/>
                  </a:cubicBezTo>
                  <a:cubicBezTo>
                    <a:pt x="4146" y="169"/>
                    <a:pt x="3221" y="101"/>
                    <a:pt x="2080" y="53"/>
                  </a:cubicBezTo>
                  <a:cubicBezTo>
                    <a:pt x="1282" y="20"/>
                    <a:pt x="593" y="0"/>
                    <a:pt x="246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5119132" y="3204802"/>
              <a:ext cx="2713" cy="21997"/>
            </a:xfrm>
            <a:custGeom>
              <a:rect b="b" l="l" r="r" t="t"/>
              <a:pathLst>
                <a:path extrusionOk="0" h="1054" w="130">
                  <a:moveTo>
                    <a:pt x="89" y="0"/>
                  </a:moveTo>
                  <a:cubicBezTo>
                    <a:pt x="61" y="0"/>
                    <a:pt x="27" y="231"/>
                    <a:pt x="14" y="524"/>
                  </a:cubicBezTo>
                  <a:cubicBezTo>
                    <a:pt x="0" y="816"/>
                    <a:pt x="7" y="1047"/>
                    <a:pt x="41" y="1054"/>
                  </a:cubicBezTo>
                  <a:cubicBezTo>
                    <a:pt x="68" y="1054"/>
                    <a:pt x="102" y="816"/>
                    <a:pt x="116" y="524"/>
                  </a:cubicBezTo>
                  <a:cubicBezTo>
                    <a:pt x="129" y="238"/>
                    <a:pt x="116" y="0"/>
                    <a:pt x="89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5085093" y="3202674"/>
              <a:ext cx="62422" cy="2859"/>
            </a:xfrm>
            <a:custGeom>
              <a:rect b="b" l="l" r="r" t="t"/>
              <a:pathLst>
                <a:path extrusionOk="0" h="137" w="2991">
                  <a:moveTo>
                    <a:pt x="437" y="0"/>
                  </a:moveTo>
                  <a:cubicBezTo>
                    <a:pt x="167" y="0"/>
                    <a:pt x="0" y="7"/>
                    <a:pt x="0" y="21"/>
                  </a:cubicBezTo>
                  <a:cubicBezTo>
                    <a:pt x="0" y="48"/>
                    <a:pt x="666" y="89"/>
                    <a:pt x="1488" y="116"/>
                  </a:cubicBezTo>
                  <a:cubicBezTo>
                    <a:pt x="1903" y="129"/>
                    <a:pt x="2278" y="136"/>
                    <a:pt x="2550" y="136"/>
                  </a:cubicBezTo>
                  <a:cubicBezTo>
                    <a:pt x="2822" y="136"/>
                    <a:pt x="2990" y="129"/>
                    <a:pt x="2990" y="116"/>
                  </a:cubicBezTo>
                  <a:cubicBezTo>
                    <a:pt x="2990" y="89"/>
                    <a:pt x="2318" y="48"/>
                    <a:pt x="1495" y="21"/>
                  </a:cubicBezTo>
                  <a:cubicBezTo>
                    <a:pt x="1081" y="7"/>
                    <a:pt x="707" y="0"/>
                    <a:pt x="437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5103813" y="3182242"/>
              <a:ext cx="2713" cy="20599"/>
            </a:xfrm>
            <a:custGeom>
              <a:rect b="b" l="l" r="r" t="t"/>
              <a:pathLst>
                <a:path extrusionOk="0" h="987" w="130">
                  <a:moveTo>
                    <a:pt x="89" y="1"/>
                  </a:moveTo>
                  <a:cubicBezTo>
                    <a:pt x="61" y="1"/>
                    <a:pt x="27" y="218"/>
                    <a:pt x="14" y="490"/>
                  </a:cubicBezTo>
                  <a:cubicBezTo>
                    <a:pt x="0" y="762"/>
                    <a:pt x="14" y="986"/>
                    <a:pt x="41" y="986"/>
                  </a:cubicBezTo>
                  <a:cubicBezTo>
                    <a:pt x="68" y="986"/>
                    <a:pt x="102" y="769"/>
                    <a:pt x="116" y="497"/>
                  </a:cubicBezTo>
                  <a:cubicBezTo>
                    <a:pt x="129" y="225"/>
                    <a:pt x="116" y="1"/>
                    <a:pt x="89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0" name="Google Shape;1800;p32"/>
          <p:cNvGrpSpPr/>
          <p:nvPr/>
        </p:nvGrpSpPr>
        <p:grpSpPr>
          <a:xfrm>
            <a:off x="6603031" y="1551606"/>
            <a:ext cx="523607" cy="647617"/>
            <a:chOff x="6603031" y="1551606"/>
            <a:chExt cx="523607" cy="647617"/>
          </a:xfrm>
        </p:grpSpPr>
        <p:sp>
          <p:nvSpPr>
            <p:cNvPr id="1801" name="Google Shape;1801;p32"/>
            <p:cNvSpPr/>
            <p:nvPr/>
          </p:nvSpPr>
          <p:spPr>
            <a:xfrm>
              <a:off x="6665098" y="1551606"/>
              <a:ext cx="2713" cy="2442"/>
            </a:xfrm>
            <a:custGeom>
              <a:rect b="b" l="l" r="r" t="t"/>
              <a:pathLst>
                <a:path extrusionOk="0" h="117" w="130">
                  <a:moveTo>
                    <a:pt x="61" y="116"/>
                  </a:moveTo>
                  <a:cubicBezTo>
                    <a:pt x="82" y="116"/>
                    <a:pt x="109" y="82"/>
                    <a:pt x="129" y="62"/>
                  </a:cubicBezTo>
                  <a:cubicBezTo>
                    <a:pt x="109" y="41"/>
                    <a:pt x="95" y="1"/>
                    <a:pt x="68" y="1"/>
                  </a:cubicBezTo>
                  <a:cubicBezTo>
                    <a:pt x="48" y="1"/>
                    <a:pt x="27" y="35"/>
                    <a:pt x="0" y="55"/>
                  </a:cubicBezTo>
                  <a:cubicBezTo>
                    <a:pt x="21" y="82"/>
                    <a:pt x="41" y="116"/>
                    <a:pt x="61" y="11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6672048" y="2057516"/>
              <a:ext cx="388349" cy="141707"/>
            </a:xfrm>
            <a:custGeom>
              <a:rect b="b" l="l" r="r" t="t"/>
              <a:pathLst>
                <a:path extrusionOk="0" h="6790" w="18608">
                  <a:moveTo>
                    <a:pt x="75" y="1"/>
                  </a:moveTo>
                  <a:lnTo>
                    <a:pt x="0" y="6593"/>
                  </a:lnTo>
                  <a:lnTo>
                    <a:pt x="18234" y="6790"/>
                  </a:lnTo>
                  <a:lnTo>
                    <a:pt x="18608" y="19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EBC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6827341" y="2103054"/>
              <a:ext cx="73504" cy="94625"/>
            </a:xfrm>
            <a:custGeom>
              <a:rect b="b" l="l" r="r" t="t"/>
              <a:pathLst>
                <a:path extrusionOk="0" h="4534" w="3522">
                  <a:moveTo>
                    <a:pt x="55" y="0"/>
                  </a:moveTo>
                  <a:cubicBezTo>
                    <a:pt x="1" y="143"/>
                    <a:pt x="8" y="4492"/>
                    <a:pt x="8" y="4492"/>
                  </a:cubicBezTo>
                  <a:lnTo>
                    <a:pt x="3521" y="4533"/>
                  </a:lnTo>
                  <a:lnTo>
                    <a:pt x="3372" y="3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6730484" y="1842784"/>
              <a:ext cx="268493" cy="79869"/>
            </a:xfrm>
            <a:custGeom>
              <a:rect b="b" l="l" r="r" t="t"/>
              <a:pathLst>
                <a:path extrusionOk="0" h="3827" w="12865">
                  <a:moveTo>
                    <a:pt x="0" y="1"/>
                  </a:moveTo>
                  <a:lnTo>
                    <a:pt x="156" y="3691"/>
                  </a:lnTo>
                  <a:lnTo>
                    <a:pt x="12824" y="3827"/>
                  </a:lnTo>
                  <a:lnTo>
                    <a:pt x="12865" y="1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C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6696152" y="1946466"/>
              <a:ext cx="338574" cy="89804"/>
            </a:xfrm>
            <a:custGeom>
              <a:rect b="b" l="l" r="r" t="t"/>
              <a:pathLst>
                <a:path extrusionOk="0" h="4303" w="16223">
                  <a:moveTo>
                    <a:pt x="347" y="1"/>
                  </a:moveTo>
                  <a:cubicBezTo>
                    <a:pt x="347" y="164"/>
                    <a:pt x="1" y="4302"/>
                    <a:pt x="1" y="4302"/>
                  </a:cubicBezTo>
                  <a:lnTo>
                    <a:pt x="16222" y="4085"/>
                  </a:lnTo>
                  <a:lnTo>
                    <a:pt x="16066" y="327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EBC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6664534" y="1728751"/>
              <a:ext cx="406777" cy="130792"/>
            </a:xfrm>
            <a:custGeom>
              <a:rect b="b" l="l" r="r" t="t"/>
              <a:pathLst>
                <a:path extrusionOk="0" h="6267" w="19491">
                  <a:moveTo>
                    <a:pt x="9603" y="1"/>
                  </a:moveTo>
                  <a:cubicBezTo>
                    <a:pt x="9603" y="1"/>
                    <a:pt x="4617" y="4987"/>
                    <a:pt x="1074" y="4987"/>
                  </a:cubicBezTo>
                  <a:cubicBezTo>
                    <a:pt x="697" y="4987"/>
                    <a:pt x="336" y="4930"/>
                    <a:pt x="0" y="4806"/>
                  </a:cubicBezTo>
                  <a:lnTo>
                    <a:pt x="0" y="4806"/>
                  </a:lnTo>
                  <a:cubicBezTo>
                    <a:pt x="0" y="4806"/>
                    <a:pt x="223" y="6110"/>
                    <a:pt x="2504" y="6110"/>
                  </a:cubicBezTo>
                  <a:cubicBezTo>
                    <a:pt x="2509" y="6110"/>
                    <a:pt x="2515" y="6110"/>
                    <a:pt x="2521" y="6110"/>
                  </a:cubicBezTo>
                  <a:cubicBezTo>
                    <a:pt x="2568" y="6110"/>
                    <a:pt x="2619" y="6110"/>
                    <a:pt x="2674" y="6110"/>
                  </a:cubicBezTo>
                  <a:cubicBezTo>
                    <a:pt x="5325" y="6110"/>
                    <a:pt x="17513" y="6267"/>
                    <a:pt x="17513" y="6267"/>
                  </a:cubicBezTo>
                  <a:cubicBezTo>
                    <a:pt x="17513" y="6267"/>
                    <a:pt x="18981" y="6185"/>
                    <a:pt x="19491" y="4772"/>
                  </a:cubicBezTo>
                  <a:lnTo>
                    <a:pt x="19491" y="4772"/>
                  </a:lnTo>
                  <a:cubicBezTo>
                    <a:pt x="19491" y="4772"/>
                    <a:pt x="19124" y="5226"/>
                    <a:pt x="18230" y="5226"/>
                  </a:cubicBezTo>
                  <a:cubicBezTo>
                    <a:pt x="17741" y="5226"/>
                    <a:pt x="17094" y="5090"/>
                    <a:pt x="16263" y="4670"/>
                  </a:cubicBezTo>
                  <a:cubicBezTo>
                    <a:pt x="13918" y="3480"/>
                    <a:pt x="9603" y="1"/>
                    <a:pt x="960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6628784" y="1916393"/>
              <a:ext cx="473457" cy="48189"/>
            </a:xfrm>
            <a:custGeom>
              <a:rect b="b" l="l" r="r" t="t"/>
              <a:pathLst>
                <a:path extrusionOk="0" h="2309" w="22686">
                  <a:moveTo>
                    <a:pt x="4832" y="1"/>
                  </a:moveTo>
                  <a:cubicBezTo>
                    <a:pt x="4832" y="1"/>
                    <a:pt x="2810" y="1075"/>
                    <a:pt x="1094" y="1075"/>
                  </a:cubicBezTo>
                  <a:cubicBezTo>
                    <a:pt x="704" y="1075"/>
                    <a:pt x="331" y="1020"/>
                    <a:pt x="0" y="884"/>
                  </a:cubicBezTo>
                  <a:lnTo>
                    <a:pt x="0" y="884"/>
                  </a:lnTo>
                  <a:cubicBezTo>
                    <a:pt x="0" y="884"/>
                    <a:pt x="517" y="2121"/>
                    <a:pt x="3514" y="2121"/>
                  </a:cubicBezTo>
                  <a:cubicBezTo>
                    <a:pt x="6504" y="2121"/>
                    <a:pt x="19872" y="2298"/>
                    <a:pt x="19872" y="2298"/>
                  </a:cubicBezTo>
                  <a:cubicBezTo>
                    <a:pt x="19872" y="2298"/>
                    <a:pt x="19968" y="2309"/>
                    <a:pt x="20125" y="2309"/>
                  </a:cubicBezTo>
                  <a:cubicBezTo>
                    <a:pt x="20715" y="2309"/>
                    <a:pt x="22170" y="2156"/>
                    <a:pt x="22685" y="708"/>
                  </a:cubicBezTo>
                  <a:lnTo>
                    <a:pt x="22685" y="708"/>
                  </a:lnTo>
                  <a:cubicBezTo>
                    <a:pt x="22685" y="708"/>
                    <a:pt x="22124" y="1075"/>
                    <a:pt x="20968" y="1075"/>
                  </a:cubicBezTo>
                  <a:cubicBezTo>
                    <a:pt x="20167" y="1075"/>
                    <a:pt x="19080" y="898"/>
                    <a:pt x="17697" y="300"/>
                  </a:cubicBezTo>
                  <a:lnTo>
                    <a:pt x="4832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6603031" y="1897255"/>
              <a:ext cx="523607" cy="181966"/>
            </a:xfrm>
            <a:custGeom>
              <a:rect b="b" l="l" r="r" t="t"/>
              <a:pathLst>
                <a:path extrusionOk="0" h="8719" w="25089">
                  <a:moveTo>
                    <a:pt x="12611" y="0"/>
                  </a:moveTo>
                  <a:cubicBezTo>
                    <a:pt x="12510" y="27"/>
                    <a:pt x="6273" y="7124"/>
                    <a:pt x="300" y="7124"/>
                  </a:cubicBezTo>
                  <a:cubicBezTo>
                    <a:pt x="247" y="7124"/>
                    <a:pt x="194" y="7124"/>
                    <a:pt x="140" y="7123"/>
                  </a:cubicBezTo>
                  <a:lnTo>
                    <a:pt x="140" y="7123"/>
                  </a:lnTo>
                  <a:cubicBezTo>
                    <a:pt x="140" y="7123"/>
                    <a:pt x="1" y="8453"/>
                    <a:pt x="2566" y="8453"/>
                  </a:cubicBezTo>
                  <a:cubicBezTo>
                    <a:pt x="2658" y="8453"/>
                    <a:pt x="2753" y="8451"/>
                    <a:pt x="2852" y="8448"/>
                  </a:cubicBezTo>
                  <a:cubicBezTo>
                    <a:pt x="3246" y="8434"/>
                    <a:pt x="3892" y="8428"/>
                    <a:pt x="4715" y="8428"/>
                  </a:cubicBezTo>
                  <a:cubicBezTo>
                    <a:pt x="9872" y="8428"/>
                    <a:pt x="21942" y="8665"/>
                    <a:pt x="21942" y="8665"/>
                  </a:cubicBezTo>
                  <a:cubicBezTo>
                    <a:pt x="21942" y="8665"/>
                    <a:pt x="22212" y="8719"/>
                    <a:pt x="22599" y="8719"/>
                  </a:cubicBezTo>
                  <a:cubicBezTo>
                    <a:pt x="23357" y="8719"/>
                    <a:pt x="24567" y="8514"/>
                    <a:pt x="25088" y="7299"/>
                  </a:cubicBezTo>
                  <a:lnTo>
                    <a:pt x="25088" y="7299"/>
                  </a:lnTo>
                  <a:cubicBezTo>
                    <a:pt x="25088" y="7299"/>
                    <a:pt x="24999" y="7305"/>
                    <a:pt x="24838" y="7305"/>
                  </a:cubicBezTo>
                  <a:cubicBezTo>
                    <a:pt x="23951" y="7305"/>
                    <a:pt x="20886" y="7144"/>
                    <a:pt x="18517" y="5057"/>
                  </a:cubicBezTo>
                  <a:cubicBezTo>
                    <a:pt x="15717" y="2596"/>
                    <a:pt x="12611" y="0"/>
                    <a:pt x="12611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6807056" y="1774143"/>
              <a:ext cx="119314" cy="56850"/>
            </a:xfrm>
            <a:custGeom>
              <a:rect b="b" l="l" r="r" t="t"/>
              <a:pathLst>
                <a:path extrusionOk="0" h="2724" w="5717">
                  <a:moveTo>
                    <a:pt x="2950" y="1"/>
                  </a:moveTo>
                  <a:cubicBezTo>
                    <a:pt x="2821" y="130"/>
                    <a:pt x="1" y="2617"/>
                    <a:pt x="1" y="2617"/>
                  </a:cubicBezTo>
                  <a:cubicBezTo>
                    <a:pt x="1" y="2617"/>
                    <a:pt x="3077" y="2723"/>
                    <a:pt x="4679" y="2723"/>
                  </a:cubicBezTo>
                  <a:cubicBezTo>
                    <a:pt x="5222" y="2723"/>
                    <a:pt x="5595" y="2711"/>
                    <a:pt x="5621" y="2678"/>
                  </a:cubicBezTo>
                  <a:cubicBezTo>
                    <a:pt x="5716" y="2556"/>
                    <a:pt x="2950" y="1"/>
                    <a:pt x="2950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6762248" y="1951580"/>
              <a:ext cx="201980" cy="87529"/>
            </a:xfrm>
            <a:custGeom>
              <a:rect b="b" l="l" r="r" t="t"/>
              <a:pathLst>
                <a:path extrusionOk="0" h="4194" w="9678">
                  <a:moveTo>
                    <a:pt x="4934" y="0"/>
                  </a:moveTo>
                  <a:cubicBezTo>
                    <a:pt x="4832" y="129"/>
                    <a:pt x="0" y="4091"/>
                    <a:pt x="0" y="4091"/>
                  </a:cubicBezTo>
                  <a:lnTo>
                    <a:pt x="9678" y="4193"/>
                  </a:lnTo>
                  <a:lnTo>
                    <a:pt x="4934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6671609" y="1831014"/>
              <a:ext cx="402541" cy="14400"/>
            </a:xfrm>
            <a:custGeom>
              <a:rect b="b" l="l" r="r" t="t"/>
              <a:pathLst>
                <a:path extrusionOk="0" h="690" w="19288">
                  <a:moveTo>
                    <a:pt x="1" y="1"/>
                  </a:moveTo>
                  <a:lnTo>
                    <a:pt x="1" y="1"/>
                  </a:lnTo>
                  <a:cubicBezTo>
                    <a:pt x="62" y="28"/>
                    <a:pt x="123" y="48"/>
                    <a:pt x="184" y="69"/>
                  </a:cubicBezTo>
                  <a:cubicBezTo>
                    <a:pt x="307" y="103"/>
                    <a:pt x="490" y="157"/>
                    <a:pt x="735" y="211"/>
                  </a:cubicBezTo>
                  <a:cubicBezTo>
                    <a:pt x="1408" y="374"/>
                    <a:pt x="2094" y="490"/>
                    <a:pt x="2780" y="558"/>
                  </a:cubicBezTo>
                  <a:cubicBezTo>
                    <a:pt x="3691" y="642"/>
                    <a:pt x="4607" y="689"/>
                    <a:pt x="5519" y="689"/>
                  </a:cubicBezTo>
                  <a:cubicBezTo>
                    <a:pt x="5635" y="689"/>
                    <a:pt x="5750" y="689"/>
                    <a:pt x="5866" y="687"/>
                  </a:cubicBezTo>
                  <a:cubicBezTo>
                    <a:pt x="7028" y="680"/>
                    <a:pt x="8299" y="653"/>
                    <a:pt x="9637" y="626"/>
                  </a:cubicBezTo>
                  <a:lnTo>
                    <a:pt x="16495" y="470"/>
                  </a:lnTo>
                  <a:cubicBezTo>
                    <a:pt x="17371" y="442"/>
                    <a:pt x="18085" y="368"/>
                    <a:pt x="18561" y="252"/>
                  </a:cubicBezTo>
                  <a:cubicBezTo>
                    <a:pt x="18744" y="211"/>
                    <a:pt x="18928" y="164"/>
                    <a:pt x="19111" y="103"/>
                  </a:cubicBezTo>
                  <a:cubicBezTo>
                    <a:pt x="19172" y="82"/>
                    <a:pt x="19233" y="55"/>
                    <a:pt x="19288" y="28"/>
                  </a:cubicBezTo>
                  <a:lnTo>
                    <a:pt x="19288" y="28"/>
                  </a:lnTo>
                  <a:cubicBezTo>
                    <a:pt x="19227" y="35"/>
                    <a:pt x="19159" y="55"/>
                    <a:pt x="19097" y="75"/>
                  </a:cubicBezTo>
                  <a:cubicBezTo>
                    <a:pt x="18975" y="109"/>
                    <a:pt x="18792" y="157"/>
                    <a:pt x="18554" y="198"/>
                  </a:cubicBezTo>
                  <a:cubicBezTo>
                    <a:pt x="17902" y="308"/>
                    <a:pt x="17250" y="368"/>
                    <a:pt x="16592" y="368"/>
                  </a:cubicBezTo>
                  <a:cubicBezTo>
                    <a:pt x="16557" y="368"/>
                    <a:pt x="16523" y="368"/>
                    <a:pt x="16488" y="368"/>
                  </a:cubicBezTo>
                  <a:lnTo>
                    <a:pt x="9637" y="490"/>
                  </a:lnTo>
                  <a:cubicBezTo>
                    <a:pt x="8109" y="517"/>
                    <a:pt x="6662" y="560"/>
                    <a:pt x="5378" y="560"/>
                  </a:cubicBezTo>
                  <a:cubicBezTo>
                    <a:pt x="4413" y="560"/>
                    <a:pt x="3540" y="536"/>
                    <a:pt x="2794" y="463"/>
                  </a:cubicBezTo>
                  <a:cubicBezTo>
                    <a:pt x="2108" y="402"/>
                    <a:pt x="1421" y="300"/>
                    <a:pt x="748" y="164"/>
                  </a:cubicBezTo>
                  <a:cubicBezTo>
                    <a:pt x="504" y="116"/>
                    <a:pt x="320" y="69"/>
                    <a:pt x="198" y="41"/>
                  </a:cubicBezTo>
                  <a:cubicBezTo>
                    <a:pt x="130" y="21"/>
                    <a:pt x="69" y="7"/>
                    <a:pt x="1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6807056" y="1828739"/>
              <a:ext cx="3005" cy="1023"/>
            </a:xfrm>
            <a:custGeom>
              <a:rect b="b" l="l" r="r" t="t"/>
              <a:pathLst>
                <a:path extrusionOk="0" h="49" w="144">
                  <a:moveTo>
                    <a:pt x="69" y="1"/>
                  </a:moveTo>
                  <a:cubicBezTo>
                    <a:pt x="28" y="1"/>
                    <a:pt x="1" y="8"/>
                    <a:pt x="1" y="21"/>
                  </a:cubicBezTo>
                  <a:cubicBezTo>
                    <a:pt x="1" y="35"/>
                    <a:pt x="28" y="49"/>
                    <a:pt x="69" y="49"/>
                  </a:cubicBezTo>
                  <a:cubicBezTo>
                    <a:pt x="110" y="49"/>
                    <a:pt x="144" y="42"/>
                    <a:pt x="144" y="28"/>
                  </a:cubicBezTo>
                  <a:cubicBezTo>
                    <a:pt x="144" y="15"/>
                    <a:pt x="110" y="1"/>
                    <a:pt x="69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6795014" y="1894834"/>
              <a:ext cx="153186" cy="72962"/>
            </a:xfrm>
            <a:custGeom>
              <a:rect b="b" l="l" r="r" t="t"/>
              <a:pathLst>
                <a:path extrusionOk="0" h="3496" w="7340">
                  <a:moveTo>
                    <a:pt x="3405" y="1"/>
                  </a:moveTo>
                  <a:lnTo>
                    <a:pt x="3351" y="62"/>
                  </a:lnTo>
                  <a:cubicBezTo>
                    <a:pt x="2936" y="483"/>
                    <a:pt x="2494" y="884"/>
                    <a:pt x="2032" y="1265"/>
                  </a:cubicBezTo>
                  <a:cubicBezTo>
                    <a:pt x="1828" y="1442"/>
                    <a:pt x="1625" y="1618"/>
                    <a:pt x="1455" y="1788"/>
                  </a:cubicBezTo>
                  <a:lnTo>
                    <a:pt x="965" y="2250"/>
                  </a:lnTo>
                  <a:cubicBezTo>
                    <a:pt x="367" y="2808"/>
                    <a:pt x="0" y="3154"/>
                    <a:pt x="7" y="3161"/>
                  </a:cubicBezTo>
                  <a:cubicBezTo>
                    <a:pt x="8" y="3162"/>
                    <a:pt x="9" y="3163"/>
                    <a:pt x="11" y="3163"/>
                  </a:cubicBezTo>
                  <a:cubicBezTo>
                    <a:pt x="31" y="3163"/>
                    <a:pt x="136" y="3089"/>
                    <a:pt x="299" y="2957"/>
                  </a:cubicBezTo>
                  <a:cubicBezTo>
                    <a:pt x="476" y="2814"/>
                    <a:pt x="741" y="2604"/>
                    <a:pt x="1047" y="2332"/>
                  </a:cubicBezTo>
                  <a:lnTo>
                    <a:pt x="1557" y="1883"/>
                  </a:lnTo>
                  <a:cubicBezTo>
                    <a:pt x="1733" y="1720"/>
                    <a:pt x="1924" y="1550"/>
                    <a:pt x="2134" y="1374"/>
                  </a:cubicBezTo>
                  <a:cubicBezTo>
                    <a:pt x="2588" y="1017"/>
                    <a:pt x="3011" y="635"/>
                    <a:pt x="3415" y="229"/>
                  </a:cubicBezTo>
                  <a:lnTo>
                    <a:pt x="3415" y="229"/>
                  </a:lnTo>
                  <a:cubicBezTo>
                    <a:pt x="3471" y="278"/>
                    <a:pt x="3528" y="324"/>
                    <a:pt x="3589" y="375"/>
                  </a:cubicBezTo>
                  <a:cubicBezTo>
                    <a:pt x="4601" y="1251"/>
                    <a:pt x="5532" y="2046"/>
                    <a:pt x="6212" y="2611"/>
                  </a:cubicBezTo>
                  <a:lnTo>
                    <a:pt x="7021" y="3270"/>
                  </a:lnTo>
                  <a:cubicBezTo>
                    <a:pt x="7197" y="3415"/>
                    <a:pt x="7309" y="3495"/>
                    <a:pt x="7330" y="3495"/>
                  </a:cubicBezTo>
                  <a:cubicBezTo>
                    <a:pt x="7332" y="3495"/>
                    <a:pt x="7333" y="3495"/>
                    <a:pt x="7333" y="3494"/>
                  </a:cubicBezTo>
                  <a:cubicBezTo>
                    <a:pt x="7340" y="3487"/>
                    <a:pt x="7245" y="3392"/>
                    <a:pt x="7061" y="3222"/>
                  </a:cubicBezTo>
                  <a:cubicBezTo>
                    <a:pt x="6857" y="3032"/>
                    <a:pt x="6599" y="2801"/>
                    <a:pt x="6293" y="2522"/>
                  </a:cubicBezTo>
                  <a:cubicBezTo>
                    <a:pt x="5634" y="1931"/>
                    <a:pt x="4717" y="1129"/>
                    <a:pt x="3697" y="252"/>
                  </a:cubicBezTo>
                  <a:lnTo>
                    <a:pt x="3466" y="55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6617160" y="2059227"/>
              <a:ext cx="502946" cy="3569"/>
            </a:xfrm>
            <a:custGeom>
              <a:rect b="b" l="l" r="r" t="t"/>
              <a:pathLst>
                <a:path extrusionOk="0" h="171" w="24099">
                  <a:moveTo>
                    <a:pt x="12049" y="0"/>
                  </a:moveTo>
                  <a:cubicBezTo>
                    <a:pt x="5396" y="0"/>
                    <a:pt x="0" y="34"/>
                    <a:pt x="0" y="82"/>
                  </a:cubicBezTo>
                  <a:cubicBezTo>
                    <a:pt x="0" y="130"/>
                    <a:pt x="5396" y="170"/>
                    <a:pt x="12049" y="170"/>
                  </a:cubicBezTo>
                  <a:cubicBezTo>
                    <a:pt x="18703" y="170"/>
                    <a:pt x="24099" y="130"/>
                    <a:pt x="24099" y="82"/>
                  </a:cubicBezTo>
                  <a:cubicBezTo>
                    <a:pt x="24099" y="41"/>
                    <a:pt x="18709" y="0"/>
                    <a:pt x="12049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6733030" y="1875988"/>
              <a:ext cx="265383" cy="3548"/>
            </a:xfrm>
            <a:custGeom>
              <a:rect b="b" l="l" r="r" t="t"/>
              <a:pathLst>
                <a:path extrusionOk="0" h="170" w="12716">
                  <a:moveTo>
                    <a:pt x="6355" y="0"/>
                  </a:moveTo>
                  <a:cubicBezTo>
                    <a:pt x="2848" y="0"/>
                    <a:pt x="0" y="34"/>
                    <a:pt x="0" y="82"/>
                  </a:cubicBezTo>
                  <a:cubicBezTo>
                    <a:pt x="0" y="129"/>
                    <a:pt x="2848" y="170"/>
                    <a:pt x="6355" y="170"/>
                  </a:cubicBezTo>
                  <a:cubicBezTo>
                    <a:pt x="9868" y="170"/>
                    <a:pt x="12716" y="129"/>
                    <a:pt x="12716" y="82"/>
                  </a:cubicBezTo>
                  <a:cubicBezTo>
                    <a:pt x="12716" y="41"/>
                    <a:pt x="9868" y="0"/>
                    <a:pt x="6355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6673029" y="2101197"/>
              <a:ext cx="382693" cy="3569"/>
            </a:xfrm>
            <a:custGeom>
              <a:rect b="b" l="l" r="r" t="t"/>
              <a:pathLst>
                <a:path extrusionOk="0" h="171" w="18337">
                  <a:moveTo>
                    <a:pt x="9169" y="1"/>
                  </a:moveTo>
                  <a:cubicBezTo>
                    <a:pt x="4106" y="1"/>
                    <a:pt x="1" y="35"/>
                    <a:pt x="1" y="83"/>
                  </a:cubicBezTo>
                  <a:cubicBezTo>
                    <a:pt x="1" y="130"/>
                    <a:pt x="4106" y="171"/>
                    <a:pt x="9169" y="171"/>
                  </a:cubicBezTo>
                  <a:cubicBezTo>
                    <a:pt x="14232" y="171"/>
                    <a:pt x="18336" y="130"/>
                    <a:pt x="18336" y="83"/>
                  </a:cubicBezTo>
                  <a:cubicBezTo>
                    <a:pt x="18336" y="42"/>
                    <a:pt x="14232" y="1"/>
                    <a:pt x="9169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7" name="Google Shape;1817;p32"/>
          <p:cNvGrpSpPr/>
          <p:nvPr/>
        </p:nvGrpSpPr>
        <p:grpSpPr>
          <a:xfrm>
            <a:off x="4955031" y="2093558"/>
            <a:ext cx="234892" cy="611721"/>
            <a:chOff x="4955031" y="2093558"/>
            <a:chExt cx="234892" cy="611721"/>
          </a:xfrm>
        </p:grpSpPr>
        <p:sp>
          <p:nvSpPr>
            <p:cNvPr id="1818" name="Google Shape;1818;p32"/>
            <p:cNvSpPr/>
            <p:nvPr/>
          </p:nvSpPr>
          <p:spPr>
            <a:xfrm>
              <a:off x="5153171" y="2673494"/>
              <a:ext cx="19451" cy="31785"/>
            </a:xfrm>
            <a:custGeom>
              <a:rect b="b" l="l" r="r" t="t"/>
              <a:pathLst>
                <a:path extrusionOk="0" h="1523" w="932">
                  <a:moveTo>
                    <a:pt x="707" y="1421"/>
                  </a:moveTo>
                  <a:cubicBezTo>
                    <a:pt x="768" y="1339"/>
                    <a:pt x="816" y="1251"/>
                    <a:pt x="850" y="1149"/>
                  </a:cubicBezTo>
                  <a:cubicBezTo>
                    <a:pt x="890" y="952"/>
                    <a:pt x="911" y="748"/>
                    <a:pt x="931" y="612"/>
                  </a:cubicBezTo>
                  <a:cubicBezTo>
                    <a:pt x="918" y="476"/>
                    <a:pt x="911" y="408"/>
                    <a:pt x="904" y="340"/>
                  </a:cubicBezTo>
                  <a:cubicBezTo>
                    <a:pt x="904" y="313"/>
                    <a:pt x="884" y="279"/>
                    <a:pt x="877" y="245"/>
                  </a:cubicBezTo>
                  <a:cubicBezTo>
                    <a:pt x="856" y="82"/>
                    <a:pt x="734" y="1"/>
                    <a:pt x="591" y="55"/>
                  </a:cubicBezTo>
                  <a:cubicBezTo>
                    <a:pt x="462" y="103"/>
                    <a:pt x="333" y="164"/>
                    <a:pt x="218" y="238"/>
                  </a:cubicBezTo>
                  <a:cubicBezTo>
                    <a:pt x="75" y="340"/>
                    <a:pt x="0" y="510"/>
                    <a:pt x="34" y="687"/>
                  </a:cubicBezTo>
                  <a:cubicBezTo>
                    <a:pt x="61" y="959"/>
                    <a:pt x="170" y="1217"/>
                    <a:pt x="340" y="1428"/>
                  </a:cubicBezTo>
                  <a:cubicBezTo>
                    <a:pt x="408" y="1516"/>
                    <a:pt x="646" y="1523"/>
                    <a:pt x="707" y="142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4955031" y="2293535"/>
              <a:ext cx="2004" cy="3569"/>
            </a:xfrm>
            <a:custGeom>
              <a:rect b="b" l="l" r="r" t="t"/>
              <a:pathLst>
                <a:path extrusionOk="0" h="171" w="96">
                  <a:moveTo>
                    <a:pt x="95" y="102"/>
                  </a:moveTo>
                  <a:cubicBezTo>
                    <a:pt x="75" y="0"/>
                    <a:pt x="41" y="0"/>
                    <a:pt x="7" y="95"/>
                  </a:cubicBezTo>
                  <a:cubicBezTo>
                    <a:pt x="0" y="116"/>
                    <a:pt x="34" y="143"/>
                    <a:pt x="48" y="170"/>
                  </a:cubicBezTo>
                  <a:cubicBezTo>
                    <a:pt x="61" y="143"/>
                    <a:pt x="82" y="123"/>
                    <a:pt x="95" y="102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5188754" y="2670948"/>
              <a:ext cx="1169" cy="584"/>
            </a:xfrm>
            <a:custGeom>
              <a:rect b="b" l="l" r="r" t="t"/>
              <a:pathLst>
                <a:path extrusionOk="0" h="28" w="56">
                  <a:moveTo>
                    <a:pt x="1" y="27"/>
                  </a:moveTo>
                  <a:cubicBezTo>
                    <a:pt x="21" y="27"/>
                    <a:pt x="35" y="27"/>
                    <a:pt x="55" y="27"/>
                  </a:cubicBezTo>
                  <a:lnTo>
                    <a:pt x="55" y="21"/>
                  </a:lnTo>
                  <a:lnTo>
                    <a:pt x="35" y="0"/>
                  </a:lnTo>
                  <a:cubicBezTo>
                    <a:pt x="21" y="7"/>
                    <a:pt x="15" y="14"/>
                    <a:pt x="1" y="27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5185081" y="2671511"/>
              <a:ext cx="3694" cy="2296"/>
            </a:xfrm>
            <a:custGeom>
              <a:rect b="b" l="l" r="r" t="t"/>
              <a:pathLst>
                <a:path extrusionOk="0" h="110" w="177">
                  <a:moveTo>
                    <a:pt x="75" y="96"/>
                  </a:moveTo>
                  <a:cubicBezTo>
                    <a:pt x="109" y="68"/>
                    <a:pt x="143" y="34"/>
                    <a:pt x="177" y="0"/>
                  </a:cubicBezTo>
                  <a:cubicBezTo>
                    <a:pt x="109" y="0"/>
                    <a:pt x="41" y="0"/>
                    <a:pt x="0" y="75"/>
                  </a:cubicBezTo>
                  <a:cubicBezTo>
                    <a:pt x="27" y="82"/>
                    <a:pt x="61" y="109"/>
                    <a:pt x="75" y="96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4980847" y="2093558"/>
              <a:ext cx="203545" cy="529618"/>
            </a:xfrm>
            <a:custGeom>
              <a:rect b="b" l="l" r="r" t="t"/>
              <a:pathLst>
                <a:path extrusionOk="0" h="25377" w="9753">
                  <a:moveTo>
                    <a:pt x="6184" y="0"/>
                  </a:moveTo>
                  <a:lnTo>
                    <a:pt x="931" y="496"/>
                  </a:lnTo>
                  <a:lnTo>
                    <a:pt x="1285" y="3296"/>
                  </a:lnTo>
                  <a:lnTo>
                    <a:pt x="0" y="3350"/>
                  </a:lnTo>
                  <a:lnTo>
                    <a:pt x="2195" y="25376"/>
                  </a:lnTo>
                  <a:lnTo>
                    <a:pt x="9752" y="24527"/>
                  </a:lnTo>
                  <a:lnTo>
                    <a:pt x="7849" y="2888"/>
                  </a:lnTo>
                  <a:lnTo>
                    <a:pt x="6388" y="2929"/>
                  </a:lnTo>
                  <a:lnTo>
                    <a:pt x="6184" y="0"/>
                  </a:lnTo>
                  <a:close/>
                </a:path>
              </a:pathLst>
            </a:custGeom>
            <a:solidFill>
              <a:srgbClr val="EBC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5077559" y="2106832"/>
              <a:ext cx="24856" cy="49984"/>
            </a:xfrm>
            <a:custGeom>
              <a:rect b="b" l="l" r="r" t="t"/>
              <a:pathLst>
                <a:path extrusionOk="0" h="2395" w="1191">
                  <a:moveTo>
                    <a:pt x="501" y="0"/>
                  </a:moveTo>
                  <a:cubicBezTo>
                    <a:pt x="484" y="0"/>
                    <a:pt x="467" y="1"/>
                    <a:pt x="449" y="3"/>
                  </a:cubicBezTo>
                  <a:cubicBezTo>
                    <a:pt x="191" y="30"/>
                    <a:pt x="1" y="261"/>
                    <a:pt x="28" y="519"/>
                  </a:cubicBezTo>
                  <a:lnTo>
                    <a:pt x="239" y="2395"/>
                  </a:lnTo>
                  <a:lnTo>
                    <a:pt x="1190" y="2293"/>
                  </a:lnTo>
                  <a:lnTo>
                    <a:pt x="980" y="417"/>
                  </a:lnTo>
                  <a:cubicBezTo>
                    <a:pt x="948" y="176"/>
                    <a:pt x="744" y="0"/>
                    <a:pt x="501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5046087" y="2108960"/>
              <a:ext cx="24981" cy="49984"/>
            </a:xfrm>
            <a:custGeom>
              <a:rect b="b" l="l" r="r" t="t"/>
              <a:pathLst>
                <a:path extrusionOk="0" h="2395" w="1197">
                  <a:moveTo>
                    <a:pt x="506" y="0"/>
                  </a:moveTo>
                  <a:cubicBezTo>
                    <a:pt x="490" y="0"/>
                    <a:pt x="473" y="1"/>
                    <a:pt x="456" y="3"/>
                  </a:cubicBezTo>
                  <a:cubicBezTo>
                    <a:pt x="191" y="30"/>
                    <a:pt x="0" y="261"/>
                    <a:pt x="27" y="519"/>
                  </a:cubicBezTo>
                  <a:lnTo>
                    <a:pt x="238" y="2395"/>
                  </a:lnTo>
                  <a:lnTo>
                    <a:pt x="1196" y="2293"/>
                  </a:lnTo>
                  <a:lnTo>
                    <a:pt x="986" y="417"/>
                  </a:lnTo>
                  <a:cubicBezTo>
                    <a:pt x="954" y="176"/>
                    <a:pt x="744" y="0"/>
                    <a:pt x="50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5014740" y="2111339"/>
              <a:ext cx="24835" cy="50025"/>
            </a:xfrm>
            <a:custGeom>
              <a:rect b="b" l="l" r="r" t="t"/>
              <a:pathLst>
                <a:path extrusionOk="0" h="2397" w="1190">
                  <a:moveTo>
                    <a:pt x="511" y="0"/>
                  </a:moveTo>
                  <a:cubicBezTo>
                    <a:pt x="490" y="0"/>
                    <a:pt x="470" y="2"/>
                    <a:pt x="449" y="4"/>
                  </a:cubicBezTo>
                  <a:cubicBezTo>
                    <a:pt x="191" y="25"/>
                    <a:pt x="0" y="256"/>
                    <a:pt x="28" y="521"/>
                  </a:cubicBezTo>
                  <a:lnTo>
                    <a:pt x="238" y="2396"/>
                  </a:lnTo>
                  <a:lnTo>
                    <a:pt x="1190" y="2295"/>
                  </a:lnTo>
                  <a:lnTo>
                    <a:pt x="979" y="412"/>
                  </a:lnTo>
                  <a:cubicBezTo>
                    <a:pt x="948" y="175"/>
                    <a:pt x="744" y="0"/>
                    <a:pt x="511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4980847" y="2153643"/>
              <a:ext cx="164539" cy="10038"/>
            </a:xfrm>
            <a:custGeom>
              <a:rect b="b" l="l" r="r" t="t"/>
              <a:pathLst>
                <a:path extrusionOk="0" h="481" w="7884">
                  <a:moveTo>
                    <a:pt x="7726" y="1"/>
                  </a:moveTo>
                  <a:cubicBezTo>
                    <a:pt x="7254" y="1"/>
                    <a:pt x="5734" y="66"/>
                    <a:pt x="3935" y="172"/>
                  </a:cubicBezTo>
                  <a:cubicBezTo>
                    <a:pt x="1760" y="302"/>
                    <a:pt x="0" y="431"/>
                    <a:pt x="0" y="471"/>
                  </a:cubicBezTo>
                  <a:cubicBezTo>
                    <a:pt x="0" y="477"/>
                    <a:pt x="53" y="480"/>
                    <a:pt x="151" y="480"/>
                  </a:cubicBezTo>
                  <a:cubicBezTo>
                    <a:pt x="622" y="480"/>
                    <a:pt x="2142" y="415"/>
                    <a:pt x="3942" y="308"/>
                  </a:cubicBezTo>
                  <a:cubicBezTo>
                    <a:pt x="6116" y="179"/>
                    <a:pt x="7883" y="50"/>
                    <a:pt x="7877" y="9"/>
                  </a:cubicBezTo>
                  <a:cubicBezTo>
                    <a:pt x="7877" y="3"/>
                    <a:pt x="7824" y="1"/>
                    <a:pt x="7726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5104523" y="2182444"/>
              <a:ext cx="23562" cy="49838"/>
            </a:xfrm>
            <a:custGeom>
              <a:rect b="b" l="l" r="r" t="t"/>
              <a:pathLst>
                <a:path extrusionOk="0" h="2388" w="1129">
                  <a:moveTo>
                    <a:pt x="500" y="1"/>
                  </a:moveTo>
                  <a:cubicBezTo>
                    <a:pt x="488" y="1"/>
                    <a:pt x="475" y="1"/>
                    <a:pt x="462" y="2"/>
                  </a:cubicBezTo>
                  <a:cubicBezTo>
                    <a:pt x="204" y="16"/>
                    <a:pt x="0" y="240"/>
                    <a:pt x="21" y="505"/>
                  </a:cubicBezTo>
                  <a:lnTo>
                    <a:pt x="177" y="2387"/>
                  </a:lnTo>
                  <a:lnTo>
                    <a:pt x="1128" y="2313"/>
                  </a:lnTo>
                  <a:lnTo>
                    <a:pt x="979" y="430"/>
                  </a:lnTo>
                  <a:cubicBezTo>
                    <a:pt x="953" y="185"/>
                    <a:pt x="743" y="1"/>
                    <a:pt x="500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5070755" y="2183696"/>
              <a:ext cx="23562" cy="49712"/>
            </a:xfrm>
            <a:custGeom>
              <a:rect b="b" l="l" r="r" t="t"/>
              <a:pathLst>
                <a:path extrusionOk="0" h="2382" w="1129">
                  <a:moveTo>
                    <a:pt x="505" y="1"/>
                  </a:moveTo>
                  <a:cubicBezTo>
                    <a:pt x="489" y="1"/>
                    <a:pt x="473" y="1"/>
                    <a:pt x="456" y="3"/>
                  </a:cubicBezTo>
                  <a:cubicBezTo>
                    <a:pt x="198" y="17"/>
                    <a:pt x="1" y="241"/>
                    <a:pt x="14" y="499"/>
                  </a:cubicBezTo>
                  <a:lnTo>
                    <a:pt x="171" y="2382"/>
                  </a:lnTo>
                  <a:lnTo>
                    <a:pt x="1129" y="2307"/>
                  </a:lnTo>
                  <a:lnTo>
                    <a:pt x="973" y="425"/>
                  </a:lnTo>
                  <a:cubicBezTo>
                    <a:pt x="947" y="183"/>
                    <a:pt x="743" y="1"/>
                    <a:pt x="50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036299" y="2185971"/>
              <a:ext cx="23562" cy="49712"/>
            </a:xfrm>
            <a:custGeom>
              <a:rect b="b" l="l" r="r" t="t"/>
              <a:pathLst>
                <a:path extrusionOk="0" h="2382" w="1129">
                  <a:moveTo>
                    <a:pt x="506" y="0"/>
                  </a:moveTo>
                  <a:cubicBezTo>
                    <a:pt x="489" y="0"/>
                    <a:pt x="473" y="1"/>
                    <a:pt x="456" y="3"/>
                  </a:cubicBezTo>
                  <a:cubicBezTo>
                    <a:pt x="197" y="17"/>
                    <a:pt x="0" y="241"/>
                    <a:pt x="21" y="499"/>
                  </a:cubicBezTo>
                  <a:lnTo>
                    <a:pt x="170" y="2382"/>
                  </a:lnTo>
                  <a:lnTo>
                    <a:pt x="1128" y="2307"/>
                  </a:lnTo>
                  <a:lnTo>
                    <a:pt x="972" y="424"/>
                  </a:lnTo>
                  <a:cubicBezTo>
                    <a:pt x="947" y="183"/>
                    <a:pt x="749" y="0"/>
                    <a:pt x="50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003115" y="2188538"/>
              <a:ext cx="23562" cy="49691"/>
            </a:xfrm>
            <a:custGeom>
              <a:rect b="b" l="l" r="r" t="t"/>
              <a:pathLst>
                <a:path extrusionOk="0" h="2381" w="1129">
                  <a:moveTo>
                    <a:pt x="493" y="1"/>
                  </a:moveTo>
                  <a:cubicBezTo>
                    <a:pt x="481" y="1"/>
                    <a:pt x="468" y="1"/>
                    <a:pt x="455" y="2"/>
                  </a:cubicBezTo>
                  <a:cubicBezTo>
                    <a:pt x="197" y="23"/>
                    <a:pt x="0" y="240"/>
                    <a:pt x="14" y="498"/>
                  </a:cubicBezTo>
                  <a:lnTo>
                    <a:pt x="170" y="2381"/>
                  </a:lnTo>
                  <a:lnTo>
                    <a:pt x="1128" y="2313"/>
                  </a:lnTo>
                  <a:lnTo>
                    <a:pt x="972" y="430"/>
                  </a:lnTo>
                  <a:cubicBezTo>
                    <a:pt x="946" y="185"/>
                    <a:pt x="736" y="1"/>
                    <a:pt x="49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4988214" y="2243217"/>
              <a:ext cx="165395" cy="16007"/>
            </a:xfrm>
            <a:custGeom>
              <a:rect b="b" l="l" r="r" t="t"/>
              <a:pathLst>
                <a:path extrusionOk="0" h="767" w="7925">
                  <a:moveTo>
                    <a:pt x="7863" y="0"/>
                  </a:moveTo>
                  <a:cubicBezTo>
                    <a:pt x="7548" y="0"/>
                    <a:pt x="5919" y="129"/>
                    <a:pt x="3956" y="318"/>
                  </a:cubicBezTo>
                  <a:cubicBezTo>
                    <a:pt x="1767" y="529"/>
                    <a:pt x="0" y="726"/>
                    <a:pt x="7" y="760"/>
                  </a:cubicBezTo>
                  <a:cubicBezTo>
                    <a:pt x="7" y="765"/>
                    <a:pt x="31" y="767"/>
                    <a:pt x="76" y="767"/>
                  </a:cubicBezTo>
                  <a:cubicBezTo>
                    <a:pt x="424" y="767"/>
                    <a:pt x="2040" y="634"/>
                    <a:pt x="3969" y="454"/>
                  </a:cubicBezTo>
                  <a:cubicBezTo>
                    <a:pt x="6151" y="243"/>
                    <a:pt x="7925" y="40"/>
                    <a:pt x="7918" y="6"/>
                  </a:cubicBezTo>
                  <a:cubicBezTo>
                    <a:pt x="7918" y="2"/>
                    <a:pt x="7899" y="0"/>
                    <a:pt x="7863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112036" y="2262417"/>
              <a:ext cx="23562" cy="49858"/>
            </a:xfrm>
            <a:custGeom>
              <a:rect b="b" l="l" r="r" t="t"/>
              <a:pathLst>
                <a:path extrusionOk="0" h="2389" w="1129">
                  <a:moveTo>
                    <a:pt x="510" y="0"/>
                  </a:moveTo>
                  <a:cubicBezTo>
                    <a:pt x="494" y="0"/>
                    <a:pt x="478" y="1"/>
                    <a:pt x="462" y="3"/>
                  </a:cubicBezTo>
                  <a:cubicBezTo>
                    <a:pt x="197" y="17"/>
                    <a:pt x="0" y="241"/>
                    <a:pt x="21" y="506"/>
                  </a:cubicBezTo>
                  <a:lnTo>
                    <a:pt x="170" y="2388"/>
                  </a:lnTo>
                  <a:lnTo>
                    <a:pt x="1128" y="2314"/>
                  </a:lnTo>
                  <a:lnTo>
                    <a:pt x="979" y="431"/>
                  </a:lnTo>
                  <a:cubicBezTo>
                    <a:pt x="953" y="189"/>
                    <a:pt x="749" y="0"/>
                    <a:pt x="51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5078268" y="2263690"/>
              <a:ext cx="23583" cy="49712"/>
            </a:xfrm>
            <a:custGeom>
              <a:rect b="b" l="l" r="r" t="t"/>
              <a:pathLst>
                <a:path extrusionOk="0" h="2382" w="1130">
                  <a:moveTo>
                    <a:pt x="505" y="1"/>
                  </a:moveTo>
                  <a:cubicBezTo>
                    <a:pt x="489" y="1"/>
                    <a:pt x="473" y="1"/>
                    <a:pt x="456" y="3"/>
                  </a:cubicBezTo>
                  <a:cubicBezTo>
                    <a:pt x="198" y="17"/>
                    <a:pt x="1" y="241"/>
                    <a:pt x="15" y="499"/>
                  </a:cubicBezTo>
                  <a:lnTo>
                    <a:pt x="171" y="2382"/>
                  </a:lnTo>
                  <a:lnTo>
                    <a:pt x="1129" y="2307"/>
                  </a:lnTo>
                  <a:lnTo>
                    <a:pt x="973" y="424"/>
                  </a:lnTo>
                  <a:cubicBezTo>
                    <a:pt x="947" y="183"/>
                    <a:pt x="743" y="1"/>
                    <a:pt x="50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5043812" y="2265965"/>
              <a:ext cx="23562" cy="49712"/>
            </a:xfrm>
            <a:custGeom>
              <a:rect b="b" l="l" r="r" t="t"/>
              <a:pathLst>
                <a:path extrusionOk="0" h="2382" w="1129">
                  <a:moveTo>
                    <a:pt x="506" y="0"/>
                  </a:moveTo>
                  <a:cubicBezTo>
                    <a:pt x="490" y="0"/>
                    <a:pt x="473" y="1"/>
                    <a:pt x="456" y="3"/>
                  </a:cubicBezTo>
                  <a:cubicBezTo>
                    <a:pt x="198" y="16"/>
                    <a:pt x="0" y="241"/>
                    <a:pt x="21" y="499"/>
                  </a:cubicBezTo>
                  <a:lnTo>
                    <a:pt x="170" y="2381"/>
                  </a:lnTo>
                  <a:lnTo>
                    <a:pt x="1129" y="2307"/>
                  </a:lnTo>
                  <a:lnTo>
                    <a:pt x="972" y="424"/>
                  </a:lnTo>
                  <a:cubicBezTo>
                    <a:pt x="947" y="182"/>
                    <a:pt x="749" y="0"/>
                    <a:pt x="50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5010629" y="2268532"/>
              <a:ext cx="23562" cy="49691"/>
            </a:xfrm>
            <a:custGeom>
              <a:rect b="b" l="l" r="r" t="t"/>
              <a:pathLst>
                <a:path extrusionOk="0" h="2381" w="1129">
                  <a:moveTo>
                    <a:pt x="493" y="1"/>
                  </a:moveTo>
                  <a:cubicBezTo>
                    <a:pt x="481" y="1"/>
                    <a:pt x="468" y="1"/>
                    <a:pt x="456" y="2"/>
                  </a:cubicBezTo>
                  <a:cubicBezTo>
                    <a:pt x="197" y="23"/>
                    <a:pt x="0" y="240"/>
                    <a:pt x="14" y="498"/>
                  </a:cubicBezTo>
                  <a:lnTo>
                    <a:pt x="170" y="2381"/>
                  </a:lnTo>
                  <a:lnTo>
                    <a:pt x="1128" y="2313"/>
                  </a:lnTo>
                  <a:lnTo>
                    <a:pt x="972" y="430"/>
                  </a:lnTo>
                  <a:cubicBezTo>
                    <a:pt x="946" y="185"/>
                    <a:pt x="736" y="1"/>
                    <a:pt x="49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4995728" y="2323212"/>
              <a:ext cx="165395" cy="16007"/>
            </a:xfrm>
            <a:custGeom>
              <a:rect b="b" l="l" r="r" t="t"/>
              <a:pathLst>
                <a:path extrusionOk="0" h="767" w="7925">
                  <a:moveTo>
                    <a:pt x="7863" y="0"/>
                  </a:moveTo>
                  <a:cubicBezTo>
                    <a:pt x="7548" y="0"/>
                    <a:pt x="5919" y="129"/>
                    <a:pt x="3956" y="318"/>
                  </a:cubicBezTo>
                  <a:cubicBezTo>
                    <a:pt x="1768" y="529"/>
                    <a:pt x="1" y="726"/>
                    <a:pt x="7" y="760"/>
                  </a:cubicBezTo>
                  <a:cubicBezTo>
                    <a:pt x="7" y="765"/>
                    <a:pt x="31" y="767"/>
                    <a:pt x="77" y="767"/>
                  </a:cubicBezTo>
                  <a:cubicBezTo>
                    <a:pt x="424" y="767"/>
                    <a:pt x="2040" y="634"/>
                    <a:pt x="3970" y="454"/>
                  </a:cubicBezTo>
                  <a:cubicBezTo>
                    <a:pt x="6151" y="243"/>
                    <a:pt x="7925" y="39"/>
                    <a:pt x="7918" y="5"/>
                  </a:cubicBezTo>
                  <a:cubicBezTo>
                    <a:pt x="7918" y="2"/>
                    <a:pt x="7899" y="0"/>
                    <a:pt x="7863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5120259" y="2351365"/>
              <a:ext cx="23562" cy="49691"/>
            </a:xfrm>
            <a:custGeom>
              <a:rect b="b" l="l" r="r" t="t"/>
              <a:pathLst>
                <a:path extrusionOk="0" h="2381" w="1129">
                  <a:moveTo>
                    <a:pt x="502" y="0"/>
                  </a:moveTo>
                  <a:cubicBezTo>
                    <a:pt x="489" y="0"/>
                    <a:pt x="476" y="1"/>
                    <a:pt x="463" y="2"/>
                  </a:cubicBezTo>
                  <a:cubicBezTo>
                    <a:pt x="198" y="16"/>
                    <a:pt x="1" y="240"/>
                    <a:pt x="21" y="498"/>
                  </a:cubicBezTo>
                  <a:lnTo>
                    <a:pt x="170" y="2381"/>
                  </a:lnTo>
                  <a:lnTo>
                    <a:pt x="1129" y="2306"/>
                  </a:lnTo>
                  <a:lnTo>
                    <a:pt x="979" y="423"/>
                  </a:lnTo>
                  <a:cubicBezTo>
                    <a:pt x="947" y="178"/>
                    <a:pt x="743" y="0"/>
                    <a:pt x="50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5086512" y="2352492"/>
              <a:ext cx="23562" cy="49838"/>
            </a:xfrm>
            <a:custGeom>
              <a:rect b="b" l="l" r="r" t="t"/>
              <a:pathLst>
                <a:path extrusionOk="0" h="2388" w="1129">
                  <a:moveTo>
                    <a:pt x="493" y="1"/>
                  </a:moveTo>
                  <a:cubicBezTo>
                    <a:pt x="481" y="1"/>
                    <a:pt x="468" y="1"/>
                    <a:pt x="455" y="2"/>
                  </a:cubicBezTo>
                  <a:cubicBezTo>
                    <a:pt x="197" y="23"/>
                    <a:pt x="0" y="240"/>
                    <a:pt x="20" y="505"/>
                  </a:cubicBezTo>
                  <a:lnTo>
                    <a:pt x="170" y="2388"/>
                  </a:lnTo>
                  <a:lnTo>
                    <a:pt x="1128" y="2313"/>
                  </a:lnTo>
                  <a:lnTo>
                    <a:pt x="972" y="431"/>
                  </a:lnTo>
                  <a:cubicBezTo>
                    <a:pt x="946" y="185"/>
                    <a:pt x="736" y="1"/>
                    <a:pt x="49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5052035" y="2354767"/>
              <a:ext cx="23562" cy="49838"/>
            </a:xfrm>
            <a:custGeom>
              <a:rect b="b" l="l" r="r" t="t"/>
              <a:pathLst>
                <a:path extrusionOk="0" h="2388" w="1129">
                  <a:moveTo>
                    <a:pt x="494" y="1"/>
                  </a:moveTo>
                  <a:cubicBezTo>
                    <a:pt x="481" y="1"/>
                    <a:pt x="469" y="1"/>
                    <a:pt x="456" y="2"/>
                  </a:cubicBezTo>
                  <a:cubicBezTo>
                    <a:pt x="198" y="23"/>
                    <a:pt x="1" y="240"/>
                    <a:pt x="21" y="505"/>
                  </a:cubicBezTo>
                  <a:lnTo>
                    <a:pt x="171" y="2388"/>
                  </a:lnTo>
                  <a:lnTo>
                    <a:pt x="1129" y="2313"/>
                  </a:lnTo>
                  <a:lnTo>
                    <a:pt x="972" y="430"/>
                  </a:lnTo>
                  <a:cubicBezTo>
                    <a:pt x="947" y="185"/>
                    <a:pt x="736" y="1"/>
                    <a:pt x="49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5018851" y="2357439"/>
              <a:ext cx="23416" cy="49712"/>
            </a:xfrm>
            <a:custGeom>
              <a:rect b="b" l="l" r="r" t="t"/>
              <a:pathLst>
                <a:path extrusionOk="0" h="2382" w="1122">
                  <a:moveTo>
                    <a:pt x="505" y="1"/>
                  </a:moveTo>
                  <a:cubicBezTo>
                    <a:pt x="489" y="1"/>
                    <a:pt x="472" y="2"/>
                    <a:pt x="456" y="3"/>
                  </a:cubicBezTo>
                  <a:cubicBezTo>
                    <a:pt x="197" y="17"/>
                    <a:pt x="0" y="241"/>
                    <a:pt x="14" y="499"/>
                  </a:cubicBezTo>
                  <a:lnTo>
                    <a:pt x="170" y="2382"/>
                  </a:lnTo>
                  <a:lnTo>
                    <a:pt x="1122" y="2307"/>
                  </a:lnTo>
                  <a:lnTo>
                    <a:pt x="972" y="425"/>
                  </a:lnTo>
                  <a:cubicBezTo>
                    <a:pt x="947" y="183"/>
                    <a:pt x="743" y="1"/>
                    <a:pt x="50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5003950" y="2412097"/>
              <a:ext cx="165395" cy="16049"/>
            </a:xfrm>
            <a:custGeom>
              <a:rect b="b" l="l" r="r" t="t"/>
              <a:pathLst>
                <a:path extrusionOk="0" h="769" w="7925">
                  <a:moveTo>
                    <a:pt x="7849" y="1"/>
                  </a:moveTo>
                  <a:cubicBezTo>
                    <a:pt x="7503" y="1"/>
                    <a:pt x="5892" y="133"/>
                    <a:pt x="3956" y="313"/>
                  </a:cubicBezTo>
                  <a:cubicBezTo>
                    <a:pt x="1775" y="524"/>
                    <a:pt x="1" y="728"/>
                    <a:pt x="8" y="762"/>
                  </a:cubicBezTo>
                  <a:cubicBezTo>
                    <a:pt x="8" y="767"/>
                    <a:pt x="31" y="769"/>
                    <a:pt x="77" y="769"/>
                  </a:cubicBezTo>
                  <a:cubicBezTo>
                    <a:pt x="424" y="769"/>
                    <a:pt x="2040" y="636"/>
                    <a:pt x="3970" y="449"/>
                  </a:cubicBezTo>
                  <a:cubicBezTo>
                    <a:pt x="6158" y="239"/>
                    <a:pt x="7925" y="41"/>
                    <a:pt x="7918" y="8"/>
                  </a:cubicBezTo>
                  <a:cubicBezTo>
                    <a:pt x="7918" y="3"/>
                    <a:pt x="7894" y="1"/>
                    <a:pt x="7849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5129191" y="2431903"/>
              <a:ext cx="23562" cy="49712"/>
            </a:xfrm>
            <a:custGeom>
              <a:rect b="b" l="l" r="r" t="t"/>
              <a:pathLst>
                <a:path extrusionOk="0" h="2382" w="1129">
                  <a:moveTo>
                    <a:pt x="505" y="1"/>
                  </a:moveTo>
                  <a:cubicBezTo>
                    <a:pt x="489" y="1"/>
                    <a:pt x="473" y="1"/>
                    <a:pt x="456" y="3"/>
                  </a:cubicBezTo>
                  <a:cubicBezTo>
                    <a:pt x="198" y="17"/>
                    <a:pt x="1" y="241"/>
                    <a:pt x="14" y="499"/>
                  </a:cubicBezTo>
                  <a:lnTo>
                    <a:pt x="171" y="2382"/>
                  </a:lnTo>
                  <a:lnTo>
                    <a:pt x="1129" y="2307"/>
                  </a:lnTo>
                  <a:lnTo>
                    <a:pt x="972" y="424"/>
                  </a:lnTo>
                  <a:cubicBezTo>
                    <a:pt x="947" y="183"/>
                    <a:pt x="743" y="1"/>
                    <a:pt x="50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5095444" y="2433051"/>
              <a:ext cx="23416" cy="49712"/>
            </a:xfrm>
            <a:custGeom>
              <a:rect b="b" l="l" r="r" t="t"/>
              <a:pathLst>
                <a:path extrusionOk="0" h="2382" w="1122">
                  <a:moveTo>
                    <a:pt x="495" y="1"/>
                  </a:moveTo>
                  <a:cubicBezTo>
                    <a:pt x="482" y="1"/>
                    <a:pt x="469" y="1"/>
                    <a:pt x="456" y="3"/>
                  </a:cubicBezTo>
                  <a:cubicBezTo>
                    <a:pt x="197" y="16"/>
                    <a:pt x="0" y="240"/>
                    <a:pt x="14" y="499"/>
                  </a:cubicBezTo>
                  <a:lnTo>
                    <a:pt x="170" y="2381"/>
                  </a:lnTo>
                  <a:lnTo>
                    <a:pt x="1122" y="2313"/>
                  </a:lnTo>
                  <a:lnTo>
                    <a:pt x="972" y="431"/>
                  </a:lnTo>
                  <a:cubicBezTo>
                    <a:pt x="946" y="179"/>
                    <a:pt x="737" y="1"/>
                    <a:pt x="49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5060967" y="2435325"/>
              <a:ext cx="23437" cy="49691"/>
            </a:xfrm>
            <a:custGeom>
              <a:rect b="b" l="l" r="r" t="t"/>
              <a:pathLst>
                <a:path extrusionOk="0" h="2381" w="1123">
                  <a:moveTo>
                    <a:pt x="494" y="1"/>
                  </a:moveTo>
                  <a:cubicBezTo>
                    <a:pt x="481" y="1"/>
                    <a:pt x="469" y="1"/>
                    <a:pt x="456" y="2"/>
                  </a:cubicBezTo>
                  <a:cubicBezTo>
                    <a:pt x="198" y="16"/>
                    <a:pt x="1" y="240"/>
                    <a:pt x="14" y="505"/>
                  </a:cubicBezTo>
                  <a:lnTo>
                    <a:pt x="171" y="2381"/>
                  </a:lnTo>
                  <a:lnTo>
                    <a:pt x="1122" y="2313"/>
                  </a:lnTo>
                  <a:lnTo>
                    <a:pt x="973" y="430"/>
                  </a:lnTo>
                  <a:cubicBezTo>
                    <a:pt x="947" y="185"/>
                    <a:pt x="737" y="1"/>
                    <a:pt x="49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5027638" y="2437997"/>
              <a:ext cx="23562" cy="49712"/>
            </a:xfrm>
            <a:custGeom>
              <a:rect b="b" l="l" r="r" t="t"/>
              <a:pathLst>
                <a:path extrusionOk="0" h="2382" w="1129">
                  <a:moveTo>
                    <a:pt x="512" y="1"/>
                  </a:moveTo>
                  <a:cubicBezTo>
                    <a:pt x="496" y="1"/>
                    <a:pt x="479" y="2"/>
                    <a:pt x="463" y="3"/>
                  </a:cubicBezTo>
                  <a:cubicBezTo>
                    <a:pt x="198" y="17"/>
                    <a:pt x="1" y="241"/>
                    <a:pt x="21" y="499"/>
                  </a:cubicBezTo>
                  <a:lnTo>
                    <a:pt x="171" y="2382"/>
                  </a:lnTo>
                  <a:lnTo>
                    <a:pt x="1129" y="2307"/>
                  </a:lnTo>
                  <a:lnTo>
                    <a:pt x="973" y="425"/>
                  </a:lnTo>
                  <a:cubicBezTo>
                    <a:pt x="947" y="183"/>
                    <a:pt x="749" y="1"/>
                    <a:pt x="51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5012883" y="2492551"/>
              <a:ext cx="165270" cy="16133"/>
            </a:xfrm>
            <a:custGeom>
              <a:rect b="b" l="l" r="r" t="t"/>
              <a:pathLst>
                <a:path extrusionOk="0" h="773" w="7919">
                  <a:moveTo>
                    <a:pt x="7861" y="1"/>
                  </a:moveTo>
                  <a:cubicBezTo>
                    <a:pt x="7542" y="1"/>
                    <a:pt x="5913" y="129"/>
                    <a:pt x="3956" y="318"/>
                  </a:cubicBezTo>
                  <a:cubicBezTo>
                    <a:pt x="1768" y="529"/>
                    <a:pt x="1" y="726"/>
                    <a:pt x="1" y="767"/>
                  </a:cubicBezTo>
                  <a:cubicBezTo>
                    <a:pt x="1" y="770"/>
                    <a:pt x="20" y="772"/>
                    <a:pt x="56" y="772"/>
                  </a:cubicBezTo>
                  <a:cubicBezTo>
                    <a:pt x="372" y="772"/>
                    <a:pt x="2007" y="643"/>
                    <a:pt x="3970" y="454"/>
                  </a:cubicBezTo>
                  <a:cubicBezTo>
                    <a:pt x="6151" y="244"/>
                    <a:pt x="7918" y="47"/>
                    <a:pt x="7918" y="6"/>
                  </a:cubicBezTo>
                  <a:cubicBezTo>
                    <a:pt x="7918" y="2"/>
                    <a:pt x="7898" y="1"/>
                    <a:pt x="7861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134868" y="2510791"/>
              <a:ext cx="23416" cy="49838"/>
            </a:xfrm>
            <a:custGeom>
              <a:rect b="b" l="l" r="r" t="t"/>
              <a:pathLst>
                <a:path extrusionOk="0" h="2388" w="1122">
                  <a:moveTo>
                    <a:pt x="494" y="0"/>
                  </a:moveTo>
                  <a:cubicBezTo>
                    <a:pt x="481" y="0"/>
                    <a:pt x="469" y="1"/>
                    <a:pt x="456" y="2"/>
                  </a:cubicBezTo>
                  <a:cubicBezTo>
                    <a:pt x="198" y="22"/>
                    <a:pt x="1" y="240"/>
                    <a:pt x="14" y="505"/>
                  </a:cubicBezTo>
                  <a:lnTo>
                    <a:pt x="164" y="2387"/>
                  </a:lnTo>
                  <a:lnTo>
                    <a:pt x="1122" y="2312"/>
                  </a:lnTo>
                  <a:lnTo>
                    <a:pt x="972" y="430"/>
                  </a:lnTo>
                  <a:cubicBezTo>
                    <a:pt x="946" y="184"/>
                    <a:pt x="736" y="0"/>
                    <a:pt x="494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5100975" y="2512064"/>
              <a:ext cx="23562" cy="49691"/>
            </a:xfrm>
            <a:custGeom>
              <a:rect b="b" l="l" r="r" t="t"/>
              <a:pathLst>
                <a:path extrusionOk="0" h="2381" w="1129">
                  <a:moveTo>
                    <a:pt x="495" y="0"/>
                  </a:moveTo>
                  <a:cubicBezTo>
                    <a:pt x="482" y="0"/>
                    <a:pt x="469" y="1"/>
                    <a:pt x="456" y="2"/>
                  </a:cubicBezTo>
                  <a:cubicBezTo>
                    <a:pt x="197" y="15"/>
                    <a:pt x="0" y="240"/>
                    <a:pt x="21" y="498"/>
                  </a:cubicBezTo>
                  <a:lnTo>
                    <a:pt x="170" y="2380"/>
                  </a:lnTo>
                  <a:lnTo>
                    <a:pt x="1128" y="2306"/>
                  </a:lnTo>
                  <a:lnTo>
                    <a:pt x="972" y="430"/>
                  </a:lnTo>
                  <a:cubicBezTo>
                    <a:pt x="946" y="178"/>
                    <a:pt x="737" y="0"/>
                    <a:pt x="495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5066498" y="2514339"/>
              <a:ext cx="23562" cy="49817"/>
            </a:xfrm>
            <a:custGeom>
              <a:rect b="b" l="l" r="r" t="t"/>
              <a:pathLst>
                <a:path extrusionOk="0" h="2387" w="1129">
                  <a:moveTo>
                    <a:pt x="495" y="0"/>
                  </a:moveTo>
                  <a:cubicBezTo>
                    <a:pt x="482" y="0"/>
                    <a:pt x="469" y="1"/>
                    <a:pt x="456" y="2"/>
                  </a:cubicBezTo>
                  <a:cubicBezTo>
                    <a:pt x="198" y="22"/>
                    <a:pt x="1" y="239"/>
                    <a:pt x="21" y="504"/>
                  </a:cubicBezTo>
                  <a:lnTo>
                    <a:pt x="171" y="2387"/>
                  </a:lnTo>
                  <a:lnTo>
                    <a:pt x="1129" y="2312"/>
                  </a:lnTo>
                  <a:lnTo>
                    <a:pt x="973" y="430"/>
                  </a:lnTo>
                  <a:cubicBezTo>
                    <a:pt x="947" y="184"/>
                    <a:pt x="743" y="0"/>
                    <a:pt x="495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5033314" y="2516885"/>
              <a:ext cx="23562" cy="49838"/>
            </a:xfrm>
            <a:custGeom>
              <a:rect b="b" l="l" r="r" t="t"/>
              <a:pathLst>
                <a:path extrusionOk="0" h="2388" w="1129">
                  <a:moveTo>
                    <a:pt x="494" y="0"/>
                  </a:moveTo>
                  <a:cubicBezTo>
                    <a:pt x="481" y="0"/>
                    <a:pt x="469" y="1"/>
                    <a:pt x="456" y="2"/>
                  </a:cubicBezTo>
                  <a:cubicBezTo>
                    <a:pt x="198" y="22"/>
                    <a:pt x="1" y="247"/>
                    <a:pt x="21" y="505"/>
                  </a:cubicBezTo>
                  <a:lnTo>
                    <a:pt x="170" y="2387"/>
                  </a:lnTo>
                  <a:lnTo>
                    <a:pt x="1129" y="2313"/>
                  </a:lnTo>
                  <a:lnTo>
                    <a:pt x="972" y="430"/>
                  </a:lnTo>
                  <a:cubicBezTo>
                    <a:pt x="947" y="185"/>
                    <a:pt x="736" y="0"/>
                    <a:pt x="494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2"/>
            <p:cNvSpPr/>
            <p:nvPr/>
          </p:nvSpPr>
          <p:spPr>
            <a:xfrm>
              <a:off x="5018559" y="2571544"/>
              <a:ext cx="165270" cy="16133"/>
            </a:xfrm>
            <a:custGeom>
              <a:rect b="b" l="l" r="r" t="t"/>
              <a:pathLst>
                <a:path extrusionOk="0" h="773" w="7919">
                  <a:moveTo>
                    <a:pt x="7856" y="1"/>
                  </a:moveTo>
                  <a:cubicBezTo>
                    <a:pt x="7542" y="1"/>
                    <a:pt x="5912" y="130"/>
                    <a:pt x="3949" y="319"/>
                  </a:cubicBezTo>
                  <a:cubicBezTo>
                    <a:pt x="1768" y="529"/>
                    <a:pt x="1" y="727"/>
                    <a:pt x="1" y="767"/>
                  </a:cubicBezTo>
                  <a:cubicBezTo>
                    <a:pt x="1" y="771"/>
                    <a:pt x="20" y="772"/>
                    <a:pt x="56" y="772"/>
                  </a:cubicBezTo>
                  <a:cubicBezTo>
                    <a:pt x="372" y="772"/>
                    <a:pt x="2006" y="644"/>
                    <a:pt x="3963" y="455"/>
                  </a:cubicBezTo>
                  <a:cubicBezTo>
                    <a:pt x="6151" y="244"/>
                    <a:pt x="7918" y="47"/>
                    <a:pt x="7911" y="6"/>
                  </a:cubicBezTo>
                  <a:cubicBezTo>
                    <a:pt x="7911" y="3"/>
                    <a:pt x="7893" y="1"/>
                    <a:pt x="7856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2" name="Google Shape;1852;p32"/>
          <p:cNvGrpSpPr/>
          <p:nvPr/>
        </p:nvGrpSpPr>
        <p:grpSpPr>
          <a:xfrm>
            <a:off x="6305403" y="3627587"/>
            <a:ext cx="283394" cy="361427"/>
            <a:chOff x="6305403" y="3627587"/>
            <a:chExt cx="283394" cy="361427"/>
          </a:xfrm>
        </p:grpSpPr>
        <p:sp>
          <p:nvSpPr>
            <p:cNvPr id="1853" name="Google Shape;1853;p32"/>
            <p:cNvSpPr/>
            <p:nvPr/>
          </p:nvSpPr>
          <p:spPr>
            <a:xfrm>
              <a:off x="6305403" y="3651003"/>
              <a:ext cx="150786" cy="288507"/>
            </a:xfrm>
            <a:custGeom>
              <a:rect b="b" l="l" r="r" t="t"/>
              <a:pathLst>
                <a:path extrusionOk="0" h="13824" w="7225">
                  <a:moveTo>
                    <a:pt x="7218" y="0"/>
                  </a:moveTo>
                  <a:lnTo>
                    <a:pt x="7218" y="0"/>
                  </a:lnTo>
                  <a:cubicBezTo>
                    <a:pt x="7218" y="0"/>
                    <a:pt x="7218" y="0"/>
                    <a:pt x="7218" y="0"/>
                  </a:cubicBezTo>
                  <a:cubicBezTo>
                    <a:pt x="6409" y="2698"/>
                    <a:pt x="1" y="12396"/>
                    <a:pt x="1" y="12396"/>
                  </a:cubicBezTo>
                  <a:lnTo>
                    <a:pt x="6960" y="13823"/>
                  </a:lnTo>
                  <a:cubicBezTo>
                    <a:pt x="6960" y="13823"/>
                    <a:pt x="7224" y="0"/>
                    <a:pt x="7218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>
              <a:off x="6458861" y="3672123"/>
              <a:ext cx="70666" cy="260583"/>
            </a:xfrm>
            <a:custGeom>
              <a:rect b="b" l="l" r="r" t="t"/>
              <a:pathLst>
                <a:path extrusionOk="0" h="12486" w="3386">
                  <a:moveTo>
                    <a:pt x="1" y="1"/>
                  </a:moveTo>
                  <a:lnTo>
                    <a:pt x="1" y="12485"/>
                  </a:lnTo>
                  <a:lnTo>
                    <a:pt x="2889" y="11439"/>
                  </a:lnTo>
                  <a:cubicBezTo>
                    <a:pt x="3385" y="1080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6312353" y="3951406"/>
              <a:ext cx="276444" cy="37608"/>
            </a:xfrm>
            <a:custGeom>
              <a:rect b="b" l="l" r="r" t="t"/>
              <a:pathLst>
                <a:path extrusionOk="0" h="1802" w="13246">
                  <a:moveTo>
                    <a:pt x="1" y="0"/>
                  </a:moveTo>
                  <a:cubicBezTo>
                    <a:pt x="1" y="972"/>
                    <a:pt x="1659" y="1563"/>
                    <a:pt x="1659" y="1563"/>
                  </a:cubicBezTo>
                  <a:cubicBezTo>
                    <a:pt x="1659" y="1563"/>
                    <a:pt x="9732" y="1801"/>
                    <a:pt x="10351" y="1801"/>
                  </a:cubicBezTo>
                  <a:cubicBezTo>
                    <a:pt x="10969" y="1801"/>
                    <a:pt x="13246" y="0"/>
                    <a:pt x="1324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6447090" y="3627587"/>
              <a:ext cx="13920" cy="332918"/>
            </a:xfrm>
            <a:custGeom>
              <a:rect b="b" l="l" r="r" t="t"/>
              <a:pathLst>
                <a:path extrusionOk="0" h="15952" w="667">
                  <a:moveTo>
                    <a:pt x="429" y="1"/>
                  </a:moveTo>
                  <a:lnTo>
                    <a:pt x="1" y="15951"/>
                  </a:lnTo>
                  <a:lnTo>
                    <a:pt x="565" y="1595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6434192" y="3656241"/>
              <a:ext cx="21287" cy="280576"/>
            </a:xfrm>
            <a:custGeom>
              <a:rect b="b" l="l" r="r" t="t"/>
              <a:pathLst>
                <a:path extrusionOk="0" h="13444" w="1020">
                  <a:moveTo>
                    <a:pt x="1013" y="1"/>
                  </a:moveTo>
                  <a:lnTo>
                    <a:pt x="1013" y="1"/>
                  </a:lnTo>
                  <a:cubicBezTo>
                    <a:pt x="999" y="1"/>
                    <a:pt x="972" y="191"/>
                    <a:pt x="938" y="531"/>
                  </a:cubicBezTo>
                  <a:cubicBezTo>
                    <a:pt x="891" y="898"/>
                    <a:pt x="829" y="1380"/>
                    <a:pt x="762" y="1972"/>
                  </a:cubicBezTo>
                  <a:cubicBezTo>
                    <a:pt x="605" y="3181"/>
                    <a:pt x="333" y="4860"/>
                    <a:pt x="170" y="6729"/>
                  </a:cubicBezTo>
                  <a:cubicBezTo>
                    <a:pt x="0" y="8591"/>
                    <a:pt x="68" y="10303"/>
                    <a:pt x="286" y="11520"/>
                  </a:cubicBezTo>
                  <a:cubicBezTo>
                    <a:pt x="361" y="11996"/>
                    <a:pt x="469" y="12471"/>
                    <a:pt x="612" y="12940"/>
                  </a:cubicBezTo>
                  <a:cubicBezTo>
                    <a:pt x="660" y="13103"/>
                    <a:pt x="714" y="13226"/>
                    <a:pt x="741" y="13314"/>
                  </a:cubicBezTo>
                  <a:cubicBezTo>
                    <a:pt x="755" y="13362"/>
                    <a:pt x="768" y="13402"/>
                    <a:pt x="795" y="13443"/>
                  </a:cubicBezTo>
                  <a:cubicBezTo>
                    <a:pt x="809" y="13436"/>
                    <a:pt x="762" y="13253"/>
                    <a:pt x="680" y="12913"/>
                  </a:cubicBezTo>
                  <a:cubicBezTo>
                    <a:pt x="564" y="12444"/>
                    <a:pt x="469" y="11968"/>
                    <a:pt x="401" y="11493"/>
                  </a:cubicBezTo>
                  <a:cubicBezTo>
                    <a:pt x="218" y="10290"/>
                    <a:pt x="177" y="8598"/>
                    <a:pt x="340" y="6736"/>
                  </a:cubicBezTo>
                  <a:cubicBezTo>
                    <a:pt x="503" y="4873"/>
                    <a:pt x="762" y="3202"/>
                    <a:pt x="877" y="1978"/>
                  </a:cubicBezTo>
                  <a:cubicBezTo>
                    <a:pt x="945" y="1374"/>
                    <a:pt x="986" y="877"/>
                    <a:pt x="999" y="538"/>
                  </a:cubicBezTo>
                  <a:cubicBezTo>
                    <a:pt x="1020" y="191"/>
                    <a:pt x="1020" y="1"/>
                    <a:pt x="101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6440850" y="3655678"/>
              <a:ext cx="39736" cy="268221"/>
            </a:xfrm>
            <a:custGeom>
              <a:rect b="b" l="l" r="r" t="t"/>
              <a:pathLst>
                <a:path extrusionOk="0" h="12852" w="1904">
                  <a:moveTo>
                    <a:pt x="782" y="1"/>
                  </a:moveTo>
                  <a:cubicBezTo>
                    <a:pt x="769" y="1"/>
                    <a:pt x="708" y="177"/>
                    <a:pt x="599" y="503"/>
                  </a:cubicBezTo>
                  <a:cubicBezTo>
                    <a:pt x="497" y="830"/>
                    <a:pt x="347" y="1305"/>
                    <a:pt x="218" y="1903"/>
                  </a:cubicBezTo>
                  <a:cubicBezTo>
                    <a:pt x="55" y="2603"/>
                    <a:pt x="1" y="3331"/>
                    <a:pt x="69" y="4051"/>
                  </a:cubicBezTo>
                  <a:cubicBezTo>
                    <a:pt x="150" y="4873"/>
                    <a:pt x="497" y="5716"/>
                    <a:pt x="877" y="6565"/>
                  </a:cubicBezTo>
                  <a:cubicBezTo>
                    <a:pt x="1258" y="7415"/>
                    <a:pt x="1550" y="8251"/>
                    <a:pt x="1652" y="9046"/>
                  </a:cubicBezTo>
                  <a:cubicBezTo>
                    <a:pt x="1754" y="9746"/>
                    <a:pt x="1707" y="10460"/>
                    <a:pt x="1516" y="11139"/>
                  </a:cubicBezTo>
                  <a:cubicBezTo>
                    <a:pt x="1176" y="12315"/>
                    <a:pt x="538" y="12831"/>
                    <a:pt x="572" y="12852"/>
                  </a:cubicBezTo>
                  <a:cubicBezTo>
                    <a:pt x="578" y="12852"/>
                    <a:pt x="619" y="12825"/>
                    <a:pt x="687" y="12757"/>
                  </a:cubicBezTo>
                  <a:cubicBezTo>
                    <a:pt x="782" y="12661"/>
                    <a:pt x="871" y="12566"/>
                    <a:pt x="959" y="12464"/>
                  </a:cubicBezTo>
                  <a:cubicBezTo>
                    <a:pt x="1258" y="12077"/>
                    <a:pt x="1489" y="11642"/>
                    <a:pt x="1639" y="11166"/>
                  </a:cubicBezTo>
                  <a:cubicBezTo>
                    <a:pt x="1849" y="10473"/>
                    <a:pt x="1904" y="9739"/>
                    <a:pt x="1808" y="9026"/>
                  </a:cubicBezTo>
                  <a:cubicBezTo>
                    <a:pt x="1713" y="8210"/>
                    <a:pt x="1414" y="7347"/>
                    <a:pt x="1034" y="6498"/>
                  </a:cubicBezTo>
                  <a:cubicBezTo>
                    <a:pt x="660" y="5648"/>
                    <a:pt x="313" y="4826"/>
                    <a:pt x="225" y="4031"/>
                  </a:cubicBezTo>
                  <a:cubicBezTo>
                    <a:pt x="157" y="3331"/>
                    <a:pt x="191" y="2617"/>
                    <a:pt x="334" y="1924"/>
                  </a:cubicBezTo>
                  <a:cubicBezTo>
                    <a:pt x="449" y="1326"/>
                    <a:pt x="578" y="850"/>
                    <a:pt x="667" y="524"/>
                  </a:cubicBezTo>
                  <a:cubicBezTo>
                    <a:pt x="755" y="191"/>
                    <a:pt x="796" y="7"/>
                    <a:pt x="78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9" name="Google Shape;1859;p32"/>
          <p:cNvGrpSpPr/>
          <p:nvPr/>
        </p:nvGrpSpPr>
        <p:grpSpPr>
          <a:xfrm>
            <a:off x="2817901" y="1753148"/>
            <a:ext cx="663791" cy="817248"/>
            <a:chOff x="2817901" y="1753148"/>
            <a:chExt cx="663791" cy="817248"/>
          </a:xfrm>
        </p:grpSpPr>
        <p:grpSp>
          <p:nvGrpSpPr>
            <p:cNvPr id="1860" name="Google Shape;1860;p32"/>
            <p:cNvGrpSpPr/>
            <p:nvPr/>
          </p:nvGrpSpPr>
          <p:grpSpPr>
            <a:xfrm>
              <a:off x="2817901" y="1753148"/>
              <a:ext cx="663791" cy="817248"/>
              <a:chOff x="2817901" y="1753148"/>
              <a:chExt cx="663791" cy="817248"/>
            </a:xfrm>
          </p:grpSpPr>
          <p:sp>
            <p:nvSpPr>
              <p:cNvPr id="1861" name="Google Shape;1861;p32"/>
              <p:cNvSpPr/>
              <p:nvPr/>
            </p:nvSpPr>
            <p:spPr>
              <a:xfrm>
                <a:off x="2923003" y="2421175"/>
                <a:ext cx="730" cy="877"/>
              </a:xfrm>
              <a:custGeom>
                <a:rect b="b" l="l" r="r" t="t"/>
                <a:pathLst>
                  <a:path extrusionOk="0" h="42" w="35">
                    <a:moveTo>
                      <a:pt x="28" y="7"/>
                    </a:moveTo>
                    <a:lnTo>
                      <a:pt x="0" y="1"/>
                    </a:lnTo>
                    <a:cubicBezTo>
                      <a:pt x="7" y="14"/>
                      <a:pt x="7" y="21"/>
                      <a:pt x="14" y="28"/>
                    </a:cubicBezTo>
                    <a:cubicBezTo>
                      <a:pt x="21" y="41"/>
                      <a:pt x="28" y="35"/>
                      <a:pt x="34" y="41"/>
                    </a:cubicBezTo>
                    <a:cubicBezTo>
                      <a:pt x="34" y="28"/>
                      <a:pt x="34" y="14"/>
                      <a:pt x="28" y="7"/>
                    </a:cubicBezTo>
                    <a:close/>
                  </a:path>
                </a:pathLst>
              </a:custGeom>
              <a:solidFill>
                <a:srgbClr val="FF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2"/>
              <p:cNvSpPr/>
              <p:nvPr/>
            </p:nvSpPr>
            <p:spPr>
              <a:xfrm>
                <a:off x="2817901" y="2154540"/>
                <a:ext cx="2567" cy="5113"/>
              </a:xfrm>
              <a:custGeom>
                <a:rect b="b" l="l" r="r" t="t"/>
                <a:pathLst>
                  <a:path extrusionOk="0" h="245" w="123">
                    <a:moveTo>
                      <a:pt x="103" y="211"/>
                    </a:moveTo>
                    <a:cubicBezTo>
                      <a:pt x="116" y="204"/>
                      <a:pt x="123" y="157"/>
                      <a:pt x="123" y="123"/>
                    </a:cubicBezTo>
                    <a:cubicBezTo>
                      <a:pt x="123" y="95"/>
                      <a:pt x="123" y="41"/>
                      <a:pt x="116" y="0"/>
                    </a:cubicBezTo>
                    <a:cubicBezTo>
                      <a:pt x="89" y="41"/>
                      <a:pt x="62" y="75"/>
                      <a:pt x="41" y="116"/>
                    </a:cubicBezTo>
                    <a:cubicBezTo>
                      <a:pt x="1" y="197"/>
                      <a:pt x="28" y="245"/>
                      <a:pt x="103" y="211"/>
                    </a:cubicBezTo>
                    <a:close/>
                  </a:path>
                </a:pathLst>
              </a:custGeom>
              <a:solidFill>
                <a:srgbClr val="FF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2"/>
              <p:cNvSpPr/>
              <p:nvPr/>
            </p:nvSpPr>
            <p:spPr>
              <a:xfrm>
                <a:off x="2880741" y="2340471"/>
                <a:ext cx="2713" cy="3151"/>
              </a:xfrm>
              <a:custGeom>
                <a:rect b="b" l="l" r="r" t="t"/>
                <a:pathLst>
                  <a:path extrusionOk="0" h="151" w="130">
                    <a:moveTo>
                      <a:pt x="0" y="89"/>
                    </a:moveTo>
                    <a:lnTo>
                      <a:pt x="116" y="150"/>
                    </a:lnTo>
                    <a:cubicBezTo>
                      <a:pt x="116" y="82"/>
                      <a:pt x="129" y="1"/>
                      <a:pt x="0" y="89"/>
                    </a:cubicBezTo>
                    <a:close/>
                  </a:path>
                </a:pathLst>
              </a:custGeom>
              <a:solidFill>
                <a:srgbClr val="FF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2"/>
              <p:cNvSpPr/>
              <p:nvPr/>
            </p:nvSpPr>
            <p:spPr>
              <a:xfrm>
                <a:off x="3135751" y="1753148"/>
                <a:ext cx="278719" cy="748190"/>
              </a:xfrm>
              <a:custGeom>
                <a:rect b="b" l="l" r="r" t="t"/>
                <a:pathLst>
                  <a:path extrusionOk="0" h="35850" w="13355">
                    <a:moveTo>
                      <a:pt x="12362" y="1"/>
                    </a:moveTo>
                    <a:lnTo>
                      <a:pt x="11037" y="1611"/>
                    </a:lnTo>
                    <a:lnTo>
                      <a:pt x="11146" y="2576"/>
                    </a:lnTo>
                    <a:lnTo>
                      <a:pt x="10154" y="9230"/>
                    </a:lnTo>
                    <a:lnTo>
                      <a:pt x="8937" y="9338"/>
                    </a:lnTo>
                    <a:cubicBezTo>
                      <a:pt x="8978" y="8700"/>
                      <a:pt x="8937" y="8061"/>
                      <a:pt x="8828" y="7435"/>
                    </a:cubicBezTo>
                    <a:lnTo>
                      <a:pt x="8828" y="7435"/>
                    </a:lnTo>
                    <a:lnTo>
                      <a:pt x="9821" y="7524"/>
                    </a:lnTo>
                    <a:lnTo>
                      <a:pt x="9848" y="7198"/>
                    </a:lnTo>
                    <a:lnTo>
                      <a:pt x="8747" y="7096"/>
                    </a:lnTo>
                    <a:cubicBezTo>
                      <a:pt x="8692" y="6912"/>
                      <a:pt x="8618" y="6729"/>
                      <a:pt x="8529" y="6559"/>
                    </a:cubicBezTo>
                    <a:lnTo>
                      <a:pt x="9345" y="5628"/>
                    </a:lnTo>
                    <a:lnTo>
                      <a:pt x="9087" y="5417"/>
                    </a:lnTo>
                    <a:lnTo>
                      <a:pt x="8332" y="6287"/>
                    </a:lnTo>
                    <a:cubicBezTo>
                      <a:pt x="8196" y="6144"/>
                      <a:pt x="8026" y="6049"/>
                      <a:pt x="7836" y="6008"/>
                    </a:cubicBezTo>
                    <a:cubicBezTo>
                      <a:pt x="7757" y="5998"/>
                      <a:pt x="7681" y="5992"/>
                      <a:pt x="7606" y="5992"/>
                    </a:cubicBezTo>
                    <a:cubicBezTo>
                      <a:pt x="7578" y="5992"/>
                      <a:pt x="7551" y="5993"/>
                      <a:pt x="7523" y="5995"/>
                    </a:cubicBezTo>
                    <a:lnTo>
                      <a:pt x="7632" y="4717"/>
                    </a:lnTo>
                    <a:lnTo>
                      <a:pt x="7292" y="4690"/>
                    </a:lnTo>
                    <a:lnTo>
                      <a:pt x="7177" y="6022"/>
                    </a:lnTo>
                    <a:lnTo>
                      <a:pt x="7245" y="6022"/>
                    </a:lnTo>
                    <a:cubicBezTo>
                      <a:pt x="6980" y="6076"/>
                      <a:pt x="6735" y="6178"/>
                      <a:pt x="6511" y="6321"/>
                    </a:cubicBezTo>
                    <a:lnTo>
                      <a:pt x="5858" y="5288"/>
                    </a:lnTo>
                    <a:lnTo>
                      <a:pt x="5573" y="5458"/>
                    </a:lnTo>
                    <a:lnTo>
                      <a:pt x="6253" y="6511"/>
                    </a:lnTo>
                    <a:cubicBezTo>
                      <a:pt x="6096" y="6640"/>
                      <a:pt x="5954" y="6783"/>
                      <a:pt x="5831" y="6933"/>
                    </a:cubicBezTo>
                    <a:lnTo>
                      <a:pt x="4574" y="5974"/>
                    </a:lnTo>
                    <a:lnTo>
                      <a:pt x="4363" y="6226"/>
                    </a:lnTo>
                    <a:lnTo>
                      <a:pt x="5559" y="7157"/>
                    </a:lnTo>
                    <a:lnTo>
                      <a:pt x="5451" y="7456"/>
                    </a:lnTo>
                    <a:lnTo>
                      <a:pt x="3711" y="7456"/>
                    </a:lnTo>
                    <a:lnTo>
                      <a:pt x="3711" y="7782"/>
                    </a:lnTo>
                    <a:lnTo>
                      <a:pt x="5655" y="7782"/>
                    </a:lnTo>
                    <a:lnTo>
                      <a:pt x="5743" y="10840"/>
                    </a:lnTo>
                    <a:cubicBezTo>
                      <a:pt x="4642" y="11160"/>
                      <a:pt x="4200" y="12668"/>
                      <a:pt x="3867" y="13953"/>
                    </a:cubicBezTo>
                    <a:cubicBezTo>
                      <a:pt x="3618" y="14919"/>
                      <a:pt x="3247" y="15040"/>
                      <a:pt x="3076" y="15040"/>
                    </a:cubicBezTo>
                    <a:cubicBezTo>
                      <a:pt x="3019" y="15040"/>
                      <a:pt x="2984" y="15027"/>
                      <a:pt x="2984" y="15027"/>
                    </a:cubicBezTo>
                    <a:lnTo>
                      <a:pt x="2209" y="13953"/>
                    </a:lnTo>
                    <a:lnTo>
                      <a:pt x="1326" y="14490"/>
                    </a:lnTo>
                    <a:cubicBezTo>
                      <a:pt x="1326" y="14490"/>
                      <a:pt x="0" y="15563"/>
                      <a:pt x="0" y="16209"/>
                    </a:cubicBezTo>
                    <a:cubicBezTo>
                      <a:pt x="0" y="16848"/>
                      <a:pt x="2100" y="18785"/>
                      <a:pt x="2100" y="18785"/>
                    </a:cubicBezTo>
                    <a:lnTo>
                      <a:pt x="2209" y="20395"/>
                    </a:lnTo>
                    <a:lnTo>
                      <a:pt x="3643" y="21143"/>
                    </a:lnTo>
                    <a:cubicBezTo>
                      <a:pt x="3201" y="22862"/>
                      <a:pt x="3534" y="28761"/>
                      <a:pt x="3867" y="31337"/>
                    </a:cubicBezTo>
                    <a:cubicBezTo>
                      <a:pt x="4193" y="33913"/>
                      <a:pt x="3147" y="34721"/>
                      <a:pt x="3147" y="34721"/>
                    </a:cubicBezTo>
                    <a:lnTo>
                      <a:pt x="2542" y="35312"/>
                    </a:lnTo>
                    <a:lnTo>
                      <a:pt x="3093" y="35849"/>
                    </a:lnTo>
                    <a:lnTo>
                      <a:pt x="11920" y="35741"/>
                    </a:lnTo>
                    <a:lnTo>
                      <a:pt x="13137" y="35204"/>
                    </a:lnTo>
                    <a:lnTo>
                      <a:pt x="12471" y="34667"/>
                    </a:lnTo>
                    <a:lnTo>
                      <a:pt x="11261" y="32839"/>
                    </a:lnTo>
                    <a:lnTo>
                      <a:pt x="11037" y="28333"/>
                    </a:lnTo>
                    <a:lnTo>
                      <a:pt x="10487" y="22325"/>
                    </a:lnTo>
                    <a:lnTo>
                      <a:pt x="11479" y="19424"/>
                    </a:lnTo>
                    <a:lnTo>
                      <a:pt x="11812" y="18030"/>
                    </a:lnTo>
                    <a:lnTo>
                      <a:pt x="10813" y="16528"/>
                    </a:lnTo>
                    <a:lnTo>
                      <a:pt x="10813" y="14809"/>
                    </a:lnTo>
                    <a:lnTo>
                      <a:pt x="11587" y="14700"/>
                    </a:lnTo>
                    <a:lnTo>
                      <a:pt x="11587" y="12879"/>
                    </a:lnTo>
                    <a:lnTo>
                      <a:pt x="11703" y="11262"/>
                    </a:lnTo>
                    <a:lnTo>
                      <a:pt x="12695" y="10405"/>
                    </a:lnTo>
                    <a:lnTo>
                      <a:pt x="12253" y="8475"/>
                    </a:lnTo>
                    <a:lnTo>
                      <a:pt x="12138" y="2780"/>
                    </a:lnTo>
                    <a:lnTo>
                      <a:pt x="12913" y="2243"/>
                    </a:lnTo>
                    <a:lnTo>
                      <a:pt x="13354" y="959"/>
                    </a:lnTo>
                    <a:lnTo>
                      <a:pt x="12362" y="1"/>
                    </a:lnTo>
                    <a:close/>
                  </a:path>
                </a:pathLst>
              </a:custGeom>
              <a:solidFill>
                <a:srgbClr val="7ECC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2"/>
              <p:cNvSpPr/>
              <p:nvPr/>
            </p:nvSpPr>
            <p:spPr>
              <a:xfrm>
                <a:off x="3166535" y="1930021"/>
                <a:ext cx="315158" cy="640375"/>
              </a:xfrm>
              <a:custGeom>
                <a:rect b="b" l="l" r="r" t="t"/>
                <a:pathLst>
                  <a:path extrusionOk="0" h="30684" w="15101">
                    <a:moveTo>
                      <a:pt x="10778" y="0"/>
                    </a:moveTo>
                    <a:lnTo>
                      <a:pt x="8679" y="4316"/>
                    </a:lnTo>
                    <a:cubicBezTo>
                      <a:pt x="8679" y="4316"/>
                      <a:pt x="8740" y="5709"/>
                      <a:pt x="8862" y="6728"/>
                    </a:cubicBezTo>
                    <a:cubicBezTo>
                      <a:pt x="8991" y="7748"/>
                      <a:pt x="10085" y="9175"/>
                      <a:pt x="10092" y="9447"/>
                    </a:cubicBezTo>
                    <a:cubicBezTo>
                      <a:pt x="10099" y="9718"/>
                      <a:pt x="8801" y="12328"/>
                      <a:pt x="8801" y="12328"/>
                    </a:cubicBezTo>
                    <a:cubicBezTo>
                      <a:pt x="8801" y="12328"/>
                      <a:pt x="8923" y="23895"/>
                      <a:pt x="8984" y="24078"/>
                    </a:cubicBezTo>
                    <a:cubicBezTo>
                      <a:pt x="9046" y="24255"/>
                      <a:pt x="9773" y="25268"/>
                      <a:pt x="10085" y="25974"/>
                    </a:cubicBezTo>
                    <a:cubicBezTo>
                      <a:pt x="10222" y="26293"/>
                      <a:pt x="8557" y="26381"/>
                      <a:pt x="6673" y="26381"/>
                    </a:cubicBezTo>
                    <a:cubicBezTo>
                      <a:pt x="4340" y="26381"/>
                      <a:pt x="1672" y="26246"/>
                      <a:pt x="1672" y="26246"/>
                    </a:cubicBezTo>
                    <a:lnTo>
                      <a:pt x="0" y="27374"/>
                    </a:lnTo>
                    <a:lnTo>
                      <a:pt x="5206" y="30684"/>
                    </a:lnTo>
                    <a:lnTo>
                      <a:pt x="15101" y="28122"/>
                    </a:lnTo>
                    <a:lnTo>
                      <a:pt x="13327" y="2889"/>
                    </a:lnTo>
                    <a:lnTo>
                      <a:pt x="10778" y="0"/>
                    </a:lnTo>
                    <a:close/>
                  </a:path>
                </a:pathLst>
              </a:custGeom>
              <a:solidFill>
                <a:srgbClr val="7ECC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2"/>
              <p:cNvSpPr/>
              <p:nvPr/>
            </p:nvSpPr>
            <p:spPr>
              <a:xfrm>
                <a:off x="3275017" y="1958070"/>
                <a:ext cx="45267" cy="21934"/>
              </a:xfrm>
              <a:custGeom>
                <a:rect b="b" l="l" r="r" t="t"/>
                <a:pathLst>
                  <a:path extrusionOk="0" h="1051" w="2169">
                    <a:moveTo>
                      <a:pt x="2152" y="1"/>
                    </a:moveTo>
                    <a:cubicBezTo>
                      <a:pt x="2104" y="1"/>
                      <a:pt x="1643" y="237"/>
                      <a:pt x="1075" y="512"/>
                    </a:cubicBezTo>
                    <a:cubicBezTo>
                      <a:pt x="484" y="804"/>
                      <a:pt x="1" y="1021"/>
                      <a:pt x="8" y="1048"/>
                    </a:cubicBezTo>
                    <a:cubicBezTo>
                      <a:pt x="8" y="1050"/>
                      <a:pt x="10" y="1050"/>
                      <a:pt x="13" y="1050"/>
                    </a:cubicBezTo>
                    <a:cubicBezTo>
                      <a:pt x="68" y="1050"/>
                      <a:pt x="556" y="877"/>
                      <a:pt x="1122" y="607"/>
                    </a:cubicBezTo>
                    <a:cubicBezTo>
                      <a:pt x="1720" y="314"/>
                      <a:pt x="2169" y="29"/>
                      <a:pt x="2155" y="2"/>
                    </a:cubicBezTo>
                    <a:cubicBezTo>
                      <a:pt x="2155" y="1"/>
                      <a:pt x="2154" y="1"/>
                      <a:pt x="2152" y="1"/>
                    </a:cubicBezTo>
                    <a:close/>
                  </a:path>
                </a:pathLst>
              </a:custGeom>
              <a:solidFill>
                <a:srgbClr val="1D25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3258717" y="1921089"/>
                <a:ext cx="57330" cy="43890"/>
              </a:xfrm>
              <a:custGeom>
                <a:rect b="b" l="l" r="r" t="t"/>
                <a:pathLst>
                  <a:path extrusionOk="0" h="2103" w="2747">
                    <a:moveTo>
                      <a:pt x="2746" y="0"/>
                    </a:moveTo>
                    <a:lnTo>
                      <a:pt x="2746" y="0"/>
                    </a:lnTo>
                    <a:cubicBezTo>
                      <a:pt x="2712" y="61"/>
                      <a:pt x="2685" y="129"/>
                      <a:pt x="2664" y="197"/>
                    </a:cubicBezTo>
                    <a:cubicBezTo>
                      <a:pt x="2603" y="367"/>
                      <a:pt x="2542" y="544"/>
                      <a:pt x="2474" y="734"/>
                    </a:cubicBezTo>
                    <a:cubicBezTo>
                      <a:pt x="2386" y="986"/>
                      <a:pt x="2297" y="1251"/>
                      <a:pt x="2202" y="1536"/>
                    </a:cubicBezTo>
                    <a:lnTo>
                      <a:pt x="2128" y="1767"/>
                    </a:lnTo>
                    <a:cubicBezTo>
                      <a:pt x="2114" y="1808"/>
                      <a:pt x="2100" y="1842"/>
                      <a:pt x="2087" y="1876"/>
                    </a:cubicBezTo>
                    <a:cubicBezTo>
                      <a:pt x="2066" y="1896"/>
                      <a:pt x="2053" y="1903"/>
                      <a:pt x="2012" y="1910"/>
                    </a:cubicBezTo>
                    <a:lnTo>
                      <a:pt x="1462" y="1957"/>
                    </a:lnTo>
                    <a:lnTo>
                      <a:pt x="1190" y="1985"/>
                    </a:lnTo>
                    <a:cubicBezTo>
                      <a:pt x="1130" y="1989"/>
                      <a:pt x="1057" y="2003"/>
                      <a:pt x="1006" y="2003"/>
                    </a:cubicBezTo>
                    <a:cubicBezTo>
                      <a:pt x="982" y="2003"/>
                      <a:pt x="963" y="2000"/>
                      <a:pt x="952" y="1991"/>
                    </a:cubicBezTo>
                    <a:cubicBezTo>
                      <a:pt x="904" y="1930"/>
                      <a:pt x="857" y="1869"/>
                      <a:pt x="823" y="1801"/>
                    </a:cubicBezTo>
                    <a:lnTo>
                      <a:pt x="694" y="1590"/>
                    </a:lnTo>
                    <a:cubicBezTo>
                      <a:pt x="531" y="1319"/>
                      <a:pt x="395" y="1067"/>
                      <a:pt x="293" y="850"/>
                    </a:cubicBezTo>
                    <a:cubicBezTo>
                      <a:pt x="84" y="426"/>
                      <a:pt x="16" y="136"/>
                      <a:pt x="1" y="136"/>
                    </a:cubicBezTo>
                    <a:cubicBezTo>
                      <a:pt x="1" y="136"/>
                      <a:pt x="1" y="136"/>
                      <a:pt x="0" y="136"/>
                    </a:cubicBezTo>
                    <a:cubicBezTo>
                      <a:pt x="0" y="204"/>
                      <a:pt x="14" y="272"/>
                      <a:pt x="34" y="340"/>
                    </a:cubicBezTo>
                    <a:cubicBezTo>
                      <a:pt x="82" y="523"/>
                      <a:pt x="150" y="707"/>
                      <a:pt x="225" y="884"/>
                    </a:cubicBezTo>
                    <a:cubicBezTo>
                      <a:pt x="340" y="1142"/>
                      <a:pt x="469" y="1393"/>
                      <a:pt x="612" y="1638"/>
                    </a:cubicBezTo>
                    <a:lnTo>
                      <a:pt x="741" y="1849"/>
                    </a:lnTo>
                    <a:lnTo>
                      <a:pt x="802" y="1957"/>
                    </a:lnTo>
                    <a:cubicBezTo>
                      <a:pt x="823" y="2005"/>
                      <a:pt x="857" y="2046"/>
                      <a:pt x="898" y="2073"/>
                    </a:cubicBezTo>
                    <a:cubicBezTo>
                      <a:pt x="939" y="2094"/>
                      <a:pt x="981" y="2103"/>
                      <a:pt x="1022" y="2103"/>
                    </a:cubicBezTo>
                    <a:cubicBezTo>
                      <a:pt x="1035" y="2103"/>
                      <a:pt x="1048" y="2102"/>
                      <a:pt x="1061" y="2100"/>
                    </a:cubicBezTo>
                    <a:lnTo>
                      <a:pt x="1197" y="2086"/>
                    </a:lnTo>
                    <a:lnTo>
                      <a:pt x="1475" y="2059"/>
                    </a:lnTo>
                    <a:lnTo>
                      <a:pt x="2019" y="2005"/>
                    </a:lnTo>
                    <a:cubicBezTo>
                      <a:pt x="2080" y="2005"/>
                      <a:pt x="2141" y="1971"/>
                      <a:pt x="2168" y="1923"/>
                    </a:cubicBezTo>
                    <a:cubicBezTo>
                      <a:pt x="2189" y="1883"/>
                      <a:pt x="2209" y="1835"/>
                      <a:pt x="2216" y="1794"/>
                    </a:cubicBezTo>
                    <a:lnTo>
                      <a:pt x="2291" y="1563"/>
                    </a:lnTo>
                    <a:cubicBezTo>
                      <a:pt x="2379" y="1271"/>
                      <a:pt x="2467" y="1006"/>
                      <a:pt x="2542" y="754"/>
                    </a:cubicBezTo>
                    <a:lnTo>
                      <a:pt x="2705" y="211"/>
                    </a:lnTo>
                    <a:cubicBezTo>
                      <a:pt x="2726" y="143"/>
                      <a:pt x="2739" y="75"/>
                      <a:pt x="2746" y="0"/>
                    </a:cubicBezTo>
                    <a:close/>
                  </a:path>
                </a:pathLst>
              </a:custGeom>
              <a:solidFill>
                <a:srgbClr val="1D25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2"/>
              <p:cNvSpPr/>
              <p:nvPr/>
            </p:nvSpPr>
            <p:spPr>
              <a:xfrm>
                <a:off x="3209214" y="2023915"/>
                <a:ext cx="28821" cy="187663"/>
              </a:xfrm>
              <a:custGeom>
                <a:rect b="b" l="l" r="r" t="t"/>
                <a:pathLst>
                  <a:path extrusionOk="0" h="8992" w="1381">
                    <a:moveTo>
                      <a:pt x="1380" y="0"/>
                    </a:moveTo>
                    <a:cubicBezTo>
                      <a:pt x="1367" y="27"/>
                      <a:pt x="1360" y="55"/>
                      <a:pt x="1360" y="89"/>
                    </a:cubicBezTo>
                    <a:cubicBezTo>
                      <a:pt x="1346" y="170"/>
                      <a:pt x="1333" y="258"/>
                      <a:pt x="1319" y="354"/>
                    </a:cubicBezTo>
                    <a:cubicBezTo>
                      <a:pt x="1292" y="625"/>
                      <a:pt x="1258" y="952"/>
                      <a:pt x="1210" y="1332"/>
                    </a:cubicBezTo>
                    <a:cubicBezTo>
                      <a:pt x="1170" y="1760"/>
                      <a:pt x="1115" y="2250"/>
                      <a:pt x="1061" y="2793"/>
                    </a:cubicBezTo>
                    <a:cubicBezTo>
                      <a:pt x="1034" y="2936"/>
                      <a:pt x="1047" y="3086"/>
                      <a:pt x="1102" y="3228"/>
                    </a:cubicBezTo>
                    <a:cubicBezTo>
                      <a:pt x="1170" y="3371"/>
                      <a:pt x="1244" y="3480"/>
                      <a:pt x="1244" y="3622"/>
                    </a:cubicBezTo>
                    <a:cubicBezTo>
                      <a:pt x="1231" y="3772"/>
                      <a:pt x="1197" y="3915"/>
                      <a:pt x="1142" y="4051"/>
                    </a:cubicBezTo>
                    <a:lnTo>
                      <a:pt x="986" y="4492"/>
                    </a:lnTo>
                    <a:cubicBezTo>
                      <a:pt x="639" y="5525"/>
                      <a:pt x="374" y="6585"/>
                      <a:pt x="184" y="7652"/>
                    </a:cubicBezTo>
                    <a:cubicBezTo>
                      <a:pt x="109" y="8067"/>
                      <a:pt x="62" y="8400"/>
                      <a:pt x="35" y="8631"/>
                    </a:cubicBezTo>
                    <a:cubicBezTo>
                      <a:pt x="28" y="8726"/>
                      <a:pt x="14" y="8821"/>
                      <a:pt x="7" y="8896"/>
                    </a:cubicBezTo>
                    <a:cubicBezTo>
                      <a:pt x="1" y="8930"/>
                      <a:pt x="1" y="8964"/>
                      <a:pt x="7" y="8991"/>
                    </a:cubicBezTo>
                    <a:cubicBezTo>
                      <a:pt x="21" y="8964"/>
                      <a:pt x="28" y="8930"/>
                      <a:pt x="35" y="8903"/>
                    </a:cubicBezTo>
                    <a:lnTo>
                      <a:pt x="75" y="8638"/>
                    </a:lnTo>
                    <a:cubicBezTo>
                      <a:pt x="116" y="8407"/>
                      <a:pt x="171" y="8074"/>
                      <a:pt x="259" y="7666"/>
                    </a:cubicBezTo>
                    <a:cubicBezTo>
                      <a:pt x="470" y="6606"/>
                      <a:pt x="748" y="5552"/>
                      <a:pt x="1088" y="4526"/>
                    </a:cubicBezTo>
                    <a:lnTo>
                      <a:pt x="1244" y="4078"/>
                    </a:lnTo>
                    <a:cubicBezTo>
                      <a:pt x="1305" y="3935"/>
                      <a:pt x="1339" y="3779"/>
                      <a:pt x="1346" y="3622"/>
                    </a:cubicBezTo>
                    <a:cubicBezTo>
                      <a:pt x="1353" y="3453"/>
                      <a:pt x="1251" y="3303"/>
                      <a:pt x="1197" y="3187"/>
                    </a:cubicBezTo>
                    <a:cubicBezTo>
                      <a:pt x="1149" y="3065"/>
                      <a:pt x="1136" y="2929"/>
                      <a:pt x="1156" y="2800"/>
                    </a:cubicBezTo>
                    <a:cubicBezTo>
                      <a:pt x="1197" y="2263"/>
                      <a:pt x="1244" y="1767"/>
                      <a:pt x="1285" y="1339"/>
                    </a:cubicBezTo>
                    <a:cubicBezTo>
                      <a:pt x="1312" y="952"/>
                      <a:pt x="1339" y="625"/>
                      <a:pt x="1360" y="360"/>
                    </a:cubicBezTo>
                    <a:cubicBezTo>
                      <a:pt x="1367" y="258"/>
                      <a:pt x="1373" y="170"/>
                      <a:pt x="1380" y="89"/>
                    </a:cubicBezTo>
                    <a:cubicBezTo>
                      <a:pt x="1380" y="61"/>
                      <a:pt x="1380" y="27"/>
                      <a:pt x="1380" y="0"/>
                    </a:cubicBezTo>
                    <a:close/>
                  </a:path>
                </a:pathLst>
              </a:custGeom>
              <a:solidFill>
                <a:srgbClr val="1D25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2"/>
              <p:cNvSpPr/>
              <p:nvPr/>
            </p:nvSpPr>
            <p:spPr>
              <a:xfrm>
                <a:off x="3240707" y="2193818"/>
                <a:ext cx="21016" cy="246391"/>
              </a:xfrm>
              <a:custGeom>
                <a:rect b="b" l="l" r="r" t="t"/>
                <a:pathLst>
                  <a:path extrusionOk="0" h="11806" w="1007">
                    <a:moveTo>
                      <a:pt x="14" y="1"/>
                    </a:moveTo>
                    <a:cubicBezTo>
                      <a:pt x="7" y="35"/>
                      <a:pt x="0" y="75"/>
                      <a:pt x="7" y="116"/>
                    </a:cubicBezTo>
                    <a:cubicBezTo>
                      <a:pt x="14" y="218"/>
                      <a:pt x="14" y="334"/>
                      <a:pt x="14" y="463"/>
                    </a:cubicBezTo>
                    <a:cubicBezTo>
                      <a:pt x="14" y="762"/>
                      <a:pt x="34" y="1197"/>
                      <a:pt x="55" y="1734"/>
                    </a:cubicBezTo>
                    <a:cubicBezTo>
                      <a:pt x="102" y="2807"/>
                      <a:pt x="184" y="4282"/>
                      <a:pt x="327" y="5913"/>
                    </a:cubicBezTo>
                    <a:cubicBezTo>
                      <a:pt x="462" y="7544"/>
                      <a:pt x="626" y="9019"/>
                      <a:pt x="755" y="10086"/>
                    </a:cubicBezTo>
                    <a:cubicBezTo>
                      <a:pt x="823" y="10616"/>
                      <a:pt x="884" y="11051"/>
                      <a:pt x="925" y="11343"/>
                    </a:cubicBezTo>
                    <a:cubicBezTo>
                      <a:pt x="945" y="11472"/>
                      <a:pt x="965" y="11588"/>
                      <a:pt x="979" y="11683"/>
                    </a:cubicBezTo>
                    <a:cubicBezTo>
                      <a:pt x="986" y="11724"/>
                      <a:pt x="993" y="11765"/>
                      <a:pt x="1006" y="11805"/>
                    </a:cubicBezTo>
                    <a:cubicBezTo>
                      <a:pt x="1006" y="11765"/>
                      <a:pt x="1006" y="11724"/>
                      <a:pt x="999" y="11683"/>
                    </a:cubicBezTo>
                    <a:cubicBezTo>
                      <a:pt x="986" y="11588"/>
                      <a:pt x="979" y="11472"/>
                      <a:pt x="965" y="11343"/>
                    </a:cubicBezTo>
                    <a:cubicBezTo>
                      <a:pt x="931" y="11010"/>
                      <a:pt x="884" y="10589"/>
                      <a:pt x="829" y="10079"/>
                    </a:cubicBezTo>
                    <a:cubicBezTo>
                      <a:pt x="714" y="9012"/>
                      <a:pt x="564" y="7537"/>
                      <a:pt x="429" y="5906"/>
                    </a:cubicBezTo>
                    <a:cubicBezTo>
                      <a:pt x="286" y="4275"/>
                      <a:pt x="191" y="2801"/>
                      <a:pt x="129" y="1727"/>
                    </a:cubicBezTo>
                    <a:cubicBezTo>
                      <a:pt x="96" y="1217"/>
                      <a:pt x="68" y="789"/>
                      <a:pt x="55" y="463"/>
                    </a:cubicBezTo>
                    <a:cubicBezTo>
                      <a:pt x="41" y="327"/>
                      <a:pt x="34" y="218"/>
                      <a:pt x="28" y="116"/>
                    </a:cubicBezTo>
                    <a:cubicBezTo>
                      <a:pt x="28" y="75"/>
                      <a:pt x="21" y="35"/>
                      <a:pt x="14" y="1"/>
                    </a:cubicBezTo>
                    <a:close/>
                  </a:path>
                </a:pathLst>
              </a:custGeom>
              <a:solidFill>
                <a:srgbClr val="1D25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2"/>
              <p:cNvSpPr/>
              <p:nvPr/>
            </p:nvSpPr>
            <p:spPr>
              <a:xfrm>
                <a:off x="3276165" y="2176955"/>
                <a:ext cx="21141" cy="240276"/>
              </a:xfrm>
              <a:custGeom>
                <a:rect b="b" l="l" r="r" t="t"/>
                <a:pathLst>
                  <a:path extrusionOk="0" h="11513" w="1013">
                    <a:moveTo>
                      <a:pt x="7" y="0"/>
                    </a:moveTo>
                    <a:cubicBezTo>
                      <a:pt x="0" y="41"/>
                      <a:pt x="0" y="82"/>
                      <a:pt x="7" y="116"/>
                    </a:cubicBezTo>
                    <a:cubicBezTo>
                      <a:pt x="7" y="217"/>
                      <a:pt x="14" y="326"/>
                      <a:pt x="14" y="455"/>
                    </a:cubicBezTo>
                    <a:cubicBezTo>
                      <a:pt x="34" y="782"/>
                      <a:pt x="55" y="1196"/>
                      <a:pt x="82" y="1692"/>
                    </a:cubicBezTo>
                    <a:cubicBezTo>
                      <a:pt x="143" y="2739"/>
                      <a:pt x="245" y="4180"/>
                      <a:pt x="381" y="5770"/>
                    </a:cubicBezTo>
                    <a:cubicBezTo>
                      <a:pt x="517" y="7360"/>
                      <a:pt x="673" y="8794"/>
                      <a:pt x="795" y="9834"/>
                    </a:cubicBezTo>
                    <a:lnTo>
                      <a:pt x="938" y="11064"/>
                    </a:lnTo>
                    <a:cubicBezTo>
                      <a:pt x="959" y="11193"/>
                      <a:pt x="972" y="11302"/>
                      <a:pt x="986" y="11397"/>
                    </a:cubicBezTo>
                    <a:cubicBezTo>
                      <a:pt x="993" y="11438"/>
                      <a:pt x="999" y="11472"/>
                      <a:pt x="1013" y="11512"/>
                    </a:cubicBezTo>
                    <a:cubicBezTo>
                      <a:pt x="1013" y="11472"/>
                      <a:pt x="1013" y="11431"/>
                      <a:pt x="1006" y="11390"/>
                    </a:cubicBezTo>
                    <a:cubicBezTo>
                      <a:pt x="999" y="11288"/>
                      <a:pt x="993" y="11179"/>
                      <a:pt x="979" y="11050"/>
                    </a:cubicBezTo>
                    <a:cubicBezTo>
                      <a:pt x="945" y="10731"/>
                      <a:pt x="911" y="10316"/>
                      <a:pt x="863" y="9820"/>
                    </a:cubicBezTo>
                    <a:cubicBezTo>
                      <a:pt x="762" y="8746"/>
                      <a:pt x="626" y="7326"/>
                      <a:pt x="483" y="5756"/>
                    </a:cubicBezTo>
                    <a:cubicBezTo>
                      <a:pt x="354" y="4180"/>
                      <a:pt x="231" y="2759"/>
                      <a:pt x="150" y="1685"/>
                    </a:cubicBezTo>
                    <a:cubicBezTo>
                      <a:pt x="109" y="1189"/>
                      <a:pt x="82" y="775"/>
                      <a:pt x="55" y="449"/>
                    </a:cubicBezTo>
                    <a:cubicBezTo>
                      <a:pt x="41" y="319"/>
                      <a:pt x="34" y="211"/>
                      <a:pt x="21" y="116"/>
                    </a:cubicBezTo>
                    <a:cubicBezTo>
                      <a:pt x="21" y="75"/>
                      <a:pt x="14" y="41"/>
                      <a:pt x="7" y="0"/>
                    </a:cubicBezTo>
                    <a:close/>
                  </a:path>
                </a:pathLst>
              </a:custGeom>
              <a:solidFill>
                <a:srgbClr val="1D25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3307658" y="2163473"/>
                <a:ext cx="35750" cy="275734"/>
              </a:xfrm>
              <a:custGeom>
                <a:rect b="b" l="l" r="r" t="t"/>
                <a:pathLst>
                  <a:path extrusionOk="0" h="13212" w="1713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48"/>
                      <a:pt x="7" y="89"/>
                      <a:pt x="14" y="136"/>
                    </a:cubicBezTo>
                    <a:cubicBezTo>
                      <a:pt x="20" y="245"/>
                      <a:pt x="34" y="367"/>
                      <a:pt x="54" y="524"/>
                    </a:cubicBezTo>
                    <a:cubicBezTo>
                      <a:pt x="95" y="884"/>
                      <a:pt x="156" y="1360"/>
                      <a:pt x="224" y="1937"/>
                    </a:cubicBezTo>
                    <a:cubicBezTo>
                      <a:pt x="374" y="3161"/>
                      <a:pt x="571" y="4798"/>
                      <a:pt x="809" y="6613"/>
                    </a:cubicBezTo>
                    <a:cubicBezTo>
                      <a:pt x="1047" y="8421"/>
                      <a:pt x="1264" y="10058"/>
                      <a:pt x="1427" y="11282"/>
                    </a:cubicBezTo>
                    <a:lnTo>
                      <a:pt x="1624" y="12695"/>
                    </a:lnTo>
                    <a:cubicBezTo>
                      <a:pt x="1651" y="12845"/>
                      <a:pt x="1665" y="12967"/>
                      <a:pt x="1685" y="13076"/>
                    </a:cubicBezTo>
                    <a:cubicBezTo>
                      <a:pt x="1692" y="13123"/>
                      <a:pt x="1699" y="13164"/>
                      <a:pt x="1713" y="13212"/>
                    </a:cubicBezTo>
                    <a:cubicBezTo>
                      <a:pt x="1713" y="13164"/>
                      <a:pt x="1713" y="13117"/>
                      <a:pt x="1706" y="13076"/>
                    </a:cubicBezTo>
                    <a:cubicBezTo>
                      <a:pt x="1699" y="12967"/>
                      <a:pt x="1685" y="12838"/>
                      <a:pt x="1665" y="12688"/>
                    </a:cubicBezTo>
                    <a:cubicBezTo>
                      <a:pt x="1618" y="12321"/>
                      <a:pt x="1563" y="11846"/>
                      <a:pt x="1495" y="11268"/>
                    </a:cubicBezTo>
                    <a:cubicBezTo>
                      <a:pt x="1346" y="10045"/>
                      <a:pt x="1149" y="8407"/>
                      <a:pt x="911" y="6599"/>
                    </a:cubicBezTo>
                    <a:cubicBezTo>
                      <a:pt x="666" y="4785"/>
                      <a:pt x="455" y="3154"/>
                      <a:pt x="292" y="1930"/>
                    </a:cubicBezTo>
                    <a:cubicBezTo>
                      <a:pt x="211" y="1353"/>
                      <a:pt x="143" y="877"/>
                      <a:pt x="88" y="517"/>
                    </a:cubicBezTo>
                    <a:cubicBezTo>
                      <a:pt x="68" y="367"/>
                      <a:pt x="48" y="238"/>
                      <a:pt x="34" y="130"/>
                    </a:cubicBezTo>
                    <a:cubicBezTo>
                      <a:pt x="27" y="89"/>
                      <a:pt x="20" y="41"/>
                      <a:pt x="7" y="0"/>
                    </a:cubicBezTo>
                    <a:close/>
                  </a:path>
                </a:pathLst>
              </a:custGeom>
              <a:solidFill>
                <a:srgbClr val="1D25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2" name="Google Shape;1872;p32"/>
            <p:cNvSpPr/>
            <p:nvPr/>
          </p:nvSpPr>
          <p:spPr>
            <a:xfrm>
              <a:off x="3364020" y="2157798"/>
              <a:ext cx="35750" cy="275734"/>
            </a:xfrm>
            <a:custGeom>
              <a:rect b="b" l="l" r="r" t="t"/>
              <a:pathLst>
                <a:path extrusionOk="0" h="13212" w="1713">
                  <a:moveTo>
                    <a:pt x="7" y="0"/>
                  </a:moveTo>
                  <a:lnTo>
                    <a:pt x="7" y="0"/>
                  </a:lnTo>
                  <a:cubicBezTo>
                    <a:pt x="0" y="48"/>
                    <a:pt x="7" y="89"/>
                    <a:pt x="14" y="136"/>
                  </a:cubicBezTo>
                  <a:cubicBezTo>
                    <a:pt x="20" y="245"/>
                    <a:pt x="34" y="367"/>
                    <a:pt x="54" y="524"/>
                  </a:cubicBezTo>
                  <a:cubicBezTo>
                    <a:pt x="95" y="884"/>
                    <a:pt x="156" y="1360"/>
                    <a:pt x="224" y="1937"/>
                  </a:cubicBezTo>
                  <a:cubicBezTo>
                    <a:pt x="374" y="3161"/>
                    <a:pt x="571" y="4798"/>
                    <a:pt x="809" y="6613"/>
                  </a:cubicBezTo>
                  <a:cubicBezTo>
                    <a:pt x="1047" y="8421"/>
                    <a:pt x="1264" y="10058"/>
                    <a:pt x="1427" y="11282"/>
                  </a:cubicBezTo>
                  <a:lnTo>
                    <a:pt x="1624" y="12695"/>
                  </a:lnTo>
                  <a:cubicBezTo>
                    <a:pt x="1651" y="12845"/>
                    <a:pt x="1665" y="12967"/>
                    <a:pt x="1685" y="13076"/>
                  </a:cubicBezTo>
                  <a:cubicBezTo>
                    <a:pt x="1692" y="13123"/>
                    <a:pt x="1699" y="13164"/>
                    <a:pt x="1713" y="13212"/>
                  </a:cubicBezTo>
                  <a:cubicBezTo>
                    <a:pt x="1713" y="13164"/>
                    <a:pt x="1713" y="13117"/>
                    <a:pt x="1706" y="13076"/>
                  </a:cubicBezTo>
                  <a:cubicBezTo>
                    <a:pt x="1699" y="12967"/>
                    <a:pt x="1685" y="12838"/>
                    <a:pt x="1665" y="12688"/>
                  </a:cubicBezTo>
                  <a:cubicBezTo>
                    <a:pt x="1618" y="12321"/>
                    <a:pt x="1563" y="11846"/>
                    <a:pt x="1495" y="11268"/>
                  </a:cubicBezTo>
                  <a:cubicBezTo>
                    <a:pt x="1346" y="10045"/>
                    <a:pt x="1149" y="8407"/>
                    <a:pt x="911" y="6599"/>
                  </a:cubicBezTo>
                  <a:cubicBezTo>
                    <a:pt x="666" y="4785"/>
                    <a:pt x="455" y="3154"/>
                    <a:pt x="292" y="1930"/>
                  </a:cubicBezTo>
                  <a:cubicBezTo>
                    <a:pt x="211" y="1353"/>
                    <a:pt x="143" y="877"/>
                    <a:pt x="88" y="517"/>
                  </a:cubicBezTo>
                  <a:cubicBezTo>
                    <a:pt x="68" y="367"/>
                    <a:pt x="48" y="238"/>
                    <a:pt x="34" y="130"/>
                  </a:cubicBezTo>
                  <a:cubicBezTo>
                    <a:pt x="27" y="89"/>
                    <a:pt x="20" y="41"/>
                    <a:pt x="7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3"/>
          <p:cNvSpPr txBox="1"/>
          <p:nvPr>
            <p:ph idx="1" type="subTitle"/>
          </p:nvPr>
        </p:nvSpPr>
        <p:spPr>
          <a:xfrm>
            <a:off x="4731250" y="1111300"/>
            <a:ext cx="3791100" cy="19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Mas </a:t>
            </a:r>
            <a:r>
              <a:rPr lang="en" sz="2000"/>
              <a:t>comúnmente</a:t>
            </a:r>
            <a:r>
              <a:rPr lang="en" sz="2000"/>
              <a:t> llamados SOM por sus siglas en </a:t>
            </a:r>
            <a:r>
              <a:rPr lang="en" sz="2000"/>
              <a:t>inglés</a:t>
            </a:r>
            <a:r>
              <a:rPr lang="en" sz="2000"/>
              <a:t> pero que generan un mapa </a:t>
            </a:r>
            <a:r>
              <a:rPr lang="en" sz="2000"/>
              <a:t>topológico</a:t>
            </a:r>
            <a:r>
              <a:rPr lang="en" sz="2000"/>
              <a:t> a partir de un conjunto de entrada y los agrupa a partir de su parecido.</a:t>
            </a:r>
            <a:endParaRPr sz="2000"/>
          </a:p>
        </p:txBody>
      </p:sp>
      <p:sp>
        <p:nvSpPr>
          <p:cNvPr id="1878" name="Google Shape;1878;p33"/>
          <p:cNvSpPr txBox="1"/>
          <p:nvPr>
            <p:ph type="ctrTitle"/>
          </p:nvPr>
        </p:nvSpPr>
        <p:spPr>
          <a:xfrm>
            <a:off x="4995075" y="357625"/>
            <a:ext cx="31374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Kohonen</a:t>
            </a:r>
            <a:endParaRPr sz="3200"/>
          </a:p>
        </p:txBody>
      </p:sp>
      <p:grpSp>
        <p:nvGrpSpPr>
          <p:cNvPr id="1879" name="Google Shape;1879;p33"/>
          <p:cNvGrpSpPr/>
          <p:nvPr/>
        </p:nvGrpSpPr>
        <p:grpSpPr>
          <a:xfrm>
            <a:off x="-333504" y="357617"/>
            <a:ext cx="4463609" cy="3657123"/>
            <a:chOff x="-333504" y="357617"/>
            <a:chExt cx="4463609" cy="3657123"/>
          </a:xfrm>
        </p:grpSpPr>
        <p:sp>
          <p:nvSpPr>
            <p:cNvPr id="1880" name="Google Shape;1880;p33"/>
            <p:cNvSpPr/>
            <p:nvPr/>
          </p:nvSpPr>
          <p:spPr>
            <a:xfrm>
              <a:off x="-207222" y="3324646"/>
              <a:ext cx="4210905" cy="390230"/>
            </a:xfrm>
            <a:custGeom>
              <a:rect b="b" l="l" r="r" t="t"/>
              <a:pathLst>
                <a:path extrusionOk="0" h="11245" w="121343">
                  <a:moveTo>
                    <a:pt x="1" y="1"/>
                  </a:moveTo>
                  <a:lnTo>
                    <a:pt x="1" y="11245"/>
                  </a:lnTo>
                  <a:lnTo>
                    <a:pt x="121342" y="1124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1894466" y="357617"/>
              <a:ext cx="7530" cy="274948"/>
            </a:xfrm>
            <a:custGeom>
              <a:rect b="b" l="l" r="r" t="t"/>
              <a:pathLst>
                <a:path extrusionOk="0" h="7923" w="217">
                  <a:moveTo>
                    <a:pt x="108" y="0"/>
                  </a:moveTo>
                  <a:cubicBezTo>
                    <a:pt x="51" y="0"/>
                    <a:pt x="0" y="47"/>
                    <a:pt x="0" y="109"/>
                  </a:cubicBezTo>
                  <a:lnTo>
                    <a:pt x="0" y="7814"/>
                  </a:lnTo>
                  <a:cubicBezTo>
                    <a:pt x="0" y="7876"/>
                    <a:pt x="51" y="7923"/>
                    <a:pt x="108" y="7923"/>
                  </a:cubicBezTo>
                  <a:cubicBezTo>
                    <a:pt x="170" y="7923"/>
                    <a:pt x="217" y="7876"/>
                    <a:pt x="217" y="7814"/>
                  </a:cubicBezTo>
                  <a:lnTo>
                    <a:pt x="217" y="109"/>
                  </a:lnTo>
                  <a:cubicBezTo>
                    <a:pt x="217" y="47"/>
                    <a:pt x="170" y="0"/>
                    <a:pt x="10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3"/>
            <p:cNvSpPr/>
            <p:nvPr/>
          </p:nvSpPr>
          <p:spPr>
            <a:xfrm>
              <a:off x="1876906" y="618892"/>
              <a:ext cx="42649" cy="56149"/>
            </a:xfrm>
            <a:custGeom>
              <a:rect b="b" l="l" r="r" t="t"/>
              <a:pathLst>
                <a:path extrusionOk="0" h="1618" w="1229">
                  <a:moveTo>
                    <a:pt x="614" y="0"/>
                  </a:moveTo>
                  <a:cubicBezTo>
                    <a:pt x="275" y="0"/>
                    <a:pt x="1" y="275"/>
                    <a:pt x="1" y="614"/>
                  </a:cubicBezTo>
                  <a:lnTo>
                    <a:pt x="1" y="1618"/>
                  </a:lnTo>
                  <a:lnTo>
                    <a:pt x="1228" y="1618"/>
                  </a:lnTo>
                  <a:lnTo>
                    <a:pt x="1228" y="614"/>
                  </a:lnTo>
                  <a:cubicBezTo>
                    <a:pt x="1228" y="275"/>
                    <a:pt x="954" y="0"/>
                    <a:pt x="614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3"/>
            <p:cNvSpPr/>
            <p:nvPr/>
          </p:nvSpPr>
          <p:spPr>
            <a:xfrm>
              <a:off x="1874269" y="536925"/>
              <a:ext cx="47924" cy="47924"/>
            </a:xfrm>
            <a:custGeom>
              <a:rect b="b" l="l" r="r" t="t"/>
              <a:pathLst>
                <a:path extrusionOk="0" h="1381" w="1381">
                  <a:moveTo>
                    <a:pt x="690" y="1"/>
                  </a:moveTo>
                  <a:cubicBezTo>
                    <a:pt x="311" y="1"/>
                    <a:pt x="1" y="308"/>
                    <a:pt x="1" y="690"/>
                  </a:cubicBezTo>
                  <a:cubicBezTo>
                    <a:pt x="1" y="1069"/>
                    <a:pt x="311" y="1380"/>
                    <a:pt x="690" y="1380"/>
                  </a:cubicBezTo>
                  <a:cubicBezTo>
                    <a:pt x="1073" y="1380"/>
                    <a:pt x="1380" y="1069"/>
                    <a:pt x="1380" y="690"/>
                  </a:cubicBezTo>
                  <a:cubicBezTo>
                    <a:pt x="1380" y="308"/>
                    <a:pt x="1073" y="1"/>
                    <a:pt x="690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3"/>
            <p:cNvSpPr/>
            <p:nvPr/>
          </p:nvSpPr>
          <p:spPr>
            <a:xfrm>
              <a:off x="1874269" y="432782"/>
              <a:ext cx="47924" cy="47785"/>
            </a:xfrm>
            <a:custGeom>
              <a:rect b="b" l="l" r="r" t="t"/>
              <a:pathLst>
                <a:path extrusionOk="0" h="1377" w="1381">
                  <a:moveTo>
                    <a:pt x="690" y="1"/>
                  </a:moveTo>
                  <a:cubicBezTo>
                    <a:pt x="311" y="1"/>
                    <a:pt x="1" y="308"/>
                    <a:pt x="1" y="691"/>
                  </a:cubicBezTo>
                  <a:cubicBezTo>
                    <a:pt x="1" y="1070"/>
                    <a:pt x="311" y="1377"/>
                    <a:pt x="690" y="1377"/>
                  </a:cubicBezTo>
                  <a:cubicBezTo>
                    <a:pt x="1073" y="1377"/>
                    <a:pt x="1380" y="1070"/>
                    <a:pt x="1380" y="691"/>
                  </a:cubicBezTo>
                  <a:cubicBezTo>
                    <a:pt x="1380" y="308"/>
                    <a:pt x="1073" y="1"/>
                    <a:pt x="690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3"/>
            <p:cNvSpPr/>
            <p:nvPr/>
          </p:nvSpPr>
          <p:spPr>
            <a:xfrm>
              <a:off x="1824922" y="805349"/>
              <a:ext cx="146757" cy="182084"/>
            </a:xfrm>
            <a:custGeom>
              <a:rect b="b" l="l" r="r" t="t"/>
              <a:pathLst>
                <a:path extrusionOk="0" h="5247" w="4229">
                  <a:moveTo>
                    <a:pt x="2112" y="1185"/>
                  </a:moveTo>
                  <a:cubicBezTo>
                    <a:pt x="2716" y="1185"/>
                    <a:pt x="3207" y="1676"/>
                    <a:pt x="3207" y="2279"/>
                  </a:cubicBezTo>
                  <a:lnTo>
                    <a:pt x="3207" y="4485"/>
                  </a:lnTo>
                  <a:lnTo>
                    <a:pt x="1018" y="4485"/>
                  </a:lnTo>
                  <a:lnTo>
                    <a:pt x="1018" y="2279"/>
                  </a:lnTo>
                  <a:cubicBezTo>
                    <a:pt x="1018" y="1676"/>
                    <a:pt x="1509" y="1185"/>
                    <a:pt x="2112" y="1185"/>
                  </a:cubicBezTo>
                  <a:close/>
                  <a:moveTo>
                    <a:pt x="0" y="0"/>
                  </a:moveTo>
                  <a:lnTo>
                    <a:pt x="0" y="5247"/>
                  </a:lnTo>
                  <a:lnTo>
                    <a:pt x="4228" y="5247"/>
                  </a:lnTo>
                  <a:lnTo>
                    <a:pt x="4228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3"/>
            <p:cNvSpPr/>
            <p:nvPr/>
          </p:nvSpPr>
          <p:spPr>
            <a:xfrm>
              <a:off x="1757634" y="1024495"/>
              <a:ext cx="281194" cy="231500"/>
            </a:xfrm>
            <a:custGeom>
              <a:rect b="b" l="l" r="r" t="t"/>
              <a:pathLst>
                <a:path extrusionOk="0" h="6671" w="8103">
                  <a:moveTo>
                    <a:pt x="4051" y="661"/>
                  </a:moveTo>
                  <a:cubicBezTo>
                    <a:pt x="4868" y="661"/>
                    <a:pt x="5528" y="1322"/>
                    <a:pt x="5528" y="2138"/>
                  </a:cubicBezTo>
                  <a:lnTo>
                    <a:pt x="5528" y="5670"/>
                  </a:lnTo>
                  <a:lnTo>
                    <a:pt x="2575" y="5670"/>
                  </a:lnTo>
                  <a:lnTo>
                    <a:pt x="2575" y="2138"/>
                  </a:lnTo>
                  <a:cubicBezTo>
                    <a:pt x="2575" y="1322"/>
                    <a:pt x="3235" y="661"/>
                    <a:pt x="4051" y="661"/>
                  </a:cubicBezTo>
                  <a:close/>
                  <a:moveTo>
                    <a:pt x="264" y="1"/>
                  </a:moveTo>
                  <a:cubicBezTo>
                    <a:pt x="607" y="860"/>
                    <a:pt x="812" y="1911"/>
                    <a:pt x="812" y="3052"/>
                  </a:cubicBezTo>
                  <a:cubicBezTo>
                    <a:pt x="812" y="4457"/>
                    <a:pt x="506" y="5728"/>
                    <a:pt x="0" y="6659"/>
                  </a:cubicBezTo>
                  <a:lnTo>
                    <a:pt x="0" y="6670"/>
                  </a:lnTo>
                  <a:lnTo>
                    <a:pt x="8103" y="6670"/>
                  </a:lnTo>
                  <a:lnTo>
                    <a:pt x="8103" y="6659"/>
                  </a:lnTo>
                  <a:cubicBezTo>
                    <a:pt x="7601" y="5728"/>
                    <a:pt x="7290" y="4457"/>
                    <a:pt x="7290" y="3052"/>
                  </a:cubicBezTo>
                  <a:cubicBezTo>
                    <a:pt x="7290" y="1911"/>
                    <a:pt x="7493" y="860"/>
                    <a:pt x="7839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3"/>
            <p:cNvSpPr/>
            <p:nvPr/>
          </p:nvSpPr>
          <p:spPr>
            <a:xfrm>
              <a:off x="1646586" y="1704664"/>
              <a:ext cx="503394" cy="99527"/>
            </a:xfrm>
            <a:custGeom>
              <a:rect b="b" l="l" r="r" t="t"/>
              <a:pathLst>
                <a:path extrusionOk="0" h="2868" w="14506">
                  <a:moveTo>
                    <a:pt x="1326" y="1"/>
                  </a:moveTo>
                  <a:lnTo>
                    <a:pt x="1" y="2868"/>
                  </a:lnTo>
                  <a:lnTo>
                    <a:pt x="14506" y="2868"/>
                  </a:lnTo>
                  <a:lnTo>
                    <a:pt x="13181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3"/>
            <p:cNvSpPr/>
            <p:nvPr/>
          </p:nvSpPr>
          <p:spPr>
            <a:xfrm>
              <a:off x="1692567" y="1435130"/>
              <a:ext cx="411433" cy="269569"/>
            </a:xfrm>
            <a:custGeom>
              <a:rect b="b" l="l" r="r" t="t"/>
              <a:pathLst>
                <a:path extrusionOk="0" h="7768" w="11856">
                  <a:moveTo>
                    <a:pt x="1" y="1"/>
                  </a:moveTo>
                  <a:lnTo>
                    <a:pt x="1" y="7768"/>
                  </a:lnTo>
                  <a:lnTo>
                    <a:pt x="11856" y="7768"/>
                  </a:lnTo>
                  <a:lnTo>
                    <a:pt x="1185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3"/>
            <p:cNvSpPr/>
            <p:nvPr/>
          </p:nvSpPr>
          <p:spPr>
            <a:xfrm>
              <a:off x="1669524" y="1394770"/>
              <a:ext cx="457414" cy="41157"/>
            </a:xfrm>
            <a:custGeom>
              <a:rect b="b" l="l" r="r" t="t"/>
              <a:pathLst>
                <a:path extrusionOk="0" h="1186" w="13181">
                  <a:moveTo>
                    <a:pt x="1" y="1"/>
                  </a:moveTo>
                  <a:lnTo>
                    <a:pt x="578" y="1185"/>
                  </a:lnTo>
                  <a:lnTo>
                    <a:pt x="12603" y="1185"/>
                  </a:lnTo>
                  <a:lnTo>
                    <a:pt x="1318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3"/>
            <p:cNvSpPr/>
            <p:nvPr/>
          </p:nvSpPr>
          <p:spPr>
            <a:xfrm>
              <a:off x="1745071" y="1262207"/>
              <a:ext cx="306319" cy="132598"/>
            </a:xfrm>
            <a:custGeom>
              <a:rect b="b" l="l" r="r" t="t"/>
              <a:pathLst>
                <a:path extrusionOk="0" h="3821" w="8827">
                  <a:moveTo>
                    <a:pt x="1" y="1"/>
                  </a:moveTo>
                  <a:lnTo>
                    <a:pt x="1" y="3821"/>
                  </a:lnTo>
                  <a:lnTo>
                    <a:pt x="8826" y="3821"/>
                  </a:lnTo>
                  <a:lnTo>
                    <a:pt x="8826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3"/>
            <p:cNvSpPr/>
            <p:nvPr/>
          </p:nvSpPr>
          <p:spPr>
            <a:xfrm>
              <a:off x="1730427" y="1249541"/>
              <a:ext cx="335608" cy="37132"/>
            </a:xfrm>
            <a:custGeom>
              <a:rect b="b" l="l" r="r" t="t"/>
              <a:pathLst>
                <a:path extrusionOk="0" h="1070" w="9671">
                  <a:moveTo>
                    <a:pt x="0" y="1"/>
                  </a:moveTo>
                  <a:lnTo>
                    <a:pt x="0" y="1070"/>
                  </a:lnTo>
                  <a:lnTo>
                    <a:pt x="9671" y="1070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3"/>
            <p:cNvSpPr/>
            <p:nvPr/>
          </p:nvSpPr>
          <p:spPr>
            <a:xfrm>
              <a:off x="1669524" y="1300310"/>
              <a:ext cx="44003" cy="94634"/>
            </a:xfrm>
            <a:custGeom>
              <a:rect b="b" l="l" r="r" t="t"/>
              <a:pathLst>
                <a:path extrusionOk="0" h="2727" w="1268">
                  <a:moveTo>
                    <a:pt x="1" y="0"/>
                  </a:moveTo>
                  <a:lnTo>
                    <a:pt x="1" y="1362"/>
                  </a:lnTo>
                  <a:lnTo>
                    <a:pt x="1" y="2727"/>
                  </a:lnTo>
                  <a:lnTo>
                    <a:pt x="1268" y="2727"/>
                  </a:lnTo>
                  <a:lnTo>
                    <a:pt x="1268" y="1362"/>
                  </a:lnTo>
                  <a:lnTo>
                    <a:pt x="1268" y="0"/>
                  </a:lnTo>
                  <a:lnTo>
                    <a:pt x="632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3"/>
            <p:cNvSpPr/>
            <p:nvPr/>
          </p:nvSpPr>
          <p:spPr>
            <a:xfrm>
              <a:off x="1752220" y="1300310"/>
              <a:ext cx="44037" cy="94634"/>
            </a:xfrm>
            <a:custGeom>
              <a:rect b="b" l="l" r="r" t="t"/>
              <a:pathLst>
                <a:path extrusionOk="0" h="2727" w="1269">
                  <a:moveTo>
                    <a:pt x="1" y="0"/>
                  </a:moveTo>
                  <a:lnTo>
                    <a:pt x="1" y="1362"/>
                  </a:lnTo>
                  <a:lnTo>
                    <a:pt x="1" y="2727"/>
                  </a:lnTo>
                  <a:lnTo>
                    <a:pt x="1268" y="2727"/>
                  </a:lnTo>
                  <a:lnTo>
                    <a:pt x="1268" y="1362"/>
                  </a:lnTo>
                  <a:lnTo>
                    <a:pt x="1268" y="0"/>
                  </a:lnTo>
                  <a:lnTo>
                    <a:pt x="633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3"/>
            <p:cNvSpPr/>
            <p:nvPr/>
          </p:nvSpPr>
          <p:spPr>
            <a:xfrm>
              <a:off x="1834916" y="1300310"/>
              <a:ext cx="44037" cy="94634"/>
            </a:xfrm>
            <a:custGeom>
              <a:rect b="b" l="l" r="r" t="t"/>
              <a:pathLst>
                <a:path extrusionOk="0" h="2727" w="1269">
                  <a:moveTo>
                    <a:pt x="1" y="0"/>
                  </a:moveTo>
                  <a:lnTo>
                    <a:pt x="1" y="1362"/>
                  </a:lnTo>
                  <a:lnTo>
                    <a:pt x="1" y="2727"/>
                  </a:lnTo>
                  <a:lnTo>
                    <a:pt x="1268" y="2727"/>
                  </a:lnTo>
                  <a:lnTo>
                    <a:pt x="1268" y="1362"/>
                  </a:lnTo>
                  <a:lnTo>
                    <a:pt x="1268" y="0"/>
                  </a:lnTo>
                  <a:lnTo>
                    <a:pt x="633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3"/>
            <p:cNvSpPr/>
            <p:nvPr/>
          </p:nvSpPr>
          <p:spPr>
            <a:xfrm>
              <a:off x="1917647" y="1300310"/>
              <a:ext cx="43864" cy="94634"/>
            </a:xfrm>
            <a:custGeom>
              <a:rect b="b" l="l" r="r" t="t"/>
              <a:pathLst>
                <a:path extrusionOk="0" h="2727" w="1264">
                  <a:moveTo>
                    <a:pt x="0" y="0"/>
                  </a:moveTo>
                  <a:lnTo>
                    <a:pt x="0" y="1362"/>
                  </a:lnTo>
                  <a:lnTo>
                    <a:pt x="0" y="2727"/>
                  </a:lnTo>
                  <a:lnTo>
                    <a:pt x="1264" y="2727"/>
                  </a:lnTo>
                  <a:lnTo>
                    <a:pt x="1264" y="1362"/>
                  </a:lnTo>
                  <a:lnTo>
                    <a:pt x="1264" y="0"/>
                  </a:lnTo>
                  <a:lnTo>
                    <a:pt x="632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3"/>
            <p:cNvSpPr/>
            <p:nvPr/>
          </p:nvSpPr>
          <p:spPr>
            <a:xfrm>
              <a:off x="2000343" y="1300310"/>
              <a:ext cx="43899" cy="94634"/>
            </a:xfrm>
            <a:custGeom>
              <a:rect b="b" l="l" r="r" t="t"/>
              <a:pathLst>
                <a:path extrusionOk="0" h="2727" w="1265">
                  <a:moveTo>
                    <a:pt x="0" y="0"/>
                  </a:moveTo>
                  <a:lnTo>
                    <a:pt x="0" y="1362"/>
                  </a:lnTo>
                  <a:lnTo>
                    <a:pt x="0" y="2727"/>
                  </a:lnTo>
                  <a:lnTo>
                    <a:pt x="1264" y="2727"/>
                  </a:lnTo>
                  <a:lnTo>
                    <a:pt x="1264" y="1362"/>
                  </a:lnTo>
                  <a:lnTo>
                    <a:pt x="1264" y="0"/>
                  </a:lnTo>
                  <a:lnTo>
                    <a:pt x="632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3"/>
            <p:cNvSpPr/>
            <p:nvPr/>
          </p:nvSpPr>
          <p:spPr>
            <a:xfrm>
              <a:off x="2083039" y="1300310"/>
              <a:ext cx="43899" cy="94634"/>
            </a:xfrm>
            <a:custGeom>
              <a:rect b="b" l="l" r="r" t="t"/>
              <a:pathLst>
                <a:path extrusionOk="0" h="2727" w="1265">
                  <a:moveTo>
                    <a:pt x="1" y="0"/>
                  </a:moveTo>
                  <a:lnTo>
                    <a:pt x="1" y="1362"/>
                  </a:lnTo>
                  <a:lnTo>
                    <a:pt x="1" y="2727"/>
                  </a:lnTo>
                  <a:lnTo>
                    <a:pt x="1264" y="2727"/>
                  </a:lnTo>
                  <a:lnTo>
                    <a:pt x="1264" y="1362"/>
                  </a:lnTo>
                  <a:lnTo>
                    <a:pt x="1264" y="0"/>
                  </a:lnTo>
                  <a:lnTo>
                    <a:pt x="633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3"/>
            <p:cNvSpPr/>
            <p:nvPr/>
          </p:nvSpPr>
          <p:spPr>
            <a:xfrm>
              <a:off x="1802712" y="1046947"/>
              <a:ext cx="28387" cy="28352"/>
            </a:xfrm>
            <a:custGeom>
              <a:rect b="b" l="l" r="r" t="t"/>
              <a:pathLst>
                <a:path extrusionOk="0" h="817" w="818">
                  <a:moveTo>
                    <a:pt x="1" y="0"/>
                  </a:moveTo>
                  <a:lnTo>
                    <a:pt x="1" y="816"/>
                  </a:lnTo>
                  <a:lnTo>
                    <a:pt x="817" y="816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3"/>
            <p:cNvSpPr/>
            <p:nvPr/>
          </p:nvSpPr>
          <p:spPr>
            <a:xfrm>
              <a:off x="1809861" y="1053957"/>
              <a:ext cx="14193" cy="14193"/>
            </a:xfrm>
            <a:custGeom>
              <a:rect b="b" l="l" r="r" t="t"/>
              <a:pathLst>
                <a:path extrusionOk="0" h="409" w="409">
                  <a:moveTo>
                    <a:pt x="1" y="0"/>
                  </a:moveTo>
                  <a:lnTo>
                    <a:pt x="1" y="408"/>
                  </a:lnTo>
                  <a:lnTo>
                    <a:pt x="409" y="40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1965363" y="1046947"/>
              <a:ext cx="28352" cy="28352"/>
            </a:xfrm>
            <a:custGeom>
              <a:rect b="b" l="l" r="r" t="t"/>
              <a:pathLst>
                <a:path extrusionOk="0" h="817" w="817">
                  <a:moveTo>
                    <a:pt x="1" y="0"/>
                  </a:moveTo>
                  <a:lnTo>
                    <a:pt x="1" y="816"/>
                  </a:lnTo>
                  <a:lnTo>
                    <a:pt x="817" y="816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3"/>
            <p:cNvSpPr/>
            <p:nvPr/>
          </p:nvSpPr>
          <p:spPr>
            <a:xfrm>
              <a:off x="1972408" y="1053957"/>
              <a:ext cx="14193" cy="14193"/>
            </a:xfrm>
            <a:custGeom>
              <a:rect b="b" l="l" r="r" t="t"/>
              <a:pathLst>
                <a:path extrusionOk="0" h="409" w="409">
                  <a:moveTo>
                    <a:pt x="0" y="0"/>
                  </a:moveTo>
                  <a:lnTo>
                    <a:pt x="0" y="408"/>
                  </a:lnTo>
                  <a:lnTo>
                    <a:pt x="408" y="40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3"/>
            <p:cNvSpPr/>
            <p:nvPr/>
          </p:nvSpPr>
          <p:spPr>
            <a:xfrm>
              <a:off x="1895958" y="1040423"/>
              <a:ext cx="4546" cy="78601"/>
            </a:xfrm>
            <a:custGeom>
              <a:rect b="b" l="l" r="r" t="t"/>
              <a:pathLst>
                <a:path extrusionOk="0" h="2265" w="131">
                  <a:moveTo>
                    <a:pt x="116" y="15"/>
                  </a:moveTo>
                  <a:lnTo>
                    <a:pt x="116" y="2250"/>
                  </a:lnTo>
                  <a:lnTo>
                    <a:pt x="19" y="2250"/>
                  </a:lnTo>
                  <a:lnTo>
                    <a:pt x="19" y="15"/>
                  </a:lnTo>
                  <a:close/>
                  <a:moveTo>
                    <a:pt x="0" y="0"/>
                  </a:moveTo>
                  <a:lnTo>
                    <a:pt x="0" y="2264"/>
                  </a:lnTo>
                  <a:lnTo>
                    <a:pt x="130" y="2264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3"/>
            <p:cNvSpPr/>
            <p:nvPr/>
          </p:nvSpPr>
          <p:spPr>
            <a:xfrm>
              <a:off x="1876282" y="1097925"/>
              <a:ext cx="43899" cy="62812"/>
            </a:xfrm>
            <a:custGeom>
              <a:rect b="b" l="l" r="r" t="t"/>
              <a:pathLst>
                <a:path extrusionOk="0" h="1810" w="1265">
                  <a:moveTo>
                    <a:pt x="632" y="1"/>
                  </a:moveTo>
                  <a:cubicBezTo>
                    <a:pt x="282" y="1"/>
                    <a:pt x="1" y="282"/>
                    <a:pt x="1" y="633"/>
                  </a:cubicBezTo>
                  <a:lnTo>
                    <a:pt x="1" y="1810"/>
                  </a:lnTo>
                  <a:lnTo>
                    <a:pt x="1264" y="1810"/>
                  </a:lnTo>
                  <a:lnTo>
                    <a:pt x="1264" y="633"/>
                  </a:lnTo>
                  <a:cubicBezTo>
                    <a:pt x="1264" y="282"/>
                    <a:pt x="979" y="1"/>
                    <a:pt x="632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3"/>
            <p:cNvSpPr/>
            <p:nvPr/>
          </p:nvSpPr>
          <p:spPr>
            <a:xfrm>
              <a:off x="1864379" y="1147550"/>
              <a:ext cx="67947" cy="23459"/>
            </a:xfrm>
            <a:custGeom>
              <a:rect b="b" l="l" r="r" t="t"/>
              <a:pathLst>
                <a:path extrusionOk="0" h="676" w="1958">
                  <a:moveTo>
                    <a:pt x="679" y="1"/>
                  </a:moveTo>
                  <a:cubicBezTo>
                    <a:pt x="304" y="1"/>
                    <a:pt x="1" y="304"/>
                    <a:pt x="1" y="676"/>
                  </a:cubicBezTo>
                  <a:lnTo>
                    <a:pt x="1958" y="676"/>
                  </a:lnTo>
                  <a:cubicBezTo>
                    <a:pt x="1954" y="304"/>
                    <a:pt x="1651" y="1"/>
                    <a:pt x="1279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3"/>
            <p:cNvSpPr/>
            <p:nvPr/>
          </p:nvSpPr>
          <p:spPr>
            <a:xfrm>
              <a:off x="1856744" y="1166602"/>
              <a:ext cx="82974" cy="13187"/>
            </a:xfrm>
            <a:custGeom>
              <a:rect b="b" l="l" r="r" t="t"/>
              <a:pathLst>
                <a:path extrusionOk="0" h="380" w="2391">
                  <a:moveTo>
                    <a:pt x="192" y="0"/>
                  </a:moveTo>
                  <a:cubicBezTo>
                    <a:pt x="83" y="0"/>
                    <a:pt x="0" y="84"/>
                    <a:pt x="0" y="188"/>
                  </a:cubicBezTo>
                  <a:cubicBezTo>
                    <a:pt x="0" y="297"/>
                    <a:pt x="83" y="380"/>
                    <a:pt x="192" y="380"/>
                  </a:cubicBezTo>
                  <a:lnTo>
                    <a:pt x="2203" y="380"/>
                  </a:lnTo>
                  <a:cubicBezTo>
                    <a:pt x="2308" y="380"/>
                    <a:pt x="2391" y="293"/>
                    <a:pt x="2391" y="188"/>
                  </a:cubicBezTo>
                  <a:cubicBezTo>
                    <a:pt x="2391" y="84"/>
                    <a:pt x="2308" y="0"/>
                    <a:pt x="2203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3"/>
            <p:cNvSpPr/>
            <p:nvPr/>
          </p:nvSpPr>
          <p:spPr>
            <a:xfrm>
              <a:off x="1760375" y="1012349"/>
              <a:ext cx="275850" cy="19572"/>
            </a:xfrm>
            <a:custGeom>
              <a:rect b="b" l="l" r="r" t="t"/>
              <a:pathLst>
                <a:path extrusionOk="0" h="564" w="7949">
                  <a:moveTo>
                    <a:pt x="0" y="0"/>
                  </a:moveTo>
                  <a:lnTo>
                    <a:pt x="0" y="564"/>
                  </a:lnTo>
                  <a:lnTo>
                    <a:pt x="7948" y="564"/>
                  </a:lnTo>
                  <a:lnTo>
                    <a:pt x="7948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3"/>
            <p:cNvSpPr/>
            <p:nvPr/>
          </p:nvSpPr>
          <p:spPr>
            <a:xfrm>
              <a:off x="1743198" y="987398"/>
              <a:ext cx="310067" cy="24986"/>
            </a:xfrm>
            <a:custGeom>
              <a:rect b="b" l="l" r="r" t="t"/>
              <a:pathLst>
                <a:path extrusionOk="0" h="720" w="8935">
                  <a:moveTo>
                    <a:pt x="1" y="1"/>
                  </a:moveTo>
                  <a:lnTo>
                    <a:pt x="1" y="719"/>
                  </a:lnTo>
                  <a:lnTo>
                    <a:pt x="8934" y="719"/>
                  </a:lnTo>
                  <a:lnTo>
                    <a:pt x="8934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3"/>
            <p:cNvSpPr/>
            <p:nvPr/>
          </p:nvSpPr>
          <p:spPr>
            <a:xfrm>
              <a:off x="1824922" y="653837"/>
              <a:ext cx="146757" cy="151546"/>
            </a:xfrm>
            <a:custGeom>
              <a:rect b="b" l="l" r="r" t="t"/>
              <a:pathLst>
                <a:path extrusionOk="0" h="4367" w="4229">
                  <a:moveTo>
                    <a:pt x="2106" y="1"/>
                  </a:moveTo>
                  <a:cubicBezTo>
                    <a:pt x="943" y="1"/>
                    <a:pt x="0" y="949"/>
                    <a:pt x="0" y="2113"/>
                  </a:cubicBezTo>
                  <a:lnTo>
                    <a:pt x="0" y="4366"/>
                  </a:lnTo>
                  <a:lnTo>
                    <a:pt x="4228" y="4366"/>
                  </a:lnTo>
                  <a:lnTo>
                    <a:pt x="4228" y="2113"/>
                  </a:lnTo>
                  <a:cubicBezTo>
                    <a:pt x="4228" y="949"/>
                    <a:pt x="3282" y="1"/>
                    <a:pt x="2119" y="1"/>
                  </a:cubicBezTo>
                  <a:cubicBezTo>
                    <a:pt x="2117" y="1"/>
                    <a:pt x="2115" y="1"/>
                    <a:pt x="2112" y="1"/>
                  </a:cubicBezTo>
                  <a:cubicBezTo>
                    <a:pt x="2110" y="1"/>
                    <a:pt x="2108" y="1"/>
                    <a:pt x="210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3"/>
            <p:cNvSpPr/>
            <p:nvPr/>
          </p:nvSpPr>
          <p:spPr>
            <a:xfrm>
              <a:off x="1866253" y="651443"/>
              <a:ext cx="63957" cy="153940"/>
            </a:xfrm>
            <a:custGeom>
              <a:rect b="b" l="l" r="r" t="t"/>
              <a:pathLst>
                <a:path extrusionOk="0" h="4436" w="1843">
                  <a:moveTo>
                    <a:pt x="908" y="1"/>
                  </a:moveTo>
                  <a:cubicBezTo>
                    <a:pt x="469" y="1"/>
                    <a:pt x="69" y="352"/>
                    <a:pt x="19" y="788"/>
                  </a:cubicBezTo>
                  <a:cubicBezTo>
                    <a:pt x="1" y="1207"/>
                    <a:pt x="15" y="1604"/>
                    <a:pt x="19" y="2009"/>
                  </a:cubicBezTo>
                  <a:cubicBezTo>
                    <a:pt x="26" y="2818"/>
                    <a:pt x="44" y="3626"/>
                    <a:pt x="69" y="4435"/>
                  </a:cubicBezTo>
                  <a:cubicBezTo>
                    <a:pt x="95" y="3626"/>
                    <a:pt x="113" y="2818"/>
                    <a:pt x="120" y="2009"/>
                  </a:cubicBezTo>
                  <a:cubicBezTo>
                    <a:pt x="134" y="1608"/>
                    <a:pt x="120" y="1189"/>
                    <a:pt x="142" y="806"/>
                  </a:cubicBezTo>
                  <a:cubicBezTo>
                    <a:pt x="188" y="432"/>
                    <a:pt x="538" y="134"/>
                    <a:pt x="908" y="134"/>
                  </a:cubicBezTo>
                  <a:cubicBezTo>
                    <a:pt x="913" y="134"/>
                    <a:pt x="917" y="135"/>
                    <a:pt x="921" y="135"/>
                  </a:cubicBezTo>
                  <a:cubicBezTo>
                    <a:pt x="926" y="135"/>
                    <a:pt x="930" y="134"/>
                    <a:pt x="935" y="134"/>
                  </a:cubicBezTo>
                  <a:cubicBezTo>
                    <a:pt x="1305" y="134"/>
                    <a:pt x="1655" y="432"/>
                    <a:pt x="1705" y="806"/>
                  </a:cubicBezTo>
                  <a:cubicBezTo>
                    <a:pt x="1727" y="1189"/>
                    <a:pt x="1709" y="1608"/>
                    <a:pt x="1723" y="2009"/>
                  </a:cubicBezTo>
                  <a:cubicBezTo>
                    <a:pt x="1730" y="2818"/>
                    <a:pt x="1748" y="3626"/>
                    <a:pt x="1774" y="4435"/>
                  </a:cubicBezTo>
                  <a:cubicBezTo>
                    <a:pt x="1799" y="3626"/>
                    <a:pt x="1817" y="2818"/>
                    <a:pt x="1824" y="2009"/>
                  </a:cubicBezTo>
                  <a:cubicBezTo>
                    <a:pt x="1828" y="1601"/>
                    <a:pt x="1842" y="1207"/>
                    <a:pt x="1824" y="788"/>
                  </a:cubicBezTo>
                  <a:cubicBezTo>
                    <a:pt x="1774" y="352"/>
                    <a:pt x="1370" y="1"/>
                    <a:pt x="935" y="1"/>
                  </a:cubicBezTo>
                  <a:cubicBezTo>
                    <a:pt x="930" y="1"/>
                    <a:pt x="926" y="1"/>
                    <a:pt x="921" y="1"/>
                  </a:cubicBezTo>
                  <a:cubicBezTo>
                    <a:pt x="917" y="1"/>
                    <a:pt x="913" y="1"/>
                    <a:pt x="908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3"/>
            <p:cNvSpPr/>
            <p:nvPr/>
          </p:nvSpPr>
          <p:spPr>
            <a:xfrm>
              <a:off x="1812498" y="824123"/>
              <a:ext cx="171569" cy="11452"/>
            </a:xfrm>
            <a:custGeom>
              <a:rect b="b" l="l" r="r" t="t"/>
              <a:pathLst>
                <a:path extrusionOk="0" h="330" w="4944">
                  <a:moveTo>
                    <a:pt x="1" y="1"/>
                  </a:moveTo>
                  <a:lnTo>
                    <a:pt x="1" y="329"/>
                  </a:lnTo>
                  <a:lnTo>
                    <a:pt x="4944" y="329"/>
                  </a:lnTo>
                  <a:lnTo>
                    <a:pt x="4944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3"/>
            <p:cNvSpPr/>
            <p:nvPr/>
          </p:nvSpPr>
          <p:spPr>
            <a:xfrm>
              <a:off x="1812498" y="789316"/>
              <a:ext cx="171569" cy="22834"/>
            </a:xfrm>
            <a:custGeom>
              <a:rect b="b" l="l" r="r" t="t"/>
              <a:pathLst>
                <a:path extrusionOk="0" h="658" w="4944">
                  <a:moveTo>
                    <a:pt x="1" y="0"/>
                  </a:moveTo>
                  <a:lnTo>
                    <a:pt x="1" y="657"/>
                  </a:lnTo>
                  <a:lnTo>
                    <a:pt x="4944" y="657"/>
                  </a:lnTo>
                  <a:lnTo>
                    <a:pt x="4944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3"/>
            <p:cNvSpPr/>
            <p:nvPr/>
          </p:nvSpPr>
          <p:spPr>
            <a:xfrm>
              <a:off x="1815275" y="720397"/>
              <a:ext cx="165913" cy="17941"/>
            </a:xfrm>
            <a:custGeom>
              <a:rect b="b" l="l" r="r" t="t"/>
              <a:pathLst>
                <a:path extrusionOk="0" h="517" w="4781">
                  <a:moveTo>
                    <a:pt x="0" y="0"/>
                  </a:moveTo>
                  <a:lnTo>
                    <a:pt x="0" y="516"/>
                  </a:lnTo>
                  <a:lnTo>
                    <a:pt x="4781" y="516"/>
                  </a:lnTo>
                  <a:lnTo>
                    <a:pt x="4781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3"/>
            <p:cNvSpPr/>
            <p:nvPr/>
          </p:nvSpPr>
          <p:spPr>
            <a:xfrm>
              <a:off x="1819127" y="1452168"/>
              <a:ext cx="158174" cy="158174"/>
            </a:xfrm>
            <a:custGeom>
              <a:rect b="b" l="l" r="r" t="t"/>
              <a:pathLst>
                <a:path extrusionOk="0" h="4558" w="4558">
                  <a:moveTo>
                    <a:pt x="1" y="1"/>
                  </a:moveTo>
                  <a:lnTo>
                    <a:pt x="1" y="4558"/>
                  </a:lnTo>
                  <a:lnTo>
                    <a:pt x="4558" y="4558"/>
                  </a:lnTo>
                  <a:lnTo>
                    <a:pt x="4558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3"/>
            <p:cNvSpPr/>
            <p:nvPr/>
          </p:nvSpPr>
          <p:spPr>
            <a:xfrm>
              <a:off x="1833806" y="1466848"/>
              <a:ext cx="128989" cy="128954"/>
            </a:xfrm>
            <a:custGeom>
              <a:rect b="b" l="l" r="r" t="t"/>
              <a:pathLst>
                <a:path extrusionOk="0" h="3716" w="3717">
                  <a:moveTo>
                    <a:pt x="0" y="0"/>
                  </a:moveTo>
                  <a:lnTo>
                    <a:pt x="0" y="3716"/>
                  </a:lnTo>
                  <a:lnTo>
                    <a:pt x="3716" y="3716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3"/>
            <p:cNvSpPr/>
            <p:nvPr/>
          </p:nvSpPr>
          <p:spPr>
            <a:xfrm>
              <a:off x="1843210" y="1476252"/>
              <a:ext cx="110042" cy="110042"/>
            </a:xfrm>
            <a:custGeom>
              <a:rect b="b" l="l" r="r" t="t"/>
              <a:pathLst>
                <a:path extrusionOk="0" h="3171" w="3171">
                  <a:moveTo>
                    <a:pt x="0" y="0"/>
                  </a:moveTo>
                  <a:lnTo>
                    <a:pt x="0" y="3170"/>
                  </a:lnTo>
                  <a:lnTo>
                    <a:pt x="3171" y="317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3"/>
            <p:cNvSpPr/>
            <p:nvPr/>
          </p:nvSpPr>
          <p:spPr>
            <a:xfrm>
              <a:off x="1833806" y="1466848"/>
              <a:ext cx="128989" cy="128954"/>
            </a:xfrm>
            <a:custGeom>
              <a:rect b="b" l="l" r="r" t="t"/>
              <a:pathLst>
                <a:path extrusionOk="0" h="3716" w="3717">
                  <a:moveTo>
                    <a:pt x="1856" y="0"/>
                  </a:moveTo>
                  <a:cubicBezTo>
                    <a:pt x="831" y="0"/>
                    <a:pt x="0" y="831"/>
                    <a:pt x="0" y="1856"/>
                  </a:cubicBezTo>
                  <a:cubicBezTo>
                    <a:pt x="0" y="2882"/>
                    <a:pt x="831" y="3716"/>
                    <a:pt x="1856" y="3716"/>
                  </a:cubicBezTo>
                  <a:cubicBezTo>
                    <a:pt x="2882" y="3716"/>
                    <a:pt x="3716" y="2882"/>
                    <a:pt x="3716" y="1856"/>
                  </a:cubicBezTo>
                  <a:cubicBezTo>
                    <a:pt x="3716" y="831"/>
                    <a:pt x="2882" y="0"/>
                    <a:pt x="1856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3"/>
            <p:cNvSpPr/>
            <p:nvPr/>
          </p:nvSpPr>
          <p:spPr>
            <a:xfrm>
              <a:off x="1843939" y="1480867"/>
              <a:ext cx="104697" cy="100845"/>
            </a:xfrm>
            <a:custGeom>
              <a:rect b="b" l="l" r="r" t="t"/>
              <a:pathLst>
                <a:path extrusionOk="0" h="2906" w="3017">
                  <a:moveTo>
                    <a:pt x="1564" y="1"/>
                  </a:moveTo>
                  <a:cubicBezTo>
                    <a:pt x="980" y="1"/>
                    <a:pt x="449" y="355"/>
                    <a:pt x="225" y="900"/>
                  </a:cubicBezTo>
                  <a:cubicBezTo>
                    <a:pt x="1" y="1441"/>
                    <a:pt x="124" y="2066"/>
                    <a:pt x="539" y="2481"/>
                  </a:cubicBezTo>
                  <a:cubicBezTo>
                    <a:pt x="817" y="2759"/>
                    <a:pt x="1188" y="2906"/>
                    <a:pt x="1565" y="2906"/>
                  </a:cubicBezTo>
                  <a:cubicBezTo>
                    <a:pt x="1752" y="2906"/>
                    <a:pt x="1941" y="2870"/>
                    <a:pt x="2121" y="2795"/>
                  </a:cubicBezTo>
                  <a:cubicBezTo>
                    <a:pt x="2662" y="2572"/>
                    <a:pt x="3016" y="2041"/>
                    <a:pt x="3016" y="1452"/>
                  </a:cubicBezTo>
                  <a:cubicBezTo>
                    <a:pt x="3016" y="651"/>
                    <a:pt x="2366" y="1"/>
                    <a:pt x="1564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3"/>
            <p:cNvSpPr/>
            <p:nvPr/>
          </p:nvSpPr>
          <p:spPr>
            <a:xfrm>
              <a:off x="1850081" y="1495269"/>
              <a:ext cx="84258" cy="72181"/>
            </a:xfrm>
            <a:custGeom>
              <a:rect b="b" l="l" r="r" t="t"/>
              <a:pathLst>
                <a:path extrusionOk="0" h="2080" w="2428">
                  <a:moveTo>
                    <a:pt x="1391" y="1"/>
                  </a:moveTo>
                  <a:cubicBezTo>
                    <a:pt x="463" y="1"/>
                    <a:pt x="1" y="1120"/>
                    <a:pt x="654" y="1774"/>
                  </a:cubicBezTo>
                  <a:cubicBezTo>
                    <a:pt x="866" y="1985"/>
                    <a:pt x="1126" y="2080"/>
                    <a:pt x="1381" y="2080"/>
                  </a:cubicBezTo>
                  <a:cubicBezTo>
                    <a:pt x="1915" y="2080"/>
                    <a:pt x="2427" y="1665"/>
                    <a:pt x="2427" y="1037"/>
                  </a:cubicBezTo>
                  <a:cubicBezTo>
                    <a:pt x="2427" y="467"/>
                    <a:pt x="1962" y="1"/>
                    <a:pt x="1391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3"/>
            <p:cNvSpPr/>
            <p:nvPr/>
          </p:nvSpPr>
          <p:spPr>
            <a:xfrm>
              <a:off x="1892210" y="1526848"/>
              <a:ext cx="10550" cy="8953"/>
            </a:xfrm>
            <a:custGeom>
              <a:rect b="b" l="l" r="r" t="t"/>
              <a:pathLst>
                <a:path extrusionOk="0" h="258" w="304">
                  <a:moveTo>
                    <a:pt x="173" y="1"/>
                  </a:moveTo>
                  <a:cubicBezTo>
                    <a:pt x="58" y="1"/>
                    <a:pt x="0" y="138"/>
                    <a:pt x="83" y="221"/>
                  </a:cubicBezTo>
                  <a:cubicBezTo>
                    <a:pt x="109" y="246"/>
                    <a:pt x="140" y="258"/>
                    <a:pt x="171" y="258"/>
                  </a:cubicBezTo>
                  <a:cubicBezTo>
                    <a:pt x="238" y="258"/>
                    <a:pt x="303" y="206"/>
                    <a:pt x="303" y="127"/>
                  </a:cubicBezTo>
                  <a:cubicBezTo>
                    <a:pt x="303" y="59"/>
                    <a:pt x="246" y="1"/>
                    <a:pt x="173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3"/>
            <p:cNvSpPr/>
            <p:nvPr/>
          </p:nvSpPr>
          <p:spPr>
            <a:xfrm>
              <a:off x="1895715" y="1487530"/>
              <a:ext cx="5171" cy="43760"/>
            </a:xfrm>
            <a:custGeom>
              <a:rect b="b" l="l" r="r" t="t"/>
              <a:pathLst>
                <a:path extrusionOk="0" h="1261" w="149">
                  <a:moveTo>
                    <a:pt x="72" y="0"/>
                  </a:moveTo>
                  <a:cubicBezTo>
                    <a:pt x="33" y="0"/>
                    <a:pt x="0" y="33"/>
                    <a:pt x="0" y="76"/>
                  </a:cubicBezTo>
                  <a:lnTo>
                    <a:pt x="0" y="1184"/>
                  </a:lnTo>
                  <a:cubicBezTo>
                    <a:pt x="0" y="1228"/>
                    <a:pt x="33" y="1260"/>
                    <a:pt x="72" y="1260"/>
                  </a:cubicBezTo>
                  <a:cubicBezTo>
                    <a:pt x="116" y="1260"/>
                    <a:pt x="148" y="1224"/>
                    <a:pt x="148" y="1184"/>
                  </a:cubicBezTo>
                  <a:lnTo>
                    <a:pt x="148" y="76"/>
                  </a:lnTo>
                  <a:cubicBezTo>
                    <a:pt x="148" y="33"/>
                    <a:pt x="112" y="0"/>
                    <a:pt x="7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3"/>
            <p:cNvSpPr/>
            <p:nvPr/>
          </p:nvSpPr>
          <p:spPr>
            <a:xfrm>
              <a:off x="1898457" y="1528757"/>
              <a:ext cx="21203" cy="5171"/>
            </a:xfrm>
            <a:custGeom>
              <a:rect b="b" l="l" r="r" t="t"/>
              <a:pathLst>
                <a:path extrusionOk="0" h="149" w="611">
                  <a:moveTo>
                    <a:pt x="73" y="0"/>
                  </a:moveTo>
                  <a:cubicBezTo>
                    <a:pt x="33" y="0"/>
                    <a:pt x="1" y="33"/>
                    <a:pt x="1" y="72"/>
                  </a:cubicBezTo>
                  <a:cubicBezTo>
                    <a:pt x="1" y="116"/>
                    <a:pt x="33" y="148"/>
                    <a:pt x="73" y="148"/>
                  </a:cubicBezTo>
                  <a:lnTo>
                    <a:pt x="539" y="148"/>
                  </a:lnTo>
                  <a:cubicBezTo>
                    <a:pt x="578" y="148"/>
                    <a:pt x="611" y="116"/>
                    <a:pt x="611" y="72"/>
                  </a:cubicBezTo>
                  <a:cubicBezTo>
                    <a:pt x="611" y="33"/>
                    <a:pt x="578" y="0"/>
                    <a:pt x="539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3"/>
            <p:cNvSpPr/>
            <p:nvPr/>
          </p:nvSpPr>
          <p:spPr>
            <a:xfrm>
              <a:off x="1810486" y="1434505"/>
              <a:ext cx="175491" cy="17698"/>
            </a:xfrm>
            <a:custGeom>
              <a:rect b="b" l="l" r="r" t="t"/>
              <a:pathLst>
                <a:path extrusionOk="0" h="510" w="5057">
                  <a:moveTo>
                    <a:pt x="250" y="1"/>
                  </a:moveTo>
                  <a:lnTo>
                    <a:pt x="1" y="510"/>
                  </a:lnTo>
                  <a:lnTo>
                    <a:pt x="5056" y="510"/>
                  </a:lnTo>
                  <a:lnTo>
                    <a:pt x="4807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3"/>
            <p:cNvSpPr/>
            <p:nvPr/>
          </p:nvSpPr>
          <p:spPr>
            <a:xfrm>
              <a:off x="1810486" y="1449913"/>
              <a:ext cx="175491" cy="4685"/>
            </a:xfrm>
            <a:custGeom>
              <a:rect b="b" l="l" r="r" t="t"/>
              <a:pathLst>
                <a:path extrusionOk="0" h="135" w="5057">
                  <a:moveTo>
                    <a:pt x="2528" y="1"/>
                  </a:moveTo>
                  <a:cubicBezTo>
                    <a:pt x="1687" y="8"/>
                    <a:pt x="842" y="12"/>
                    <a:pt x="1" y="66"/>
                  </a:cubicBezTo>
                  <a:cubicBezTo>
                    <a:pt x="842" y="124"/>
                    <a:pt x="1687" y="127"/>
                    <a:pt x="2528" y="134"/>
                  </a:cubicBezTo>
                  <a:cubicBezTo>
                    <a:pt x="3370" y="127"/>
                    <a:pt x="4215" y="124"/>
                    <a:pt x="5056" y="66"/>
                  </a:cubicBezTo>
                  <a:cubicBezTo>
                    <a:pt x="4215" y="12"/>
                    <a:pt x="3370" y="8"/>
                    <a:pt x="2528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3"/>
            <p:cNvSpPr/>
            <p:nvPr/>
          </p:nvSpPr>
          <p:spPr>
            <a:xfrm>
              <a:off x="1748715" y="1675583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3"/>
            <p:cNvSpPr/>
            <p:nvPr/>
          </p:nvSpPr>
          <p:spPr>
            <a:xfrm>
              <a:off x="1748715" y="1649175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3"/>
            <p:cNvSpPr/>
            <p:nvPr/>
          </p:nvSpPr>
          <p:spPr>
            <a:xfrm>
              <a:off x="1748715" y="1622835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3"/>
            <p:cNvSpPr/>
            <p:nvPr/>
          </p:nvSpPr>
          <p:spPr>
            <a:xfrm>
              <a:off x="1748715" y="1596531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6"/>
                  </a:lnTo>
                  <a:lnTo>
                    <a:pt x="336" y="336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3"/>
            <p:cNvSpPr/>
            <p:nvPr/>
          </p:nvSpPr>
          <p:spPr>
            <a:xfrm>
              <a:off x="1748715" y="1497525"/>
              <a:ext cx="11695" cy="84396"/>
            </a:xfrm>
            <a:custGeom>
              <a:rect b="b" l="l" r="r" t="t"/>
              <a:pathLst>
                <a:path extrusionOk="0" h="2432" w="337">
                  <a:moveTo>
                    <a:pt x="1" y="1"/>
                  </a:moveTo>
                  <a:lnTo>
                    <a:pt x="1" y="2431"/>
                  </a:lnTo>
                  <a:lnTo>
                    <a:pt x="336" y="2431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3"/>
            <p:cNvSpPr/>
            <p:nvPr/>
          </p:nvSpPr>
          <p:spPr>
            <a:xfrm>
              <a:off x="1780295" y="1675583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3"/>
            <p:cNvSpPr/>
            <p:nvPr/>
          </p:nvSpPr>
          <p:spPr>
            <a:xfrm>
              <a:off x="1780295" y="1649175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3"/>
            <p:cNvSpPr/>
            <p:nvPr/>
          </p:nvSpPr>
          <p:spPr>
            <a:xfrm>
              <a:off x="1780295" y="1622835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3"/>
            <p:cNvSpPr/>
            <p:nvPr/>
          </p:nvSpPr>
          <p:spPr>
            <a:xfrm>
              <a:off x="1780295" y="1596392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3"/>
            <p:cNvSpPr/>
            <p:nvPr/>
          </p:nvSpPr>
          <p:spPr>
            <a:xfrm>
              <a:off x="1780295" y="1497525"/>
              <a:ext cx="11695" cy="84396"/>
            </a:xfrm>
            <a:custGeom>
              <a:rect b="b" l="l" r="r" t="t"/>
              <a:pathLst>
                <a:path extrusionOk="0" h="2432" w="337">
                  <a:moveTo>
                    <a:pt x="1" y="1"/>
                  </a:moveTo>
                  <a:lnTo>
                    <a:pt x="1" y="2431"/>
                  </a:lnTo>
                  <a:lnTo>
                    <a:pt x="336" y="2431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3"/>
            <p:cNvSpPr/>
            <p:nvPr/>
          </p:nvSpPr>
          <p:spPr>
            <a:xfrm>
              <a:off x="2004473" y="1675479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3"/>
            <p:cNvSpPr/>
            <p:nvPr/>
          </p:nvSpPr>
          <p:spPr>
            <a:xfrm>
              <a:off x="2004473" y="1649175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3"/>
            <p:cNvSpPr/>
            <p:nvPr/>
          </p:nvSpPr>
          <p:spPr>
            <a:xfrm>
              <a:off x="2004473" y="1622835"/>
              <a:ext cx="11799" cy="11695"/>
            </a:xfrm>
            <a:custGeom>
              <a:rect b="b" l="l" r="r" t="t"/>
              <a:pathLst>
                <a:path extrusionOk="0" h="337" w="340">
                  <a:moveTo>
                    <a:pt x="1" y="1"/>
                  </a:moveTo>
                  <a:lnTo>
                    <a:pt x="1" y="337"/>
                  </a:lnTo>
                  <a:lnTo>
                    <a:pt x="340" y="33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3"/>
            <p:cNvSpPr/>
            <p:nvPr/>
          </p:nvSpPr>
          <p:spPr>
            <a:xfrm>
              <a:off x="2004473" y="1596392"/>
              <a:ext cx="11799" cy="11834"/>
            </a:xfrm>
            <a:custGeom>
              <a:rect b="b" l="l" r="r" t="t"/>
              <a:pathLst>
                <a:path extrusionOk="0" h="341" w="340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3"/>
            <p:cNvSpPr/>
            <p:nvPr/>
          </p:nvSpPr>
          <p:spPr>
            <a:xfrm>
              <a:off x="2004473" y="1497525"/>
              <a:ext cx="11799" cy="84396"/>
            </a:xfrm>
            <a:custGeom>
              <a:rect b="b" l="l" r="r" t="t"/>
              <a:pathLst>
                <a:path extrusionOk="0" h="2432" w="340">
                  <a:moveTo>
                    <a:pt x="1" y="1"/>
                  </a:moveTo>
                  <a:lnTo>
                    <a:pt x="1" y="2431"/>
                  </a:lnTo>
                  <a:lnTo>
                    <a:pt x="340" y="2431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3"/>
            <p:cNvSpPr/>
            <p:nvPr/>
          </p:nvSpPr>
          <p:spPr>
            <a:xfrm>
              <a:off x="2036052" y="1675583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1"/>
                  </a:moveTo>
                  <a:lnTo>
                    <a:pt x="0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3"/>
            <p:cNvSpPr/>
            <p:nvPr/>
          </p:nvSpPr>
          <p:spPr>
            <a:xfrm>
              <a:off x="2036052" y="1649175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3"/>
            <p:cNvSpPr/>
            <p:nvPr/>
          </p:nvSpPr>
          <p:spPr>
            <a:xfrm>
              <a:off x="2036052" y="1622835"/>
              <a:ext cx="11799" cy="11695"/>
            </a:xfrm>
            <a:custGeom>
              <a:rect b="b" l="l" r="r" t="t"/>
              <a:pathLst>
                <a:path extrusionOk="0" h="337" w="340">
                  <a:moveTo>
                    <a:pt x="0" y="1"/>
                  </a:moveTo>
                  <a:lnTo>
                    <a:pt x="0" y="337"/>
                  </a:lnTo>
                  <a:lnTo>
                    <a:pt x="340" y="33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3"/>
            <p:cNvSpPr/>
            <p:nvPr/>
          </p:nvSpPr>
          <p:spPr>
            <a:xfrm>
              <a:off x="2036052" y="1596392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3"/>
            <p:cNvSpPr/>
            <p:nvPr/>
          </p:nvSpPr>
          <p:spPr>
            <a:xfrm>
              <a:off x="2036052" y="1497525"/>
              <a:ext cx="11799" cy="84396"/>
            </a:xfrm>
            <a:custGeom>
              <a:rect b="b" l="l" r="r" t="t"/>
              <a:pathLst>
                <a:path extrusionOk="0" h="2432" w="340">
                  <a:moveTo>
                    <a:pt x="0" y="1"/>
                  </a:moveTo>
                  <a:lnTo>
                    <a:pt x="0" y="2431"/>
                  </a:lnTo>
                  <a:lnTo>
                    <a:pt x="340" y="2431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3"/>
            <p:cNvSpPr/>
            <p:nvPr/>
          </p:nvSpPr>
          <p:spPr>
            <a:xfrm>
              <a:off x="1449476" y="1885117"/>
              <a:ext cx="897511" cy="1459101"/>
            </a:xfrm>
            <a:custGeom>
              <a:rect b="b" l="l" r="r" t="t"/>
              <a:pathLst>
                <a:path extrusionOk="0" h="42046" w="25863">
                  <a:moveTo>
                    <a:pt x="1" y="0"/>
                  </a:moveTo>
                  <a:lnTo>
                    <a:pt x="1" y="42046"/>
                  </a:lnTo>
                  <a:lnTo>
                    <a:pt x="25862" y="42046"/>
                  </a:lnTo>
                  <a:lnTo>
                    <a:pt x="25862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3"/>
            <p:cNvSpPr/>
            <p:nvPr/>
          </p:nvSpPr>
          <p:spPr>
            <a:xfrm>
              <a:off x="2057359" y="2050787"/>
              <a:ext cx="71591" cy="29983"/>
            </a:xfrm>
            <a:custGeom>
              <a:rect b="b" l="l" r="r" t="t"/>
              <a:pathLst>
                <a:path extrusionOk="0" h="864" w="2063">
                  <a:moveTo>
                    <a:pt x="0" y="0"/>
                  </a:moveTo>
                  <a:lnTo>
                    <a:pt x="0" y="863"/>
                  </a:lnTo>
                  <a:lnTo>
                    <a:pt x="2062" y="863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3"/>
            <p:cNvSpPr/>
            <p:nvPr/>
          </p:nvSpPr>
          <p:spPr>
            <a:xfrm>
              <a:off x="2042680" y="2115194"/>
              <a:ext cx="11834" cy="11799"/>
            </a:xfrm>
            <a:custGeom>
              <a:rect b="b" l="l" r="r" t="t"/>
              <a:pathLst>
                <a:path extrusionOk="0" h="340" w="341">
                  <a:moveTo>
                    <a:pt x="1" y="0"/>
                  </a:moveTo>
                  <a:lnTo>
                    <a:pt x="1" y="339"/>
                  </a:lnTo>
                  <a:lnTo>
                    <a:pt x="340" y="3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3"/>
            <p:cNvSpPr/>
            <p:nvPr/>
          </p:nvSpPr>
          <p:spPr>
            <a:xfrm>
              <a:off x="2139674" y="2115194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39"/>
                  </a:lnTo>
                  <a:lnTo>
                    <a:pt x="337" y="339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3"/>
            <p:cNvSpPr/>
            <p:nvPr/>
          </p:nvSpPr>
          <p:spPr>
            <a:xfrm>
              <a:off x="2236667" y="2115194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39"/>
                  </a:lnTo>
                  <a:lnTo>
                    <a:pt x="336" y="339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3"/>
            <p:cNvSpPr/>
            <p:nvPr/>
          </p:nvSpPr>
          <p:spPr>
            <a:xfrm>
              <a:off x="2042680" y="2162667"/>
              <a:ext cx="11834" cy="11834"/>
            </a:xfrm>
            <a:custGeom>
              <a:rect b="b" l="l" r="r" t="t"/>
              <a:pathLst>
                <a:path extrusionOk="0" h="341" w="341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3"/>
            <p:cNvSpPr/>
            <p:nvPr/>
          </p:nvSpPr>
          <p:spPr>
            <a:xfrm>
              <a:off x="2139674" y="2162667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7" y="34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3"/>
            <p:cNvSpPr/>
            <p:nvPr/>
          </p:nvSpPr>
          <p:spPr>
            <a:xfrm>
              <a:off x="2236667" y="2162667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3"/>
            <p:cNvSpPr/>
            <p:nvPr/>
          </p:nvSpPr>
          <p:spPr>
            <a:xfrm>
              <a:off x="1548100" y="2115194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39"/>
                  </a:lnTo>
                  <a:lnTo>
                    <a:pt x="336" y="339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3"/>
            <p:cNvSpPr/>
            <p:nvPr/>
          </p:nvSpPr>
          <p:spPr>
            <a:xfrm>
              <a:off x="1645094" y="2115194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39"/>
                  </a:lnTo>
                  <a:lnTo>
                    <a:pt x="336" y="339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3"/>
            <p:cNvSpPr/>
            <p:nvPr/>
          </p:nvSpPr>
          <p:spPr>
            <a:xfrm>
              <a:off x="1742087" y="2115194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39"/>
                  </a:lnTo>
                  <a:lnTo>
                    <a:pt x="336" y="339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3"/>
            <p:cNvSpPr/>
            <p:nvPr/>
          </p:nvSpPr>
          <p:spPr>
            <a:xfrm>
              <a:off x="1548100" y="2162667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3"/>
            <p:cNvSpPr/>
            <p:nvPr/>
          </p:nvSpPr>
          <p:spPr>
            <a:xfrm>
              <a:off x="1645094" y="2162667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3"/>
            <p:cNvSpPr/>
            <p:nvPr/>
          </p:nvSpPr>
          <p:spPr>
            <a:xfrm>
              <a:off x="1742087" y="2162667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3"/>
            <p:cNvSpPr/>
            <p:nvPr/>
          </p:nvSpPr>
          <p:spPr>
            <a:xfrm>
              <a:off x="2042680" y="2316920"/>
              <a:ext cx="11834" cy="11834"/>
            </a:xfrm>
            <a:custGeom>
              <a:rect b="b" l="l" r="r" t="t"/>
              <a:pathLst>
                <a:path extrusionOk="0" h="341" w="341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3"/>
            <p:cNvSpPr/>
            <p:nvPr/>
          </p:nvSpPr>
          <p:spPr>
            <a:xfrm>
              <a:off x="2139674" y="2316920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7" y="34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3"/>
            <p:cNvSpPr/>
            <p:nvPr/>
          </p:nvSpPr>
          <p:spPr>
            <a:xfrm>
              <a:off x="2236667" y="2316920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3"/>
            <p:cNvSpPr/>
            <p:nvPr/>
          </p:nvSpPr>
          <p:spPr>
            <a:xfrm>
              <a:off x="2042680" y="2364428"/>
              <a:ext cx="11834" cy="11799"/>
            </a:xfrm>
            <a:custGeom>
              <a:rect b="b" l="l" r="r" t="t"/>
              <a:pathLst>
                <a:path extrusionOk="0" h="340" w="341">
                  <a:moveTo>
                    <a:pt x="1" y="0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2139674" y="2364428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7" y="34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2236667" y="2364428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1548100" y="2316920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1645094" y="2316920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1742087" y="2316920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1548100" y="2364428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1645094" y="2364428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1742087" y="2364428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2042680" y="2518680"/>
              <a:ext cx="11834" cy="11799"/>
            </a:xfrm>
            <a:custGeom>
              <a:rect b="b" l="l" r="r" t="t"/>
              <a:pathLst>
                <a:path extrusionOk="0" h="340" w="341">
                  <a:moveTo>
                    <a:pt x="1" y="0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2139674" y="2518680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7" y="34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2236667" y="2518680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2042680" y="2566153"/>
              <a:ext cx="11834" cy="11834"/>
            </a:xfrm>
            <a:custGeom>
              <a:rect b="b" l="l" r="r" t="t"/>
              <a:pathLst>
                <a:path extrusionOk="0" h="341" w="341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2139674" y="2566153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7" y="34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2236667" y="2566153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1548100" y="2518680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1645094" y="2518680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1742087" y="2518680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1548100" y="2566153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1645094" y="2566153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1742087" y="2566153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042680" y="2720545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0"/>
                  </a:moveTo>
                  <a:lnTo>
                    <a:pt x="1" y="336"/>
                  </a:lnTo>
                  <a:lnTo>
                    <a:pt x="340" y="33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2139674" y="2720545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0"/>
                  </a:moveTo>
                  <a:lnTo>
                    <a:pt x="1" y="336"/>
                  </a:lnTo>
                  <a:lnTo>
                    <a:pt x="337" y="33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2236667" y="2720545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0"/>
                  </a:moveTo>
                  <a:lnTo>
                    <a:pt x="1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2042680" y="2768018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1"/>
                  </a:moveTo>
                  <a:lnTo>
                    <a:pt x="1" y="337"/>
                  </a:lnTo>
                  <a:lnTo>
                    <a:pt x="340" y="33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2139674" y="276801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7" y="33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2236667" y="276801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1548100" y="2720545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0"/>
                  </a:moveTo>
                  <a:lnTo>
                    <a:pt x="1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1645094" y="2720545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1742087" y="2720545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1548100" y="276801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1645094" y="276801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1"/>
                  </a:moveTo>
                  <a:lnTo>
                    <a:pt x="0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1742087" y="276801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1"/>
                  </a:moveTo>
                  <a:lnTo>
                    <a:pt x="0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2042680" y="2922270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1"/>
                  </a:moveTo>
                  <a:lnTo>
                    <a:pt x="1" y="337"/>
                  </a:lnTo>
                  <a:lnTo>
                    <a:pt x="340" y="33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2139674" y="2922270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7" y="33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2236667" y="2922270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2042680" y="2969778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0"/>
                  </a:moveTo>
                  <a:lnTo>
                    <a:pt x="1" y="336"/>
                  </a:lnTo>
                  <a:lnTo>
                    <a:pt x="340" y="33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>
              <a:off x="2139674" y="296977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0"/>
                  </a:moveTo>
                  <a:lnTo>
                    <a:pt x="1" y="336"/>
                  </a:lnTo>
                  <a:lnTo>
                    <a:pt x="337" y="33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3"/>
            <p:cNvSpPr/>
            <p:nvPr/>
          </p:nvSpPr>
          <p:spPr>
            <a:xfrm>
              <a:off x="2236667" y="296977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0"/>
                  </a:moveTo>
                  <a:lnTo>
                    <a:pt x="1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1548100" y="2922270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1645094" y="2922270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1"/>
                  </a:moveTo>
                  <a:lnTo>
                    <a:pt x="0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1742087" y="2922270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1"/>
                  </a:moveTo>
                  <a:lnTo>
                    <a:pt x="0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1548100" y="296977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0"/>
                  </a:moveTo>
                  <a:lnTo>
                    <a:pt x="1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1645094" y="296977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1742087" y="296977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1496602" y="1880224"/>
              <a:ext cx="45634" cy="144501"/>
            </a:xfrm>
            <a:custGeom>
              <a:rect b="b" l="l" r="r" t="t"/>
              <a:pathLst>
                <a:path extrusionOk="0" h="4164" w="1315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7" y="4164"/>
                    <a:pt x="658" y="4164"/>
                  </a:cubicBezTo>
                  <a:cubicBezTo>
                    <a:pt x="1022" y="4164"/>
                    <a:pt x="1315" y="3872"/>
                    <a:pt x="1315" y="3507"/>
                  </a:cubicBezTo>
                  <a:lnTo>
                    <a:pt x="1315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1622919" y="1880224"/>
              <a:ext cx="45634" cy="144501"/>
            </a:xfrm>
            <a:custGeom>
              <a:rect b="b" l="l" r="r" t="t"/>
              <a:pathLst>
                <a:path extrusionOk="0" h="4164" w="1315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3" y="4164"/>
                    <a:pt x="657" y="4164"/>
                  </a:cubicBezTo>
                  <a:cubicBezTo>
                    <a:pt x="1019" y="4164"/>
                    <a:pt x="1315" y="3872"/>
                    <a:pt x="1315" y="3507"/>
                  </a:cubicBezTo>
                  <a:lnTo>
                    <a:pt x="1315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1749236" y="1880224"/>
              <a:ext cx="45495" cy="144501"/>
            </a:xfrm>
            <a:custGeom>
              <a:rect b="b" l="l" r="r" t="t"/>
              <a:pathLst>
                <a:path extrusionOk="0" h="4164" w="1311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3" y="4164"/>
                    <a:pt x="657" y="4164"/>
                  </a:cubicBezTo>
                  <a:cubicBezTo>
                    <a:pt x="1018" y="4164"/>
                    <a:pt x="1311" y="3872"/>
                    <a:pt x="1311" y="3507"/>
                  </a:cubicBezTo>
                  <a:lnTo>
                    <a:pt x="1311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1875414" y="1880224"/>
              <a:ext cx="45634" cy="144501"/>
            </a:xfrm>
            <a:custGeom>
              <a:rect b="b" l="l" r="r" t="t"/>
              <a:pathLst>
                <a:path extrusionOk="0" h="4164" w="1315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6" y="4164"/>
                    <a:pt x="657" y="4164"/>
                  </a:cubicBezTo>
                  <a:cubicBezTo>
                    <a:pt x="1022" y="4164"/>
                    <a:pt x="1315" y="3872"/>
                    <a:pt x="1315" y="3507"/>
                  </a:cubicBezTo>
                  <a:lnTo>
                    <a:pt x="1315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2001731" y="1880224"/>
              <a:ext cx="45495" cy="144501"/>
            </a:xfrm>
            <a:custGeom>
              <a:rect b="b" l="l" r="r" t="t"/>
              <a:pathLst>
                <a:path extrusionOk="0" h="4164" w="1311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3" y="4164"/>
                    <a:pt x="657" y="4164"/>
                  </a:cubicBezTo>
                  <a:cubicBezTo>
                    <a:pt x="1018" y="4164"/>
                    <a:pt x="1311" y="3872"/>
                    <a:pt x="1311" y="3507"/>
                  </a:cubicBezTo>
                  <a:lnTo>
                    <a:pt x="1311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2128014" y="1880224"/>
              <a:ext cx="45530" cy="144501"/>
            </a:xfrm>
            <a:custGeom>
              <a:rect b="b" l="l" r="r" t="t"/>
              <a:pathLst>
                <a:path extrusionOk="0" h="4164" w="1312">
                  <a:moveTo>
                    <a:pt x="1" y="1"/>
                  </a:moveTo>
                  <a:lnTo>
                    <a:pt x="1" y="3507"/>
                  </a:lnTo>
                  <a:cubicBezTo>
                    <a:pt x="1" y="3872"/>
                    <a:pt x="293" y="4164"/>
                    <a:pt x="654" y="4164"/>
                  </a:cubicBezTo>
                  <a:cubicBezTo>
                    <a:pt x="1019" y="4164"/>
                    <a:pt x="1312" y="3872"/>
                    <a:pt x="1312" y="3507"/>
                  </a:cubicBezTo>
                  <a:lnTo>
                    <a:pt x="1312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2254227" y="1880224"/>
              <a:ext cx="45634" cy="144501"/>
            </a:xfrm>
            <a:custGeom>
              <a:rect b="b" l="l" r="r" t="t"/>
              <a:pathLst>
                <a:path extrusionOk="0" h="4164" w="1315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6" y="4164"/>
                    <a:pt x="657" y="4164"/>
                  </a:cubicBezTo>
                  <a:cubicBezTo>
                    <a:pt x="1018" y="4164"/>
                    <a:pt x="1314" y="3872"/>
                    <a:pt x="1314" y="3507"/>
                  </a:cubicBezTo>
                  <a:lnTo>
                    <a:pt x="1314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1803372" y="3100988"/>
              <a:ext cx="189857" cy="244479"/>
            </a:xfrm>
            <a:custGeom>
              <a:rect b="b" l="l" r="r" t="t"/>
              <a:pathLst>
                <a:path extrusionOk="0" h="7045" w="5471">
                  <a:moveTo>
                    <a:pt x="2733" y="33"/>
                  </a:moveTo>
                  <a:cubicBezTo>
                    <a:pt x="4221" y="33"/>
                    <a:pt x="5420" y="1246"/>
                    <a:pt x="5398" y="2734"/>
                  </a:cubicBezTo>
                  <a:lnTo>
                    <a:pt x="5398" y="6976"/>
                  </a:lnTo>
                  <a:lnTo>
                    <a:pt x="69" y="6976"/>
                  </a:lnTo>
                  <a:lnTo>
                    <a:pt x="69" y="2734"/>
                  </a:lnTo>
                  <a:cubicBezTo>
                    <a:pt x="51" y="1246"/>
                    <a:pt x="1249" y="33"/>
                    <a:pt x="2733" y="33"/>
                  </a:cubicBezTo>
                  <a:close/>
                  <a:moveTo>
                    <a:pt x="2733" y="0"/>
                  </a:moveTo>
                  <a:cubicBezTo>
                    <a:pt x="1224" y="0"/>
                    <a:pt x="0" y="1224"/>
                    <a:pt x="0" y="2734"/>
                  </a:cubicBezTo>
                  <a:lnTo>
                    <a:pt x="0" y="7045"/>
                  </a:lnTo>
                  <a:lnTo>
                    <a:pt x="5471" y="7045"/>
                  </a:lnTo>
                  <a:lnTo>
                    <a:pt x="5471" y="2734"/>
                  </a:lnTo>
                  <a:cubicBezTo>
                    <a:pt x="5471" y="1224"/>
                    <a:pt x="4246" y="0"/>
                    <a:pt x="273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1445728" y="1804156"/>
              <a:ext cx="905145" cy="80996"/>
            </a:xfrm>
            <a:custGeom>
              <a:rect b="b" l="l" r="r" t="t"/>
              <a:pathLst>
                <a:path extrusionOk="0" h="2334" w="26083">
                  <a:moveTo>
                    <a:pt x="5789" y="1"/>
                  </a:moveTo>
                  <a:lnTo>
                    <a:pt x="0" y="2333"/>
                  </a:lnTo>
                  <a:lnTo>
                    <a:pt x="26082" y="2333"/>
                  </a:lnTo>
                  <a:lnTo>
                    <a:pt x="20294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1624411" y="1822236"/>
              <a:ext cx="30226" cy="17421"/>
            </a:xfrm>
            <a:custGeom>
              <a:rect b="b" l="l" r="r" t="t"/>
              <a:pathLst>
                <a:path extrusionOk="0" h="502" w="871">
                  <a:moveTo>
                    <a:pt x="69" y="1"/>
                  </a:moveTo>
                  <a:cubicBezTo>
                    <a:pt x="35" y="1"/>
                    <a:pt x="1" y="23"/>
                    <a:pt x="1" y="68"/>
                  </a:cubicBezTo>
                  <a:cubicBezTo>
                    <a:pt x="4" y="307"/>
                    <a:pt x="196" y="502"/>
                    <a:pt x="438" y="502"/>
                  </a:cubicBezTo>
                  <a:cubicBezTo>
                    <a:pt x="676" y="502"/>
                    <a:pt x="867" y="307"/>
                    <a:pt x="871" y="68"/>
                  </a:cubicBezTo>
                  <a:cubicBezTo>
                    <a:pt x="871" y="23"/>
                    <a:pt x="837" y="1"/>
                    <a:pt x="802" y="1"/>
                  </a:cubicBezTo>
                  <a:cubicBezTo>
                    <a:pt x="768" y="1"/>
                    <a:pt x="734" y="23"/>
                    <a:pt x="734" y="68"/>
                  </a:cubicBezTo>
                  <a:cubicBezTo>
                    <a:pt x="726" y="227"/>
                    <a:pt x="596" y="354"/>
                    <a:pt x="438" y="354"/>
                  </a:cubicBezTo>
                  <a:cubicBezTo>
                    <a:pt x="275" y="354"/>
                    <a:pt x="145" y="227"/>
                    <a:pt x="138" y="68"/>
                  </a:cubicBezTo>
                  <a:cubicBezTo>
                    <a:pt x="138" y="23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1676152" y="1822236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70" y="1"/>
                  </a:moveTo>
                  <a:cubicBezTo>
                    <a:pt x="35" y="1"/>
                    <a:pt x="1" y="23"/>
                    <a:pt x="1" y="68"/>
                  </a:cubicBezTo>
                  <a:cubicBezTo>
                    <a:pt x="5" y="307"/>
                    <a:pt x="196" y="502"/>
                    <a:pt x="438" y="502"/>
                  </a:cubicBezTo>
                  <a:cubicBezTo>
                    <a:pt x="676" y="502"/>
                    <a:pt x="868" y="307"/>
                    <a:pt x="868" y="68"/>
                  </a:cubicBezTo>
                  <a:cubicBezTo>
                    <a:pt x="868" y="23"/>
                    <a:pt x="834" y="1"/>
                    <a:pt x="801" y="1"/>
                  </a:cubicBezTo>
                  <a:cubicBezTo>
                    <a:pt x="767" y="1"/>
                    <a:pt x="734" y="23"/>
                    <a:pt x="734" y="68"/>
                  </a:cubicBezTo>
                  <a:cubicBezTo>
                    <a:pt x="734" y="234"/>
                    <a:pt x="600" y="364"/>
                    <a:pt x="434" y="364"/>
                  </a:cubicBezTo>
                  <a:cubicBezTo>
                    <a:pt x="272" y="364"/>
                    <a:pt x="138" y="234"/>
                    <a:pt x="138" y="68"/>
                  </a:cubicBezTo>
                  <a:cubicBezTo>
                    <a:pt x="138" y="23"/>
                    <a:pt x="104" y="1"/>
                    <a:pt x="70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1727928" y="1822236"/>
              <a:ext cx="30087" cy="17421"/>
            </a:xfrm>
            <a:custGeom>
              <a:rect b="b" l="l" r="r" t="t"/>
              <a:pathLst>
                <a:path extrusionOk="0" h="502" w="867">
                  <a:moveTo>
                    <a:pt x="69" y="1"/>
                  </a:moveTo>
                  <a:cubicBezTo>
                    <a:pt x="35" y="1"/>
                    <a:pt x="0" y="23"/>
                    <a:pt x="0" y="68"/>
                  </a:cubicBezTo>
                  <a:cubicBezTo>
                    <a:pt x="0" y="307"/>
                    <a:pt x="195" y="502"/>
                    <a:pt x="434" y="502"/>
                  </a:cubicBezTo>
                  <a:cubicBezTo>
                    <a:pt x="675" y="502"/>
                    <a:pt x="867" y="307"/>
                    <a:pt x="867" y="68"/>
                  </a:cubicBezTo>
                  <a:cubicBezTo>
                    <a:pt x="867" y="23"/>
                    <a:pt x="833" y="1"/>
                    <a:pt x="800" y="1"/>
                  </a:cubicBezTo>
                  <a:cubicBezTo>
                    <a:pt x="767" y="1"/>
                    <a:pt x="733" y="23"/>
                    <a:pt x="733" y="68"/>
                  </a:cubicBezTo>
                  <a:cubicBezTo>
                    <a:pt x="726" y="227"/>
                    <a:pt x="596" y="354"/>
                    <a:pt x="434" y="354"/>
                  </a:cubicBezTo>
                  <a:cubicBezTo>
                    <a:pt x="275" y="354"/>
                    <a:pt x="141" y="227"/>
                    <a:pt x="137" y="68"/>
                  </a:cubicBezTo>
                  <a:cubicBezTo>
                    <a:pt x="137" y="23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1779670" y="1822236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69" y="1"/>
                  </a:moveTo>
                  <a:cubicBezTo>
                    <a:pt x="35" y="1"/>
                    <a:pt x="1" y="23"/>
                    <a:pt x="1" y="68"/>
                  </a:cubicBezTo>
                  <a:cubicBezTo>
                    <a:pt x="1" y="307"/>
                    <a:pt x="196" y="502"/>
                    <a:pt x="434" y="502"/>
                  </a:cubicBezTo>
                  <a:cubicBezTo>
                    <a:pt x="672" y="502"/>
                    <a:pt x="867" y="307"/>
                    <a:pt x="867" y="68"/>
                  </a:cubicBezTo>
                  <a:cubicBezTo>
                    <a:pt x="867" y="23"/>
                    <a:pt x="834" y="1"/>
                    <a:pt x="800" y="1"/>
                  </a:cubicBezTo>
                  <a:cubicBezTo>
                    <a:pt x="767" y="1"/>
                    <a:pt x="734" y="23"/>
                    <a:pt x="734" y="68"/>
                  </a:cubicBezTo>
                  <a:cubicBezTo>
                    <a:pt x="734" y="234"/>
                    <a:pt x="600" y="364"/>
                    <a:pt x="434" y="364"/>
                  </a:cubicBezTo>
                  <a:cubicBezTo>
                    <a:pt x="271" y="364"/>
                    <a:pt x="138" y="234"/>
                    <a:pt x="138" y="68"/>
                  </a:cubicBezTo>
                  <a:cubicBezTo>
                    <a:pt x="138" y="23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1831411" y="1822236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69" y="1"/>
                  </a:moveTo>
                  <a:cubicBezTo>
                    <a:pt x="35" y="1"/>
                    <a:pt x="1" y="23"/>
                    <a:pt x="1" y="68"/>
                  </a:cubicBezTo>
                  <a:cubicBezTo>
                    <a:pt x="1" y="307"/>
                    <a:pt x="196" y="502"/>
                    <a:pt x="434" y="502"/>
                  </a:cubicBezTo>
                  <a:cubicBezTo>
                    <a:pt x="672" y="502"/>
                    <a:pt x="867" y="307"/>
                    <a:pt x="867" y="68"/>
                  </a:cubicBezTo>
                  <a:cubicBezTo>
                    <a:pt x="867" y="23"/>
                    <a:pt x="834" y="1"/>
                    <a:pt x="801" y="1"/>
                  </a:cubicBezTo>
                  <a:cubicBezTo>
                    <a:pt x="767" y="1"/>
                    <a:pt x="734" y="23"/>
                    <a:pt x="734" y="68"/>
                  </a:cubicBezTo>
                  <a:cubicBezTo>
                    <a:pt x="727" y="227"/>
                    <a:pt x="597" y="354"/>
                    <a:pt x="434" y="354"/>
                  </a:cubicBezTo>
                  <a:cubicBezTo>
                    <a:pt x="275" y="354"/>
                    <a:pt x="142" y="227"/>
                    <a:pt x="138" y="68"/>
                  </a:cubicBezTo>
                  <a:cubicBezTo>
                    <a:pt x="138" y="23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1883187" y="1822236"/>
              <a:ext cx="30087" cy="17421"/>
            </a:xfrm>
            <a:custGeom>
              <a:rect b="b" l="l" r="r" t="t"/>
              <a:pathLst>
                <a:path extrusionOk="0" h="502" w="867">
                  <a:moveTo>
                    <a:pt x="69" y="1"/>
                  </a:moveTo>
                  <a:cubicBezTo>
                    <a:pt x="34" y="1"/>
                    <a:pt x="0" y="23"/>
                    <a:pt x="0" y="68"/>
                  </a:cubicBezTo>
                  <a:cubicBezTo>
                    <a:pt x="0" y="307"/>
                    <a:pt x="195" y="502"/>
                    <a:pt x="433" y="502"/>
                  </a:cubicBezTo>
                  <a:cubicBezTo>
                    <a:pt x="672" y="502"/>
                    <a:pt x="867" y="307"/>
                    <a:pt x="867" y="68"/>
                  </a:cubicBezTo>
                  <a:cubicBezTo>
                    <a:pt x="867" y="23"/>
                    <a:pt x="833" y="1"/>
                    <a:pt x="800" y="1"/>
                  </a:cubicBezTo>
                  <a:cubicBezTo>
                    <a:pt x="767" y="1"/>
                    <a:pt x="733" y="23"/>
                    <a:pt x="733" y="68"/>
                  </a:cubicBezTo>
                  <a:cubicBezTo>
                    <a:pt x="733" y="234"/>
                    <a:pt x="600" y="364"/>
                    <a:pt x="433" y="364"/>
                  </a:cubicBezTo>
                  <a:cubicBezTo>
                    <a:pt x="271" y="364"/>
                    <a:pt x="137" y="234"/>
                    <a:pt x="137" y="68"/>
                  </a:cubicBezTo>
                  <a:cubicBezTo>
                    <a:pt x="137" y="23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1934929" y="1822236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67" y="1"/>
                  </a:moveTo>
                  <a:cubicBezTo>
                    <a:pt x="34" y="1"/>
                    <a:pt x="0" y="23"/>
                    <a:pt x="0" y="68"/>
                  </a:cubicBezTo>
                  <a:cubicBezTo>
                    <a:pt x="0" y="307"/>
                    <a:pt x="195" y="502"/>
                    <a:pt x="434" y="502"/>
                  </a:cubicBezTo>
                  <a:cubicBezTo>
                    <a:pt x="672" y="502"/>
                    <a:pt x="867" y="307"/>
                    <a:pt x="867" y="68"/>
                  </a:cubicBezTo>
                  <a:cubicBezTo>
                    <a:pt x="867" y="23"/>
                    <a:pt x="834" y="1"/>
                    <a:pt x="800" y="1"/>
                  </a:cubicBezTo>
                  <a:cubicBezTo>
                    <a:pt x="767" y="1"/>
                    <a:pt x="734" y="23"/>
                    <a:pt x="734" y="68"/>
                  </a:cubicBezTo>
                  <a:cubicBezTo>
                    <a:pt x="726" y="227"/>
                    <a:pt x="593" y="354"/>
                    <a:pt x="434" y="354"/>
                  </a:cubicBezTo>
                  <a:cubicBezTo>
                    <a:pt x="275" y="354"/>
                    <a:pt x="141" y="227"/>
                    <a:pt x="134" y="68"/>
                  </a:cubicBezTo>
                  <a:cubicBezTo>
                    <a:pt x="134" y="2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986670" y="1822236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68" y="1"/>
                  </a:moveTo>
                  <a:cubicBezTo>
                    <a:pt x="34" y="1"/>
                    <a:pt x="1" y="23"/>
                    <a:pt x="1" y="68"/>
                  </a:cubicBezTo>
                  <a:cubicBezTo>
                    <a:pt x="1" y="307"/>
                    <a:pt x="196" y="502"/>
                    <a:pt x="434" y="502"/>
                  </a:cubicBezTo>
                  <a:cubicBezTo>
                    <a:pt x="672" y="502"/>
                    <a:pt x="867" y="307"/>
                    <a:pt x="867" y="68"/>
                  </a:cubicBezTo>
                  <a:cubicBezTo>
                    <a:pt x="867" y="23"/>
                    <a:pt x="834" y="1"/>
                    <a:pt x="801" y="1"/>
                  </a:cubicBezTo>
                  <a:cubicBezTo>
                    <a:pt x="767" y="1"/>
                    <a:pt x="734" y="23"/>
                    <a:pt x="734" y="68"/>
                  </a:cubicBezTo>
                  <a:cubicBezTo>
                    <a:pt x="727" y="227"/>
                    <a:pt x="593" y="354"/>
                    <a:pt x="434" y="354"/>
                  </a:cubicBezTo>
                  <a:cubicBezTo>
                    <a:pt x="275" y="354"/>
                    <a:pt x="142" y="227"/>
                    <a:pt x="134" y="68"/>
                  </a:cubicBezTo>
                  <a:cubicBezTo>
                    <a:pt x="134" y="23"/>
                    <a:pt x="101" y="1"/>
                    <a:pt x="68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2038446" y="1822236"/>
              <a:ext cx="30087" cy="17421"/>
            </a:xfrm>
            <a:custGeom>
              <a:rect b="b" l="l" r="r" t="t"/>
              <a:pathLst>
                <a:path extrusionOk="0" h="502" w="867">
                  <a:moveTo>
                    <a:pt x="67" y="1"/>
                  </a:moveTo>
                  <a:cubicBezTo>
                    <a:pt x="34" y="1"/>
                    <a:pt x="0" y="23"/>
                    <a:pt x="0" y="68"/>
                  </a:cubicBezTo>
                  <a:cubicBezTo>
                    <a:pt x="0" y="307"/>
                    <a:pt x="195" y="502"/>
                    <a:pt x="433" y="502"/>
                  </a:cubicBezTo>
                  <a:cubicBezTo>
                    <a:pt x="672" y="502"/>
                    <a:pt x="867" y="307"/>
                    <a:pt x="867" y="68"/>
                  </a:cubicBezTo>
                  <a:cubicBezTo>
                    <a:pt x="867" y="23"/>
                    <a:pt x="832" y="1"/>
                    <a:pt x="798" y="1"/>
                  </a:cubicBezTo>
                  <a:cubicBezTo>
                    <a:pt x="764" y="1"/>
                    <a:pt x="730" y="23"/>
                    <a:pt x="730" y="68"/>
                  </a:cubicBezTo>
                  <a:cubicBezTo>
                    <a:pt x="726" y="227"/>
                    <a:pt x="592" y="354"/>
                    <a:pt x="433" y="354"/>
                  </a:cubicBezTo>
                  <a:cubicBezTo>
                    <a:pt x="271" y="354"/>
                    <a:pt x="141" y="227"/>
                    <a:pt x="134" y="68"/>
                  </a:cubicBezTo>
                  <a:cubicBezTo>
                    <a:pt x="134" y="23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2090188" y="1822236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67" y="1"/>
                  </a:moveTo>
                  <a:cubicBezTo>
                    <a:pt x="34" y="1"/>
                    <a:pt x="0" y="23"/>
                    <a:pt x="0" y="68"/>
                  </a:cubicBezTo>
                  <a:cubicBezTo>
                    <a:pt x="0" y="307"/>
                    <a:pt x="195" y="502"/>
                    <a:pt x="434" y="502"/>
                  </a:cubicBezTo>
                  <a:cubicBezTo>
                    <a:pt x="672" y="502"/>
                    <a:pt x="867" y="307"/>
                    <a:pt x="867" y="68"/>
                  </a:cubicBezTo>
                  <a:cubicBezTo>
                    <a:pt x="867" y="23"/>
                    <a:pt x="833" y="1"/>
                    <a:pt x="798" y="1"/>
                  </a:cubicBezTo>
                  <a:cubicBezTo>
                    <a:pt x="764" y="1"/>
                    <a:pt x="730" y="23"/>
                    <a:pt x="730" y="68"/>
                  </a:cubicBezTo>
                  <a:cubicBezTo>
                    <a:pt x="730" y="234"/>
                    <a:pt x="596" y="364"/>
                    <a:pt x="434" y="364"/>
                  </a:cubicBezTo>
                  <a:cubicBezTo>
                    <a:pt x="268" y="364"/>
                    <a:pt x="134" y="234"/>
                    <a:pt x="134" y="68"/>
                  </a:cubicBezTo>
                  <a:cubicBezTo>
                    <a:pt x="134" y="2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2141929" y="1822236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68" y="1"/>
                  </a:moveTo>
                  <a:cubicBezTo>
                    <a:pt x="34" y="1"/>
                    <a:pt x="1" y="23"/>
                    <a:pt x="1" y="68"/>
                  </a:cubicBezTo>
                  <a:cubicBezTo>
                    <a:pt x="1" y="307"/>
                    <a:pt x="192" y="502"/>
                    <a:pt x="434" y="502"/>
                  </a:cubicBezTo>
                  <a:cubicBezTo>
                    <a:pt x="672" y="502"/>
                    <a:pt x="867" y="307"/>
                    <a:pt x="867" y="68"/>
                  </a:cubicBezTo>
                  <a:cubicBezTo>
                    <a:pt x="867" y="23"/>
                    <a:pt x="833" y="1"/>
                    <a:pt x="799" y="1"/>
                  </a:cubicBezTo>
                  <a:cubicBezTo>
                    <a:pt x="764" y="1"/>
                    <a:pt x="730" y="23"/>
                    <a:pt x="730" y="68"/>
                  </a:cubicBezTo>
                  <a:cubicBezTo>
                    <a:pt x="727" y="227"/>
                    <a:pt x="593" y="354"/>
                    <a:pt x="434" y="354"/>
                  </a:cubicBezTo>
                  <a:cubicBezTo>
                    <a:pt x="272" y="354"/>
                    <a:pt x="142" y="227"/>
                    <a:pt x="134" y="68"/>
                  </a:cubicBezTo>
                  <a:cubicBezTo>
                    <a:pt x="134" y="23"/>
                    <a:pt x="101" y="1"/>
                    <a:pt x="68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1546851" y="1851074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69" y="0"/>
                  </a:moveTo>
                  <a:cubicBezTo>
                    <a:pt x="35" y="0"/>
                    <a:pt x="0" y="23"/>
                    <a:pt x="0" y="68"/>
                  </a:cubicBezTo>
                  <a:cubicBezTo>
                    <a:pt x="0" y="306"/>
                    <a:pt x="195" y="501"/>
                    <a:pt x="434" y="501"/>
                  </a:cubicBezTo>
                  <a:cubicBezTo>
                    <a:pt x="672" y="501"/>
                    <a:pt x="867" y="306"/>
                    <a:pt x="867" y="68"/>
                  </a:cubicBezTo>
                  <a:cubicBezTo>
                    <a:pt x="867" y="23"/>
                    <a:pt x="834" y="0"/>
                    <a:pt x="800" y="0"/>
                  </a:cubicBezTo>
                  <a:cubicBezTo>
                    <a:pt x="767" y="0"/>
                    <a:pt x="733" y="23"/>
                    <a:pt x="733" y="68"/>
                  </a:cubicBezTo>
                  <a:cubicBezTo>
                    <a:pt x="733" y="230"/>
                    <a:pt x="600" y="364"/>
                    <a:pt x="434" y="364"/>
                  </a:cubicBezTo>
                  <a:cubicBezTo>
                    <a:pt x="271" y="364"/>
                    <a:pt x="138" y="230"/>
                    <a:pt x="138" y="68"/>
                  </a:cubicBezTo>
                  <a:cubicBezTo>
                    <a:pt x="138" y="23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1598592" y="1851074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69" y="0"/>
                  </a:moveTo>
                  <a:cubicBezTo>
                    <a:pt x="35" y="0"/>
                    <a:pt x="1" y="23"/>
                    <a:pt x="1" y="68"/>
                  </a:cubicBezTo>
                  <a:cubicBezTo>
                    <a:pt x="1" y="306"/>
                    <a:pt x="196" y="501"/>
                    <a:pt x="434" y="501"/>
                  </a:cubicBezTo>
                  <a:cubicBezTo>
                    <a:pt x="672" y="501"/>
                    <a:pt x="867" y="306"/>
                    <a:pt x="867" y="68"/>
                  </a:cubicBezTo>
                  <a:cubicBezTo>
                    <a:pt x="867" y="23"/>
                    <a:pt x="834" y="0"/>
                    <a:pt x="801" y="0"/>
                  </a:cubicBezTo>
                  <a:cubicBezTo>
                    <a:pt x="767" y="0"/>
                    <a:pt x="734" y="23"/>
                    <a:pt x="734" y="68"/>
                  </a:cubicBezTo>
                  <a:cubicBezTo>
                    <a:pt x="737" y="238"/>
                    <a:pt x="604" y="378"/>
                    <a:pt x="434" y="378"/>
                  </a:cubicBezTo>
                  <a:cubicBezTo>
                    <a:pt x="264" y="378"/>
                    <a:pt x="131" y="238"/>
                    <a:pt x="138" y="68"/>
                  </a:cubicBezTo>
                  <a:cubicBezTo>
                    <a:pt x="138" y="23"/>
                    <a:pt x="104" y="0"/>
                    <a:pt x="69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1650368" y="1851074"/>
              <a:ext cx="30087" cy="17421"/>
            </a:xfrm>
            <a:custGeom>
              <a:rect b="b" l="l" r="r" t="t"/>
              <a:pathLst>
                <a:path extrusionOk="0" h="502" w="867">
                  <a:moveTo>
                    <a:pt x="69" y="0"/>
                  </a:moveTo>
                  <a:cubicBezTo>
                    <a:pt x="34" y="0"/>
                    <a:pt x="0" y="23"/>
                    <a:pt x="0" y="68"/>
                  </a:cubicBezTo>
                  <a:cubicBezTo>
                    <a:pt x="0" y="306"/>
                    <a:pt x="195" y="501"/>
                    <a:pt x="433" y="501"/>
                  </a:cubicBezTo>
                  <a:cubicBezTo>
                    <a:pt x="672" y="501"/>
                    <a:pt x="867" y="306"/>
                    <a:pt x="867" y="68"/>
                  </a:cubicBezTo>
                  <a:cubicBezTo>
                    <a:pt x="867" y="23"/>
                    <a:pt x="833" y="0"/>
                    <a:pt x="800" y="0"/>
                  </a:cubicBezTo>
                  <a:cubicBezTo>
                    <a:pt x="767" y="0"/>
                    <a:pt x="733" y="23"/>
                    <a:pt x="733" y="68"/>
                  </a:cubicBezTo>
                  <a:cubicBezTo>
                    <a:pt x="733" y="230"/>
                    <a:pt x="600" y="364"/>
                    <a:pt x="433" y="364"/>
                  </a:cubicBezTo>
                  <a:cubicBezTo>
                    <a:pt x="267" y="364"/>
                    <a:pt x="134" y="230"/>
                    <a:pt x="137" y="68"/>
                  </a:cubicBezTo>
                  <a:cubicBezTo>
                    <a:pt x="137" y="23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1702110" y="1851074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67" y="0"/>
                  </a:moveTo>
                  <a:cubicBezTo>
                    <a:pt x="34" y="0"/>
                    <a:pt x="0" y="23"/>
                    <a:pt x="0" y="68"/>
                  </a:cubicBezTo>
                  <a:cubicBezTo>
                    <a:pt x="0" y="306"/>
                    <a:pt x="195" y="501"/>
                    <a:pt x="434" y="501"/>
                  </a:cubicBezTo>
                  <a:cubicBezTo>
                    <a:pt x="672" y="501"/>
                    <a:pt x="867" y="306"/>
                    <a:pt x="867" y="68"/>
                  </a:cubicBezTo>
                  <a:cubicBezTo>
                    <a:pt x="867" y="23"/>
                    <a:pt x="834" y="0"/>
                    <a:pt x="800" y="0"/>
                  </a:cubicBezTo>
                  <a:cubicBezTo>
                    <a:pt x="767" y="0"/>
                    <a:pt x="733" y="23"/>
                    <a:pt x="733" y="68"/>
                  </a:cubicBezTo>
                  <a:cubicBezTo>
                    <a:pt x="737" y="238"/>
                    <a:pt x="603" y="378"/>
                    <a:pt x="434" y="378"/>
                  </a:cubicBezTo>
                  <a:cubicBezTo>
                    <a:pt x="264" y="378"/>
                    <a:pt x="130" y="238"/>
                    <a:pt x="134" y="68"/>
                  </a:cubicBezTo>
                  <a:cubicBezTo>
                    <a:pt x="134" y="23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1753851" y="1851074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68" y="0"/>
                  </a:moveTo>
                  <a:cubicBezTo>
                    <a:pt x="34" y="0"/>
                    <a:pt x="1" y="23"/>
                    <a:pt x="1" y="68"/>
                  </a:cubicBezTo>
                  <a:cubicBezTo>
                    <a:pt x="1" y="306"/>
                    <a:pt x="196" y="501"/>
                    <a:pt x="434" y="501"/>
                  </a:cubicBezTo>
                  <a:cubicBezTo>
                    <a:pt x="672" y="501"/>
                    <a:pt x="867" y="306"/>
                    <a:pt x="867" y="68"/>
                  </a:cubicBezTo>
                  <a:cubicBezTo>
                    <a:pt x="867" y="23"/>
                    <a:pt x="833" y="0"/>
                    <a:pt x="799" y="0"/>
                  </a:cubicBezTo>
                  <a:cubicBezTo>
                    <a:pt x="764" y="0"/>
                    <a:pt x="730" y="23"/>
                    <a:pt x="730" y="68"/>
                  </a:cubicBezTo>
                  <a:cubicBezTo>
                    <a:pt x="737" y="238"/>
                    <a:pt x="604" y="378"/>
                    <a:pt x="434" y="378"/>
                  </a:cubicBezTo>
                  <a:cubicBezTo>
                    <a:pt x="264" y="378"/>
                    <a:pt x="127" y="238"/>
                    <a:pt x="134" y="68"/>
                  </a:cubicBezTo>
                  <a:cubicBezTo>
                    <a:pt x="134" y="23"/>
                    <a:pt x="101" y="0"/>
                    <a:pt x="68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1805627" y="1851074"/>
              <a:ext cx="30087" cy="17421"/>
            </a:xfrm>
            <a:custGeom>
              <a:rect b="b" l="l" r="r" t="t"/>
              <a:pathLst>
                <a:path extrusionOk="0" h="502" w="867">
                  <a:moveTo>
                    <a:pt x="67" y="0"/>
                  </a:moveTo>
                  <a:cubicBezTo>
                    <a:pt x="33" y="0"/>
                    <a:pt x="0" y="23"/>
                    <a:pt x="0" y="68"/>
                  </a:cubicBezTo>
                  <a:cubicBezTo>
                    <a:pt x="0" y="306"/>
                    <a:pt x="191" y="501"/>
                    <a:pt x="433" y="501"/>
                  </a:cubicBezTo>
                  <a:cubicBezTo>
                    <a:pt x="672" y="501"/>
                    <a:pt x="867" y="306"/>
                    <a:pt x="867" y="68"/>
                  </a:cubicBezTo>
                  <a:cubicBezTo>
                    <a:pt x="867" y="23"/>
                    <a:pt x="832" y="0"/>
                    <a:pt x="798" y="0"/>
                  </a:cubicBezTo>
                  <a:cubicBezTo>
                    <a:pt x="764" y="0"/>
                    <a:pt x="729" y="23"/>
                    <a:pt x="729" y="68"/>
                  </a:cubicBezTo>
                  <a:cubicBezTo>
                    <a:pt x="737" y="238"/>
                    <a:pt x="603" y="378"/>
                    <a:pt x="433" y="378"/>
                  </a:cubicBezTo>
                  <a:cubicBezTo>
                    <a:pt x="264" y="378"/>
                    <a:pt x="126" y="238"/>
                    <a:pt x="134" y="68"/>
                  </a:cubicBezTo>
                  <a:cubicBezTo>
                    <a:pt x="134" y="23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1857369" y="1851074"/>
              <a:ext cx="30087" cy="17421"/>
            </a:xfrm>
            <a:custGeom>
              <a:rect b="b" l="l" r="r" t="t"/>
              <a:pathLst>
                <a:path extrusionOk="0" h="502" w="867">
                  <a:moveTo>
                    <a:pt x="67" y="0"/>
                  </a:moveTo>
                  <a:cubicBezTo>
                    <a:pt x="34" y="0"/>
                    <a:pt x="0" y="23"/>
                    <a:pt x="0" y="68"/>
                  </a:cubicBezTo>
                  <a:cubicBezTo>
                    <a:pt x="0" y="306"/>
                    <a:pt x="192" y="501"/>
                    <a:pt x="434" y="501"/>
                  </a:cubicBezTo>
                  <a:cubicBezTo>
                    <a:pt x="672" y="501"/>
                    <a:pt x="867" y="306"/>
                    <a:pt x="867" y="68"/>
                  </a:cubicBezTo>
                  <a:cubicBezTo>
                    <a:pt x="867" y="23"/>
                    <a:pt x="833" y="0"/>
                    <a:pt x="798" y="0"/>
                  </a:cubicBezTo>
                  <a:cubicBezTo>
                    <a:pt x="764" y="0"/>
                    <a:pt x="730" y="23"/>
                    <a:pt x="730" y="68"/>
                  </a:cubicBezTo>
                  <a:cubicBezTo>
                    <a:pt x="737" y="238"/>
                    <a:pt x="603" y="378"/>
                    <a:pt x="434" y="378"/>
                  </a:cubicBezTo>
                  <a:cubicBezTo>
                    <a:pt x="264" y="378"/>
                    <a:pt x="127" y="238"/>
                    <a:pt x="134" y="68"/>
                  </a:cubicBezTo>
                  <a:cubicBezTo>
                    <a:pt x="134" y="23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1909110" y="1851074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67" y="0"/>
                  </a:moveTo>
                  <a:cubicBezTo>
                    <a:pt x="34" y="0"/>
                    <a:pt x="1" y="23"/>
                    <a:pt x="1" y="68"/>
                  </a:cubicBezTo>
                  <a:cubicBezTo>
                    <a:pt x="1" y="306"/>
                    <a:pt x="192" y="501"/>
                    <a:pt x="434" y="501"/>
                  </a:cubicBezTo>
                  <a:cubicBezTo>
                    <a:pt x="672" y="501"/>
                    <a:pt x="867" y="306"/>
                    <a:pt x="867" y="68"/>
                  </a:cubicBezTo>
                  <a:cubicBezTo>
                    <a:pt x="867" y="23"/>
                    <a:pt x="833" y="0"/>
                    <a:pt x="799" y="0"/>
                  </a:cubicBezTo>
                  <a:cubicBezTo>
                    <a:pt x="764" y="0"/>
                    <a:pt x="730" y="23"/>
                    <a:pt x="730" y="68"/>
                  </a:cubicBezTo>
                  <a:cubicBezTo>
                    <a:pt x="730" y="230"/>
                    <a:pt x="596" y="364"/>
                    <a:pt x="434" y="364"/>
                  </a:cubicBezTo>
                  <a:cubicBezTo>
                    <a:pt x="268" y="364"/>
                    <a:pt x="134" y="230"/>
                    <a:pt x="134" y="68"/>
                  </a:cubicBezTo>
                  <a:cubicBezTo>
                    <a:pt x="134" y="23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1960748" y="1851074"/>
              <a:ext cx="30226" cy="17421"/>
            </a:xfrm>
            <a:custGeom>
              <a:rect b="b" l="l" r="r" t="t"/>
              <a:pathLst>
                <a:path extrusionOk="0" h="502" w="871">
                  <a:moveTo>
                    <a:pt x="69" y="0"/>
                  </a:moveTo>
                  <a:cubicBezTo>
                    <a:pt x="35" y="0"/>
                    <a:pt x="0" y="23"/>
                    <a:pt x="0" y="68"/>
                  </a:cubicBezTo>
                  <a:cubicBezTo>
                    <a:pt x="0" y="306"/>
                    <a:pt x="195" y="501"/>
                    <a:pt x="437" y="501"/>
                  </a:cubicBezTo>
                  <a:cubicBezTo>
                    <a:pt x="676" y="501"/>
                    <a:pt x="867" y="306"/>
                    <a:pt x="871" y="68"/>
                  </a:cubicBezTo>
                  <a:cubicBezTo>
                    <a:pt x="871" y="23"/>
                    <a:pt x="836" y="0"/>
                    <a:pt x="802" y="0"/>
                  </a:cubicBezTo>
                  <a:cubicBezTo>
                    <a:pt x="768" y="0"/>
                    <a:pt x="733" y="23"/>
                    <a:pt x="733" y="68"/>
                  </a:cubicBezTo>
                  <a:cubicBezTo>
                    <a:pt x="741" y="238"/>
                    <a:pt x="603" y="378"/>
                    <a:pt x="434" y="378"/>
                  </a:cubicBezTo>
                  <a:cubicBezTo>
                    <a:pt x="268" y="378"/>
                    <a:pt x="130" y="238"/>
                    <a:pt x="138" y="68"/>
                  </a:cubicBezTo>
                  <a:cubicBezTo>
                    <a:pt x="138" y="23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2012489" y="1851074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69" y="0"/>
                  </a:moveTo>
                  <a:cubicBezTo>
                    <a:pt x="35" y="0"/>
                    <a:pt x="1" y="23"/>
                    <a:pt x="1" y="68"/>
                  </a:cubicBezTo>
                  <a:cubicBezTo>
                    <a:pt x="1" y="306"/>
                    <a:pt x="196" y="501"/>
                    <a:pt x="434" y="501"/>
                  </a:cubicBezTo>
                  <a:cubicBezTo>
                    <a:pt x="676" y="501"/>
                    <a:pt x="867" y="306"/>
                    <a:pt x="867" y="68"/>
                  </a:cubicBezTo>
                  <a:cubicBezTo>
                    <a:pt x="867" y="23"/>
                    <a:pt x="834" y="0"/>
                    <a:pt x="800" y="0"/>
                  </a:cubicBezTo>
                  <a:cubicBezTo>
                    <a:pt x="767" y="0"/>
                    <a:pt x="734" y="23"/>
                    <a:pt x="734" y="68"/>
                  </a:cubicBezTo>
                  <a:cubicBezTo>
                    <a:pt x="734" y="230"/>
                    <a:pt x="600" y="364"/>
                    <a:pt x="434" y="364"/>
                  </a:cubicBezTo>
                  <a:cubicBezTo>
                    <a:pt x="271" y="364"/>
                    <a:pt x="138" y="230"/>
                    <a:pt x="138" y="68"/>
                  </a:cubicBezTo>
                  <a:cubicBezTo>
                    <a:pt x="138" y="23"/>
                    <a:pt x="104" y="0"/>
                    <a:pt x="69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2064230" y="1851074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70" y="0"/>
                  </a:moveTo>
                  <a:cubicBezTo>
                    <a:pt x="35" y="0"/>
                    <a:pt x="1" y="23"/>
                    <a:pt x="1" y="68"/>
                  </a:cubicBezTo>
                  <a:cubicBezTo>
                    <a:pt x="1" y="306"/>
                    <a:pt x="196" y="501"/>
                    <a:pt x="434" y="501"/>
                  </a:cubicBezTo>
                  <a:cubicBezTo>
                    <a:pt x="676" y="501"/>
                    <a:pt x="868" y="306"/>
                    <a:pt x="868" y="68"/>
                  </a:cubicBezTo>
                  <a:cubicBezTo>
                    <a:pt x="868" y="23"/>
                    <a:pt x="834" y="0"/>
                    <a:pt x="801" y="0"/>
                  </a:cubicBezTo>
                  <a:cubicBezTo>
                    <a:pt x="767" y="0"/>
                    <a:pt x="734" y="23"/>
                    <a:pt x="734" y="68"/>
                  </a:cubicBezTo>
                  <a:cubicBezTo>
                    <a:pt x="741" y="238"/>
                    <a:pt x="604" y="378"/>
                    <a:pt x="434" y="378"/>
                  </a:cubicBezTo>
                  <a:cubicBezTo>
                    <a:pt x="265" y="378"/>
                    <a:pt x="131" y="238"/>
                    <a:pt x="138" y="68"/>
                  </a:cubicBezTo>
                  <a:cubicBezTo>
                    <a:pt x="138" y="23"/>
                    <a:pt x="104" y="0"/>
                    <a:pt x="70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2116007" y="1851074"/>
              <a:ext cx="30087" cy="17421"/>
            </a:xfrm>
            <a:custGeom>
              <a:rect b="b" l="l" r="r" t="t"/>
              <a:pathLst>
                <a:path extrusionOk="0" h="502" w="867">
                  <a:moveTo>
                    <a:pt x="69" y="0"/>
                  </a:moveTo>
                  <a:cubicBezTo>
                    <a:pt x="35" y="0"/>
                    <a:pt x="0" y="23"/>
                    <a:pt x="0" y="68"/>
                  </a:cubicBezTo>
                  <a:cubicBezTo>
                    <a:pt x="0" y="306"/>
                    <a:pt x="195" y="501"/>
                    <a:pt x="434" y="501"/>
                  </a:cubicBezTo>
                  <a:cubicBezTo>
                    <a:pt x="672" y="501"/>
                    <a:pt x="867" y="306"/>
                    <a:pt x="867" y="68"/>
                  </a:cubicBezTo>
                  <a:cubicBezTo>
                    <a:pt x="867" y="23"/>
                    <a:pt x="833" y="0"/>
                    <a:pt x="800" y="0"/>
                  </a:cubicBezTo>
                  <a:cubicBezTo>
                    <a:pt x="767" y="0"/>
                    <a:pt x="733" y="23"/>
                    <a:pt x="733" y="68"/>
                  </a:cubicBezTo>
                  <a:cubicBezTo>
                    <a:pt x="733" y="230"/>
                    <a:pt x="600" y="364"/>
                    <a:pt x="434" y="364"/>
                  </a:cubicBezTo>
                  <a:cubicBezTo>
                    <a:pt x="271" y="364"/>
                    <a:pt x="137" y="230"/>
                    <a:pt x="137" y="68"/>
                  </a:cubicBezTo>
                  <a:cubicBezTo>
                    <a:pt x="137" y="23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2167748" y="1851074"/>
              <a:ext cx="30226" cy="17421"/>
            </a:xfrm>
            <a:custGeom>
              <a:rect b="b" l="l" r="r" t="t"/>
              <a:pathLst>
                <a:path extrusionOk="0" h="502" w="871">
                  <a:moveTo>
                    <a:pt x="69" y="0"/>
                  </a:moveTo>
                  <a:cubicBezTo>
                    <a:pt x="35" y="0"/>
                    <a:pt x="1" y="23"/>
                    <a:pt x="1" y="68"/>
                  </a:cubicBezTo>
                  <a:cubicBezTo>
                    <a:pt x="4" y="306"/>
                    <a:pt x="196" y="501"/>
                    <a:pt x="437" y="501"/>
                  </a:cubicBezTo>
                  <a:cubicBezTo>
                    <a:pt x="676" y="501"/>
                    <a:pt x="867" y="306"/>
                    <a:pt x="871" y="68"/>
                  </a:cubicBezTo>
                  <a:cubicBezTo>
                    <a:pt x="871" y="23"/>
                    <a:pt x="837" y="0"/>
                    <a:pt x="802" y="0"/>
                  </a:cubicBezTo>
                  <a:cubicBezTo>
                    <a:pt x="768" y="0"/>
                    <a:pt x="734" y="23"/>
                    <a:pt x="734" y="68"/>
                  </a:cubicBezTo>
                  <a:cubicBezTo>
                    <a:pt x="741" y="238"/>
                    <a:pt x="604" y="378"/>
                    <a:pt x="437" y="378"/>
                  </a:cubicBezTo>
                  <a:cubicBezTo>
                    <a:pt x="268" y="378"/>
                    <a:pt x="131" y="238"/>
                    <a:pt x="138" y="68"/>
                  </a:cubicBezTo>
                  <a:cubicBezTo>
                    <a:pt x="138" y="23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2219489" y="1851074"/>
              <a:ext cx="30122" cy="17421"/>
            </a:xfrm>
            <a:custGeom>
              <a:rect b="b" l="l" r="r" t="t"/>
              <a:pathLst>
                <a:path extrusionOk="0" h="502" w="868">
                  <a:moveTo>
                    <a:pt x="68" y="0"/>
                  </a:moveTo>
                  <a:cubicBezTo>
                    <a:pt x="34" y="0"/>
                    <a:pt x="1" y="23"/>
                    <a:pt x="1" y="68"/>
                  </a:cubicBezTo>
                  <a:cubicBezTo>
                    <a:pt x="1" y="306"/>
                    <a:pt x="196" y="501"/>
                    <a:pt x="434" y="501"/>
                  </a:cubicBezTo>
                  <a:cubicBezTo>
                    <a:pt x="673" y="501"/>
                    <a:pt x="868" y="306"/>
                    <a:pt x="868" y="68"/>
                  </a:cubicBezTo>
                  <a:cubicBezTo>
                    <a:pt x="868" y="23"/>
                    <a:pt x="834" y="0"/>
                    <a:pt x="801" y="0"/>
                  </a:cubicBezTo>
                  <a:cubicBezTo>
                    <a:pt x="767" y="0"/>
                    <a:pt x="734" y="23"/>
                    <a:pt x="734" y="68"/>
                  </a:cubicBezTo>
                  <a:cubicBezTo>
                    <a:pt x="738" y="238"/>
                    <a:pt x="604" y="378"/>
                    <a:pt x="434" y="378"/>
                  </a:cubicBezTo>
                  <a:cubicBezTo>
                    <a:pt x="264" y="378"/>
                    <a:pt x="131" y="238"/>
                    <a:pt x="134" y="68"/>
                  </a:cubicBezTo>
                  <a:cubicBezTo>
                    <a:pt x="134" y="23"/>
                    <a:pt x="101" y="0"/>
                    <a:pt x="68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2081547" y="2060920"/>
              <a:ext cx="23216" cy="9682"/>
            </a:xfrm>
            <a:custGeom>
              <a:rect b="b" l="l" r="r" t="t"/>
              <a:pathLst>
                <a:path extrusionOk="0" h="279" w="669">
                  <a:moveTo>
                    <a:pt x="0" y="1"/>
                  </a:moveTo>
                  <a:lnTo>
                    <a:pt x="0" y="279"/>
                  </a:lnTo>
                  <a:lnTo>
                    <a:pt x="668" y="279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1667511" y="2050787"/>
              <a:ext cx="71591" cy="29983"/>
            </a:xfrm>
            <a:custGeom>
              <a:rect b="b" l="l" r="r" t="t"/>
              <a:pathLst>
                <a:path extrusionOk="0" h="864" w="2063">
                  <a:moveTo>
                    <a:pt x="1" y="0"/>
                  </a:moveTo>
                  <a:lnTo>
                    <a:pt x="1" y="863"/>
                  </a:lnTo>
                  <a:lnTo>
                    <a:pt x="2063" y="863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1691699" y="2060920"/>
              <a:ext cx="23216" cy="9682"/>
            </a:xfrm>
            <a:custGeom>
              <a:rect b="b" l="l" r="r" t="t"/>
              <a:pathLst>
                <a:path extrusionOk="0" h="279" w="669">
                  <a:moveTo>
                    <a:pt x="1" y="1"/>
                  </a:moveTo>
                  <a:lnTo>
                    <a:pt x="1" y="279"/>
                  </a:lnTo>
                  <a:lnTo>
                    <a:pt x="669" y="279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45627" y="2846862"/>
              <a:ext cx="1701359" cy="497356"/>
            </a:xfrm>
            <a:custGeom>
              <a:rect b="b" l="l" r="r" t="t"/>
              <a:pathLst>
                <a:path extrusionOk="0" h="14332" w="49027">
                  <a:moveTo>
                    <a:pt x="1" y="0"/>
                  </a:moveTo>
                  <a:lnTo>
                    <a:pt x="1" y="14332"/>
                  </a:lnTo>
                  <a:lnTo>
                    <a:pt x="49026" y="14332"/>
                  </a:lnTo>
                  <a:lnTo>
                    <a:pt x="4902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45627" y="2846862"/>
              <a:ext cx="1701359" cy="73847"/>
            </a:xfrm>
            <a:custGeom>
              <a:rect b="b" l="l" r="r" t="t"/>
              <a:pathLst>
                <a:path extrusionOk="0" h="2128" w="49027">
                  <a:moveTo>
                    <a:pt x="1" y="0"/>
                  </a:moveTo>
                  <a:lnTo>
                    <a:pt x="1" y="2127"/>
                  </a:lnTo>
                  <a:lnTo>
                    <a:pt x="49026" y="2127"/>
                  </a:lnTo>
                  <a:lnTo>
                    <a:pt x="4902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45627" y="2772529"/>
              <a:ext cx="1701359" cy="35258"/>
            </a:xfrm>
            <a:custGeom>
              <a:rect b="b" l="l" r="r" t="t"/>
              <a:pathLst>
                <a:path extrusionOk="0" h="1016" w="49027">
                  <a:moveTo>
                    <a:pt x="1" y="1"/>
                  </a:moveTo>
                  <a:lnTo>
                    <a:pt x="1" y="1016"/>
                  </a:lnTo>
                  <a:lnTo>
                    <a:pt x="49026" y="1016"/>
                  </a:lnTo>
                  <a:lnTo>
                    <a:pt x="4902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1405126" y="2790089"/>
              <a:ext cx="41018" cy="56669"/>
            </a:xfrm>
            <a:custGeom>
              <a:rect b="b" l="l" r="r" t="t"/>
              <a:pathLst>
                <a:path extrusionOk="0" h="1633" w="1182">
                  <a:moveTo>
                    <a:pt x="1" y="0"/>
                  </a:moveTo>
                  <a:lnTo>
                    <a:pt x="1" y="1633"/>
                  </a:lnTo>
                  <a:lnTo>
                    <a:pt x="1181" y="1633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1320660" y="2790089"/>
              <a:ext cx="41157" cy="56669"/>
            </a:xfrm>
            <a:custGeom>
              <a:rect b="b" l="l" r="r" t="t"/>
              <a:pathLst>
                <a:path extrusionOk="0" h="1633" w="1186">
                  <a:moveTo>
                    <a:pt x="1" y="0"/>
                  </a:moveTo>
                  <a:lnTo>
                    <a:pt x="1" y="1633"/>
                  </a:lnTo>
                  <a:lnTo>
                    <a:pt x="1185" y="1633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3"/>
            <p:cNvSpPr/>
            <p:nvPr/>
          </p:nvSpPr>
          <p:spPr>
            <a:xfrm>
              <a:off x="1236333" y="2790089"/>
              <a:ext cx="41018" cy="56669"/>
            </a:xfrm>
            <a:custGeom>
              <a:rect b="b" l="l" r="r" t="t"/>
              <a:pathLst>
                <a:path extrusionOk="0" h="1633" w="1182">
                  <a:moveTo>
                    <a:pt x="1" y="0"/>
                  </a:moveTo>
                  <a:lnTo>
                    <a:pt x="1" y="1633"/>
                  </a:lnTo>
                  <a:lnTo>
                    <a:pt x="1181" y="1633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1151867" y="2790089"/>
              <a:ext cx="41157" cy="56669"/>
            </a:xfrm>
            <a:custGeom>
              <a:rect b="b" l="l" r="r" t="t"/>
              <a:pathLst>
                <a:path extrusionOk="0" h="1633" w="1186">
                  <a:moveTo>
                    <a:pt x="1" y="0"/>
                  </a:moveTo>
                  <a:lnTo>
                    <a:pt x="1" y="1633"/>
                  </a:lnTo>
                  <a:lnTo>
                    <a:pt x="1185" y="1633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1067540" y="2790089"/>
              <a:ext cx="41018" cy="56669"/>
            </a:xfrm>
            <a:custGeom>
              <a:rect b="b" l="l" r="r" t="t"/>
              <a:pathLst>
                <a:path extrusionOk="0" h="1633" w="1182">
                  <a:moveTo>
                    <a:pt x="1" y="0"/>
                  </a:moveTo>
                  <a:lnTo>
                    <a:pt x="1" y="1633"/>
                  </a:lnTo>
                  <a:lnTo>
                    <a:pt x="1181" y="1633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983074" y="2790089"/>
              <a:ext cx="41157" cy="56669"/>
            </a:xfrm>
            <a:custGeom>
              <a:rect b="b" l="l" r="r" t="t"/>
              <a:pathLst>
                <a:path extrusionOk="0" h="1633" w="1186">
                  <a:moveTo>
                    <a:pt x="1" y="0"/>
                  </a:moveTo>
                  <a:lnTo>
                    <a:pt x="1" y="1633"/>
                  </a:lnTo>
                  <a:lnTo>
                    <a:pt x="1185" y="1633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898747" y="2790089"/>
              <a:ext cx="41018" cy="56669"/>
            </a:xfrm>
            <a:custGeom>
              <a:rect b="b" l="l" r="r" t="t"/>
              <a:pathLst>
                <a:path extrusionOk="0" h="1633" w="1182">
                  <a:moveTo>
                    <a:pt x="1" y="0"/>
                  </a:moveTo>
                  <a:lnTo>
                    <a:pt x="1" y="1633"/>
                  </a:lnTo>
                  <a:lnTo>
                    <a:pt x="1182" y="1633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814420" y="2790089"/>
              <a:ext cx="41018" cy="56669"/>
            </a:xfrm>
            <a:custGeom>
              <a:rect b="b" l="l" r="r" t="t"/>
              <a:pathLst>
                <a:path extrusionOk="0" h="1633" w="1182">
                  <a:moveTo>
                    <a:pt x="1" y="0"/>
                  </a:moveTo>
                  <a:lnTo>
                    <a:pt x="1" y="1633"/>
                  </a:lnTo>
                  <a:lnTo>
                    <a:pt x="1181" y="1633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729954" y="2790089"/>
              <a:ext cx="41018" cy="56669"/>
            </a:xfrm>
            <a:custGeom>
              <a:rect b="b" l="l" r="r" t="t"/>
              <a:pathLst>
                <a:path extrusionOk="0" h="1633" w="1182">
                  <a:moveTo>
                    <a:pt x="1" y="0"/>
                  </a:moveTo>
                  <a:lnTo>
                    <a:pt x="1" y="1633"/>
                  </a:lnTo>
                  <a:lnTo>
                    <a:pt x="1182" y="1633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645627" y="2790089"/>
              <a:ext cx="41018" cy="56669"/>
            </a:xfrm>
            <a:custGeom>
              <a:rect b="b" l="l" r="r" t="t"/>
              <a:pathLst>
                <a:path extrusionOk="0" h="1633" w="1182">
                  <a:moveTo>
                    <a:pt x="1" y="0"/>
                  </a:moveTo>
                  <a:lnTo>
                    <a:pt x="1" y="1633"/>
                  </a:lnTo>
                  <a:lnTo>
                    <a:pt x="1182" y="1633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1190352" y="2961241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1287346" y="2961241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1384339" y="2961241"/>
              <a:ext cx="11660" cy="11834"/>
            </a:xfrm>
            <a:custGeom>
              <a:rect b="b" l="l" r="r" t="t"/>
              <a:pathLst>
                <a:path extrusionOk="0" h="341" w="336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1190352" y="3008749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1287346" y="3008749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1384339" y="3008749"/>
              <a:ext cx="11660" cy="11799"/>
            </a:xfrm>
            <a:custGeom>
              <a:rect b="b" l="l" r="r" t="t"/>
              <a:pathLst>
                <a:path extrusionOk="0" h="340" w="336">
                  <a:moveTo>
                    <a:pt x="0" y="0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695633" y="2961241"/>
              <a:ext cx="11799" cy="11834"/>
            </a:xfrm>
            <a:custGeom>
              <a:rect b="b" l="l" r="r" t="t"/>
              <a:pathLst>
                <a:path extrusionOk="0" h="341" w="340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792627" y="2961241"/>
              <a:ext cx="11799" cy="11834"/>
            </a:xfrm>
            <a:custGeom>
              <a:rect b="b" l="l" r="r" t="t"/>
              <a:pathLst>
                <a:path extrusionOk="0" h="341" w="340">
                  <a:moveTo>
                    <a:pt x="0" y="1"/>
                  </a:moveTo>
                  <a:lnTo>
                    <a:pt x="0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889620" y="2961241"/>
              <a:ext cx="11799" cy="11834"/>
            </a:xfrm>
            <a:custGeom>
              <a:rect b="b" l="l" r="r" t="t"/>
              <a:pathLst>
                <a:path extrusionOk="0" h="341" w="340">
                  <a:moveTo>
                    <a:pt x="0" y="1"/>
                  </a:moveTo>
                  <a:lnTo>
                    <a:pt x="0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695633" y="3008749"/>
              <a:ext cx="11799" cy="11799"/>
            </a:xfrm>
            <a:custGeom>
              <a:rect b="b" l="l" r="r" t="t"/>
              <a:pathLst>
                <a:path extrusionOk="0" h="340" w="340">
                  <a:moveTo>
                    <a:pt x="1" y="0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792627" y="3008749"/>
              <a:ext cx="11799" cy="11799"/>
            </a:xfrm>
            <a:custGeom>
              <a:rect b="b" l="l" r="r" t="t"/>
              <a:pathLst>
                <a:path extrusionOk="0" h="340" w="340">
                  <a:moveTo>
                    <a:pt x="0" y="0"/>
                  </a:moveTo>
                  <a:lnTo>
                    <a:pt x="0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889620" y="3008749"/>
              <a:ext cx="11799" cy="11799"/>
            </a:xfrm>
            <a:custGeom>
              <a:rect b="b" l="l" r="r" t="t"/>
              <a:pathLst>
                <a:path extrusionOk="0" h="340" w="340">
                  <a:moveTo>
                    <a:pt x="0" y="0"/>
                  </a:moveTo>
                  <a:lnTo>
                    <a:pt x="0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1251498" y="3102099"/>
              <a:ext cx="83355" cy="148908"/>
            </a:xfrm>
            <a:custGeom>
              <a:rect b="b" l="l" r="r" t="t"/>
              <a:pathLst>
                <a:path extrusionOk="0" h="4291" w="2402">
                  <a:moveTo>
                    <a:pt x="1203" y="1"/>
                  </a:moveTo>
                  <a:cubicBezTo>
                    <a:pt x="539" y="1"/>
                    <a:pt x="1" y="539"/>
                    <a:pt x="1" y="1203"/>
                  </a:cubicBezTo>
                  <a:lnTo>
                    <a:pt x="1" y="4290"/>
                  </a:lnTo>
                  <a:lnTo>
                    <a:pt x="2402" y="4290"/>
                  </a:lnTo>
                  <a:lnTo>
                    <a:pt x="2402" y="1203"/>
                  </a:lnTo>
                  <a:cubicBezTo>
                    <a:pt x="2402" y="539"/>
                    <a:pt x="1864" y="1"/>
                    <a:pt x="1203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1258889" y="3141590"/>
              <a:ext cx="29740" cy="101505"/>
            </a:xfrm>
            <a:custGeom>
              <a:rect b="b" l="l" r="r" t="t"/>
              <a:pathLst>
                <a:path extrusionOk="0" h="2925" w="857">
                  <a:moveTo>
                    <a:pt x="427" y="0"/>
                  </a:moveTo>
                  <a:cubicBezTo>
                    <a:pt x="192" y="0"/>
                    <a:pt x="1" y="191"/>
                    <a:pt x="1" y="426"/>
                  </a:cubicBezTo>
                  <a:lnTo>
                    <a:pt x="1" y="2925"/>
                  </a:lnTo>
                  <a:lnTo>
                    <a:pt x="856" y="2925"/>
                  </a:lnTo>
                  <a:lnTo>
                    <a:pt x="856" y="426"/>
                  </a:lnTo>
                  <a:cubicBezTo>
                    <a:pt x="856" y="191"/>
                    <a:pt x="665" y="0"/>
                    <a:pt x="42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1297860" y="3141590"/>
              <a:ext cx="29740" cy="101505"/>
            </a:xfrm>
            <a:custGeom>
              <a:rect b="b" l="l" r="r" t="t"/>
              <a:pathLst>
                <a:path extrusionOk="0" h="2925" w="857">
                  <a:moveTo>
                    <a:pt x="427" y="0"/>
                  </a:moveTo>
                  <a:cubicBezTo>
                    <a:pt x="192" y="0"/>
                    <a:pt x="1" y="191"/>
                    <a:pt x="1" y="426"/>
                  </a:cubicBezTo>
                  <a:lnTo>
                    <a:pt x="1" y="2925"/>
                  </a:lnTo>
                  <a:lnTo>
                    <a:pt x="853" y="2925"/>
                  </a:lnTo>
                  <a:lnTo>
                    <a:pt x="856" y="426"/>
                  </a:lnTo>
                  <a:cubicBezTo>
                    <a:pt x="856" y="191"/>
                    <a:pt x="665" y="0"/>
                    <a:pt x="42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1280058" y="3116153"/>
              <a:ext cx="22973" cy="19676"/>
            </a:xfrm>
            <a:custGeom>
              <a:rect b="b" l="l" r="r" t="t"/>
              <a:pathLst>
                <a:path extrusionOk="0" h="567" w="662">
                  <a:moveTo>
                    <a:pt x="380" y="0"/>
                  </a:moveTo>
                  <a:cubicBezTo>
                    <a:pt x="127" y="0"/>
                    <a:pt x="1" y="303"/>
                    <a:pt x="178" y="484"/>
                  </a:cubicBezTo>
                  <a:cubicBezTo>
                    <a:pt x="236" y="541"/>
                    <a:pt x="307" y="566"/>
                    <a:pt x="376" y="566"/>
                  </a:cubicBezTo>
                  <a:cubicBezTo>
                    <a:pt x="522" y="566"/>
                    <a:pt x="662" y="453"/>
                    <a:pt x="662" y="282"/>
                  </a:cubicBezTo>
                  <a:cubicBezTo>
                    <a:pt x="662" y="126"/>
                    <a:pt x="535" y="0"/>
                    <a:pt x="380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1004138" y="3102099"/>
              <a:ext cx="83355" cy="148908"/>
            </a:xfrm>
            <a:custGeom>
              <a:rect b="b" l="l" r="r" t="t"/>
              <a:pathLst>
                <a:path extrusionOk="0" h="4291" w="2402">
                  <a:moveTo>
                    <a:pt x="1203" y="1"/>
                  </a:moveTo>
                  <a:cubicBezTo>
                    <a:pt x="539" y="1"/>
                    <a:pt x="1" y="539"/>
                    <a:pt x="1" y="1203"/>
                  </a:cubicBezTo>
                  <a:lnTo>
                    <a:pt x="1" y="4290"/>
                  </a:lnTo>
                  <a:lnTo>
                    <a:pt x="2402" y="4290"/>
                  </a:lnTo>
                  <a:lnTo>
                    <a:pt x="2402" y="1203"/>
                  </a:lnTo>
                  <a:cubicBezTo>
                    <a:pt x="2402" y="539"/>
                    <a:pt x="1864" y="1"/>
                    <a:pt x="1203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1011530" y="3141590"/>
              <a:ext cx="29740" cy="101505"/>
            </a:xfrm>
            <a:custGeom>
              <a:rect b="b" l="l" r="r" t="t"/>
              <a:pathLst>
                <a:path extrusionOk="0" h="2925" w="857">
                  <a:moveTo>
                    <a:pt x="427" y="0"/>
                  </a:moveTo>
                  <a:cubicBezTo>
                    <a:pt x="192" y="0"/>
                    <a:pt x="1" y="191"/>
                    <a:pt x="1" y="426"/>
                  </a:cubicBezTo>
                  <a:lnTo>
                    <a:pt x="1" y="2925"/>
                  </a:lnTo>
                  <a:lnTo>
                    <a:pt x="856" y="2925"/>
                  </a:lnTo>
                  <a:lnTo>
                    <a:pt x="856" y="426"/>
                  </a:lnTo>
                  <a:cubicBezTo>
                    <a:pt x="856" y="191"/>
                    <a:pt x="665" y="0"/>
                    <a:pt x="42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1050501" y="3141590"/>
              <a:ext cx="29740" cy="101505"/>
            </a:xfrm>
            <a:custGeom>
              <a:rect b="b" l="l" r="r" t="t"/>
              <a:pathLst>
                <a:path extrusionOk="0" h="2925" w="857">
                  <a:moveTo>
                    <a:pt x="427" y="0"/>
                  </a:moveTo>
                  <a:cubicBezTo>
                    <a:pt x="192" y="0"/>
                    <a:pt x="1" y="191"/>
                    <a:pt x="1" y="426"/>
                  </a:cubicBezTo>
                  <a:lnTo>
                    <a:pt x="1" y="2925"/>
                  </a:lnTo>
                  <a:lnTo>
                    <a:pt x="856" y="2925"/>
                  </a:lnTo>
                  <a:lnTo>
                    <a:pt x="856" y="426"/>
                  </a:lnTo>
                  <a:cubicBezTo>
                    <a:pt x="856" y="191"/>
                    <a:pt x="661" y="0"/>
                    <a:pt x="42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1032699" y="3116153"/>
              <a:ext cx="22973" cy="19676"/>
            </a:xfrm>
            <a:custGeom>
              <a:rect b="b" l="l" r="r" t="t"/>
              <a:pathLst>
                <a:path extrusionOk="0" h="567" w="662">
                  <a:moveTo>
                    <a:pt x="380" y="0"/>
                  </a:moveTo>
                  <a:cubicBezTo>
                    <a:pt x="127" y="0"/>
                    <a:pt x="1" y="303"/>
                    <a:pt x="181" y="484"/>
                  </a:cubicBezTo>
                  <a:cubicBezTo>
                    <a:pt x="238" y="541"/>
                    <a:pt x="308" y="566"/>
                    <a:pt x="377" y="566"/>
                  </a:cubicBezTo>
                  <a:cubicBezTo>
                    <a:pt x="522" y="566"/>
                    <a:pt x="662" y="453"/>
                    <a:pt x="662" y="282"/>
                  </a:cubicBezTo>
                  <a:cubicBezTo>
                    <a:pt x="662" y="126"/>
                    <a:pt x="535" y="0"/>
                    <a:pt x="380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3"/>
            <p:cNvSpPr/>
            <p:nvPr/>
          </p:nvSpPr>
          <p:spPr>
            <a:xfrm>
              <a:off x="756779" y="3102099"/>
              <a:ext cx="83494" cy="148908"/>
            </a:xfrm>
            <a:custGeom>
              <a:rect b="b" l="l" r="r" t="t"/>
              <a:pathLst>
                <a:path extrusionOk="0" h="4291" w="2406">
                  <a:moveTo>
                    <a:pt x="1203" y="1"/>
                  </a:moveTo>
                  <a:cubicBezTo>
                    <a:pt x="539" y="1"/>
                    <a:pt x="1" y="539"/>
                    <a:pt x="1" y="1203"/>
                  </a:cubicBezTo>
                  <a:lnTo>
                    <a:pt x="1" y="4290"/>
                  </a:lnTo>
                  <a:lnTo>
                    <a:pt x="2406" y="4290"/>
                  </a:lnTo>
                  <a:lnTo>
                    <a:pt x="2406" y="1203"/>
                  </a:lnTo>
                  <a:cubicBezTo>
                    <a:pt x="2406" y="539"/>
                    <a:pt x="1867" y="1"/>
                    <a:pt x="1203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3"/>
            <p:cNvSpPr/>
            <p:nvPr/>
          </p:nvSpPr>
          <p:spPr>
            <a:xfrm>
              <a:off x="764171" y="3141590"/>
              <a:ext cx="29740" cy="101505"/>
            </a:xfrm>
            <a:custGeom>
              <a:rect b="b" l="l" r="r" t="t"/>
              <a:pathLst>
                <a:path extrusionOk="0" h="2925" w="857">
                  <a:moveTo>
                    <a:pt x="430" y="0"/>
                  </a:moveTo>
                  <a:cubicBezTo>
                    <a:pt x="192" y="0"/>
                    <a:pt x="1" y="191"/>
                    <a:pt x="1" y="426"/>
                  </a:cubicBezTo>
                  <a:lnTo>
                    <a:pt x="1" y="2925"/>
                  </a:lnTo>
                  <a:lnTo>
                    <a:pt x="856" y="2925"/>
                  </a:lnTo>
                  <a:lnTo>
                    <a:pt x="856" y="426"/>
                  </a:lnTo>
                  <a:cubicBezTo>
                    <a:pt x="856" y="191"/>
                    <a:pt x="665" y="0"/>
                    <a:pt x="430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3"/>
            <p:cNvSpPr/>
            <p:nvPr/>
          </p:nvSpPr>
          <p:spPr>
            <a:xfrm>
              <a:off x="803142" y="3141590"/>
              <a:ext cx="29740" cy="101505"/>
            </a:xfrm>
            <a:custGeom>
              <a:rect b="b" l="l" r="r" t="t"/>
              <a:pathLst>
                <a:path extrusionOk="0" h="2925" w="857">
                  <a:moveTo>
                    <a:pt x="427" y="0"/>
                  </a:moveTo>
                  <a:cubicBezTo>
                    <a:pt x="192" y="0"/>
                    <a:pt x="1" y="191"/>
                    <a:pt x="1" y="426"/>
                  </a:cubicBezTo>
                  <a:lnTo>
                    <a:pt x="1" y="2925"/>
                  </a:lnTo>
                  <a:lnTo>
                    <a:pt x="856" y="2925"/>
                  </a:lnTo>
                  <a:lnTo>
                    <a:pt x="856" y="426"/>
                  </a:lnTo>
                  <a:cubicBezTo>
                    <a:pt x="856" y="191"/>
                    <a:pt x="665" y="0"/>
                    <a:pt x="42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3"/>
            <p:cNvSpPr/>
            <p:nvPr/>
          </p:nvSpPr>
          <p:spPr>
            <a:xfrm>
              <a:off x="785478" y="3116153"/>
              <a:ext cx="22834" cy="19572"/>
            </a:xfrm>
            <a:custGeom>
              <a:rect b="b" l="l" r="r" t="t"/>
              <a:pathLst>
                <a:path extrusionOk="0" h="564" w="658">
                  <a:moveTo>
                    <a:pt x="376" y="0"/>
                  </a:moveTo>
                  <a:cubicBezTo>
                    <a:pt x="127" y="0"/>
                    <a:pt x="1" y="303"/>
                    <a:pt x="177" y="480"/>
                  </a:cubicBezTo>
                  <a:cubicBezTo>
                    <a:pt x="235" y="538"/>
                    <a:pt x="306" y="564"/>
                    <a:pt x="375" y="564"/>
                  </a:cubicBezTo>
                  <a:cubicBezTo>
                    <a:pt x="520" y="564"/>
                    <a:pt x="658" y="452"/>
                    <a:pt x="658" y="282"/>
                  </a:cubicBezTo>
                  <a:cubicBezTo>
                    <a:pt x="658" y="126"/>
                    <a:pt x="531" y="0"/>
                    <a:pt x="376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3"/>
            <p:cNvSpPr/>
            <p:nvPr/>
          </p:nvSpPr>
          <p:spPr>
            <a:xfrm>
              <a:off x="1449476" y="2846862"/>
              <a:ext cx="1701464" cy="497356"/>
            </a:xfrm>
            <a:custGeom>
              <a:rect b="b" l="l" r="r" t="t"/>
              <a:pathLst>
                <a:path extrusionOk="0" h="14332" w="49030">
                  <a:moveTo>
                    <a:pt x="1" y="0"/>
                  </a:moveTo>
                  <a:lnTo>
                    <a:pt x="1" y="14332"/>
                  </a:lnTo>
                  <a:lnTo>
                    <a:pt x="49030" y="14332"/>
                  </a:lnTo>
                  <a:lnTo>
                    <a:pt x="4903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1449476" y="2846862"/>
              <a:ext cx="1701464" cy="73847"/>
            </a:xfrm>
            <a:custGeom>
              <a:rect b="b" l="l" r="r" t="t"/>
              <a:pathLst>
                <a:path extrusionOk="0" h="2128" w="49030">
                  <a:moveTo>
                    <a:pt x="1" y="0"/>
                  </a:moveTo>
                  <a:lnTo>
                    <a:pt x="1" y="2127"/>
                  </a:lnTo>
                  <a:lnTo>
                    <a:pt x="49030" y="2127"/>
                  </a:lnTo>
                  <a:lnTo>
                    <a:pt x="4903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1449476" y="2772529"/>
              <a:ext cx="1701464" cy="35258"/>
            </a:xfrm>
            <a:custGeom>
              <a:rect b="b" l="l" r="r" t="t"/>
              <a:pathLst>
                <a:path extrusionOk="0" h="1016" w="49030">
                  <a:moveTo>
                    <a:pt x="1" y="1"/>
                  </a:moveTo>
                  <a:lnTo>
                    <a:pt x="1" y="1016"/>
                  </a:lnTo>
                  <a:lnTo>
                    <a:pt x="49030" y="1016"/>
                  </a:lnTo>
                  <a:lnTo>
                    <a:pt x="4903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2350318" y="2790089"/>
              <a:ext cx="41018" cy="56669"/>
            </a:xfrm>
            <a:custGeom>
              <a:rect b="b" l="l" r="r" t="t"/>
              <a:pathLst>
                <a:path extrusionOk="0" h="1633" w="1182">
                  <a:moveTo>
                    <a:pt x="1" y="0"/>
                  </a:moveTo>
                  <a:lnTo>
                    <a:pt x="1" y="1633"/>
                  </a:lnTo>
                  <a:lnTo>
                    <a:pt x="1181" y="1633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3"/>
            <p:cNvSpPr/>
            <p:nvPr/>
          </p:nvSpPr>
          <p:spPr>
            <a:xfrm>
              <a:off x="2434645" y="2790089"/>
              <a:ext cx="41157" cy="56669"/>
            </a:xfrm>
            <a:custGeom>
              <a:rect b="b" l="l" r="r" t="t"/>
              <a:pathLst>
                <a:path extrusionOk="0" h="1633" w="1186">
                  <a:moveTo>
                    <a:pt x="1" y="0"/>
                  </a:moveTo>
                  <a:lnTo>
                    <a:pt x="1" y="1633"/>
                  </a:lnTo>
                  <a:lnTo>
                    <a:pt x="1185" y="1633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3"/>
            <p:cNvSpPr/>
            <p:nvPr/>
          </p:nvSpPr>
          <p:spPr>
            <a:xfrm>
              <a:off x="2519111" y="2790089"/>
              <a:ext cx="41018" cy="56669"/>
            </a:xfrm>
            <a:custGeom>
              <a:rect b="b" l="l" r="r" t="t"/>
              <a:pathLst>
                <a:path extrusionOk="0" h="1633" w="1182">
                  <a:moveTo>
                    <a:pt x="1" y="0"/>
                  </a:moveTo>
                  <a:lnTo>
                    <a:pt x="1" y="1633"/>
                  </a:lnTo>
                  <a:lnTo>
                    <a:pt x="1181" y="1633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3"/>
            <p:cNvSpPr/>
            <p:nvPr/>
          </p:nvSpPr>
          <p:spPr>
            <a:xfrm>
              <a:off x="2603577" y="2790089"/>
              <a:ext cx="41018" cy="56669"/>
            </a:xfrm>
            <a:custGeom>
              <a:rect b="b" l="l" r="r" t="t"/>
              <a:pathLst>
                <a:path extrusionOk="0" h="1633" w="1182">
                  <a:moveTo>
                    <a:pt x="0" y="0"/>
                  </a:moveTo>
                  <a:lnTo>
                    <a:pt x="0" y="1633"/>
                  </a:lnTo>
                  <a:lnTo>
                    <a:pt x="1181" y="1633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2687904" y="2790089"/>
              <a:ext cx="41018" cy="56669"/>
            </a:xfrm>
            <a:custGeom>
              <a:rect b="b" l="l" r="r" t="t"/>
              <a:pathLst>
                <a:path extrusionOk="0" h="1633" w="1182">
                  <a:moveTo>
                    <a:pt x="0" y="0"/>
                  </a:moveTo>
                  <a:lnTo>
                    <a:pt x="0" y="1633"/>
                  </a:lnTo>
                  <a:lnTo>
                    <a:pt x="1181" y="1633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2772370" y="2790089"/>
              <a:ext cx="41018" cy="56669"/>
            </a:xfrm>
            <a:custGeom>
              <a:rect b="b" l="l" r="r" t="t"/>
              <a:pathLst>
                <a:path extrusionOk="0" h="1633" w="1182">
                  <a:moveTo>
                    <a:pt x="0" y="0"/>
                  </a:moveTo>
                  <a:lnTo>
                    <a:pt x="0" y="1633"/>
                  </a:lnTo>
                  <a:lnTo>
                    <a:pt x="1181" y="1633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2856697" y="2790089"/>
              <a:ext cx="41018" cy="56669"/>
            </a:xfrm>
            <a:custGeom>
              <a:rect b="b" l="l" r="r" t="t"/>
              <a:pathLst>
                <a:path extrusionOk="0" h="1633" w="1182">
                  <a:moveTo>
                    <a:pt x="0" y="0"/>
                  </a:moveTo>
                  <a:lnTo>
                    <a:pt x="0" y="1633"/>
                  </a:lnTo>
                  <a:lnTo>
                    <a:pt x="1181" y="1633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2941024" y="2790089"/>
              <a:ext cx="41122" cy="56669"/>
            </a:xfrm>
            <a:custGeom>
              <a:rect b="b" l="l" r="r" t="t"/>
              <a:pathLst>
                <a:path extrusionOk="0" h="1633" w="1185">
                  <a:moveTo>
                    <a:pt x="1" y="0"/>
                  </a:moveTo>
                  <a:lnTo>
                    <a:pt x="1" y="1633"/>
                  </a:lnTo>
                  <a:lnTo>
                    <a:pt x="1185" y="1633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3025490" y="2790089"/>
              <a:ext cx="41018" cy="56669"/>
            </a:xfrm>
            <a:custGeom>
              <a:rect b="b" l="l" r="r" t="t"/>
              <a:pathLst>
                <a:path extrusionOk="0" h="1633" w="1182">
                  <a:moveTo>
                    <a:pt x="0" y="0"/>
                  </a:moveTo>
                  <a:lnTo>
                    <a:pt x="0" y="1633"/>
                  </a:lnTo>
                  <a:lnTo>
                    <a:pt x="1181" y="1633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3109817" y="2790089"/>
              <a:ext cx="41122" cy="56669"/>
            </a:xfrm>
            <a:custGeom>
              <a:rect b="b" l="l" r="r" t="t"/>
              <a:pathLst>
                <a:path extrusionOk="0" h="1633" w="1185">
                  <a:moveTo>
                    <a:pt x="0" y="0"/>
                  </a:moveTo>
                  <a:lnTo>
                    <a:pt x="0" y="1633"/>
                  </a:lnTo>
                  <a:lnTo>
                    <a:pt x="1185" y="1633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2594415" y="2961241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7" y="34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2497422" y="2961241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7" y="34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2400463" y="2961241"/>
              <a:ext cx="11799" cy="11834"/>
            </a:xfrm>
            <a:custGeom>
              <a:rect b="b" l="l" r="r" t="t"/>
              <a:pathLst>
                <a:path extrusionOk="0" h="341" w="340">
                  <a:moveTo>
                    <a:pt x="0" y="1"/>
                  </a:moveTo>
                  <a:lnTo>
                    <a:pt x="0" y="340"/>
                  </a:lnTo>
                  <a:lnTo>
                    <a:pt x="339" y="340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2594415" y="3008749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7" y="34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2497422" y="3008749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7" y="34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2400463" y="3008749"/>
              <a:ext cx="11799" cy="11799"/>
            </a:xfrm>
            <a:custGeom>
              <a:rect b="b" l="l" r="r" t="t"/>
              <a:pathLst>
                <a:path extrusionOk="0" h="340" w="340">
                  <a:moveTo>
                    <a:pt x="0" y="0"/>
                  </a:moveTo>
                  <a:lnTo>
                    <a:pt x="0" y="340"/>
                  </a:lnTo>
                  <a:lnTo>
                    <a:pt x="339" y="34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3089030" y="2961241"/>
              <a:ext cx="11799" cy="11834"/>
            </a:xfrm>
            <a:custGeom>
              <a:rect b="b" l="l" r="r" t="t"/>
              <a:pathLst>
                <a:path extrusionOk="0" h="341" w="340">
                  <a:moveTo>
                    <a:pt x="0" y="1"/>
                  </a:moveTo>
                  <a:lnTo>
                    <a:pt x="0" y="340"/>
                  </a:lnTo>
                  <a:lnTo>
                    <a:pt x="339" y="340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2992036" y="2961241"/>
              <a:ext cx="11799" cy="11834"/>
            </a:xfrm>
            <a:custGeom>
              <a:rect b="b" l="l" r="r" t="t"/>
              <a:pathLst>
                <a:path extrusionOk="0" h="341" w="340">
                  <a:moveTo>
                    <a:pt x="0" y="1"/>
                  </a:moveTo>
                  <a:lnTo>
                    <a:pt x="0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2895043" y="2961241"/>
              <a:ext cx="11799" cy="11834"/>
            </a:xfrm>
            <a:custGeom>
              <a:rect b="b" l="l" r="r" t="t"/>
              <a:pathLst>
                <a:path extrusionOk="0" h="341" w="340">
                  <a:moveTo>
                    <a:pt x="0" y="1"/>
                  </a:moveTo>
                  <a:lnTo>
                    <a:pt x="0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3089030" y="3008749"/>
              <a:ext cx="11799" cy="11799"/>
            </a:xfrm>
            <a:custGeom>
              <a:rect b="b" l="l" r="r" t="t"/>
              <a:pathLst>
                <a:path extrusionOk="0" h="340" w="340">
                  <a:moveTo>
                    <a:pt x="0" y="0"/>
                  </a:moveTo>
                  <a:lnTo>
                    <a:pt x="0" y="340"/>
                  </a:lnTo>
                  <a:lnTo>
                    <a:pt x="339" y="34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2992036" y="3008749"/>
              <a:ext cx="11799" cy="11799"/>
            </a:xfrm>
            <a:custGeom>
              <a:rect b="b" l="l" r="r" t="t"/>
              <a:pathLst>
                <a:path extrusionOk="0" h="340" w="340">
                  <a:moveTo>
                    <a:pt x="0" y="0"/>
                  </a:moveTo>
                  <a:lnTo>
                    <a:pt x="0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2895043" y="3008749"/>
              <a:ext cx="11799" cy="11799"/>
            </a:xfrm>
            <a:custGeom>
              <a:rect b="b" l="l" r="r" t="t"/>
              <a:pathLst>
                <a:path extrusionOk="0" h="340" w="340">
                  <a:moveTo>
                    <a:pt x="0" y="0"/>
                  </a:moveTo>
                  <a:lnTo>
                    <a:pt x="0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2461713" y="3102099"/>
              <a:ext cx="83390" cy="148908"/>
            </a:xfrm>
            <a:custGeom>
              <a:rect b="b" l="l" r="r" t="t"/>
              <a:pathLst>
                <a:path extrusionOk="0" h="4291" w="2403">
                  <a:moveTo>
                    <a:pt x="1200" y="1"/>
                  </a:moveTo>
                  <a:cubicBezTo>
                    <a:pt x="535" y="1"/>
                    <a:pt x="1" y="539"/>
                    <a:pt x="1" y="1203"/>
                  </a:cubicBezTo>
                  <a:lnTo>
                    <a:pt x="1" y="4290"/>
                  </a:lnTo>
                  <a:lnTo>
                    <a:pt x="2402" y="4290"/>
                  </a:lnTo>
                  <a:lnTo>
                    <a:pt x="2402" y="1203"/>
                  </a:lnTo>
                  <a:cubicBezTo>
                    <a:pt x="2402" y="539"/>
                    <a:pt x="1864" y="1"/>
                    <a:pt x="1200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2507832" y="3141590"/>
              <a:ext cx="29740" cy="101505"/>
            </a:xfrm>
            <a:custGeom>
              <a:rect b="b" l="l" r="r" t="t"/>
              <a:pathLst>
                <a:path extrusionOk="0" h="2925" w="857">
                  <a:moveTo>
                    <a:pt x="430" y="0"/>
                  </a:moveTo>
                  <a:cubicBezTo>
                    <a:pt x="196" y="0"/>
                    <a:pt x="1" y="191"/>
                    <a:pt x="4" y="426"/>
                  </a:cubicBezTo>
                  <a:lnTo>
                    <a:pt x="4" y="2925"/>
                  </a:lnTo>
                  <a:lnTo>
                    <a:pt x="856" y="2925"/>
                  </a:lnTo>
                  <a:lnTo>
                    <a:pt x="856" y="426"/>
                  </a:lnTo>
                  <a:cubicBezTo>
                    <a:pt x="856" y="191"/>
                    <a:pt x="665" y="0"/>
                    <a:pt x="430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2469000" y="3141590"/>
              <a:ext cx="29705" cy="101505"/>
            </a:xfrm>
            <a:custGeom>
              <a:rect b="b" l="l" r="r" t="t"/>
              <a:pathLst>
                <a:path extrusionOk="0" h="2925" w="856">
                  <a:moveTo>
                    <a:pt x="426" y="0"/>
                  </a:moveTo>
                  <a:cubicBezTo>
                    <a:pt x="192" y="0"/>
                    <a:pt x="0" y="191"/>
                    <a:pt x="0" y="426"/>
                  </a:cubicBezTo>
                  <a:lnTo>
                    <a:pt x="0" y="2925"/>
                  </a:lnTo>
                  <a:lnTo>
                    <a:pt x="856" y="2925"/>
                  </a:lnTo>
                  <a:lnTo>
                    <a:pt x="856" y="426"/>
                  </a:lnTo>
                  <a:cubicBezTo>
                    <a:pt x="856" y="191"/>
                    <a:pt x="665" y="0"/>
                    <a:pt x="426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2493535" y="3116153"/>
              <a:ext cx="22869" cy="19572"/>
            </a:xfrm>
            <a:custGeom>
              <a:rect b="b" l="l" r="r" t="t"/>
              <a:pathLst>
                <a:path extrusionOk="0" h="564" w="659">
                  <a:moveTo>
                    <a:pt x="283" y="0"/>
                  </a:moveTo>
                  <a:cubicBezTo>
                    <a:pt x="127" y="0"/>
                    <a:pt x="1" y="126"/>
                    <a:pt x="1" y="282"/>
                  </a:cubicBezTo>
                  <a:cubicBezTo>
                    <a:pt x="1" y="452"/>
                    <a:pt x="139" y="564"/>
                    <a:pt x="283" y="564"/>
                  </a:cubicBezTo>
                  <a:cubicBezTo>
                    <a:pt x="353" y="564"/>
                    <a:pt x="424" y="538"/>
                    <a:pt x="481" y="480"/>
                  </a:cubicBezTo>
                  <a:cubicBezTo>
                    <a:pt x="658" y="303"/>
                    <a:pt x="532" y="0"/>
                    <a:pt x="283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2708968" y="3102099"/>
              <a:ext cx="83355" cy="148908"/>
            </a:xfrm>
            <a:custGeom>
              <a:rect b="b" l="l" r="r" t="t"/>
              <a:pathLst>
                <a:path extrusionOk="0" h="4291" w="2402">
                  <a:moveTo>
                    <a:pt x="1199" y="1"/>
                  </a:moveTo>
                  <a:cubicBezTo>
                    <a:pt x="538" y="1"/>
                    <a:pt x="0" y="539"/>
                    <a:pt x="0" y="1203"/>
                  </a:cubicBezTo>
                  <a:lnTo>
                    <a:pt x="0" y="4290"/>
                  </a:lnTo>
                  <a:lnTo>
                    <a:pt x="2401" y="4290"/>
                  </a:lnTo>
                  <a:lnTo>
                    <a:pt x="2401" y="1203"/>
                  </a:lnTo>
                  <a:cubicBezTo>
                    <a:pt x="2401" y="539"/>
                    <a:pt x="1863" y="1"/>
                    <a:pt x="1199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2755192" y="3141590"/>
              <a:ext cx="29740" cy="101505"/>
            </a:xfrm>
            <a:custGeom>
              <a:rect b="b" l="l" r="r" t="t"/>
              <a:pathLst>
                <a:path extrusionOk="0" h="2925" w="857">
                  <a:moveTo>
                    <a:pt x="430" y="0"/>
                  </a:moveTo>
                  <a:cubicBezTo>
                    <a:pt x="192" y="0"/>
                    <a:pt x="1" y="191"/>
                    <a:pt x="1" y="426"/>
                  </a:cubicBezTo>
                  <a:lnTo>
                    <a:pt x="1" y="2925"/>
                  </a:lnTo>
                  <a:lnTo>
                    <a:pt x="856" y="2925"/>
                  </a:lnTo>
                  <a:lnTo>
                    <a:pt x="856" y="426"/>
                  </a:lnTo>
                  <a:cubicBezTo>
                    <a:pt x="856" y="191"/>
                    <a:pt x="665" y="0"/>
                    <a:pt x="430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2716360" y="3141590"/>
              <a:ext cx="29705" cy="101505"/>
            </a:xfrm>
            <a:custGeom>
              <a:rect b="b" l="l" r="r" t="t"/>
              <a:pathLst>
                <a:path extrusionOk="0" h="2925" w="856">
                  <a:moveTo>
                    <a:pt x="426" y="0"/>
                  </a:moveTo>
                  <a:cubicBezTo>
                    <a:pt x="192" y="0"/>
                    <a:pt x="0" y="191"/>
                    <a:pt x="0" y="426"/>
                  </a:cubicBezTo>
                  <a:lnTo>
                    <a:pt x="0" y="2925"/>
                  </a:lnTo>
                  <a:lnTo>
                    <a:pt x="856" y="2925"/>
                  </a:lnTo>
                  <a:lnTo>
                    <a:pt x="856" y="426"/>
                  </a:lnTo>
                  <a:cubicBezTo>
                    <a:pt x="856" y="191"/>
                    <a:pt x="661" y="0"/>
                    <a:pt x="426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>
              <a:off x="2740894" y="3116153"/>
              <a:ext cx="22730" cy="19572"/>
            </a:xfrm>
            <a:custGeom>
              <a:rect b="b" l="l" r="r" t="t"/>
              <a:pathLst>
                <a:path extrusionOk="0" h="564" w="655">
                  <a:moveTo>
                    <a:pt x="279" y="0"/>
                  </a:moveTo>
                  <a:cubicBezTo>
                    <a:pt x="124" y="0"/>
                    <a:pt x="1" y="126"/>
                    <a:pt x="1" y="282"/>
                  </a:cubicBezTo>
                  <a:cubicBezTo>
                    <a:pt x="1" y="452"/>
                    <a:pt x="137" y="564"/>
                    <a:pt x="281" y="564"/>
                  </a:cubicBezTo>
                  <a:cubicBezTo>
                    <a:pt x="350" y="564"/>
                    <a:pt x="420" y="538"/>
                    <a:pt x="478" y="480"/>
                  </a:cubicBezTo>
                  <a:cubicBezTo>
                    <a:pt x="654" y="303"/>
                    <a:pt x="532" y="0"/>
                    <a:pt x="279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3"/>
            <p:cNvSpPr/>
            <p:nvPr/>
          </p:nvSpPr>
          <p:spPr>
            <a:xfrm>
              <a:off x="2956328" y="3102099"/>
              <a:ext cx="83355" cy="148908"/>
            </a:xfrm>
            <a:custGeom>
              <a:rect b="b" l="l" r="r" t="t"/>
              <a:pathLst>
                <a:path extrusionOk="0" h="4291" w="2402">
                  <a:moveTo>
                    <a:pt x="1203" y="1"/>
                  </a:moveTo>
                  <a:cubicBezTo>
                    <a:pt x="538" y="1"/>
                    <a:pt x="0" y="539"/>
                    <a:pt x="0" y="1203"/>
                  </a:cubicBezTo>
                  <a:lnTo>
                    <a:pt x="0" y="4290"/>
                  </a:lnTo>
                  <a:lnTo>
                    <a:pt x="2401" y="4290"/>
                  </a:lnTo>
                  <a:lnTo>
                    <a:pt x="2401" y="1203"/>
                  </a:lnTo>
                  <a:cubicBezTo>
                    <a:pt x="2401" y="539"/>
                    <a:pt x="1863" y="1"/>
                    <a:pt x="1203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3"/>
            <p:cNvSpPr/>
            <p:nvPr/>
          </p:nvSpPr>
          <p:spPr>
            <a:xfrm>
              <a:off x="3002551" y="3141590"/>
              <a:ext cx="29740" cy="101505"/>
            </a:xfrm>
            <a:custGeom>
              <a:rect b="b" l="l" r="r" t="t"/>
              <a:pathLst>
                <a:path extrusionOk="0" h="2925" w="857">
                  <a:moveTo>
                    <a:pt x="427" y="0"/>
                  </a:moveTo>
                  <a:cubicBezTo>
                    <a:pt x="192" y="0"/>
                    <a:pt x="1" y="191"/>
                    <a:pt x="1" y="426"/>
                  </a:cubicBezTo>
                  <a:lnTo>
                    <a:pt x="1" y="2925"/>
                  </a:lnTo>
                  <a:lnTo>
                    <a:pt x="856" y="2925"/>
                  </a:lnTo>
                  <a:lnTo>
                    <a:pt x="856" y="426"/>
                  </a:lnTo>
                  <a:cubicBezTo>
                    <a:pt x="856" y="191"/>
                    <a:pt x="665" y="0"/>
                    <a:pt x="42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>
              <a:off x="2963719" y="3141590"/>
              <a:ext cx="29601" cy="101505"/>
            </a:xfrm>
            <a:custGeom>
              <a:rect b="b" l="l" r="r" t="t"/>
              <a:pathLst>
                <a:path extrusionOk="0" h="2925" w="853">
                  <a:moveTo>
                    <a:pt x="426" y="0"/>
                  </a:moveTo>
                  <a:cubicBezTo>
                    <a:pt x="192" y="0"/>
                    <a:pt x="0" y="191"/>
                    <a:pt x="0" y="426"/>
                  </a:cubicBezTo>
                  <a:lnTo>
                    <a:pt x="0" y="2925"/>
                  </a:lnTo>
                  <a:lnTo>
                    <a:pt x="852" y="2925"/>
                  </a:lnTo>
                  <a:lnTo>
                    <a:pt x="852" y="426"/>
                  </a:lnTo>
                  <a:cubicBezTo>
                    <a:pt x="852" y="191"/>
                    <a:pt x="661" y="0"/>
                    <a:pt x="426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3"/>
            <p:cNvSpPr/>
            <p:nvPr/>
          </p:nvSpPr>
          <p:spPr>
            <a:xfrm>
              <a:off x="2988150" y="3116153"/>
              <a:ext cx="22973" cy="19676"/>
            </a:xfrm>
            <a:custGeom>
              <a:rect b="b" l="l" r="r" t="t"/>
              <a:pathLst>
                <a:path extrusionOk="0" h="567" w="662">
                  <a:moveTo>
                    <a:pt x="282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53"/>
                    <a:pt x="140" y="566"/>
                    <a:pt x="285" y="566"/>
                  </a:cubicBezTo>
                  <a:cubicBezTo>
                    <a:pt x="354" y="566"/>
                    <a:pt x="424" y="541"/>
                    <a:pt x="481" y="484"/>
                  </a:cubicBezTo>
                  <a:cubicBezTo>
                    <a:pt x="661" y="303"/>
                    <a:pt x="535" y="0"/>
                    <a:pt x="282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3"/>
            <p:cNvSpPr/>
            <p:nvPr/>
          </p:nvSpPr>
          <p:spPr>
            <a:xfrm>
              <a:off x="-202329" y="1915447"/>
              <a:ext cx="878841" cy="357644"/>
            </a:xfrm>
            <a:custGeom>
              <a:rect b="b" l="l" r="r" t="t"/>
              <a:pathLst>
                <a:path extrusionOk="0" h="10306" w="25325">
                  <a:moveTo>
                    <a:pt x="1" y="0"/>
                  </a:moveTo>
                  <a:lnTo>
                    <a:pt x="1" y="10306"/>
                  </a:lnTo>
                  <a:lnTo>
                    <a:pt x="25324" y="10306"/>
                  </a:lnTo>
                  <a:lnTo>
                    <a:pt x="25324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3"/>
            <p:cNvSpPr/>
            <p:nvPr/>
          </p:nvSpPr>
          <p:spPr>
            <a:xfrm>
              <a:off x="-175365" y="2003036"/>
              <a:ext cx="824913" cy="1341182"/>
            </a:xfrm>
            <a:custGeom>
              <a:rect b="b" l="l" r="r" t="t"/>
              <a:pathLst>
                <a:path extrusionOk="0" h="38648" w="23771">
                  <a:moveTo>
                    <a:pt x="0" y="0"/>
                  </a:moveTo>
                  <a:lnTo>
                    <a:pt x="0" y="38648"/>
                  </a:lnTo>
                  <a:lnTo>
                    <a:pt x="23771" y="38648"/>
                  </a:lnTo>
                  <a:lnTo>
                    <a:pt x="23771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3"/>
            <p:cNvSpPr/>
            <p:nvPr/>
          </p:nvSpPr>
          <p:spPr>
            <a:xfrm>
              <a:off x="-175365" y="3090335"/>
              <a:ext cx="824913" cy="24951"/>
            </a:xfrm>
            <a:custGeom>
              <a:rect b="b" l="l" r="r" t="t"/>
              <a:pathLst>
                <a:path extrusionOk="0" h="719" w="23771">
                  <a:moveTo>
                    <a:pt x="0" y="0"/>
                  </a:moveTo>
                  <a:lnTo>
                    <a:pt x="0" y="719"/>
                  </a:lnTo>
                  <a:lnTo>
                    <a:pt x="23771" y="719"/>
                  </a:lnTo>
                  <a:lnTo>
                    <a:pt x="23771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3"/>
            <p:cNvSpPr/>
            <p:nvPr/>
          </p:nvSpPr>
          <p:spPr>
            <a:xfrm>
              <a:off x="-239148" y="3115251"/>
              <a:ext cx="952375" cy="228967"/>
            </a:xfrm>
            <a:custGeom>
              <a:rect b="b" l="l" r="r" t="t"/>
              <a:pathLst>
                <a:path extrusionOk="0" h="6598" w="27444">
                  <a:moveTo>
                    <a:pt x="1838" y="1"/>
                  </a:moveTo>
                  <a:lnTo>
                    <a:pt x="0" y="6598"/>
                  </a:lnTo>
                  <a:lnTo>
                    <a:pt x="27443" y="6598"/>
                  </a:lnTo>
                  <a:lnTo>
                    <a:pt x="25609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3"/>
            <p:cNvSpPr/>
            <p:nvPr/>
          </p:nvSpPr>
          <p:spPr>
            <a:xfrm>
              <a:off x="381471" y="2316920"/>
              <a:ext cx="11834" cy="11834"/>
            </a:xfrm>
            <a:custGeom>
              <a:rect b="b" l="l" r="r" t="t"/>
              <a:pathLst>
                <a:path extrusionOk="0" h="341" w="341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3"/>
            <p:cNvSpPr/>
            <p:nvPr/>
          </p:nvSpPr>
          <p:spPr>
            <a:xfrm>
              <a:off x="478465" y="2316920"/>
              <a:ext cx="11834" cy="11834"/>
            </a:xfrm>
            <a:custGeom>
              <a:rect b="b" l="l" r="r" t="t"/>
              <a:pathLst>
                <a:path extrusionOk="0" h="341" w="341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575458" y="2316920"/>
              <a:ext cx="11834" cy="11834"/>
            </a:xfrm>
            <a:custGeom>
              <a:rect b="b" l="l" r="r" t="t"/>
              <a:pathLst>
                <a:path extrusionOk="0" h="341" w="341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3"/>
            <p:cNvSpPr/>
            <p:nvPr/>
          </p:nvSpPr>
          <p:spPr>
            <a:xfrm>
              <a:off x="381471" y="2364428"/>
              <a:ext cx="11834" cy="11799"/>
            </a:xfrm>
            <a:custGeom>
              <a:rect b="b" l="l" r="r" t="t"/>
              <a:pathLst>
                <a:path extrusionOk="0" h="340" w="341">
                  <a:moveTo>
                    <a:pt x="1" y="0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3"/>
            <p:cNvSpPr/>
            <p:nvPr/>
          </p:nvSpPr>
          <p:spPr>
            <a:xfrm>
              <a:off x="478465" y="2364428"/>
              <a:ext cx="11834" cy="11799"/>
            </a:xfrm>
            <a:custGeom>
              <a:rect b="b" l="l" r="r" t="t"/>
              <a:pathLst>
                <a:path extrusionOk="0" h="340" w="341">
                  <a:moveTo>
                    <a:pt x="1" y="0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3"/>
            <p:cNvSpPr/>
            <p:nvPr/>
          </p:nvSpPr>
          <p:spPr>
            <a:xfrm>
              <a:off x="575458" y="2364428"/>
              <a:ext cx="11834" cy="11799"/>
            </a:xfrm>
            <a:custGeom>
              <a:rect b="b" l="l" r="r" t="t"/>
              <a:pathLst>
                <a:path extrusionOk="0" h="340" w="341">
                  <a:moveTo>
                    <a:pt x="1" y="0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>
              <a:off x="-113109" y="2316920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>
              <a:off x="-16115" y="2316920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>
              <a:off x="80878" y="2316920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>
              <a:off x="-113109" y="2364428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>
              <a:off x="-16115" y="2364428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>
              <a:off x="80878" y="2364428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>
              <a:off x="381471" y="2518680"/>
              <a:ext cx="11834" cy="11799"/>
            </a:xfrm>
            <a:custGeom>
              <a:rect b="b" l="l" r="r" t="t"/>
              <a:pathLst>
                <a:path extrusionOk="0" h="340" w="341">
                  <a:moveTo>
                    <a:pt x="1" y="0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>
              <a:off x="478465" y="2518680"/>
              <a:ext cx="11834" cy="11799"/>
            </a:xfrm>
            <a:custGeom>
              <a:rect b="b" l="l" r="r" t="t"/>
              <a:pathLst>
                <a:path extrusionOk="0" h="340" w="341">
                  <a:moveTo>
                    <a:pt x="1" y="0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>
              <a:off x="575458" y="2518680"/>
              <a:ext cx="11834" cy="11799"/>
            </a:xfrm>
            <a:custGeom>
              <a:rect b="b" l="l" r="r" t="t"/>
              <a:pathLst>
                <a:path extrusionOk="0" h="340" w="341">
                  <a:moveTo>
                    <a:pt x="1" y="0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>
              <a:off x="381471" y="2566153"/>
              <a:ext cx="11834" cy="11834"/>
            </a:xfrm>
            <a:custGeom>
              <a:rect b="b" l="l" r="r" t="t"/>
              <a:pathLst>
                <a:path extrusionOk="0" h="341" w="341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>
              <a:off x="478465" y="2566153"/>
              <a:ext cx="11834" cy="11834"/>
            </a:xfrm>
            <a:custGeom>
              <a:rect b="b" l="l" r="r" t="t"/>
              <a:pathLst>
                <a:path extrusionOk="0" h="341" w="341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>
              <a:off x="575458" y="2566153"/>
              <a:ext cx="11834" cy="11834"/>
            </a:xfrm>
            <a:custGeom>
              <a:rect b="b" l="l" r="r" t="t"/>
              <a:pathLst>
                <a:path extrusionOk="0" h="341" w="341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>
              <a:off x="-113109" y="2518680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>
              <a:off x="-16115" y="2518680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>
              <a:off x="80878" y="2518680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>
              <a:off x="-113109" y="2566153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>
              <a:off x="-16115" y="2566153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>
              <a:off x="80878" y="2566153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>
              <a:off x="381471" y="2720545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0"/>
                  </a:moveTo>
                  <a:lnTo>
                    <a:pt x="1" y="336"/>
                  </a:lnTo>
                  <a:lnTo>
                    <a:pt x="340" y="33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>
              <a:off x="478465" y="2720545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0"/>
                  </a:moveTo>
                  <a:lnTo>
                    <a:pt x="1" y="336"/>
                  </a:lnTo>
                  <a:lnTo>
                    <a:pt x="340" y="33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>
              <a:off x="575458" y="2720545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0"/>
                  </a:moveTo>
                  <a:lnTo>
                    <a:pt x="1" y="336"/>
                  </a:lnTo>
                  <a:lnTo>
                    <a:pt x="340" y="33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>
              <a:off x="381471" y="2768018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1"/>
                  </a:moveTo>
                  <a:lnTo>
                    <a:pt x="1" y="337"/>
                  </a:lnTo>
                  <a:lnTo>
                    <a:pt x="340" y="33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>
              <a:off x="478465" y="2768018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1"/>
                  </a:moveTo>
                  <a:lnTo>
                    <a:pt x="1" y="337"/>
                  </a:lnTo>
                  <a:lnTo>
                    <a:pt x="340" y="33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>
              <a:off x="575458" y="2768018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1"/>
                  </a:moveTo>
                  <a:lnTo>
                    <a:pt x="1" y="337"/>
                  </a:lnTo>
                  <a:lnTo>
                    <a:pt x="340" y="33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-113109" y="2720545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0"/>
                  </a:moveTo>
                  <a:lnTo>
                    <a:pt x="1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>
              <a:off x="-16115" y="2720545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>
              <a:off x="80878" y="2720545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>
              <a:off x="-113109" y="276801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>
              <a:off x="-16115" y="276801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1"/>
                  </a:moveTo>
                  <a:lnTo>
                    <a:pt x="0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>
              <a:off x="80878" y="276801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1"/>
                  </a:moveTo>
                  <a:lnTo>
                    <a:pt x="0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>
              <a:off x="381471" y="2922270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1"/>
                  </a:moveTo>
                  <a:lnTo>
                    <a:pt x="1" y="337"/>
                  </a:lnTo>
                  <a:lnTo>
                    <a:pt x="340" y="33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>
              <a:off x="478465" y="2922270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1"/>
                  </a:moveTo>
                  <a:lnTo>
                    <a:pt x="1" y="337"/>
                  </a:lnTo>
                  <a:lnTo>
                    <a:pt x="340" y="33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>
              <a:off x="575458" y="2922270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1"/>
                  </a:moveTo>
                  <a:lnTo>
                    <a:pt x="1" y="337"/>
                  </a:lnTo>
                  <a:lnTo>
                    <a:pt x="340" y="33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>
              <a:off x="381471" y="2969778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0"/>
                  </a:moveTo>
                  <a:lnTo>
                    <a:pt x="1" y="336"/>
                  </a:lnTo>
                  <a:lnTo>
                    <a:pt x="340" y="33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>
              <a:off x="478465" y="2969778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0"/>
                  </a:moveTo>
                  <a:lnTo>
                    <a:pt x="1" y="336"/>
                  </a:lnTo>
                  <a:lnTo>
                    <a:pt x="340" y="33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>
              <a:off x="575458" y="2969778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0"/>
                  </a:moveTo>
                  <a:lnTo>
                    <a:pt x="1" y="336"/>
                  </a:lnTo>
                  <a:lnTo>
                    <a:pt x="340" y="33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>
              <a:off x="-113109" y="2922270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>
              <a:off x="-16115" y="2922270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1"/>
                  </a:moveTo>
                  <a:lnTo>
                    <a:pt x="0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>
              <a:off x="80878" y="2922270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1"/>
                  </a:moveTo>
                  <a:lnTo>
                    <a:pt x="0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>
              <a:off x="-113109" y="296977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0"/>
                  </a:moveTo>
                  <a:lnTo>
                    <a:pt x="1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3"/>
            <p:cNvSpPr/>
            <p:nvPr/>
          </p:nvSpPr>
          <p:spPr>
            <a:xfrm>
              <a:off x="-16115" y="296977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3"/>
            <p:cNvSpPr/>
            <p:nvPr/>
          </p:nvSpPr>
          <p:spPr>
            <a:xfrm>
              <a:off x="80878" y="296977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>
              <a:off x="-219506" y="2044262"/>
              <a:ext cx="913057" cy="25715"/>
            </a:xfrm>
            <a:custGeom>
              <a:rect b="b" l="l" r="r" t="t"/>
              <a:pathLst>
                <a:path extrusionOk="0" h="741" w="26311">
                  <a:moveTo>
                    <a:pt x="1" y="0"/>
                  </a:moveTo>
                  <a:lnTo>
                    <a:pt x="1" y="741"/>
                  </a:lnTo>
                  <a:lnTo>
                    <a:pt x="26310" y="741"/>
                  </a:lnTo>
                  <a:lnTo>
                    <a:pt x="2631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>
              <a:off x="199908" y="2317059"/>
              <a:ext cx="74229" cy="105426"/>
            </a:xfrm>
            <a:custGeom>
              <a:rect b="b" l="l" r="r" t="t"/>
              <a:pathLst>
                <a:path extrusionOk="0" h="3038" w="2139">
                  <a:moveTo>
                    <a:pt x="1070" y="0"/>
                  </a:moveTo>
                  <a:cubicBezTo>
                    <a:pt x="481" y="0"/>
                    <a:pt x="1" y="477"/>
                    <a:pt x="1" y="1069"/>
                  </a:cubicBezTo>
                  <a:lnTo>
                    <a:pt x="1" y="3037"/>
                  </a:lnTo>
                  <a:lnTo>
                    <a:pt x="2138" y="3037"/>
                  </a:lnTo>
                  <a:lnTo>
                    <a:pt x="2138" y="1069"/>
                  </a:lnTo>
                  <a:cubicBezTo>
                    <a:pt x="2138" y="477"/>
                    <a:pt x="1662" y="0"/>
                    <a:pt x="107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>
              <a:off x="199908" y="2518680"/>
              <a:ext cx="74229" cy="105530"/>
            </a:xfrm>
            <a:custGeom>
              <a:rect b="b" l="l" r="r" t="t"/>
              <a:pathLst>
                <a:path extrusionOk="0" h="3041" w="2139">
                  <a:moveTo>
                    <a:pt x="1070" y="0"/>
                  </a:moveTo>
                  <a:cubicBezTo>
                    <a:pt x="481" y="0"/>
                    <a:pt x="1" y="480"/>
                    <a:pt x="1" y="1069"/>
                  </a:cubicBezTo>
                  <a:lnTo>
                    <a:pt x="1" y="3041"/>
                  </a:lnTo>
                  <a:lnTo>
                    <a:pt x="2138" y="3041"/>
                  </a:lnTo>
                  <a:lnTo>
                    <a:pt x="2138" y="1069"/>
                  </a:lnTo>
                  <a:cubicBezTo>
                    <a:pt x="2138" y="480"/>
                    <a:pt x="1662" y="0"/>
                    <a:pt x="107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>
              <a:off x="199908" y="2720406"/>
              <a:ext cx="74229" cy="105565"/>
            </a:xfrm>
            <a:custGeom>
              <a:rect b="b" l="l" r="r" t="t"/>
              <a:pathLst>
                <a:path extrusionOk="0" h="3042" w="2139">
                  <a:moveTo>
                    <a:pt x="1070" y="1"/>
                  </a:moveTo>
                  <a:cubicBezTo>
                    <a:pt x="481" y="1"/>
                    <a:pt x="1" y="481"/>
                    <a:pt x="1" y="1073"/>
                  </a:cubicBezTo>
                  <a:lnTo>
                    <a:pt x="1" y="3041"/>
                  </a:lnTo>
                  <a:lnTo>
                    <a:pt x="2138" y="3041"/>
                  </a:lnTo>
                  <a:lnTo>
                    <a:pt x="2138" y="1073"/>
                  </a:lnTo>
                  <a:cubicBezTo>
                    <a:pt x="2138" y="481"/>
                    <a:pt x="1662" y="1"/>
                    <a:pt x="1070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>
              <a:off x="199908" y="2922166"/>
              <a:ext cx="74229" cy="105530"/>
            </a:xfrm>
            <a:custGeom>
              <a:rect b="b" l="l" r="r" t="t"/>
              <a:pathLst>
                <a:path extrusionOk="0" h="3041" w="2139">
                  <a:moveTo>
                    <a:pt x="1070" y="0"/>
                  </a:moveTo>
                  <a:cubicBezTo>
                    <a:pt x="481" y="0"/>
                    <a:pt x="1" y="481"/>
                    <a:pt x="1" y="1069"/>
                  </a:cubicBezTo>
                  <a:lnTo>
                    <a:pt x="1" y="3041"/>
                  </a:lnTo>
                  <a:lnTo>
                    <a:pt x="2138" y="3041"/>
                  </a:lnTo>
                  <a:lnTo>
                    <a:pt x="2138" y="1069"/>
                  </a:lnTo>
                  <a:cubicBezTo>
                    <a:pt x="2138" y="481"/>
                    <a:pt x="1662" y="0"/>
                    <a:pt x="107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>
              <a:off x="-211594" y="1885117"/>
              <a:ext cx="897372" cy="159180"/>
            </a:xfrm>
            <a:custGeom>
              <a:rect b="b" l="l" r="r" t="t"/>
              <a:pathLst>
                <a:path extrusionOk="0" h="4587" w="25859">
                  <a:moveTo>
                    <a:pt x="0" y="0"/>
                  </a:moveTo>
                  <a:lnTo>
                    <a:pt x="0" y="4586"/>
                  </a:lnTo>
                  <a:lnTo>
                    <a:pt x="25858" y="4586"/>
                  </a:lnTo>
                  <a:lnTo>
                    <a:pt x="25858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>
              <a:off x="227739" y="1267725"/>
              <a:ext cx="18566" cy="254022"/>
            </a:xfrm>
            <a:custGeom>
              <a:rect b="b" l="l" r="r" t="t"/>
              <a:pathLst>
                <a:path extrusionOk="0" h="7320" w="535">
                  <a:moveTo>
                    <a:pt x="268" y="0"/>
                  </a:moveTo>
                  <a:cubicBezTo>
                    <a:pt x="123" y="0"/>
                    <a:pt x="0" y="120"/>
                    <a:pt x="0" y="264"/>
                  </a:cubicBezTo>
                  <a:lnTo>
                    <a:pt x="0" y="7056"/>
                  </a:lnTo>
                  <a:cubicBezTo>
                    <a:pt x="4" y="7201"/>
                    <a:pt x="123" y="7320"/>
                    <a:pt x="268" y="7320"/>
                  </a:cubicBezTo>
                  <a:cubicBezTo>
                    <a:pt x="416" y="7320"/>
                    <a:pt x="535" y="7201"/>
                    <a:pt x="535" y="7056"/>
                  </a:cubicBezTo>
                  <a:lnTo>
                    <a:pt x="535" y="264"/>
                  </a:lnTo>
                  <a:cubicBezTo>
                    <a:pt x="535" y="120"/>
                    <a:pt x="416" y="0"/>
                    <a:pt x="268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>
              <a:off x="-164468" y="1880224"/>
              <a:ext cx="45495" cy="144501"/>
            </a:xfrm>
            <a:custGeom>
              <a:rect b="b" l="l" r="r" t="t"/>
              <a:pathLst>
                <a:path extrusionOk="0" h="4164" w="1311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3" y="4164"/>
                    <a:pt x="654" y="4164"/>
                  </a:cubicBezTo>
                  <a:cubicBezTo>
                    <a:pt x="1018" y="4164"/>
                    <a:pt x="1311" y="3872"/>
                    <a:pt x="1311" y="3507"/>
                  </a:cubicBezTo>
                  <a:lnTo>
                    <a:pt x="1311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>
              <a:off x="-38290" y="1880224"/>
              <a:ext cx="45634" cy="144501"/>
            </a:xfrm>
            <a:custGeom>
              <a:rect b="b" l="l" r="r" t="t"/>
              <a:pathLst>
                <a:path extrusionOk="0" h="4164" w="1315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6" y="4164"/>
                    <a:pt x="658" y="4164"/>
                  </a:cubicBezTo>
                  <a:cubicBezTo>
                    <a:pt x="1019" y="4164"/>
                    <a:pt x="1315" y="3872"/>
                    <a:pt x="1315" y="3507"/>
                  </a:cubicBezTo>
                  <a:lnTo>
                    <a:pt x="1315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>
              <a:off x="88027" y="1880224"/>
              <a:ext cx="45495" cy="144501"/>
            </a:xfrm>
            <a:custGeom>
              <a:rect b="b" l="l" r="r" t="t"/>
              <a:pathLst>
                <a:path extrusionOk="0" h="4164" w="1311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3" y="4164"/>
                    <a:pt x="657" y="4164"/>
                  </a:cubicBezTo>
                  <a:cubicBezTo>
                    <a:pt x="1018" y="4164"/>
                    <a:pt x="1311" y="3872"/>
                    <a:pt x="1311" y="3507"/>
                  </a:cubicBezTo>
                  <a:lnTo>
                    <a:pt x="1311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>
              <a:off x="214310" y="1880224"/>
              <a:ext cx="45530" cy="144501"/>
            </a:xfrm>
            <a:custGeom>
              <a:rect b="b" l="l" r="r" t="t"/>
              <a:pathLst>
                <a:path extrusionOk="0" h="4164" w="1312">
                  <a:moveTo>
                    <a:pt x="1" y="1"/>
                  </a:moveTo>
                  <a:lnTo>
                    <a:pt x="1" y="3507"/>
                  </a:lnTo>
                  <a:cubicBezTo>
                    <a:pt x="1" y="3872"/>
                    <a:pt x="293" y="4164"/>
                    <a:pt x="655" y="4164"/>
                  </a:cubicBezTo>
                  <a:cubicBezTo>
                    <a:pt x="1019" y="4164"/>
                    <a:pt x="1312" y="3872"/>
                    <a:pt x="1312" y="3507"/>
                  </a:cubicBezTo>
                  <a:lnTo>
                    <a:pt x="1312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>
              <a:off x="340522" y="1880224"/>
              <a:ext cx="45634" cy="144501"/>
            </a:xfrm>
            <a:custGeom>
              <a:rect b="b" l="l" r="r" t="t"/>
              <a:pathLst>
                <a:path extrusionOk="0" h="4164" w="1315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3" y="4164"/>
                    <a:pt x="657" y="4164"/>
                  </a:cubicBezTo>
                  <a:cubicBezTo>
                    <a:pt x="1018" y="4164"/>
                    <a:pt x="1315" y="3872"/>
                    <a:pt x="1315" y="3507"/>
                  </a:cubicBezTo>
                  <a:lnTo>
                    <a:pt x="1315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>
              <a:off x="466805" y="1880224"/>
              <a:ext cx="45668" cy="144501"/>
            </a:xfrm>
            <a:custGeom>
              <a:rect b="b" l="l" r="r" t="t"/>
              <a:pathLst>
                <a:path extrusionOk="0" h="4164" w="1316">
                  <a:moveTo>
                    <a:pt x="1" y="1"/>
                  </a:moveTo>
                  <a:lnTo>
                    <a:pt x="1" y="3507"/>
                  </a:lnTo>
                  <a:cubicBezTo>
                    <a:pt x="1" y="3872"/>
                    <a:pt x="297" y="4164"/>
                    <a:pt x="658" y="4164"/>
                  </a:cubicBezTo>
                  <a:cubicBezTo>
                    <a:pt x="1019" y="4164"/>
                    <a:pt x="1315" y="3872"/>
                    <a:pt x="1315" y="3507"/>
                  </a:cubicBezTo>
                  <a:lnTo>
                    <a:pt x="1315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3"/>
            <p:cNvSpPr/>
            <p:nvPr/>
          </p:nvSpPr>
          <p:spPr>
            <a:xfrm>
              <a:off x="593018" y="1880224"/>
              <a:ext cx="45634" cy="144501"/>
            </a:xfrm>
            <a:custGeom>
              <a:rect b="b" l="l" r="r" t="t"/>
              <a:pathLst>
                <a:path extrusionOk="0" h="4164" w="1315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6" y="4164"/>
                    <a:pt x="657" y="4164"/>
                  </a:cubicBezTo>
                  <a:cubicBezTo>
                    <a:pt x="1022" y="4164"/>
                    <a:pt x="1315" y="3872"/>
                    <a:pt x="1315" y="3507"/>
                  </a:cubicBezTo>
                  <a:lnTo>
                    <a:pt x="1315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3"/>
            <p:cNvSpPr/>
            <p:nvPr/>
          </p:nvSpPr>
          <p:spPr>
            <a:xfrm>
              <a:off x="168710" y="1586016"/>
              <a:ext cx="136763" cy="151025"/>
            </a:xfrm>
            <a:custGeom>
              <a:rect b="b" l="l" r="r" t="t"/>
              <a:pathLst>
                <a:path extrusionOk="0" h="4352" w="3941">
                  <a:moveTo>
                    <a:pt x="1" y="0"/>
                  </a:moveTo>
                  <a:lnTo>
                    <a:pt x="1" y="4351"/>
                  </a:lnTo>
                  <a:lnTo>
                    <a:pt x="3940" y="4351"/>
                  </a:lnTo>
                  <a:lnTo>
                    <a:pt x="3940" y="0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>
              <a:off x="168710" y="1474100"/>
              <a:ext cx="136763" cy="111950"/>
            </a:xfrm>
            <a:custGeom>
              <a:rect b="b" l="l" r="r" t="t"/>
              <a:pathLst>
                <a:path extrusionOk="0" h="3226" w="3941">
                  <a:moveTo>
                    <a:pt x="1969" y="1"/>
                  </a:moveTo>
                  <a:lnTo>
                    <a:pt x="1" y="3225"/>
                  </a:lnTo>
                  <a:lnTo>
                    <a:pt x="3940" y="3225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>
              <a:off x="214310" y="1619955"/>
              <a:ext cx="45530" cy="84639"/>
            </a:xfrm>
            <a:custGeom>
              <a:rect b="b" l="l" r="r" t="t"/>
              <a:pathLst>
                <a:path extrusionOk="0" h="2439" w="1312">
                  <a:moveTo>
                    <a:pt x="655" y="1"/>
                  </a:moveTo>
                  <a:cubicBezTo>
                    <a:pt x="293" y="1"/>
                    <a:pt x="1" y="293"/>
                    <a:pt x="1" y="654"/>
                  </a:cubicBezTo>
                  <a:lnTo>
                    <a:pt x="1" y="2438"/>
                  </a:lnTo>
                  <a:lnTo>
                    <a:pt x="1312" y="2438"/>
                  </a:lnTo>
                  <a:lnTo>
                    <a:pt x="1312" y="654"/>
                  </a:lnTo>
                  <a:cubicBezTo>
                    <a:pt x="1312" y="293"/>
                    <a:pt x="1019" y="1"/>
                    <a:pt x="655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>
              <a:off x="-215481" y="1737007"/>
              <a:ext cx="905145" cy="148145"/>
            </a:xfrm>
            <a:custGeom>
              <a:rect b="b" l="l" r="r" t="t"/>
              <a:pathLst>
                <a:path extrusionOk="0" h="4269" w="26083">
                  <a:moveTo>
                    <a:pt x="11072" y="0"/>
                  </a:moveTo>
                  <a:lnTo>
                    <a:pt x="1" y="4268"/>
                  </a:lnTo>
                  <a:lnTo>
                    <a:pt x="26082" y="4268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>
              <a:off x="6303" y="2140631"/>
              <a:ext cx="71591" cy="29844"/>
            </a:xfrm>
            <a:custGeom>
              <a:rect b="b" l="l" r="r" t="t"/>
              <a:pathLst>
                <a:path extrusionOk="0" h="860" w="2063">
                  <a:moveTo>
                    <a:pt x="1" y="0"/>
                  </a:moveTo>
                  <a:lnTo>
                    <a:pt x="1" y="859"/>
                  </a:lnTo>
                  <a:lnTo>
                    <a:pt x="2063" y="859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>
              <a:off x="30490" y="2150626"/>
              <a:ext cx="23216" cy="9821"/>
            </a:xfrm>
            <a:custGeom>
              <a:rect b="b" l="l" r="r" t="t"/>
              <a:pathLst>
                <a:path extrusionOk="0" h="283" w="669">
                  <a:moveTo>
                    <a:pt x="1" y="1"/>
                  </a:moveTo>
                  <a:lnTo>
                    <a:pt x="1" y="283"/>
                  </a:lnTo>
                  <a:lnTo>
                    <a:pt x="669" y="283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>
              <a:off x="396151" y="2140631"/>
              <a:ext cx="71695" cy="29844"/>
            </a:xfrm>
            <a:custGeom>
              <a:rect b="b" l="l" r="r" t="t"/>
              <a:pathLst>
                <a:path extrusionOk="0" h="860" w="2066">
                  <a:moveTo>
                    <a:pt x="0" y="0"/>
                  </a:moveTo>
                  <a:lnTo>
                    <a:pt x="0" y="859"/>
                  </a:lnTo>
                  <a:lnTo>
                    <a:pt x="2066" y="859"/>
                  </a:lnTo>
                  <a:lnTo>
                    <a:pt x="206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>
              <a:off x="420338" y="2150626"/>
              <a:ext cx="23320" cy="9821"/>
            </a:xfrm>
            <a:custGeom>
              <a:rect b="b" l="l" r="r" t="t"/>
              <a:pathLst>
                <a:path extrusionOk="0" h="283" w="672">
                  <a:moveTo>
                    <a:pt x="0" y="1"/>
                  </a:moveTo>
                  <a:lnTo>
                    <a:pt x="0" y="283"/>
                  </a:lnTo>
                  <a:lnTo>
                    <a:pt x="672" y="283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>
              <a:off x="3119950" y="1915447"/>
              <a:ext cx="878841" cy="357644"/>
            </a:xfrm>
            <a:custGeom>
              <a:rect b="b" l="l" r="r" t="t"/>
              <a:pathLst>
                <a:path extrusionOk="0" h="10306" w="25325">
                  <a:moveTo>
                    <a:pt x="1" y="0"/>
                  </a:moveTo>
                  <a:lnTo>
                    <a:pt x="1" y="10306"/>
                  </a:lnTo>
                  <a:lnTo>
                    <a:pt x="25324" y="10306"/>
                  </a:lnTo>
                  <a:lnTo>
                    <a:pt x="25324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>
              <a:off x="3147018" y="2003036"/>
              <a:ext cx="824809" cy="1341182"/>
            </a:xfrm>
            <a:custGeom>
              <a:rect b="b" l="l" r="r" t="t"/>
              <a:pathLst>
                <a:path extrusionOk="0" h="38648" w="23768">
                  <a:moveTo>
                    <a:pt x="1" y="0"/>
                  </a:moveTo>
                  <a:lnTo>
                    <a:pt x="1" y="38648"/>
                  </a:lnTo>
                  <a:lnTo>
                    <a:pt x="23768" y="38648"/>
                  </a:lnTo>
                  <a:lnTo>
                    <a:pt x="23768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>
              <a:off x="3147018" y="3090335"/>
              <a:ext cx="824809" cy="24951"/>
            </a:xfrm>
            <a:custGeom>
              <a:rect b="b" l="l" r="r" t="t"/>
              <a:pathLst>
                <a:path extrusionOk="0" h="719" w="23768">
                  <a:moveTo>
                    <a:pt x="1" y="0"/>
                  </a:moveTo>
                  <a:lnTo>
                    <a:pt x="1" y="719"/>
                  </a:lnTo>
                  <a:lnTo>
                    <a:pt x="23768" y="719"/>
                  </a:lnTo>
                  <a:lnTo>
                    <a:pt x="23768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3083235" y="3115251"/>
              <a:ext cx="952375" cy="228967"/>
            </a:xfrm>
            <a:custGeom>
              <a:rect b="b" l="l" r="r" t="t"/>
              <a:pathLst>
                <a:path extrusionOk="0" h="6598" w="27444">
                  <a:moveTo>
                    <a:pt x="1839" y="1"/>
                  </a:moveTo>
                  <a:lnTo>
                    <a:pt x="1" y="6598"/>
                  </a:lnTo>
                  <a:lnTo>
                    <a:pt x="27444" y="6598"/>
                  </a:lnTo>
                  <a:lnTo>
                    <a:pt x="25606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3703889" y="2316920"/>
              <a:ext cx="11834" cy="11834"/>
            </a:xfrm>
            <a:custGeom>
              <a:rect b="b" l="l" r="r" t="t"/>
              <a:pathLst>
                <a:path extrusionOk="0" h="341" w="341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3800882" y="2316920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3897876" y="2316920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>
              <a:off x="3703889" y="2364428"/>
              <a:ext cx="11834" cy="11799"/>
            </a:xfrm>
            <a:custGeom>
              <a:rect b="b" l="l" r="r" t="t"/>
              <a:pathLst>
                <a:path extrusionOk="0" h="340" w="341">
                  <a:moveTo>
                    <a:pt x="1" y="0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>
              <a:off x="3800882" y="2364428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3897876" y="2364428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3209309" y="2316920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3306302" y="2316920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>
              <a:off x="3403157" y="2316920"/>
              <a:ext cx="11834" cy="11834"/>
            </a:xfrm>
            <a:custGeom>
              <a:rect b="b" l="l" r="r" t="t"/>
              <a:pathLst>
                <a:path extrusionOk="0" h="341" w="341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>
              <a:off x="3209309" y="2364428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>
              <a:off x="3306302" y="2364428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>
              <a:off x="3403157" y="2364428"/>
              <a:ext cx="11834" cy="11799"/>
            </a:xfrm>
            <a:custGeom>
              <a:rect b="b" l="l" r="r" t="t"/>
              <a:pathLst>
                <a:path extrusionOk="0" h="340" w="341">
                  <a:moveTo>
                    <a:pt x="1" y="0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>
              <a:off x="3703889" y="2518680"/>
              <a:ext cx="11834" cy="11799"/>
            </a:xfrm>
            <a:custGeom>
              <a:rect b="b" l="l" r="r" t="t"/>
              <a:pathLst>
                <a:path extrusionOk="0" h="340" w="341">
                  <a:moveTo>
                    <a:pt x="1" y="0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>
              <a:off x="3800882" y="2518680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>
              <a:off x="3897876" y="2518680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>
              <a:off x="3703889" y="2566153"/>
              <a:ext cx="11834" cy="11834"/>
            </a:xfrm>
            <a:custGeom>
              <a:rect b="b" l="l" r="r" t="t"/>
              <a:pathLst>
                <a:path extrusionOk="0" h="341" w="341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3800882" y="2566153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3897876" y="2566153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3209309" y="2518680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1" y="0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3306302" y="2518680"/>
              <a:ext cx="11695" cy="11799"/>
            </a:xfrm>
            <a:custGeom>
              <a:rect b="b" l="l" r="r" t="t"/>
              <a:pathLst>
                <a:path extrusionOk="0" h="340" w="337">
                  <a:moveTo>
                    <a:pt x="0" y="0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3403157" y="2518680"/>
              <a:ext cx="11834" cy="11799"/>
            </a:xfrm>
            <a:custGeom>
              <a:rect b="b" l="l" r="r" t="t"/>
              <a:pathLst>
                <a:path extrusionOk="0" h="340" w="341">
                  <a:moveTo>
                    <a:pt x="1" y="0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3209309" y="2566153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1" y="1"/>
                  </a:moveTo>
                  <a:lnTo>
                    <a:pt x="1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3306302" y="2566153"/>
              <a:ext cx="11695" cy="11834"/>
            </a:xfrm>
            <a:custGeom>
              <a:rect b="b" l="l" r="r" t="t"/>
              <a:pathLst>
                <a:path extrusionOk="0" h="341" w="337">
                  <a:moveTo>
                    <a:pt x="0" y="1"/>
                  </a:moveTo>
                  <a:lnTo>
                    <a:pt x="0" y="340"/>
                  </a:lnTo>
                  <a:lnTo>
                    <a:pt x="336" y="34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3403157" y="2566153"/>
              <a:ext cx="11834" cy="11834"/>
            </a:xfrm>
            <a:custGeom>
              <a:rect b="b" l="l" r="r" t="t"/>
              <a:pathLst>
                <a:path extrusionOk="0" h="341" w="341">
                  <a:moveTo>
                    <a:pt x="1" y="1"/>
                  </a:moveTo>
                  <a:lnTo>
                    <a:pt x="1" y="340"/>
                  </a:lnTo>
                  <a:lnTo>
                    <a:pt x="34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3703889" y="2720545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0"/>
                  </a:moveTo>
                  <a:lnTo>
                    <a:pt x="1" y="336"/>
                  </a:lnTo>
                  <a:lnTo>
                    <a:pt x="340" y="33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>
              <a:off x="3800882" y="2720545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0"/>
                  </a:moveTo>
                  <a:lnTo>
                    <a:pt x="1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>
              <a:off x="3897876" y="2720545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0"/>
                  </a:moveTo>
                  <a:lnTo>
                    <a:pt x="1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>
              <a:off x="3703889" y="2768018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1"/>
                  </a:moveTo>
                  <a:lnTo>
                    <a:pt x="1" y="337"/>
                  </a:lnTo>
                  <a:lnTo>
                    <a:pt x="340" y="33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>
              <a:off x="3800882" y="276801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>
              <a:off x="3897876" y="276801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3"/>
            <p:cNvSpPr/>
            <p:nvPr/>
          </p:nvSpPr>
          <p:spPr>
            <a:xfrm>
              <a:off x="3209309" y="2720545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0"/>
                  </a:moveTo>
                  <a:lnTo>
                    <a:pt x="1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3"/>
            <p:cNvSpPr/>
            <p:nvPr/>
          </p:nvSpPr>
          <p:spPr>
            <a:xfrm>
              <a:off x="3306302" y="2720545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>
              <a:off x="3403157" y="2720545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0"/>
                  </a:moveTo>
                  <a:lnTo>
                    <a:pt x="1" y="336"/>
                  </a:lnTo>
                  <a:lnTo>
                    <a:pt x="340" y="33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>
              <a:off x="3209309" y="276801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>
              <a:off x="3306302" y="276801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1"/>
                  </a:moveTo>
                  <a:lnTo>
                    <a:pt x="0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3"/>
            <p:cNvSpPr/>
            <p:nvPr/>
          </p:nvSpPr>
          <p:spPr>
            <a:xfrm>
              <a:off x="3403157" y="2768018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1"/>
                  </a:moveTo>
                  <a:lnTo>
                    <a:pt x="1" y="337"/>
                  </a:lnTo>
                  <a:lnTo>
                    <a:pt x="340" y="33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3"/>
            <p:cNvSpPr/>
            <p:nvPr/>
          </p:nvSpPr>
          <p:spPr>
            <a:xfrm>
              <a:off x="3703889" y="2922270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1"/>
                  </a:moveTo>
                  <a:lnTo>
                    <a:pt x="1" y="337"/>
                  </a:lnTo>
                  <a:lnTo>
                    <a:pt x="340" y="33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3"/>
            <p:cNvSpPr/>
            <p:nvPr/>
          </p:nvSpPr>
          <p:spPr>
            <a:xfrm>
              <a:off x="3800882" y="2922270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3"/>
            <p:cNvSpPr/>
            <p:nvPr/>
          </p:nvSpPr>
          <p:spPr>
            <a:xfrm>
              <a:off x="3897876" y="2922270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3"/>
            <p:cNvSpPr/>
            <p:nvPr/>
          </p:nvSpPr>
          <p:spPr>
            <a:xfrm>
              <a:off x="3703889" y="2969778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0"/>
                  </a:moveTo>
                  <a:lnTo>
                    <a:pt x="1" y="336"/>
                  </a:lnTo>
                  <a:lnTo>
                    <a:pt x="340" y="33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3"/>
            <p:cNvSpPr/>
            <p:nvPr/>
          </p:nvSpPr>
          <p:spPr>
            <a:xfrm>
              <a:off x="3800882" y="296977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0"/>
                  </a:moveTo>
                  <a:lnTo>
                    <a:pt x="1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3"/>
            <p:cNvSpPr/>
            <p:nvPr/>
          </p:nvSpPr>
          <p:spPr>
            <a:xfrm>
              <a:off x="3897876" y="296977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0"/>
                  </a:moveTo>
                  <a:lnTo>
                    <a:pt x="1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3"/>
            <p:cNvSpPr/>
            <p:nvPr/>
          </p:nvSpPr>
          <p:spPr>
            <a:xfrm>
              <a:off x="3209309" y="2922270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1"/>
                  </a:moveTo>
                  <a:lnTo>
                    <a:pt x="1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3"/>
            <p:cNvSpPr/>
            <p:nvPr/>
          </p:nvSpPr>
          <p:spPr>
            <a:xfrm>
              <a:off x="3306302" y="2922270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1"/>
                  </a:moveTo>
                  <a:lnTo>
                    <a:pt x="0" y="337"/>
                  </a:lnTo>
                  <a:lnTo>
                    <a:pt x="336" y="337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3"/>
            <p:cNvSpPr/>
            <p:nvPr/>
          </p:nvSpPr>
          <p:spPr>
            <a:xfrm>
              <a:off x="3403157" y="2922270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1"/>
                  </a:moveTo>
                  <a:lnTo>
                    <a:pt x="1" y="337"/>
                  </a:lnTo>
                  <a:lnTo>
                    <a:pt x="340" y="337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3"/>
            <p:cNvSpPr/>
            <p:nvPr/>
          </p:nvSpPr>
          <p:spPr>
            <a:xfrm>
              <a:off x="3209309" y="296977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1" y="0"/>
                  </a:moveTo>
                  <a:lnTo>
                    <a:pt x="1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3"/>
            <p:cNvSpPr/>
            <p:nvPr/>
          </p:nvSpPr>
          <p:spPr>
            <a:xfrm>
              <a:off x="3306302" y="2969778"/>
              <a:ext cx="11695" cy="11695"/>
            </a:xfrm>
            <a:custGeom>
              <a:rect b="b" l="l" r="r" t="t"/>
              <a:pathLst>
                <a:path extrusionOk="0" h="337" w="337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3"/>
            <p:cNvSpPr/>
            <p:nvPr/>
          </p:nvSpPr>
          <p:spPr>
            <a:xfrm>
              <a:off x="3403157" y="2969778"/>
              <a:ext cx="11834" cy="11695"/>
            </a:xfrm>
            <a:custGeom>
              <a:rect b="b" l="l" r="r" t="t"/>
              <a:pathLst>
                <a:path extrusionOk="0" h="337" w="341">
                  <a:moveTo>
                    <a:pt x="1" y="0"/>
                  </a:moveTo>
                  <a:lnTo>
                    <a:pt x="1" y="336"/>
                  </a:lnTo>
                  <a:lnTo>
                    <a:pt x="340" y="33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3"/>
            <p:cNvSpPr/>
            <p:nvPr/>
          </p:nvSpPr>
          <p:spPr>
            <a:xfrm>
              <a:off x="3522325" y="2317059"/>
              <a:ext cx="74229" cy="105426"/>
            </a:xfrm>
            <a:custGeom>
              <a:rect b="b" l="l" r="r" t="t"/>
              <a:pathLst>
                <a:path extrusionOk="0" h="3038" w="2139">
                  <a:moveTo>
                    <a:pt x="1076" y="0"/>
                  </a:moveTo>
                  <a:cubicBezTo>
                    <a:pt x="1074" y="0"/>
                    <a:pt x="1072" y="0"/>
                    <a:pt x="1069" y="0"/>
                  </a:cubicBezTo>
                  <a:cubicBezTo>
                    <a:pt x="477" y="0"/>
                    <a:pt x="1" y="477"/>
                    <a:pt x="1" y="1069"/>
                  </a:cubicBezTo>
                  <a:lnTo>
                    <a:pt x="1" y="3037"/>
                  </a:lnTo>
                  <a:lnTo>
                    <a:pt x="2138" y="3037"/>
                  </a:lnTo>
                  <a:lnTo>
                    <a:pt x="2138" y="1069"/>
                  </a:lnTo>
                  <a:cubicBezTo>
                    <a:pt x="2138" y="479"/>
                    <a:pt x="1662" y="0"/>
                    <a:pt x="107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3"/>
            <p:cNvSpPr/>
            <p:nvPr/>
          </p:nvSpPr>
          <p:spPr>
            <a:xfrm>
              <a:off x="3522325" y="2518680"/>
              <a:ext cx="74229" cy="105530"/>
            </a:xfrm>
            <a:custGeom>
              <a:rect b="b" l="l" r="r" t="t"/>
              <a:pathLst>
                <a:path extrusionOk="0" h="3041" w="2139">
                  <a:moveTo>
                    <a:pt x="1069" y="0"/>
                  </a:moveTo>
                  <a:cubicBezTo>
                    <a:pt x="477" y="0"/>
                    <a:pt x="1" y="480"/>
                    <a:pt x="1" y="1069"/>
                  </a:cubicBezTo>
                  <a:lnTo>
                    <a:pt x="1" y="3041"/>
                  </a:lnTo>
                  <a:lnTo>
                    <a:pt x="2138" y="3041"/>
                  </a:lnTo>
                  <a:lnTo>
                    <a:pt x="2138" y="1069"/>
                  </a:lnTo>
                  <a:cubicBezTo>
                    <a:pt x="2138" y="480"/>
                    <a:pt x="1658" y="0"/>
                    <a:pt x="106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3"/>
            <p:cNvSpPr/>
            <p:nvPr/>
          </p:nvSpPr>
          <p:spPr>
            <a:xfrm>
              <a:off x="3522325" y="2720406"/>
              <a:ext cx="74229" cy="105565"/>
            </a:xfrm>
            <a:custGeom>
              <a:rect b="b" l="l" r="r" t="t"/>
              <a:pathLst>
                <a:path extrusionOk="0" h="3042" w="2139">
                  <a:moveTo>
                    <a:pt x="1069" y="1"/>
                  </a:moveTo>
                  <a:cubicBezTo>
                    <a:pt x="477" y="1"/>
                    <a:pt x="1" y="481"/>
                    <a:pt x="1" y="1073"/>
                  </a:cubicBezTo>
                  <a:lnTo>
                    <a:pt x="1" y="3041"/>
                  </a:lnTo>
                  <a:lnTo>
                    <a:pt x="2138" y="3041"/>
                  </a:lnTo>
                  <a:lnTo>
                    <a:pt x="2138" y="1073"/>
                  </a:lnTo>
                  <a:cubicBezTo>
                    <a:pt x="2138" y="481"/>
                    <a:pt x="1658" y="1"/>
                    <a:pt x="1069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3"/>
            <p:cNvSpPr/>
            <p:nvPr/>
          </p:nvSpPr>
          <p:spPr>
            <a:xfrm>
              <a:off x="3522325" y="2922166"/>
              <a:ext cx="74229" cy="105530"/>
            </a:xfrm>
            <a:custGeom>
              <a:rect b="b" l="l" r="r" t="t"/>
              <a:pathLst>
                <a:path extrusionOk="0" h="3041" w="2139">
                  <a:moveTo>
                    <a:pt x="1069" y="0"/>
                  </a:moveTo>
                  <a:cubicBezTo>
                    <a:pt x="477" y="0"/>
                    <a:pt x="1" y="481"/>
                    <a:pt x="1" y="1069"/>
                  </a:cubicBezTo>
                  <a:lnTo>
                    <a:pt x="1" y="3041"/>
                  </a:lnTo>
                  <a:lnTo>
                    <a:pt x="2138" y="3041"/>
                  </a:lnTo>
                  <a:lnTo>
                    <a:pt x="2138" y="1069"/>
                  </a:lnTo>
                  <a:cubicBezTo>
                    <a:pt x="2138" y="481"/>
                    <a:pt x="1658" y="0"/>
                    <a:pt x="106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3"/>
            <p:cNvSpPr/>
            <p:nvPr/>
          </p:nvSpPr>
          <p:spPr>
            <a:xfrm>
              <a:off x="3328720" y="2140631"/>
              <a:ext cx="71591" cy="29844"/>
            </a:xfrm>
            <a:custGeom>
              <a:rect b="b" l="l" r="r" t="t"/>
              <a:pathLst>
                <a:path extrusionOk="0" h="860" w="2063">
                  <a:moveTo>
                    <a:pt x="1" y="0"/>
                  </a:moveTo>
                  <a:lnTo>
                    <a:pt x="1" y="859"/>
                  </a:lnTo>
                  <a:lnTo>
                    <a:pt x="2063" y="859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3"/>
            <p:cNvSpPr/>
            <p:nvPr/>
          </p:nvSpPr>
          <p:spPr>
            <a:xfrm>
              <a:off x="3352908" y="2150626"/>
              <a:ext cx="23216" cy="9821"/>
            </a:xfrm>
            <a:custGeom>
              <a:rect b="b" l="l" r="r" t="t"/>
              <a:pathLst>
                <a:path extrusionOk="0" h="283" w="669">
                  <a:moveTo>
                    <a:pt x="1" y="1"/>
                  </a:moveTo>
                  <a:lnTo>
                    <a:pt x="1" y="283"/>
                  </a:lnTo>
                  <a:lnTo>
                    <a:pt x="669" y="283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3"/>
            <p:cNvSpPr/>
            <p:nvPr/>
          </p:nvSpPr>
          <p:spPr>
            <a:xfrm>
              <a:off x="3718568" y="2140631"/>
              <a:ext cx="71591" cy="29844"/>
            </a:xfrm>
            <a:custGeom>
              <a:rect b="b" l="l" r="r" t="t"/>
              <a:pathLst>
                <a:path extrusionOk="0" h="860" w="2063">
                  <a:moveTo>
                    <a:pt x="0" y="0"/>
                  </a:moveTo>
                  <a:lnTo>
                    <a:pt x="0" y="859"/>
                  </a:lnTo>
                  <a:lnTo>
                    <a:pt x="2062" y="859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3"/>
            <p:cNvSpPr/>
            <p:nvPr/>
          </p:nvSpPr>
          <p:spPr>
            <a:xfrm>
              <a:off x="3742756" y="2150626"/>
              <a:ext cx="23216" cy="9821"/>
            </a:xfrm>
            <a:custGeom>
              <a:rect b="b" l="l" r="r" t="t"/>
              <a:pathLst>
                <a:path extrusionOk="0" h="283" w="669">
                  <a:moveTo>
                    <a:pt x="0" y="1"/>
                  </a:moveTo>
                  <a:lnTo>
                    <a:pt x="0" y="283"/>
                  </a:lnTo>
                  <a:lnTo>
                    <a:pt x="668" y="283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3"/>
            <p:cNvSpPr/>
            <p:nvPr/>
          </p:nvSpPr>
          <p:spPr>
            <a:xfrm>
              <a:off x="3110684" y="1885117"/>
              <a:ext cx="897511" cy="159180"/>
            </a:xfrm>
            <a:custGeom>
              <a:rect b="b" l="l" r="r" t="t"/>
              <a:pathLst>
                <a:path extrusionOk="0" h="4587" w="25863">
                  <a:moveTo>
                    <a:pt x="1" y="0"/>
                  </a:moveTo>
                  <a:lnTo>
                    <a:pt x="1" y="4586"/>
                  </a:lnTo>
                  <a:lnTo>
                    <a:pt x="25862" y="4586"/>
                  </a:lnTo>
                  <a:lnTo>
                    <a:pt x="25862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3"/>
            <p:cNvSpPr/>
            <p:nvPr/>
          </p:nvSpPr>
          <p:spPr>
            <a:xfrm>
              <a:off x="3550157" y="1267725"/>
              <a:ext cx="18566" cy="254022"/>
            </a:xfrm>
            <a:custGeom>
              <a:rect b="b" l="l" r="r" t="t"/>
              <a:pathLst>
                <a:path extrusionOk="0" h="7320" w="535">
                  <a:moveTo>
                    <a:pt x="0" y="0"/>
                  </a:moveTo>
                  <a:lnTo>
                    <a:pt x="0" y="7320"/>
                  </a:lnTo>
                  <a:lnTo>
                    <a:pt x="535" y="732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3"/>
            <p:cNvSpPr/>
            <p:nvPr/>
          </p:nvSpPr>
          <p:spPr>
            <a:xfrm>
              <a:off x="3102911" y="2044262"/>
              <a:ext cx="913023" cy="25715"/>
            </a:xfrm>
            <a:custGeom>
              <a:rect b="b" l="l" r="r" t="t"/>
              <a:pathLst>
                <a:path extrusionOk="0" h="741" w="26310">
                  <a:moveTo>
                    <a:pt x="1" y="0"/>
                  </a:moveTo>
                  <a:lnTo>
                    <a:pt x="1" y="741"/>
                  </a:lnTo>
                  <a:lnTo>
                    <a:pt x="26310" y="741"/>
                  </a:lnTo>
                  <a:lnTo>
                    <a:pt x="2631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3"/>
            <p:cNvSpPr/>
            <p:nvPr/>
          </p:nvSpPr>
          <p:spPr>
            <a:xfrm>
              <a:off x="3157810" y="1880224"/>
              <a:ext cx="45634" cy="144501"/>
            </a:xfrm>
            <a:custGeom>
              <a:rect b="b" l="l" r="r" t="t"/>
              <a:pathLst>
                <a:path extrusionOk="0" h="4164" w="1315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7" y="4164"/>
                    <a:pt x="658" y="4164"/>
                  </a:cubicBezTo>
                  <a:cubicBezTo>
                    <a:pt x="1019" y="4164"/>
                    <a:pt x="1315" y="3872"/>
                    <a:pt x="1315" y="3507"/>
                  </a:cubicBezTo>
                  <a:lnTo>
                    <a:pt x="1315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3"/>
            <p:cNvSpPr/>
            <p:nvPr/>
          </p:nvSpPr>
          <p:spPr>
            <a:xfrm>
              <a:off x="3284127" y="1880224"/>
              <a:ext cx="45634" cy="144501"/>
            </a:xfrm>
            <a:custGeom>
              <a:rect b="b" l="l" r="r" t="t"/>
              <a:pathLst>
                <a:path extrusionOk="0" h="4164" w="1315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3" y="4164"/>
                    <a:pt x="657" y="4164"/>
                  </a:cubicBezTo>
                  <a:cubicBezTo>
                    <a:pt x="1019" y="4164"/>
                    <a:pt x="1315" y="3872"/>
                    <a:pt x="1315" y="3507"/>
                  </a:cubicBezTo>
                  <a:lnTo>
                    <a:pt x="1315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3"/>
            <p:cNvSpPr/>
            <p:nvPr/>
          </p:nvSpPr>
          <p:spPr>
            <a:xfrm>
              <a:off x="3410444" y="1880224"/>
              <a:ext cx="45495" cy="144501"/>
            </a:xfrm>
            <a:custGeom>
              <a:rect b="b" l="l" r="r" t="t"/>
              <a:pathLst>
                <a:path extrusionOk="0" h="4164" w="1311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3" y="4164"/>
                    <a:pt x="654" y="4164"/>
                  </a:cubicBezTo>
                  <a:cubicBezTo>
                    <a:pt x="1018" y="4164"/>
                    <a:pt x="1311" y="3872"/>
                    <a:pt x="1311" y="3507"/>
                  </a:cubicBezTo>
                  <a:lnTo>
                    <a:pt x="1311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3"/>
            <p:cNvSpPr/>
            <p:nvPr/>
          </p:nvSpPr>
          <p:spPr>
            <a:xfrm>
              <a:off x="3536623" y="1880224"/>
              <a:ext cx="45634" cy="144501"/>
            </a:xfrm>
            <a:custGeom>
              <a:rect b="b" l="l" r="r" t="t"/>
              <a:pathLst>
                <a:path extrusionOk="0" h="4164" w="1315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3" y="4164"/>
                    <a:pt x="657" y="4164"/>
                  </a:cubicBezTo>
                  <a:cubicBezTo>
                    <a:pt x="1019" y="4164"/>
                    <a:pt x="1315" y="3872"/>
                    <a:pt x="1315" y="3507"/>
                  </a:cubicBezTo>
                  <a:lnTo>
                    <a:pt x="1315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3"/>
            <p:cNvSpPr/>
            <p:nvPr/>
          </p:nvSpPr>
          <p:spPr>
            <a:xfrm>
              <a:off x="3662940" y="1880224"/>
              <a:ext cx="45634" cy="144501"/>
            </a:xfrm>
            <a:custGeom>
              <a:rect b="b" l="l" r="r" t="t"/>
              <a:pathLst>
                <a:path extrusionOk="0" h="4164" w="1315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3" y="4164"/>
                    <a:pt x="657" y="4164"/>
                  </a:cubicBezTo>
                  <a:cubicBezTo>
                    <a:pt x="1018" y="4164"/>
                    <a:pt x="1314" y="3872"/>
                    <a:pt x="1314" y="3507"/>
                  </a:cubicBezTo>
                  <a:lnTo>
                    <a:pt x="1314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3"/>
            <p:cNvSpPr/>
            <p:nvPr/>
          </p:nvSpPr>
          <p:spPr>
            <a:xfrm>
              <a:off x="3789118" y="1880224"/>
              <a:ext cx="45634" cy="144501"/>
            </a:xfrm>
            <a:custGeom>
              <a:rect b="b" l="l" r="r" t="t"/>
              <a:pathLst>
                <a:path extrusionOk="0" h="4164" w="1315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6" y="4164"/>
                    <a:pt x="657" y="4164"/>
                  </a:cubicBezTo>
                  <a:cubicBezTo>
                    <a:pt x="1022" y="4164"/>
                    <a:pt x="1315" y="3872"/>
                    <a:pt x="1315" y="3507"/>
                  </a:cubicBezTo>
                  <a:lnTo>
                    <a:pt x="1315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3"/>
            <p:cNvSpPr/>
            <p:nvPr/>
          </p:nvSpPr>
          <p:spPr>
            <a:xfrm>
              <a:off x="3915435" y="1880224"/>
              <a:ext cx="45634" cy="144501"/>
            </a:xfrm>
            <a:custGeom>
              <a:rect b="b" l="l" r="r" t="t"/>
              <a:pathLst>
                <a:path extrusionOk="0" h="4164" w="1315">
                  <a:moveTo>
                    <a:pt x="0" y="1"/>
                  </a:moveTo>
                  <a:lnTo>
                    <a:pt x="0" y="3507"/>
                  </a:lnTo>
                  <a:cubicBezTo>
                    <a:pt x="0" y="3872"/>
                    <a:pt x="293" y="4164"/>
                    <a:pt x="657" y="4164"/>
                  </a:cubicBezTo>
                  <a:cubicBezTo>
                    <a:pt x="1018" y="4164"/>
                    <a:pt x="1314" y="3872"/>
                    <a:pt x="1314" y="3507"/>
                  </a:cubicBezTo>
                  <a:lnTo>
                    <a:pt x="1314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3"/>
            <p:cNvSpPr/>
            <p:nvPr/>
          </p:nvSpPr>
          <p:spPr>
            <a:xfrm>
              <a:off x="3106936" y="1737007"/>
              <a:ext cx="905006" cy="148145"/>
            </a:xfrm>
            <a:custGeom>
              <a:rect b="b" l="l" r="r" t="t"/>
              <a:pathLst>
                <a:path extrusionOk="0" h="4269" w="26079">
                  <a:moveTo>
                    <a:pt x="11068" y="0"/>
                  </a:moveTo>
                  <a:lnTo>
                    <a:pt x="0" y="4268"/>
                  </a:lnTo>
                  <a:lnTo>
                    <a:pt x="26078" y="4268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3"/>
            <p:cNvSpPr/>
            <p:nvPr/>
          </p:nvSpPr>
          <p:spPr>
            <a:xfrm>
              <a:off x="3490989" y="1586016"/>
              <a:ext cx="136867" cy="151025"/>
            </a:xfrm>
            <a:custGeom>
              <a:rect b="b" l="l" r="r" t="t"/>
              <a:pathLst>
                <a:path extrusionOk="0" h="4352" w="3944">
                  <a:moveTo>
                    <a:pt x="1" y="0"/>
                  </a:moveTo>
                  <a:lnTo>
                    <a:pt x="1" y="4351"/>
                  </a:lnTo>
                  <a:lnTo>
                    <a:pt x="3944" y="4351"/>
                  </a:lnTo>
                  <a:lnTo>
                    <a:pt x="3944" y="0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3"/>
            <p:cNvSpPr/>
            <p:nvPr/>
          </p:nvSpPr>
          <p:spPr>
            <a:xfrm>
              <a:off x="3490989" y="1474100"/>
              <a:ext cx="136867" cy="111950"/>
            </a:xfrm>
            <a:custGeom>
              <a:rect b="b" l="l" r="r" t="t"/>
              <a:pathLst>
                <a:path extrusionOk="0" h="3226" w="3944">
                  <a:moveTo>
                    <a:pt x="1972" y="1"/>
                  </a:moveTo>
                  <a:lnTo>
                    <a:pt x="1" y="3225"/>
                  </a:lnTo>
                  <a:lnTo>
                    <a:pt x="3944" y="322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3"/>
            <p:cNvSpPr/>
            <p:nvPr/>
          </p:nvSpPr>
          <p:spPr>
            <a:xfrm>
              <a:off x="3536623" y="1619955"/>
              <a:ext cx="45634" cy="84639"/>
            </a:xfrm>
            <a:custGeom>
              <a:rect b="b" l="l" r="r" t="t"/>
              <a:pathLst>
                <a:path extrusionOk="0" h="2439" w="1315">
                  <a:moveTo>
                    <a:pt x="664" y="1"/>
                  </a:moveTo>
                  <a:cubicBezTo>
                    <a:pt x="662" y="1"/>
                    <a:pt x="660" y="1"/>
                    <a:pt x="657" y="1"/>
                  </a:cubicBezTo>
                  <a:cubicBezTo>
                    <a:pt x="293" y="1"/>
                    <a:pt x="0" y="293"/>
                    <a:pt x="0" y="654"/>
                  </a:cubicBezTo>
                  <a:lnTo>
                    <a:pt x="0" y="2438"/>
                  </a:lnTo>
                  <a:lnTo>
                    <a:pt x="1315" y="2438"/>
                  </a:lnTo>
                  <a:lnTo>
                    <a:pt x="1315" y="654"/>
                  </a:lnTo>
                  <a:cubicBezTo>
                    <a:pt x="1315" y="295"/>
                    <a:pt x="1022" y="1"/>
                    <a:pt x="664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3"/>
            <p:cNvSpPr/>
            <p:nvPr/>
          </p:nvSpPr>
          <p:spPr>
            <a:xfrm>
              <a:off x="1572288" y="2328441"/>
              <a:ext cx="651886" cy="497877"/>
            </a:xfrm>
            <a:custGeom>
              <a:rect b="b" l="l" r="r" t="t"/>
              <a:pathLst>
                <a:path extrusionOk="0" h="14347" w="18785">
                  <a:moveTo>
                    <a:pt x="0" y="1"/>
                  </a:moveTo>
                  <a:lnTo>
                    <a:pt x="0" y="14347"/>
                  </a:lnTo>
                  <a:lnTo>
                    <a:pt x="18784" y="14347"/>
                  </a:lnTo>
                  <a:lnTo>
                    <a:pt x="18784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3"/>
            <p:cNvSpPr/>
            <p:nvPr/>
          </p:nvSpPr>
          <p:spPr>
            <a:xfrm>
              <a:off x="1564896" y="2479709"/>
              <a:ext cx="666670" cy="37756"/>
            </a:xfrm>
            <a:custGeom>
              <a:rect b="b" l="l" r="r" t="t"/>
              <a:pathLst>
                <a:path extrusionOk="0" h="1088" w="19211">
                  <a:moveTo>
                    <a:pt x="44" y="0"/>
                  </a:moveTo>
                  <a:cubicBezTo>
                    <a:pt x="22" y="0"/>
                    <a:pt x="0" y="18"/>
                    <a:pt x="0" y="44"/>
                  </a:cubicBezTo>
                  <a:lnTo>
                    <a:pt x="0" y="1044"/>
                  </a:lnTo>
                  <a:cubicBezTo>
                    <a:pt x="0" y="1069"/>
                    <a:pt x="22" y="1087"/>
                    <a:pt x="44" y="1087"/>
                  </a:cubicBezTo>
                  <a:lnTo>
                    <a:pt x="19167" y="1087"/>
                  </a:lnTo>
                  <a:cubicBezTo>
                    <a:pt x="19192" y="1087"/>
                    <a:pt x="19211" y="1069"/>
                    <a:pt x="19211" y="1044"/>
                  </a:cubicBezTo>
                  <a:lnTo>
                    <a:pt x="19211" y="44"/>
                  </a:lnTo>
                  <a:cubicBezTo>
                    <a:pt x="19211" y="18"/>
                    <a:pt x="19192" y="0"/>
                    <a:pt x="1916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3"/>
            <p:cNvSpPr/>
            <p:nvPr/>
          </p:nvSpPr>
          <p:spPr>
            <a:xfrm>
              <a:off x="1542721" y="2300367"/>
              <a:ext cx="711020" cy="28109"/>
            </a:xfrm>
            <a:custGeom>
              <a:rect b="b" l="l" r="r" t="t"/>
              <a:pathLst>
                <a:path extrusionOk="0" h="810" w="20489">
                  <a:moveTo>
                    <a:pt x="1708" y="1"/>
                  </a:moveTo>
                  <a:lnTo>
                    <a:pt x="0" y="810"/>
                  </a:lnTo>
                  <a:lnTo>
                    <a:pt x="20489" y="810"/>
                  </a:lnTo>
                  <a:lnTo>
                    <a:pt x="18781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3"/>
            <p:cNvSpPr/>
            <p:nvPr/>
          </p:nvSpPr>
          <p:spPr>
            <a:xfrm>
              <a:off x="1601993" y="2271703"/>
              <a:ext cx="592476" cy="28699"/>
            </a:xfrm>
            <a:custGeom>
              <a:rect b="b" l="l" r="r" t="t"/>
              <a:pathLst>
                <a:path extrusionOk="0" h="827" w="17073">
                  <a:moveTo>
                    <a:pt x="0" y="0"/>
                  </a:moveTo>
                  <a:lnTo>
                    <a:pt x="0" y="827"/>
                  </a:lnTo>
                  <a:lnTo>
                    <a:pt x="17073" y="827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3"/>
            <p:cNvSpPr/>
            <p:nvPr/>
          </p:nvSpPr>
          <p:spPr>
            <a:xfrm>
              <a:off x="1601993" y="2194004"/>
              <a:ext cx="592476" cy="77734"/>
            </a:xfrm>
            <a:custGeom>
              <a:rect b="b" l="l" r="r" t="t"/>
              <a:pathLst>
                <a:path extrusionOk="0" h="2240" w="17073">
                  <a:moveTo>
                    <a:pt x="5550" y="0"/>
                  </a:moveTo>
                  <a:lnTo>
                    <a:pt x="0" y="2239"/>
                  </a:lnTo>
                  <a:lnTo>
                    <a:pt x="17073" y="2239"/>
                  </a:lnTo>
                  <a:lnTo>
                    <a:pt x="11313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3"/>
            <p:cNvSpPr/>
            <p:nvPr/>
          </p:nvSpPr>
          <p:spPr>
            <a:xfrm>
              <a:off x="1955230" y="2194004"/>
              <a:ext cx="118440" cy="77734"/>
            </a:xfrm>
            <a:custGeom>
              <a:rect b="b" l="l" r="r" t="t"/>
              <a:pathLst>
                <a:path extrusionOk="0" h="2240" w="3413">
                  <a:moveTo>
                    <a:pt x="0" y="0"/>
                  </a:moveTo>
                  <a:lnTo>
                    <a:pt x="0" y="0"/>
                  </a:lnTo>
                  <a:cubicBezTo>
                    <a:pt x="538" y="419"/>
                    <a:pt x="1105" y="795"/>
                    <a:pt x="1669" y="1177"/>
                  </a:cubicBezTo>
                  <a:cubicBezTo>
                    <a:pt x="2243" y="1542"/>
                    <a:pt x="2813" y="1914"/>
                    <a:pt x="3413" y="2239"/>
                  </a:cubicBezTo>
                  <a:cubicBezTo>
                    <a:pt x="2875" y="1820"/>
                    <a:pt x="2308" y="1445"/>
                    <a:pt x="1745" y="1062"/>
                  </a:cubicBezTo>
                  <a:cubicBezTo>
                    <a:pt x="1170" y="697"/>
                    <a:pt x="600" y="325"/>
                    <a:pt x="0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3"/>
            <p:cNvSpPr/>
            <p:nvPr/>
          </p:nvSpPr>
          <p:spPr>
            <a:xfrm>
              <a:off x="1722792" y="2194004"/>
              <a:ext cx="114067" cy="77734"/>
            </a:xfrm>
            <a:custGeom>
              <a:rect b="b" l="l" r="r" t="t"/>
              <a:pathLst>
                <a:path extrusionOk="0" h="2240" w="3287">
                  <a:moveTo>
                    <a:pt x="3286" y="0"/>
                  </a:moveTo>
                  <a:cubicBezTo>
                    <a:pt x="2708" y="325"/>
                    <a:pt x="2156" y="697"/>
                    <a:pt x="1607" y="1062"/>
                  </a:cubicBezTo>
                  <a:cubicBezTo>
                    <a:pt x="1062" y="1445"/>
                    <a:pt x="517" y="1820"/>
                    <a:pt x="0" y="2239"/>
                  </a:cubicBezTo>
                  <a:cubicBezTo>
                    <a:pt x="582" y="1914"/>
                    <a:pt x="1130" y="1542"/>
                    <a:pt x="1683" y="1174"/>
                  </a:cubicBezTo>
                  <a:cubicBezTo>
                    <a:pt x="2225" y="795"/>
                    <a:pt x="2770" y="419"/>
                    <a:pt x="3286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3"/>
            <p:cNvSpPr/>
            <p:nvPr/>
          </p:nvSpPr>
          <p:spPr>
            <a:xfrm>
              <a:off x="1923651" y="2193865"/>
              <a:ext cx="52783" cy="77872"/>
            </a:xfrm>
            <a:custGeom>
              <a:rect b="b" l="l" r="r" t="t"/>
              <a:pathLst>
                <a:path extrusionOk="0" h="2244" w="1521">
                  <a:moveTo>
                    <a:pt x="1" y="1"/>
                  </a:moveTo>
                  <a:lnTo>
                    <a:pt x="1" y="1"/>
                  </a:lnTo>
                  <a:cubicBezTo>
                    <a:pt x="210" y="409"/>
                    <a:pt x="459" y="784"/>
                    <a:pt x="705" y="1160"/>
                  </a:cubicBezTo>
                  <a:cubicBezTo>
                    <a:pt x="965" y="1532"/>
                    <a:pt x="1221" y="1904"/>
                    <a:pt x="1521" y="2243"/>
                  </a:cubicBezTo>
                  <a:cubicBezTo>
                    <a:pt x="1315" y="1839"/>
                    <a:pt x="1066" y="1463"/>
                    <a:pt x="817" y="1084"/>
                  </a:cubicBezTo>
                  <a:cubicBezTo>
                    <a:pt x="557" y="716"/>
                    <a:pt x="300" y="344"/>
                    <a:pt x="1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3"/>
            <p:cNvSpPr/>
            <p:nvPr/>
          </p:nvSpPr>
          <p:spPr>
            <a:xfrm>
              <a:off x="1820029" y="2194004"/>
              <a:ext cx="50909" cy="77734"/>
            </a:xfrm>
            <a:custGeom>
              <a:rect b="b" l="l" r="r" t="t"/>
              <a:pathLst>
                <a:path extrusionOk="0" h="2240" w="1467">
                  <a:moveTo>
                    <a:pt x="1466" y="0"/>
                  </a:moveTo>
                  <a:lnTo>
                    <a:pt x="1466" y="0"/>
                  </a:lnTo>
                  <a:cubicBezTo>
                    <a:pt x="1174" y="340"/>
                    <a:pt x="928" y="712"/>
                    <a:pt x="676" y="1084"/>
                  </a:cubicBezTo>
                  <a:cubicBezTo>
                    <a:pt x="437" y="1459"/>
                    <a:pt x="195" y="1835"/>
                    <a:pt x="0" y="2239"/>
                  </a:cubicBezTo>
                  <a:cubicBezTo>
                    <a:pt x="293" y="1896"/>
                    <a:pt x="538" y="1524"/>
                    <a:pt x="787" y="1156"/>
                  </a:cubicBezTo>
                  <a:cubicBezTo>
                    <a:pt x="1026" y="780"/>
                    <a:pt x="1268" y="405"/>
                    <a:pt x="1466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3"/>
            <p:cNvSpPr/>
            <p:nvPr/>
          </p:nvSpPr>
          <p:spPr>
            <a:xfrm>
              <a:off x="1827906" y="2156039"/>
              <a:ext cx="140753" cy="37999"/>
            </a:xfrm>
            <a:custGeom>
              <a:rect b="b" l="l" r="r" t="t"/>
              <a:pathLst>
                <a:path extrusionOk="0" h="1095" w="4056">
                  <a:moveTo>
                    <a:pt x="1" y="0"/>
                  </a:moveTo>
                  <a:lnTo>
                    <a:pt x="1" y="1094"/>
                  </a:lnTo>
                  <a:lnTo>
                    <a:pt x="4056" y="1094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3"/>
            <p:cNvSpPr/>
            <p:nvPr/>
          </p:nvSpPr>
          <p:spPr>
            <a:xfrm>
              <a:off x="1827906" y="2134975"/>
              <a:ext cx="140753" cy="21099"/>
            </a:xfrm>
            <a:custGeom>
              <a:rect b="b" l="l" r="r" t="t"/>
              <a:pathLst>
                <a:path extrusionOk="0" h="608" w="4056">
                  <a:moveTo>
                    <a:pt x="853" y="1"/>
                  </a:moveTo>
                  <a:lnTo>
                    <a:pt x="1" y="607"/>
                  </a:lnTo>
                  <a:lnTo>
                    <a:pt x="4056" y="607"/>
                  </a:lnTo>
                  <a:lnTo>
                    <a:pt x="320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3"/>
            <p:cNvSpPr/>
            <p:nvPr/>
          </p:nvSpPr>
          <p:spPr>
            <a:xfrm>
              <a:off x="1857473" y="2074592"/>
              <a:ext cx="81516" cy="60417"/>
            </a:xfrm>
            <a:custGeom>
              <a:rect b="b" l="l" r="r" t="t"/>
              <a:pathLst>
                <a:path extrusionOk="0" h="1741" w="2349">
                  <a:moveTo>
                    <a:pt x="1" y="0"/>
                  </a:moveTo>
                  <a:lnTo>
                    <a:pt x="1" y="1741"/>
                  </a:lnTo>
                  <a:lnTo>
                    <a:pt x="2348" y="1741"/>
                  </a:lnTo>
                  <a:lnTo>
                    <a:pt x="2348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3"/>
            <p:cNvSpPr/>
            <p:nvPr/>
          </p:nvSpPr>
          <p:spPr>
            <a:xfrm>
              <a:off x="1857473" y="2060295"/>
              <a:ext cx="81516" cy="14332"/>
            </a:xfrm>
            <a:custGeom>
              <a:rect b="b" l="l" r="r" t="t"/>
              <a:pathLst>
                <a:path extrusionOk="0" h="413" w="2349">
                  <a:moveTo>
                    <a:pt x="640" y="0"/>
                  </a:moveTo>
                  <a:lnTo>
                    <a:pt x="1" y="412"/>
                  </a:lnTo>
                  <a:lnTo>
                    <a:pt x="2348" y="412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3"/>
            <p:cNvSpPr/>
            <p:nvPr/>
          </p:nvSpPr>
          <p:spPr>
            <a:xfrm>
              <a:off x="1879682" y="2017680"/>
              <a:ext cx="37097" cy="42649"/>
            </a:xfrm>
            <a:custGeom>
              <a:rect b="b" l="l" r="r" t="t"/>
              <a:pathLst>
                <a:path extrusionOk="0" h="1229" w="1069">
                  <a:moveTo>
                    <a:pt x="0" y="1"/>
                  </a:moveTo>
                  <a:lnTo>
                    <a:pt x="0" y="1228"/>
                  </a:lnTo>
                  <a:lnTo>
                    <a:pt x="1069" y="1228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3"/>
            <p:cNvSpPr/>
            <p:nvPr/>
          </p:nvSpPr>
          <p:spPr>
            <a:xfrm>
              <a:off x="1892453" y="2083962"/>
              <a:ext cx="11695" cy="45044"/>
            </a:xfrm>
            <a:custGeom>
              <a:rect b="b" l="l" r="r" t="t"/>
              <a:pathLst>
                <a:path extrusionOk="0" h="1298" w="337">
                  <a:moveTo>
                    <a:pt x="166" y="1"/>
                  </a:moveTo>
                  <a:cubicBezTo>
                    <a:pt x="73" y="1"/>
                    <a:pt x="0" y="73"/>
                    <a:pt x="0" y="167"/>
                  </a:cubicBezTo>
                  <a:lnTo>
                    <a:pt x="0" y="1297"/>
                  </a:lnTo>
                  <a:lnTo>
                    <a:pt x="336" y="1297"/>
                  </a:lnTo>
                  <a:lnTo>
                    <a:pt x="336" y="167"/>
                  </a:lnTo>
                  <a:cubicBezTo>
                    <a:pt x="336" y="77"/>
                    <a:pt x="260" y="1"/>
                    <a:pt x="166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3"/>
            <p:cNvSpPr/>
            <p:nvPr/>
          </p:nvSpPr>
          <p:spPr>
            <a:xfrm>
              <a:off x="1915877" y="2083962"/>
              <a:ext cx="11695" cy="45044"/>
            </a:xfrm>
            <a:custGeom>
              <a:rect b="b" l="l" r="r" t="t"/>
              <a:pathLst>
                <a:path extrusionOk="0" h="1298" w="337">
                  <a:moveTo>
                    <a:pt x="167" y="1"/>
                  </a:moveTo>
                  <a:cubicBezTo>
                    <a:pt x="73" y="1"/>
                    <a:pt x="1" y="73"/>
                    <a:pt x="1" y="167"/>
                  </a:cubicBezTo>
                  <a:lnTo>
                    <a:pt x="1" y="1297"/>
                  </a:lnTo>
                  <a:lnTo>
                    <a:pt x="336" y="1297"/>
                  </a:lnTo>
                  <a:lnTo>
                    <a:pt x="336" y="167"/>
                  </a:lnTo>
                  <a:cubicBezTo>
                    <a:pt x="336" y="73"/>
                    <a:pt x="261" y="1"/>
                    <a:pt x="167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3"/>
            <p:cNvSpPr/>
            <p:nvPr/>
          </p:nvSpPr>
          <p:spPr>
            <a:xfrm>
              <a:off x="1868890" y="2083962"/>
              <a:ext cx="11799" cy="45044"/>
            </a:xfrm>
            <a:custGeom>
              <a:rect b="b" l="l" r="r" t="t"/>
              <a:pathLst>
                <a:path extrusionOk="0" h="1298" w="340">
                  <a:moveTo>
                    <a:pt x="170" y="1"/>
                  </a:moveTo>
                  <a:cubicBezTo>
                    <a:pt x="76" y="1"/>
                    <a:pt x="1" y="77"/>
                    <a:pt x="1" y="167"/>
                  </a:cubicBezTo>
                  <a:lnTo>
                    <a:pt x="1" y="1297"/>
                  </a:lnTo>
                  <a:lnTo>
                    <a:pt x="340" y="1297"/>
                  </a:lnTo>
                  <a:lnTo>
                    <a:pt x="340" y="167"/>
                  </a:lnTo>
                  <a:cubicBezTo>
                    <a:pt x="340" y="73"/>
                    <a:pt x="264" y="1"/>
                    <a:pt x="170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3"/>
            <p:cNvSpPr/>
            <p:nvPr/>
          </p:nvSpPr>
          <p:spPr>
            <a:xfrm>
              <a:off x="1594359" y="2345376"/>
              <a:ext cx="21828" cy="99145"/>
            </a:xfrm>
            <a:custGeom>
              <a:rect b="b" l="l" r="r" t="t"/>
              <a:pathLst>
                <a:path extrusionOk="0" h="2857" w="629">
                  <a:moveTo>
                    <a:pt x="314" y="0"/>
                  </a:moveTo>
                  <a:cubicBezTo>
                    <a:pt x="141" y="0"/>
                    <a:pt x="0" y="141"/>
                    <a:pt x="0" y="314"/>
                  </a:cubicBezTo>
                  <a:lnTo>
                    <a:pt x="0" y="2857"/>
                  </a:lnTo>
                  <a:lnTo>
                    <a:pt x="628" y="2857"/>
                  </a:lnTo>
                  <a:lnTo>
                    <a:pt x="628" y="314"/>
                  </a:lnTo>
                  <a:cubicBezTo>
                    <a:pt x="628" y="141"/>
                    <a:pt x="487" y="0"/>
                    <a:pt x="31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3"/>
            <p:cNvSpPr/>
            <p:nvPr/>
          </p:nvSpPr>
          <p:spPr>
            <a:xfrm>
              <a:off x="1589465" y="2444348"/>
              <a:ext cx="31336" cy="5830"/>
            </a:xfrm>
            <a:custGeom>
              <a:rect b="b" l="l" r="r" t="t"/>
              <a:pathLst>
                <a:path extrusionOk="0" h="168" w="903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7"/>
                    <a:pt x="36" y="167"/>
                    <a:pt x="83" y="167"/>
                  </a:cubicBezTo>
                  <a:lnTo>
                    <a:pt x="823" y="167"/>
                  </a:lnTo>
                  <a:cubicBezTo>
                    <a:pt x="867" y="167"/>
                    <a:pt x="903" y="127"/>
                    <a:pt x="903" y="84"/>
                  </a:cubicBezTo>
                  <a:cubicBezTo>
                    <a:pt x="903" y="37"/>
                    <a:pt x="867" y="1"/>
                    <a:pt x="823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3"/>
            <p:cNvSpPr/>
            <p:nvPr/>
          </p:nvSpPr>
          <p:spPr>
            <a:xfrm>
              <a:off x="1590576" y="2455765"/>
              <a:ext cx="29254" cy="16831"/>
            </a:xfrm>
            <a:custGeom>
              <a:rect b="b" l="l" r="r" t="t"/>
              <a:pathLst>
                <a:path extrusionOk="0" h="485" w="843">
                  <a:moveTo>
                    <a:pt x="127" y="1"/>
                  </a:moveTo>
                  <a:cubicBezTo>
                    <a:pt x="58" y="1"/>
                    <a:pt x="1" y="55"/>
                    <a:pt x="1" y="127"/>
                  </a:cubicBezTo>
                  <a:lnTo>
                    <a:pt x="1" y="358"/>
                  </a:lnTo>
                  <a:cubicBezTo>
                    <a:pt x="1" y="427"/>
                    <a:pt x="58" y="484"/>
                    <a:pt x="127" y="484"/>
                  </a:cubicBezTo>
                  <a:lnTo>
                    <a:pt x="716" y="484"/>
                  </a:lnTo>
                  <a:cubicBezTo>
                    <a:pt x="788" y="484"/>
                    <a:pt x="842" y="427"/>
                    <a:pt x="842" y="358"/>
                  </a:cubicBezTo>
                  <a:lnTo>
                    <a:pt x="842" y="127"/>
                  </a:lnTo>
                  <a:cubicBezTo>
                    <a:pt x="842" y="55"/>
                    <a:pt x="788" y="1"/>
                    <a:pt x="716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3"/>
            <p:cNvSpPr/>
            <p:nvPr/>
          </p:nvSpPr>
          <p:spPr>
            <a:xfrm>
              <a:off x="2180414" y="2345376"/>
              <a:ext cx="21828" cy="99145"/>
            </a:xfrm>
            <a:custGeom>
              <a:rect b="b" l="l" r="r" t="t"/>
              <a:pathLst>
                <a:path extrusionOk="0" h="2857" w="629">
                  <a:moveTo>
                    <a:pt x="311" y="0"/>
                  </a:moveTo>
                  <a:cubicBezTo>
                    <a:pt x="137" y="0"/>
                    <a:pt x="0" y="141"/>
                    <a:pt x="0" y="314"/>
                  </a:cubicBezTo>
                  <a:lnTo>
                    <a:pt x="0" y="2857"/>
                  </a:lnTo>
                  <a:lnTo>
                    <a:pt x="629" y="2857"/>
                  </a:lnTo>
                  <a:lnTo>
                    <a:pt x="629" y="314"/>
                  </a:lnTo>
                  <a:cubicBezTo>
                    <a:pt x="629" y="141"/>
                    <a:pt x="488" y="0"/>
                    <a:pt x="311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3"/>
            <p:cNvSpPr/>
            <p:nvPr/>
          </p:nvSpPr>
          <p:spPr>
            <a:xfrm>
              <a:off x="2175521" y="2444348"/>
              <a:ext cx="31475" cy="5830"/>
            </a:xfrm>
            <a:custGeom>
              <a:rect b="b" l="l" r="r" t="t"/>
              <a:pathLst>
                <a:path extrusionOk="0" h="168" w="907">
                  <a:moveTo>
                    <a:pt x="84" y="1"/>
                  </a:moveTo>
                  <a:cubicBezTo>
                    <a:pt x="40" y="1"/>
                    <a:pt x="0" y="37"/>
                    <a:pt x="0" y="84"/>
                  </a:cubicBezTo>
                  <a:cubicBezTo>
                    <a:pt x="0" y="127"/>
                    <a:pt x="40" y="167"/>
                    <a:pt x="84" y="167"/>
                  </a:cubicBezTo>
                  <a:lnTo>
                    <a:pt x="824" y="167"/>
                  </a:lnTo>
                  <a:cubicBezTo>
                    <a:pt x="867" y="167"/>
                    <a:pt x="907" y="127"/>
                    <a:pt x="907" y="84"/>
                  </a:cubicBezTo>
                  <a:cubicBezTo>
                    <a:pt x="907" y="37"/>
                    <a:pt x="867" y="1"/>
                    <a:pt x="824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3"/>
            <p:cNvSpPr/>
            <p:nvPr/>
          </p:nvSpPr>
          <p:spPr>
            <a:xfrm>
              <a:off x="2176632" y="2455765"/>
              <a:ext cx="29254" cy="16831"/>
            </a:xfrm>
            <a:custGeom>
              <a:rect b="b" l="l" r="r" t="t"/>
              <a:pathLst>
                <a:path extrusionOk="0" h="485" w="843">
                  <a:moveTo>
                    <a:pt x="127" y="1"/>
                  </a:moveTo>
                  <a:cubicBezTo>
                    <a:pt x="59" y="1"/>
                    <a:pt x="1" y="55"/>
                    <a:pt x="1" y="127"/>
                  </a:cubicBezTo>
                  <a:lnTo>
                    <a:pt x="1" y="358"/>
                  </a:lnTo>
                  <a:cubicBezTo>
                    <a:pt x="1" y="427"/>
                    <a:pt x="59" y="484"/>
                    <a:pt x="127" y="484"/>
                  </a:cubicBezTo>
                  <a:lnTo>
                    <a:pt x="716" y="484"/>
                  </a:lnTo>
                  <a:cubicBezTo>
                    <a:pt x="785" y="484"/>
                    <a:pt x="842" y="427"/>
                    <a:pt x="842" y="358"/>
                  </a:cubicBezTo>
                  <a:lnTo>
                    <a:pt x="842" y="127"/>
                  </a:lnTo>
                  <a:cubicBezTo>
                    <a:pt x="842" y="55"/>
                    <a:pt x="785" y="1"/>
                    <a:pt x="716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3"/>
            <p:cNvSpPr/>
            <p:nvPr/>
          </p:nvSpPr>
          <p:spPr>
            <a:xfrm>
              <a:off x="1647835" y="2345376"/>
              <a:ext cx="45044" cy="99006"/>
            </a:xfrm>
            <a:custGeom>
              <a:rect b="b" l="l" r="r" t="t"/>
              <a:pathLst>
                <a:path extrusionOk="0" h="2853" w="1298">
                  <a:moveTo>
                    <a:pt x="654" y="0"/>
                  </a:moveTo>
                  <a:cubicBezTo>
                    <a:pt x="652" y="0"/>
                    <a:pt x="649" y="0"/>
                    <a:pt x="647" y="0"/>
                  </a:cubicBezTo>
                  <a:cubicBezTo>
                    <a:pt x="290" y="0"/>
                    <a:pt x="1" y="289"/>
                    <a:pt x="1" y="647"/>
                  </a:cubicBezTo>
                  <a:lnTo>
                    <a:pt x="1" y="2853"/>
                  </a:lnTo>
                  <a:lnTo>
                    <a:pt x="1297" y="2853"/>
                  </a:lnTo>
                  <a:lnTo>
                    <a:pt x="1297" y="647"/>
                  </a:lnTo>
                  <a:cubicBezTo>
                    <a:pt x="1297" y="291"/>
                    <a:pt x="1008" y="0"/>
                    <a:pt x="65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3"/>
            <p:cNvSpPr/>
            <p:nvPr/>
          </p:nvSpPr>
          <p:spPr>
            <a:xfrm>
              <a:off x="1643705" y="2444348"/>
              <a:ext cx="53164" cy="5448"/>
            </a:xfrm>
            <a:custGeom>
              <a:rect b="b" l="l" r="r" t="t"/>
              <a:pathLst>
                <a:path extrusionOk="0" h="157" w="1532">
                  <a:moveTo>
                    <a:pt x="80" y="1"/>
                  </a:moveTo>
                  <a:cubicBezTo>
                    <a:pt x="37" y="1"/>
                    <a:pt x="1" y="37"/>
                    <a:pt x="1" y="80"/>
                  </a:cubicBezTo>
                  <a:cubicBezTo>
                    <a:pt x="1" y="124"/>
                    <a:pt x="37" y="156"/>
                    <a:pt x="80" y="156"/>
                  </a:cubicBezTo>
                  <a:lnTo>
                    <a:pt x="1456" y="156"/>
                  </a:lnTo>
                  <a:cubicBezTo>
                    <a:pt x="1496" y="156"/>
                    <a:pt x="1532" y="124"/>
                    <a:pt x="1532" y="80"/>
                  </a:cubicBezTo>
                  <a:cubicBezTo>
                    <a:pt x="1532" y="37"/>
                    <a:pt x="1496" y="1"/>
                    <a:pt x="1456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3"/>
            <p:cNvSpPr/>
            <p:nvPr/>
          </p:nvSpPr>
          <p:spPr>
            <a:xfrm>
              <a:off x="1644087" y="2455765"/>
              <a:ext cx="52401" cy="16831"/>
            </a:xfrm>
            <a:custGeom>
              <a:rect b="b" l="l" r="r" t="t"/>
              <a:pathLst>
                <a:path extrusionOk="0" h="485" w="1510">
                  <a:moveTo>
                    <a:pt x="91" y="1"/>
                  </a:moveTo>
                  <a:cubicBezTo>
                    <a:pt x="40" y="1"/>
                    <a:pt x="1" y="40"/>
                    <a:pt x="1" y="87"/>
                  </a:cubicBezTo>
                  <a:lnTo>
                    <a:pt x="1" y="394"/>
                  </a:lnTo>
                  <a:cubicBezTo>
                    <a:pt x="1" y="445"/>
                    <a:pt x="40" y="484"/>
                    <a:pt x="91" y="484"/>
                  </a:cubicBezTo>
                  <a:lnTo>
                    <a:pt x="1420" y="484"/>
                  </a:lnTo>
                  <a:cubicBezTo>
                    <a:pt x="1470" y="484"/>
                    <a:pt x="1510" y="445"/>
                    <a:pt x="1510" y="394"/>
                  </a:cubicBezTo>
                  <a:lnTo>
                    <a:pt x="1510" y="87"/>
                  </a:lnTo>
                  <a:cubicBezTo>
                    <a:pt x="1510" y="40"/>
                    <a:pt x="1470" y="1"/>
                    <a:pt x="1420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3"/>
            <p:cNvSpPr/>
            <p:nvPr/>
          </p:nvSpPr>
          <p:spPr>
            <a:xfrm>
              <a:off x="1713006" y="2345376"/>
              <a:ext cx="44905" cy="99006"/>
            </a:xfrm>
            <a:custGeom>
              <a:rect b="b" l="l" r="r" t="t"/>
              <a:pathLst>
                <a:path extrusionOk="0" h="2853" w="1294">
                  <a:moveTo>
                    <a:pt x="647" y="0"/>
                  </a:moveTo>
                  <a:cubicBezTo>
                    <a:pt x="289" y="0"/>
                    <a:pt x="1" y="289"/>
                    <a:pt x="1" y="647"/>
                  </a:cubicBezTo>
                  <a:lnTo>
                    <a:pt x="1" y="2853"/>
                  </a:lnTo>
                  <a:lnTo>
                    <a:pt x="1293" y="2853"/>
                  </a:lnTo>
                  <a:lnTo>
                    <a:pt x="1293" y="647"/>
                  </a:lnTo>
                  <a:cubicBezTo>
                    <a:pt x="1293" y="289"/>
                    <a:pt x="1004" y="0"/>
                    <a:pt x="64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3"/>
            <p:cNvSpPr/>
            <p:nvPr/>
          </p:nvSpPr>
          <p:spPr>
            <a:xfrm>
              <a:off x="1708877" y="2444348"/>
              <a:ext cx="53164" cy="5448"/>
            </a:xfrm>
            <a:custGeom>
              <a:rect b="b" l="l" r="r" t="t"/>
              <a:pathLst>
                <a:path extrusionOk="0" h="157" w="1532">
                  <a:moveTo>
                    <a:pt x="80" y="1"/>
                  </a:moveTo>
                  <a:cubicBezTo>
                    <a:pt x="37" y="1"/>
                    <a:pt x="0" y="37"/>
                    <a:pt x="0" y="80"/>
                  </a:cubicBezTo>
                  <a:cubicBezTo>
                    <a:pt x="0" y="124"/>
                    <a:pt x="37" y="156"/>
                    <a:pt x="80" y="156"/>
                  </a:cubicBezTo>
                  <a:lnTo>
                    <a:pt x="1452" y="156"/>
                  </a:lnTo>
                  <a:cubicBezTo>
                    <a:pt x="1495" y="156"/>
                    <a:pt x="1531" y="124"/>
                    <a:pt x="1531" y="80"/>
                  </a:cubicBezTo>
                  <a:cubicBezTo>
                    <a:pt x="1531" y="37"/>
                    <a:pt x="1495" y="1"/>
                    <a:pt x="1452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3"/>
            <p:cNvSpPr/>
            <p:nvPr/>
          </p:nvSpPr>
          <p:spPr>
            <a:xfrm>
              <a:off x="1709258" y="2455765"/>
              <a:ext cx="52401" cy="16831"/>
            </a:xfrm>
            <a:custGeom>
              <a:rect b="b" l="l" r="r" t="t"/>
              <a:pathLst>
                <a:path extrusionOk="0" h="485" w="1510">
                  <a:moveTo>
                    <a:pt x="90" y="1"/>
                  </a:moveTo>
                  <a:cubicBezTo>
                    <a:pt x="40" y="1"/>
                    <a:pt x="0" y="40"/>
                    <a:pt x="0" y="87"/>
                  </a:cubicBezTo>
                  <a:lnTo>
                    <a:pt x="0" y="394"/>
                  </a:lnTo>
                  <a:cubicBezTo>
                    <a:pt x="0" y="445"/>
                    <a:pt x="40" y="484"/>
                    <a:pt x="90" y="484"/>
                  </a:cubicBezTo>
                  <a:lnTo>
                    <a:pt x="1419" y="484"/>
                  </a:lnTo>
                  <a:cubicBezTo>
                    <a:pt x="1470" y="484"/>
                    <a:pt x="1510" y="445"/>
                    <a:pt x="1510" y="394"/>
                  </a:cubicBezTo>
                  <a:lnTo>
                    <a:pt x="1510" y="87"/>
                  </a:lnTo>
                  <a:cubicBezTo>
                    <a:pt x="1510" y="40"/>
                    <a:pt x="1470" y="1"/>
                    <a:pt x="1419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3"/>
            <p:cNvSpPr/>
            <p:nvPr/>
          </p:nvSpPr>
          <p:spPr>
            <a:xfrm>
              <a:off x="1778039" y="2345376"/>
              <a:ext cx="45009" cy="99006"/>
            </a:xfrm>
            <a:custGeom>
              <a:rect b="b" l="l" r="r" t="t"/>
              <a:pathLst>
                <a:path extrusionOk="0" h="2853" w="1297">
                  <a:moveTo>
                    <a:pt x="644" y="0"/>
                  </a:moveTo>
                  <a:cubicBezTo>
                    <a:pt x="286" y="0"/>
                    <a:pt x="1" y="291"/>
                    <a:pt x="1" y="647"/>
                  </a:cubicBezTo>
                  <a:lnTo>
                    <a:pt x="1" y="2853"/>
                  </a:lnTo>
                  <a:lnTo>
                    <a:pt x="1297" y="2853"/>
                  </a:lnTo>
                  <a:lnTo>
                    <a:pt x="1297" y="647"/>
                  </a:lnTo>
                  <a:cubicBezTo>
                    <a:pt x="1297" y="291"/>
                    <a:pt x="1012" y="0"/>
                    <a:pt x="657" y="0"/>
                  </a:cubicBezTo>
                  <a:cubicBezTo>
                    <a:pt x="655" y="0"/>
                    <a:pt x="653" y="0"/>
                    <a:pt x="651" y="0"/>
                  </a:cubicBezTo>
                  <a:cubicBezTo>
                    <a:pt x="648" y="0"/>
                    <a:pt x="646" y="0"/>
                    <a:pt x="64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3"/>
            <p:cNvSpPr/>
            <p:nvPr/>
          </p:nvSpPr>
          <p:spPr>
            <a:xfrm>
              <a:off x="1774048" y="2444348"/>
              <a:ext cx="53164" cy="5448"/>
            </a:xfrm>
            <a:custGeom>
              <a:rect b="b" l="l" r="r" t="t"/>
              <a:pathLst>
                <a:path extrusionOk="0" h="157" w="1532">
                  <a:moveTo>
                    <a:pt x="76" y="1"/>
                  </a:moveTo>
                  <a:cubicBezTo>
                    <a:pt x="33" y="1"/>
                    <a:pt x="0" y="37"/>
                    <a:pt x="0" y="80"/>
                  </a:cubicBezTo>
                  <a:cubicBezTo>
                    <a:pt x="0" y="124"/>
                    <a:pt x="33" y="156"/>
                    <a:pt x="76" y="156"/>
                  </a:cubicBezTo>
                  <a:lnTo>
                    <a:pt x="1452" y="156"/>
                  </a:lnTo>
                  <a:cubicBezTo>
                    <a:pt x="1495" y="156"/>
                    <a:pt x="1531" y="124"/>
                    <a:pt x="1531" y="80"/>
                  </a:cubicBezTo>
                  <a:cubicBezTo>
                    <a:pt x="1531" y="37"/>
                    <a:pt x="1495" y="1"/>
                    <a:pt x="1452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3"/>
            <p:cNvSpPr/>
            <p:nvPr/>
          </p:nvSpPr>
          <p:spPr>
            <a:xfrm>
              <a:off x="1774395" y="2455765"/>
              <a:ext cx="52435" cy="16831"/>
            </a:xfrm>
            <a:custGeom>
              <a:rect b="b" l="l" r="r" t="t"/>
              <a:pathLst>
                <a:path extrusionOk="0" h="485" w="1511">
                  <a:moveTo>
                    <a:pt x="88" y="1"/>
                  </a:moveTo>
                  <a:cubicBezTo>
                    <a:pt x="41" y="1"/>
                    <a:pt x="1" y="40"/>
                    <a:pt x="1" y="87"/>
                  </a:cubicBezTo>
                  <a:lnTo>
                    <a:pt x="1" y="394"/>
                  </a:lnTo>
                  <a:cubicBezTo>
                    <a:pt x="1" y="445"/>
                    <a:pt x="41" y="484"/>
                    <a:pt x="88" y="484"/>
                  </a:cubicBezTo>
                  <a:lnTo>
                    <a:pt x="1420" y="484"/>
                  </a:lnTo>
                  <a:cubicBezTo>
                    <a:pt x="1471" y="484"/>
                    <a:pt x="1510" y="445"/>
                    <a:pt x="1510" y="394"/>
                  </a:cubicBezTo>
                  <a:lnTo>
                    <a:pt x="1510" y="87"/>
                  </a:lnTo>
                  <a:cubicBezTo>
                    <a:pt x="1510" y="40"/>
                    <a:pt x="1471" y="1"/>
                    <a:pt x="1420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3"/>
            <p:cNvSpPr/>
            <p:nvPr/>
          </p:nvSpPr>
          <p:spPr>
            <a:xfrm>
              <a:off x="1843210" y="2345376"/>
              <a:ext cx="45009" cy="99006"/>
            </a:xfrm>
            <a:custGeom>
              <a:rect b="b" l="l" r="r" t="t"/>
              <a:pathLst>
                <a:path extrusionOk="0" h="2853" w="1297">
                  <a:moveTo>
                    <a:pt x="640" y="0"/>
                  </a:moveTo>
                  <a:cubicBezTo>
                    <a:pt x="286" y="0"/>
                    <a:pt x="0" y="291"/>
                    <a:pt x="0" y="647"/>
                  </a:cubicBezTo>
                  <a:lnTo>
                    <a:pt x="0" y="2853"/>
                  </a:lnTo>
                  <a:lnTo>
                    <a:pt x="1297" y="2853"/>
                  </a:lnTo>
                  <a:lnTo>
                    <a:pt x="1297" y="647"/>
                  </a:lnTo>
                  <a:cubicBezTo>
                    <a:pt x="1297" y="291"/>
                    <a:pt x="1008" y="0"/>
                    <a:pt x="653" y="0"/>
                  </a:cubicBezTo>
                  <a:cubicBezTo>
                    <a:pt x="651" y="0"/>
                    <a:pt x="649" y="0"/>
                    <a:pt x="647" y="0"/>
                  </a:cubicBezTo>
                  <a:cubicBezTo>
                    <a:pt x="644" y="0"/>
                    <a:pt x="642" y="0"/>
                    <a:pt x="640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3"/>
            <p:cNvSpPr/>
            <p:nvPr/>
          </p:nvSpPr>
          <p:spPr>
            <a:xfrm>
              <a:off x="1839081" y="2444348"/>
              <a:ext cx="53164" cy="5448"/>
            </a:xfrm>
            <a:custGeom>
              <a:rect b="b" l="l" r="r" t="t"/>
              <a:pathLst>
                <a:path extrusionOk="0" h="157" w="1532">
                  <a:moveTo>
                    <a:pt x="80" y="1"/>
                  </a:moveTo>
                  <a:cubicBezTo>
                    <a:pt x="36" y="1"/>
                    <a:pt x="0" y="37"/>
                    <a:pt x="0" y="80"/>
                  </a:cubicBezTo>
                  <a:cubicBezTo>
                    <a:pt x="0" y="124"/>
                    <a:pt x="36" y="156"/>
                    <a:pt x="80" y="156"/>
                  </a:cubicBezTo>
                  <a:lnTo>
                    <a:pt x="1455" y="156"/>
                  </a:lnTo>
                  <a:cubicBezTo>
                    <a:pt x="1499" y="156"/>
                    <a:pt x="1531" y="124"/>
                    <a:pt x="1531" y="80"/>
                  </a:cubicBezTo>
                  <a:cubicBezTo>
                    <a:pt x="1531" y="37"/>
                    <a:pt x="1499" y="1"/>
                    <a:pt x="1455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3"/>
            <p:cNvSpPr/>
            <p:nvPr/>
          </p:nvSpPr>
          <p:spPr>
            <a:xfrm>
              <a:off x="1839428" y="2455765"/>
              <a:ext cx="52435" cy="16831"/>
            </a:xfrm>
            <a:custGeom>
              <a:rect b="b" l="l" r="r" t="t"/>
              <a:pathLst>
                <a:path extrusionOk="0" h="485" w="1511">
                  <a:moveTo>
                    <a:pt x="91" y="1"/>
                  </a:moveTo>
                  <a:cubicBezTo>
                    <a:pt x="41" y="1"/>
                    <a:pt x="1" y="40"/>
                    <a:pt x="1" y="87"/>
                  </a:cubicBezTo>
                  <a:lnTo>
                    <a:pt x="1" y="394"/>
                  </a:lnTo>
                  <a:cubicBezTo>
                    <a:pt x="1" y="445"/>
                    <a:pt x="41" y="484"/>
                    <a:pt x="91" y="484"/>
                  </a:cubicBezTo>
                  <a:lnTo>
                    <a:pt x="1420" y="484"/>
                  </a:lnTo>
                  <a:cubicBezTo>
                    <a:pt x="1471" y="484"/>
                    <a:pt x="1510" y="445"/>
                    <a:pt x="1510" y="394"/>
                  </a:cubicBezTo>
                  <a:lnTo>
                    <a:pt x="1510" y="87"/>
                  </a:lnTo>
                  <a:cubicBezTo>
                    <a:pt x="1510" y="40"/>
                    <a:pt x="1471" y="1"/>
                    <a:pt x="1420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3"/>
            <p:cNvSpPr/>
            <p:nvPr/>
          </p:nvSpPr>
          <p:spPr>
            <a:xfrm>
              <a:off x="1908243" y="2345376"/>
              <a:ext cx="45009" cy="99006"/>
            </a:xfrm>
            <a:custGeom>
              <a:rect b="b" l="l" r="r" t="t"/>
              <a:pathLst>
                <a:path extrusionOk="0" h="2853" w="1297">
                  <a:moveTo>
                    <a:pt x="644" y="0"/>
                  </a:moveTo>
                  <a:cubicBezTo>
                    <a:pt x="289" y="0"/>
                    <a:pt x="0" y="291"/>
                    <a:pt x="0" y="647"/>
                  </a:cubicBezTo>
                  <a:lnTo>
                    <a:pt x="0" y="2853"/>
                  </a:lnTo>
                  <a:lnTo>
                    <a:pt x="1297" y="2853"/>
                  </a:lnTo>
                  <a:lnTo>
                    <a:pt x="1297" y="647"/>
                  </a:lnTo>
                  <a:cubicBezTo>
                    <a:pt x="1297" y="291"/>
                    <a:pt x="1011" y="0"/>
                    <a:pt x="657" y="0"/>
                  </a:cubicBezTo>
                  <a:cubicBezTo>
                    <a:pt x="655" y="0"/>
                    <a:pt x="653" y="0"/>
                    <a:pt x="650" y="0"/>
                  </a:cubicBezTo>
                  <a:cubicBezTo>
                    <a:pt x="648" y="0"/>
                    <a:pt x="646" y="0"/>
                    <a:pt x="64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3"/>
            <p:cNvSpPr/>
            <p:nvPr/>
          </p:nvSpPr>
          <p:spPr>
            <a:xfrm>
              <a:off x="1904217" y="2444348"/>
              <a:ext cx="53164" cy="5448"/>
            </a:xfrm>
            <a:custGeom>
              <a:rect b="b" l="l" r="r" t="t"/>
              <a:pathLst>
                <a:path extrusionOk="0" h="157" w="1532">
                  <a:moveTo>
                    <a:pt x="77" y="1"/>
                  </a:moveTo>
                  <a:cubicBezTo>
                    <a:pt x="37" y="1"/>
                    <a:pt x="1" y="37"/>
                    <a:pt x="1" y="80"/>
                  </a:cubicBezTo>
                  <a:cubicBezTo>
                    <a:pt x="1" y="124"/>
                    <a:pt x="33" y="156"/>
                    <a:pt x="77" y="156"/>
                  </a:cubicBezTo>
                  <a:lnTo>
                    <a:pt x="1452" y="156"/>
                  </a:lnTo>
                  <a:cubicBezTo>
                    <a:pt x="1496" y="156"/>
                    <a:pt x="1532" y="124"/>
                    <a:pt x="1532" y="80"/>
                  </a:cubicBezTo>
                  <a:cubicBezTo>
                    <a:pt x="1532" y="37"/>
                    <a:pt x="1496" y="1"/>
                    <a:pt x="1452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3"/>
            <p:cNvSpPr/>
            <p:nvPr/>
          </p:nvSpPr>
          <p:spPr>
            <a:xfrm>
              <a:off x="1904599" y="2455765"/>
              <a:ext cx="52401" cy="16831"/>
            </a:xfrm>
            <a:custGeom>
              <a:rect b="b" l="l" r="r" t="t"/>
              <a:pathLst>
                <a:path extrusionOk="0" h="485" w="1510">
                  <a:moveTo>
                    <a:pt x="91" y="1"/>
                  </a:moveTo>
                  <a:cubicBezTo>
                    <a:pt x="40" y="1"/>
                    <a:pt x="1" y="40"/>
                    <a:pt x="1" y="87"/>
                  </a:cubicBezTo>
                  <a:lnTo>
                    <a:pt x="1" y="394"/>
                  </a:lnTo>
                  <a:cubicBezTo>
                    <a:pt x="1" y="445"/>
                    <a:pt x="40" y="484"/>
                    <a:pt x="91" y="484"/>
                  </a:cubicBezTo>
                  <a:lnTo>
                    <a:pt x="1420" y="484"/>
                  </a:lnTo>
                  <a:cubicBezTo>
                    <a:pt x="1470" y="484"/>
                    <a:pt x="1510" y="445"/>
                    <a:pt x="1510" y="394"/>
                  </a:cubicBezTo>
                  <a:lnTo>
                    <a:pt x="1510" y="87"/>
                  </a:lnTo>
                  <a:cubicBezTo>
                    <a:pt x="1510" y="40"/>
                    <a:pt x="1470" y="1"/>
                    <a:pt x="1420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3"/>
            <p:cNvSpPr/>
            <p:nvPr/>
          </p:nvSpPr>
          <p:spPr>
            <a:xfrm>
              <a:off x="1973414" y="2345376"/>
              <a:ext cx="45009" cy="99006"/>
            </a:xfrm>
            <a:custGeom>
              <a:rect b="b" l="l" r="r" t="t"/>
              <a:pathLst>
                <a:path extrusionOk="0" h="2853" w="1297">
                  <a:moveTo>
                    <a:pt x="650" y="0"/>
                  </a:moveTo>
                  <a:cubicBezTo>
                    <a:pt x="289" y="0"/>
                    <a:pt x="0" y="289"/>
                    <a:pt x="0" y="647"/>
                  </a:cubicBezTo>
                  <a:lnTo>
                    <a:pt x="0" y="2853"/>
                  </a:lnTo>
                  <a:lnTo>
                    <a:pt x="1296" y="2853"/>
                  </a:lnTo>
                  <a:lnTo>
                    <a:pt x="1296" y="647"/>
                  </a:lnTo>
                  <a:cubicBezTo>
                    <a:pt x="1296" y="289"/>
                    <a:pt x="1007" y="0"/>
                    <a:pt x="650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3"/>
            <p:cNvSpPr/>
            <p:nvPr/>
          </p:nvSpPr>
          <p:spPr>
            <a:xfrm>
              <a:off x="1969250" y="2444348"/>
              <a:ext cx="53303" cy="5448"/>
            </a:xfrm>
            <a:custGeom>
              <a:rect b="b" l="l" r="r" t="t"/>
              <a:pathLst>
                <a:path extrusionOk="0" h="157" w="1536">
                  <a:moveTo>
                    <a:pt x="80" y="1"/>
                  </a:moveTo>
                  <a:cubicBezTo>
                    <a:pt x="37" y="1"/>
                    <a:pt x="1" y="37"/>
                    <a:pt x="4" y="80"/>
                  </a:cubicBezTo>
                  <a:cubicBezTo>
                    <a:pt x="4" y="124"/>
                    <a:pt x="37" y="156"/>
                    <a:pt x="80" y="156"/>
                  </a:cubicBezTo>
                  <a:lnTo>
                    <a:pt x="1456" y="156"/>
                  </a:lnTo>
                  <a:cubicBezTo>
                    <a:pt x="1499" y="156"/>
                    <a:pt x="1536" y="124"/>
                    <a:pt x="1536" y="80"/>
                  </a:cubicBezTo>
                  <a:cubicBezTo>
                    <a:pt x="1536" y="37"/>
                    <a:pt x="1499" y="1"/>
                    <a:pt x="1456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3"/>
            <p:cNvSpPr/>
            <p:nvPr/>
          </p:nvSpPr>
          <p:spPr>
            <a:xfrm>
              <a:off x="1969631" y="2455765"/>
              <a:ext cx="52435" cy="16831"/>
            </a:xfrm>
            <a:custGeom>
              <a:rect b="b" l="l" r="r" t="t"/>
              <a:pathLst>
                <a:path extrusionOk="0" h="485" w="1511">
                  <a:moveTo>
                    <a:pt x="91" y="1"/>
                  </a:moveTo>
                  <a:cubicBezTo>
                    <a:pt x="44" y="1"/>
                    <a:pt x="1" y="40"/>
                    <a:pt x="1" y="87"/>
                  </a:cubicBezTo>
                  <a:lnTo>
                    <a:pt x="1" y="394"/>
                  </a:lnTo>
                  <a:cubicBezTo>
                    <a:pt x="1" y="445"/>
                    <a:pt x="44" y="484"/>
                    <a:pt x="91" y="484"/>
                  </a:cubicBezTo>
                  <a:lnTo>
                    <a:pt x="1423" y="484"/>
                  </a:lnTo>
                  <a:cubicBezTo>
                    <a:pt x="1470" y="484"/>
                    <a:pt x="1510" y="445"/>
                    <a:pt x="1510" y="394"/>
                  </a:cubicBezTo>
                  <a:lnTo>
                    <a:pt x="1510" y="87"/>
                  </a:lnTo>
                  <a:cubicBezTo>
                    <a:pt x="1510" y="40"/>
                    <a:pt x="1470" y="1"/>
                    <a:pt x="1423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3"/>
            <p:cNvSpPr/>
            <p:nvPr/>
          </p:nvSpPr>
          <p:spPr>
            <a:xfrm>
              <a:off x="2038551" y="2345376"/>
              <a:ext cx="45044" cy="99006"/>
            </a:xfrm>
            <a:custGeom>
              <a:rect b="b" l="l" r="r" t="t"/>
              <a:pathLst>
                <a:path extrusionOk="0" h="2853" w="1298">
                  <a:moveTo>
                    <a:pt x="647" y="0"/>
                  </a:moveTo>
                  <a:cubicBezTo>
                    <a:pt x="290" y="0"/>
                    <a:pt x="1" y="289"/>
                    <a:pt x="1" y="647"/>
                  </a:cubicBezTo>
                  <a:lnTo>
                    <a:pt x="1" y="2853"/>
                  </a:lnTo>
                  <a:lnTo>
                    <a:pt x="1297" y="2853"/>
                  </a:lnTo>
                  <a:lnTo>
                    <a:pt x="1297" y="647"/>
                  </a:lnTo>
                  <a:cubicBezTo>
                    <a:pt x="1297" y="289"/>
                    <a:pt x="1005" y="0"/>
                    <a:pt x="64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3"/>
            <p:cNvSpPr/>
            <p:nvPr/>
          </p:nvSpPr>
          <p:spPr>
            <a:xfrm>
              <a:off x="2034421" y="2444348"/>
              <a:ext cx="53303" cy="5448"/>
            </a:xfrm>
            <a:custGeom>
              <a:rect b="b" l="l" r="r" t="t"/>
              <a:pathLst>
                <a:path extrusionOk="0" h="157" w="1536">
                  <a:moveTo>
                    <a:pt x="80" y="1"/>
                  </a:moveTo>
                  <a:cubicBezTo>
                    <a:pt x="37" y="1"/>
                    <a:pt x="1" y="37"/>
                    <a:pt x="1" y="80"/>
                  </a:cubicBezTo>
                  <a:cubicBezTo>
                    <a:pt x="1" y="124"/>
                    <a:pt x="37" y="156"/>
                    <a:pt x="80" y="156"/>
                  </a:cubicBezTo>
                  <a:lnTo>
                    <a:pt x="1456" y="156"/>
                  </a:lnTo>
                  <a:cubicBezTo>
                    <a:pt x="1499" y="156"/>
                    <a:pt x="1535" y="124"/>
                    <a:pt x="1535" y="80"/>
                  </a:cubicBezTo>
                  <a:cubicBezTo>
                    <a:pt x="1535" y="37"/>
                    <a:pt x="1499" y="1"/>
                    <a:pt x="1456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3"/>
            <p:cNvSpPr/>
            <p:nvPr/>
          </p:nvSpPr>
          <p:spPr>
            <a:xfrm>
              <a:off x="2034803" y="2455765"/>
              <a:ext cx="52401" cy="16831"/>
            </a:xfrm>
            <a:custGeom>
              <a:rect b="b" l="l" r="r" t="t"/>
              <a:pathLst>
                <a:path extrusionOk="0" h="485" w="1510">
                  <a:moveTo>
                    <a:pt x="91" y="1"/>
                  </a:moveTo>
                  <a:cubicBezTo>
                    <a:pt x="40" y="1"/>
                    <a:pt x="0" y="40"/>
                    <a:pt x="0" y="87"/>
                  </a:cubicBezTo>
                  <a:lnTo>
                    <a:pt x="0" y="394"/>
                  </a:lnTo>
                  <a:cubicBezTo>
                    <a:pt x="0" y="445"/>
                    <a:pt x="40" y="484"/>
                    <a:pt x="91" y="484"/>
                  </a:cubicBezTo>
                  <a:lnTo>
                    <a:pt x="1419" y="484"/>
                  </a:lnTo>
                  <a:cubicBezTo>
                    <a:pt x="1470" y="484"/>
                    <a:pt x="1510" y="445"/>
                    <a:pt x="1510" y="394"/>
                  </a:cubicBezTo>
                  <a:lnTo>
                    <a:pt x="1510" y="87"/>
                  </a:lnTo>
                  <a:cubicBezTo>
                    <a:pt x="1510" y="40"/>
                    <a:pt x="1470" y="1"/>
                    <a:pt x="1419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3"/>
            <p:cNvSpPr/>
            <p:nvPr/>
          </p:nvSpPr>
          <p:spPr>
            <a:xfrm>
              <a:off x="2103583" y="2345376"/>
              <a:ext cx="45044" cy="99006"/>
            </a:xfrm>
            <a:custGeom>
              <a:rect b="b" l="l" r="r" t="t"/>
              <a:pathLst>
                <a:path extrusionOk="0" h="2853" w="1298">
                  <a:moveTo>
                    <a:pt x="657" y="0"/>
                  </a:moveTo>
                  <a:cubicBezTo>
                    <a:pt x="655" y="0"/>
                    <a:pt x="653" y="0"/>
                    <a:pt x="651" y="0"/>
                  </a:cubicBezTo>
                  <a:cubicBezTo>
                    <a:pt x="293" y="0"/>
                    <a:pt x="1" y="289"/>
                    <a:pt x="1" y="647"/>
                  </a:cubicBezTo>
                  <a:lnTo>
                    <a:pt x="1" y="2853"/>
                  </a:lnTo>
                  <a:lnTo>
                    <a:pt x="1297" y="2853"/>
                  </a:lnTo>
                  <a:lnTo>
                    <a:pt x="1297" y="647"/>
                  </a:lnTo>
                  <a:cubicBezTo>
                    <a:pt x="1297" y="291"/>
                    <a:pt x="1012" y="0"/>
                    <a:pt x="65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3"/>
            <p:cNvSpPr/>
            <p:nvPr/>
          </p:nvSpPr>
          <p:spPr>
            <a:xfrm>
              <a:off x="2099592" y="2444348"/>
              <a:ext cx="53164" cy="5448"/>
            </a:xfrm>
            <a:custGeom>
              <a:rect b="b" l="l" r="r" t="t"/>
              <a:pathLst>
                <a:path extrusionOk="0" h="157" w="1532">
                  <a:moveTo>
                    <a:pt x="76" y="1"/>
                  </a:moveTo>
                  <a:cubicBezTo>
                    <a:pt x="33" y="1"/>
                    <a:pt x="0" y="37"/>
                    <a:pt x="0" y="80"/>
                  </a:cubicBezTo>
                  <a:cubicBezTo>
                    <a:pt x="0" y="124"/>
                    <a:pt x="33" y="156"/>
                    <a:pt x="76" y="156"/>
                  </a:cubicBezTo>
                  <a:lnTo>
                    <a:pt x="1452" y="156"/>
                  </a:lnTo>
                  <a:cubicBezTo>
                    <a:pt x="1495" y="156"/>
                    <a:pt x="1531" y="124"/>
                    <a:pt x="1531" y="80"/>
                  </a:cubicBezTo>
                  <a:cubicBezTo>
                    <a:pt x="1531" y="37"/>
                    <a:pt x="1495" y="1"/>
                    <a:pt x="1452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3"/>
            <p:cNvSpPr/>
            <p:nvPr/>
          </p:nvSpPr>
          <p:spPr>
            <a:xfrm>
              <a:off x="2099974" y="2455765"/>
              <a:ext cx="52401" cy="16831"/>
            </a:xfrm>
            <a:custGeom>
              <a:rect b="b" l="l" r="r" t="t"/>
              <a:pathLst>
                <a:path extrusionOk="0" h="485" w="1510">
                  <a:moveTo>
                    <a:pt x="90" y="1"/>
                  </a:moveTo>
                  <a:cubicBezTo>
                    <a:pt x="40" y="1"/>
                    <a:pt x="0" y="40"/>
                    <a:pt x="0" y="87"/>
                  </a:cubicBezTo>
                  <a:lnTo>
                    <a:pt x="0" y="394"/>
                  </a:lnTo>
                  <a:cubicBezTo>
                    <a:pt x="0" y="445"/>
                    <a:pt x="40" y="484"/>
                    <a:pt x="90" y="484"/>
                  </a:cubicBezTo>
                  <a:lnTo>
                    <a:pt x="1419" y="484"/>
                  </a:lnTo>
                  <a:cubicBezTo>
                    <a:pt x="1470" y="484"/>
                    <a:pt x="1509" y="445"/>
                    <a:pt x="1509" y="394"/>
                  </a:cubicBezTo>
                  <a:lnTo>
                    <a:pt x="1509" y="87"/>
                  </a:lnTo>
                  <a:cubicBezTo>
                    <a:pt x="1509" y="40"/>
                    <a:pt x="1470" y="1"/>
                    <a:pt x="1419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3"/>
            <p:cNvSpPr/>
            <p:nvPr/>
          </p:nvSpPr>
          <p:spPr>
            <a:xfrm>
              <a:off x="1884298" y="2028855"/>
              <a:ext cx="11834" cy="26200"/>
            </a:xfrm>
            <a:custGeom>
              <a:rect b="b" l="l" r="r" t="t"/>
              <a:pathLst>
                <a:path extrusionOk="0" h="755" w="341">
                  <a:moveTo>
                    <a:pt x="170" y="0"/>
                  </a:moveTo>
                  <a:cubicBezTo>
                    <a:pt x="77" y="0"/>
                    <a:pt x="1" y="76"/>
                    <a:pt x="1" y="170"/>
                  </a:cubicBezTo>
                  <a:lnTo>
                    <a:pt x="1" y="755"/>
                  </a:lnTo>
                  <a:lnTo>
                    <a:pt x="340" y="755"/>
                  </a:lnTo>
                  <a:lnTo>
                    <a:pt x="340" y="170"/>
                  </a:lnTo>
                  <a:cubicBezTo>
                    <a:pt x="340" y="76"/>
                    <a:pt x="264" y="0"/>
                    <a:pt x="170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3"/>
            <p:cNvSpPr/>
            <p:nvPr/>
          </p:nvSpPr>
          <p:spPr>
            <a:xfrm>
              <a:off x="1900330" y="2028855"/>
              <a:ext cx="11834" cy="26200"/>
            </a:xfrm>
            <a:custGeom>
              <a:rect b="b" l="l" r="r" t="t"/>
              <a:pathLst>
                <a:path extrusionOk="0" h="755" w="341">
                  <a:moveTo>
                    <a:pt x="171" y="0"/>
                  </a:moveTo>
                  <a:cubicBezTo>
                    <a:pt x="77" y="0"/>
                    <a:pt x="1" y="76"/>
                    <a:pt x="1" y="170"/>
                  </a:cubicBezTo>
                  <a:lnTo>
                    <a:pt x="1" y="755"/>
                  </a:lnTo>
                  <a:lnTo>
                    <a:pt x="340" y="755"/>
                  </a:lnTo>
                  <a:lnTo>
                    <a:pt x="340" y="170"/>
                  </a:lnTo>
                  <a:cubicBezTo>
                    <a:pt x="340" y="76"/>
                    <a:pt x="264" y="0"/>
                    <a:pt x="171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3"/>
            <p:cNvSpPr/>
            <p:nvPr/>
          </p:nvSpPr>
          <p:spPr>
            <a:xfrm>
              <a:off x="1879682" y="1998004"/>
              <a:ext cx="37097" cy="19711"/>
            </a:xfrm>
            <a:custGeom>
              <a:rect b="b" l="l" r="r" t="t"/>
              <a:pathLst>
                <a:path extrusionOk="0" h="568" w="1069">
                  <a:moveTo>
                    <a:pt x="534" y="1"/>
                  </a:moveTo>
                  <a:cubicBezTo>
                    <a:pt x="242" y="1"/>
                    <a:pt x="0" y="239"/>
                    <a:pt x="0" y="535"/>
                  </a:cubicBezTo>
                  <a:lnTo>
                    <a:pt x="0" y="568"/>
                  </a:lnTo>
                  <a:lnTo>
                    <a:pt x="1069" y="568"/>
                  </a:lnTo>
                  <a:lnTo>
                    <a:pt x="1069" y="535"/>
                  </a:lnTo>
                  <a:cubicBezTo>
                    <a:pt x="1069" y="239"/>
                    <a:pt x="831" y="1"/>
                    <a:pt x="534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3"/>
            <p:cNvSpPr/>
            <p:nvPr/>
          </p:nvSpPr>
          <p:spPr>
            <a:xfrm>
              <a:off x="1593456" y="2550884"/>
              <a:ext cx="23355" cy="73326"/>
            </a:xfrm>
            <a:custGeom>
              <a:rect b="b" l="l" r="r" t="t"/>
              <a:pathLst>
                <a:path extrusionOk="0" h="2113" w="673">
                  <a:moveTo>
                    <a:pt x="669" y="4"/>
                  </a:moveTo>
                  <a:lnTo>
                    <a:pt x="669" y="2109"/>
                  </a:lnTo>
                  <a:lnTo>
                    <a:pt x="4" y="2109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" y="2113"/>
                  </a:lnTo>
                  <a:lnTo>
                    <a:pt x="672" y="2113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3"/>
            <p:cNvSpPr/>
            <p:nvPr/>
          </p:nvSpPr>
          <p:spPr>
            <a:xfrm>
              <a:off x="1593595" y="2562648"/>
              <a:ext cx="23216" cy="61562"/>
            </a:xfrm>
            <a:custGeom>
              <a:rect b="b" l="l" r="r" t="t"/>
              <a:pathLst>
                <a:path extrusionOk="0" h="1774" w="669">
                  <a:moveTo>
                    <a:pt x="0" y="1"/>
                  </a:moveTo>
                  <a:lnTo>
                    <a:pt x="0" y="1774"/>
                  </a:lnTo>
                  <a:lnTo>
                    <a:pt x="668" y="177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3"/>
            <p:cNvSpPr/>
            <p:nvPr/>
          </p:nvSpPr>
          <p:spPr>
            <a:xfrm>
              <a:off x="1593595" y="2550884"/>
              <a:ext cx="23216" cy="11799"/>
            </a:xfrm>
            <a:custGeom>
              <a:rect b="b" l="l" r="r" t="t"/>
              <a:pathLst>
                <a:path extrusionOk="0" h="340" w="669">
                  <a:moveTo>
                    <a:pt x="0" y="0"/>
                  </a:moveTo>
                  <a:lnTo>
                    <a:pt x="0" y="340"/>
                  </a:lnTo>
                  <a:lnTo>
                    <a:pt x="668" y="34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3"/>
            <p:cNvSpPr/>
            <p:nvPr/>
          </p:nvSpPr>
          <p:spPr>
            <a:xfrm>
              <a:off x="1593595" y="2539606"/>
              <a:ext cx="11799" cy="11313"/>
            </a:xfrm>
            <a:custGeom>
              <a:rect b="b" l="l" r="r" t="t"/>
              <a:pathLst>
                <a:path extrusionOk="0" h="326" w="340">
                  <a:moveTo>
                    <a:pt x="0" y="0"/>
                  </a:moveTo>
                  <a:lnTo>
                    <a:pt x="0" y="325"/>
                  </a:lnTo>
                  <a:lnTo>
                    <a:pt x="340" y="32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3"/>
            <p:cNvSpPr/>
            <p:nvPr/>
          </p:nvSpPr>
          <p:spPr>
            <a:xfrm>
              <a:off x="1604873" y="2545471"/>
              <a:ext cx="11938" cy="11313"/>
            </a:xfrm>
            <a:custGeom>
              <a:rect b="b" l="l" r="r" t="t"/>
              <a:pathLst>
                <a:path extrusionOk="0" h="326" w="344">
                  <a:moveTo>
                    <a:pt x="0" y="1"/>
                  </a:moveTo>
                  <a:lnTo>
                    <a:pt x="0" y="326"/>
                  </a:lnTo>
                  <a:lnTo>
                    <a:pt x="343" y="326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3"/>
            <p:cNvSpPr/>
            <p:nvPr/>
          </p:nvSpPr>
          <p:spPr>
            <a:xfrm>
              <a:off x="1639333" y="2550884"/>
              <a:ext cx="44905" cy="73326"/>
            </a:xfrm>
            <a:custGeom>
              <a:rect b="b" l="l" r="r" t="t"/>
              <a:pathLst>
                <a:path extrusionOk="0" h="2113" w="1294">
                  <a:moveTo>
                    <a:pt x="0" y="0"/>
                  </a:moveTo>
                  <a:lnTo>
                    <a:pt x="0" y="340"/>
                  </a:lnTo>
                  <a:lnTo>
                    <a:pt x="0" y="2113"/>
                  </a:lnTo>
                  <a:lnTo>
                    <a:pt x="1293" y="2113"/>
                  </a:lnTo>
                  <a:lnTo>
                    <a:pt x="1293" y="340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3"/>
            <p:cNvSpPr/>
            <p:nvPr/>
          </p:nvSpPr>
          <p:spPr>
            <a:xfrm>
              <a:off x="1639333" y="2550884"/>
              <a:ext cx="44905" cy="11799"/>
            </a:xfrm>
            <a:custGeom>
              <a:rect b="b" l="l" r="r" t="t"/>
              <a:pathLst>
                <a:path extrusionOk="0" h="340" w="1294">
                  <a:moveTo>
                    <a:pt x="1289" y="4"/>
                  </a:moveTo>
                  <a:lnTo>
                    <a:pt x="1289" y="336"/>
                  </a:lnTo>
                  <a:lnTo>
                    <a:pt x="4" y="336"/>
                  </a:lnTo>
                  <a:lnTo>
                    <a:pt x="4" y="4"/>
                  </a:lnTo>
                  <a:close/>
                  <a:moveTo>
                    <a:pt x="0" y="0"/>
                  </a:moveTo>
                  <a:lnTo>
                    <a:pt x="0" y="340"/>
                  </a:lnTo>
                  <a:lnTo>
                    <a:pt x="1293" y="340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3"/>
            <p:cNvSpPr/>
            <p:nvPr/>
          </p:nvSpPr>
          <p:spPr>
            <a:xfrm>
              <a:off x="1650715" y="2539710"/>
              <a:ext cx="22105" cy="11209"/>
            </a:xfrm>
            <a:custGeom>
              <a:rect b="b" l="l" r="r" t="t"/>
              <a:pathLst>
                <a:path extrusionOk="0" h="323" w="637">
                  <a:moveTo>
                    <a:pt x="1" y="1"/>
                  </a:moveTo>
                  <a:lnTo>
                    <a:pt x="1" y="322"/>
                  </a:lnTo>
                  <a:lnTo>
                    <a:pt x="636" y="32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3"/>
            <p:cNvSpPr/>
            <p:nvPr/>
          </p:nvSpPr>
          <p:spPr>
            <a:xfrm>
              <a:off x="1672300" y="2545471"/>
              <a:ext cx="11799" cy="11313"/>
            </a:xfrm>
            <a:custGeom>
              <a:rect b="b" l="l" r="r" t="t"/>
              <a:pathLst>
                <a:path extrusionOk="0" h="326" w="340">
                  <a:moveTo>
                    <a:pt x="0" y="1"/>
                  </a:moveTo>
                  <a:lnTo>
                    <a:pt x="0" y="326"/>
                  </a:lnTo>
                  <a:lnTo>
                    <a:pt x="339" y="32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3"/>
            <p:cNvSpPr/>
            <p:nvPr/>
          </p:nvSpPr>
          <p:spPr>
            <a:xfrm>
              <a:off x="1639333" y="2545471"/>
              <a:ext cx="11938" cy="11313"/>
            </a:xfrm>
            <a:custGeom>
              <a:rect b="b" l="l" r="r" t="t"/>
              <a:pathLst>
                <a:path extrusionOk="0" h="326" w="344">
                  <a:moveTo>
                    <a:pt x="0" y="1"/>
                  </a:moveTo>
                  <a:lnTo>
                    <a:pt x="0" y="326"/>
                  </a:lnTo>
                  <a:lnTo>
                    <a:pt x="343" y="326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3"/>
            <p:cNvSpPr/>
            <p:nvPr/>
          </p:nvSpPr>
          <p:spPr>
            <a:xfrm>
              <a:off x="1655851" y="2534470"/>
              <a:ext cx="11834" cy="5414"/>
            </a:xfrm>
            <a:custGeom>
              <a:rect b="b" l="l" r="r" t="t"/>
              <a:pathLst>
                <a:path extrusionOk="0" h="156" w="341">
                  <a:moveTo>
                    <a:pt x="1" y="0"/>
                  </a:moveTo>
                  <a:lnTo>
                    <a:pt x="1" y="155"/>
                  </a:lnTo>
                  <a:lnTo>
                    <a:pt x="340" y="15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3"/>
            <p:cNvSpPr/>
            <p:nvPr/>
          </p:nvSpPr>
          <p:spPr>
            <a:xfrm>
              <a:off x="1707107" y="2550884"/>
              <a:ext cx="44766" cy="73326"/>
            </a:xfrm>
            <a:custGeom>
              <a:rect b="b" l="l" r="r" t="t"/>
              <a:pathLst>
                <a:path extrusionOk="0" h="2113" w="1290">
                  <a:moveTo>
                    <a:pt x="1" y="0"/>
                  </a:moveTo>
                  <a:lnTo>
                    <a:pt x="1" y="340"/>
                  </a:lnTo>
                  <a:lnTo>
                    <a:pt x="1" y="2113"/>
                  </a:lnTo>
                  <a:lnTo>
                    <a:pt x="1290" y="2113"/>
                  </a:lnTo>
                  <a:lnTo>
                    <a:pt x="1290" y="34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3"/>
            <p:cNvSpPr/>
            <p:nvPr/>
          </p:nvSpPr>
          <p:spPr>
            <a:xfrm>
              <a:off x="1707107" y="2550884"/>
              <a:ext cx="44905" cy="11799"/>
            </a:xfrm>
            <a:custGeom>
              <a:rect b="b" l="l" r="r" t="t"/>
              <a:pathLst>
                <a:path extrusionOk="0" h="340" w="1294">
                  <a:moveTo>
                    <a:pt x="1" y="0"/>
                  </a:moveTo>
                  <a:lnTo>
                    <a:pt x="1" y="4"/>
                  </a:lnTo>
                  <a:lnTo>
                    <a:pt x="1290" y="4"/>
                  </a:lnTo>
                  <a:lnTo>
                    <a:pt x="1290" y="336"/>
                  </a:lnTo>
                  <a:lnTo>
                    <a:pt x="1" y="336"/>
                  </a:lnTo>
                  <a:lnTo>
                    <a:pt x="1" y="340"/>
                  </a:lnTo>
                  <a:lnTo>
                    <a:pt x="1294" y="340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3"/>
            <p:cNvSpPr/>
            <p:nvPr/>
          </p:nvSpPr>
          <p:spPr>
            <a:xfrm>
              <a:off x="1718385" y="2539710"/>
              <a:ext cx="22210" cy="11209"/>
            </a:xfrm>
            <a:custGeom>
              <a:rect b="b" l="l" r="r" t="t"/>
              <a:pathLst>
                <a:path extrusionOk="0" h="323" w="640">
                  <a:moveTo>
                    <a:pt x="1" y="1"/>
                  </a:moveTo>
                  <a:lnTo>
                    <a:pt x="1" y="322"/>
                  </a:lnTo>
                  <a:lnTo>
                    <a:pt x="640" y="32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3"/>
            <p:cNvSpPr/>
            <p:nvPr/>
          </p:nvSpPr>
          <p:spPr>
            <a:xfrm>
              <a:off x="1740074" y="2545471"/>
              <a:ext cx="11799" cy="11313"/>
            </a:xfrm>
            <a:custGeom>
              <a:rect b="b" l="l" r="r" t="t"/>
              <a:pathLst>
                <a:path extrusionOk="0" h="326" w="340">
                  <a:moveTo>
                    <a:pt x="1" y="1"/>
                  </a:moveTo>
                  <a:lnTo>
                    <a:pt x="1" y="326"/>
                  </a:lnTo>
                  <a:lnTo>
                    <a:pt x="340" y="32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3"/>
            <p:cNvSpPr/>
            <p:nvPr/>
          </p:nvSpPr>
          <p:spPr>
            <a:xfrm>
              <a:off x="1707107" y="2545471"/>
              <a:ext cx="11834" cy="11313"/>
            </a:xfrm>
            <a:custGeom>
              <a:rect b="b" l="l" r="r" t="t"/>
              <a:pathLst>
                <a:path extrusionOk="0" h="326" w="341">
                  <a:moveTo>
                    <a:pt x="1" y="1"/>
                  </a:moveTo>
                  <a:lnTo>
                    <a:pt x="1" y="326"/>
                  </a:lnTo>
                  <a:lnTo>
                    <a:pt x="340" y="32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3"/>
            <p:cNvSpPr/>
            <p:nvPr/>
          </p:nvSpPr>
          <p:spPr>
            <a:xfrm>
              <a:off x="1723521" y="2534470"/>
              <a:ext cx="11938" cy="5414"/>
            </a:xfrm>
            <a:custGeom>
              <a:rect b="b" l="l" r="r" t="t"/>
              <a:pathLst>
                <a:path extrusionOk="0" h="156" w="344">
                  <a:moveTo>
                    <a:pt x="1" y="0"/>
                  </a:moveTo>
                  <a:lnTo>
                    <a:pt x="1" y="155"/>
                  </a:lnTo>
                  <a:lnTo>
                    <a:pt x="344" y="155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3"/>
            <p:cNvSpPr/>
            <p:nvPr/>
          </p:nvSpPr>
          <p:spPr>
            <a:xfrm>
              <a:off x="1774916" y="2550884"/>
              <a:ext cx="44766" cy="73326"/>
            </a:xfrm>
            <a:custGeom>
              <a:rect b="b" l="l" r="r" t="t"/>
              <a:pathLst>
                <a:path extrusionOk="0" h="2113" w="1290">
                  <a:moveTo>
                    <a:pt x="0" y="0"/>
                  </a:moveTo>
                  <a:lnTo>
                    <a:pt x="0" y="340"/>
                  </a:lnTo>
                  <a:lnTo>
                    <a:pt x="0" y="2113"/>
                  </a:lnTo>
                  <a:lnTo>
                    <a:pt x="1289" y="2113"/>
                  </a:lnTo>
                  <a:lnTo>
                    <a:pt x="1289" y="340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3"/>
            <p:cNvSpPr/>
            <p:nvPr/>
          </p:nvSpPr>
          <p:spPr>
            <a:xfrm>
              <a:off x="1774777" y="2550884"/>
              <a:ext cx="44905" cy="11799"/>
            </a:xfrm>
            <a:custGeom>
              <a:rect b="b" l="l" r="r" t="t"/>
              <a:pathLst>
                <a:path extrusionOk="0" h="340" w="1294">
                  <a:moveTo>
                    <a:pt x="1290" y="4"/>
                  </a:moveTo>
                  <a:lnTo>
                    <a:pt x="1290" y="336"/>
                  </a:lnTo>
                  <a:lnTo>
                    <a:pt x="4" y="336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" y="340"/>
                  </a:lnTo>
                  <a:lnTo>
                    <a:pt x="1293" y="340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3"/>
            <p:cNvSpPr/>
            <p:nvPr/>
          </p:nvSpPr>
          <p:spPr>
            <a:xfrm>
              <a:off x="1786194" y="2539710"/>
              <a:ext cx="22071" cy="11209"/>
            </a:xfrm>
            <a:custGeom>
              <a:rect b="b" l="l" r="r" t="t"/>
              <a:pathLst>
                <a:path extrusionOk="0" h="323" w="636">
                  <a:moveTo>
                    <a:pt x="0" y="1"/>
                  </a:moveTo>
                  <a:lnTo>
                    <a:pt x="0" y="322"/>
                  </a:lnTo>
                  <a:lnTo>
                    <a:pt x="636" y="32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3"/>
            <p:cNvSpPr/>
            <p:nvPr/>
          </p:nvSpPr>
          <p:spPr>
            <a:xfrm>
              <a:off x="1807744" y="2545471"/>
              <a:ext cx="11938" cy="11313"/>
            </a:xfrm>
            <a:custGeom>
              <a:rect b="b" l="l" r="r" t="t"/>
              <a:pathLst>
                <a:path extrusionOk="0" h="326" w="344">
                  <a:moveTo>
                    <a:pt x="0" y="1"/>
                  </a:moveTo>
                  <a:lnTo>
                    <a:pt x="0" y="326"/>
                  </a:lnTo>
                  <a:lnTo>
                    <a:pt x="343" y="326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3"/>
            <p:cNvSpPr/>
            <p:nvPr/>
          </p:nvSpPr>
          <p:spPr>
            <a:xfrm>
              <a:off x="1774916" y="2545471"/>
              <a:ext cx="11799" cy="11313"/>
            </a:xfrm>
            <a:custGeom>
              <a:rect b="b" l="l" r="r" t="t"/>
              <a:pathLst>
                <a:path extrusionOk="0" h="326" w="340">
                  <a:moveTo>
                    <a:pt x="0" y="1"/>
                  </a:moveTo>
                  <a:lnTo>
                    <a:pt x="0" y="326"/>
                  </a:lnTo>
                  <a:lnTo>
                    <a:pt x="340" y="32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3"/>
            <p:cNvSpPr/>
            <p:nvPr/>
          </p:nvSpPr>
          <p:spPr>
            <a:xfrm>
              <a:off x="1791330" y="2534470"/>
              <a:ext cx="11799" cy="5414"/>
            </a:xfrm>
            <a:custGeom>
              <a:rect b="b" l="l" r="r" t="t"/>
              <a:pathLst>
                <a:path extrusionOk="0" h="156" w="340">
                  <a:moveTo>
                    <a:pt x="0" y="0"/>
                  </a:moveTo>
                  <a:lnTo>
                    <a:pt x="0" y="155"/>
                  </a:lnTo>
                  <a:lnTo>
                    <a:pt x="340" y="15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3"/>
            <p:cNvSpPr/>
            <p:nvPr/>
          </p:nvSpPr>
          <p:spPr>
            <a:xfrm>
              <a:off x="2179790" y="2550884"/>
              <a:ext cx="23216" cy="73326"/>
            </a:xfrm>
            <a:custGeom>
              <a:rect b="b" l="l" r="r" t="t"/>
              <a:pathLst>
                <a:path extrusionOk="0" h="2113" w="669">
                  <a:moveTo>
                    <a:pt x="0" y="0"/>
                  </a:moveTo>
                  <a:lnTo>
                    <a:pt x="0" y="4"/>
                  </a:lnTo>
                  <a:lnTo>
                    <a:pt x="665" y="4"/>
                  </a:lnTo>
                  <a:lnTo>
                    <a:pt x="665" y="2109"/>
                  </a:lnTo>
                  <a:lnTo>
                    <a:pt x="0" y="2109"/>
                  </a:lnTo>
                  <a:lnTo>
                    <a:pt x="0" y="2113"/>
                  </a:lnTo>
                  <a:lnTo>
                    <a:pt x="668" y="211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3"/>
            <p:cNvSpPr/>
            <p:nvPr/>
          </p:nvSpPr>
          <p:spPr>
            <a:xfrm>
              <a:off x="2179790" y="2562648"/>
              <a:ext cx="23077" cy="61562"/>
            </a:xfrm>
            <a:custGeom>
              <a:rect b="b" l="l" r="r" t="t"/>
              <a:pathLst>
                <a:path extrusionOk="0" h="1774" w="665">
                  <a:moveTo>
                    <a:pt x="0" y="1"/>
                  </a:moveTo>
                  <a:lnTo>
                    <a:pt x="0" y="1774"/>
                  </a:lnTo>
                  <a:lnTo>
                    <a:pt x="665" y="1774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3"/>
            <p:cNvSpPr/>
            <p:nvPr/>
          </p:nvSpPr>
          <p:spPr>
            <a:xfrm>
              <a:off x="2179790" y="2550884"/>
              <a:ext cx="23077" cy="11799"/>
            </a:xfrm>
            <a:custGeom>
              <a:rect b="b" l="l" r="r" t="t"/>
              <a:pathLst>
                <a:path extrusionOk="0" h="340" w="665">
                  <a:moveTo>
                    <a:pt x="0" y="0"/>
                  </a:moveTo>
                  <a:lnTo>
                    <a:pt x="0" y="340"/>
                  </a:lnTo>
                  <a:lnTo>
                    <a:pt x="665" y="340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3"/>
            <p:cNvSpPr/>
            <p:nvPr/>
          </p:nvSpPr>
          <p:spPr>
            <a:xfrm>
              <a:off x="2191068" y="2539710"/>
              <a:ext cx="11799" cy="11209"/>
            </a:xfrm>
            <a:custGeom>
              <a:rect b="b" l="l" r="r" t="t"/>
              <a:pathLst>
                <a:path extrusionOk="0" h="323" w="340">
                  <a:moveTo>
                    <a:pt x="0" y="1"/>
                  </a:moveTo>
                  <a:lnTo>
                    <a:pt x="0" y="322"/>
                  </a:lnTo>
                  <a:lnTo>
                    <a:pt x="340" y="322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3"/>
            <p:cNvSpPr/>
            <p:nvPr/>
          </p:nvSpPr>
          <p:spPr>
            <a:xfrm>
              <a:off x="2179790" y="2545471"/>
              <a:ext cx="11799" cy="11313"/>
            </a:xfrm>
            <a:custGeom>
              <a:rect b="b" l="l" r="r" t="t"/>
              <a:pathLst>
                <a:path extrusionOk="0" h="326" w="340">
                  <a:moveTo>
                    <a:pt x="0" y="1"/>
                  </a:moveTo>
                  <a:lnTo>
                    <a:pt x="0" y="326"/>
                  </a:lnTo>
                  <a:lnTo>
                    <a:pt x="340" y="32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3"/>
            <p:cNvSpPr/>
            <p:nvPr/>
          </p:nvSpPr>
          <p:spPr>
            <a:xfrm>
              <a:off x="2112363" y="2550884"/>
              <a:ext cx="44766" cy="73326"/>
            </a:xfrm>
            <a:custGeom>
              <a:rect b="b" l="l" r="r" t="t"/>
              <a:pathLst>
                <a:path extrusionOk="0" h="2113" w="1290">
                  <a:moveTo>
                    <a:pt x="1" y="0"/>
                  </a:moveTo>
                  <a:lnTo>
                    <a:pt x="1" y="340"/>
                  </a:lnTo>
                  <a:lnTo>
                    <a:pt x="1" y="2113"/>
                  </a:lnTo>
                  <a:lnTo>
                    <a:pt x="1290" y="2113"/>
                  </a:lnTo>
                  <a:lnTo>
                    <a:pt x="1290" y="34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3"/>
            <p:cNvSpPr/>
            <p:nvPr/>
          </p:nvSpPr>
          <p:spPr>
            <a:xfrm>
              <a:off x="2112224" y="2550884"/>
              <a:ext cx="44905" cy="11799"/>
            </a:xfrm>
            <a:custGeom>
              <a:rect b="b" l="l" r="r" t="t"/>
              <a:pathLst>
                <a:path extrusionOk="0" h="340" w="1294">
                  <a:moveTo>
                    <a:pt x="1290" y="4"/>
                  </a:moveTo>
                  <a:lnTo>
                    <a:pt x="1290" y="336"/>
                  </a:lnTo>
                  <a:lnTo>
                    <a:pt x="5" y="336"/>
                  </a:lnTo>
                  <a:lnTo>
                    <a:pt x="5" y="4"/>
                  </a:lnTo>
                  <a:close/>
                  <a:moveTo>
                    <a:pt x="1" y="0"/>
                  </a:moveTo>
                  <a:lnTo>
                    <a:pt x="1" y="340"/>
                  </a:lnTo>
                  <a:lnTo>
                    <a:pt x="1294" y="340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3"/>
            <p:cNvSpPr/>
            <p:nvPr/>
          </p:nvSpPr>
          <p:spPr>
            <a:xfrm>
              <a:off x="2123641" y="2539710"/>
              <a:ext cx="22105" cy="11209"/>
            </a:xfrm>
            <a:custGeom>
              <a:rect b="b" l="l" r="r" t="t"/>
              <a:pathLst>
                <a:path extrusionOk="0" h="323" w="637">
                  <a:moveTo>
                    <a:pt x="1" y="1"/>
                  </a:moveTo>
                  <a:lnTo>
                    <a:pt x="1" y="322"/>
                  </a:lnTo>
                  <a:lnTo>
                    <a:pt x="636" y="32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3"/>
            <p:cNvSpPr/>
            <p:nvPr/>
          </p:nvSpPr>
          <p:spPr>
            <a:xfrm>
              <a:off x="2112363" y="2545471"/>
              <a:ext cx="11799" cy="11313"/>
            </a:xfrm>
            <a:custGeom>
              <a:rect b="b" l="l" r="r" t="t"/>
              <a:pathLst>
                <a:path extrusionOk="0" h="326" w="340">
                  <a:moveTo>
                    <a:pt x="1" y="1"/>
                  </a:moveTo>
                  <a:lnTo>
                    <a:pt x="1" y="326"/>
                  </a:lnTo>
                  <a:lnTo>
                    <a:pt x="340" y="32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3"/>
            <p:cNvSpPr/>
            <p:nvPr/>
          </p:nvSpPr>
          <p:spPr>
            <a:xfrm>
              <a:off x="2145330" y="2545471"/>
              <a:ext cx="11799" cy="11313"/>
            </a:xfrm>
            <a:custGeom>
              <a:rect b="b" l="l" r="r" t="t"/>
              <a:pathLst>
                <a:path extrusionOk="0" h="326" w="340">
                  <a:moveTo>
                    <a:pt x="0" y="1"/>
                  </a:moveTo>
                  <a:lnTo>
                    <a:pt x="0" y="326"/>
                  </a:lnTo>
                  <a:lnTo>
                    <a:pt x="340" y="32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2128777" y="2534470"/>
              <a:ext cx="11938" cy="5414"/>
            </a:xfrm>
            <a:custGeom>
              <a:rect b="b" l="l" r="r" t="t"/>
              <a:pathLst>
                <a:path extrusionOk="0" h="156" w="344">
                  <a:moveTo>
                    <a:pt x="1" y="0"/>
                  </a:moveTo>
                  <a:lnTo>
                    <a:pt x="1" y="155"/>
                  </a:lnTo>
                  <a:lnTo>
                    <a:pt x="344" y="155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3"/>
            <p:cNvSpPr/>
            <p:nvPr/>
          </p:nvSpPr>
          <p:spPr>
            <a:xfrm>
              <a:off x="2044589" y="2550884"/>
              <a:ext cx="44766" cy="73326"/>
            </a:xfrm>
            <a:custGeom>
              <a:rect b="b" l="l" r="r" t="t"/>
              <a:pathLst>
                <a:path extrusionOk="0" h="2113" w="1290">
                  <a:moveTo>
                    <a:pt x="0" y="0"/>
                  </a:moveTo>
                  <a:lnTo>
                    <a:pt x="0" y="340"/>
                  </a:lnTo>
                  <a:lnTo>
                    <a:pt x="0" y="2113"/>
                  </a:lnTo>
                  <a:lnTo>
                    <a:pt x="1289" y="2113"/>
                  </a:lnTo>
                  <a:lnTo>
                    <a:pt x="1289" y="340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3"/>
            <p:cNvSpPr/>
            <p:nvPr/>
          </p:nvSpPr>
          <p:spPr>
            <a:xfrm>
              <a:off x="2044589" y="2550884"/>
              <a:ext cx="44870" cy="11799"/>
            </a:xfrm>
            <a:custGeom>
              <a:rect b="b" l="l" r="r" t="t"/>
              <a:pathLst>
                <a:path extrusionOk="0" h="340" w="1293">
                  <a:moveTo>
                    <a:pt x="1289" y="4"/>
                  </a:moveTo>
                  <a:lnTo>
                    <a:pt x="1289" y="336"/>
                  </a:lnTo>
                  <a:lnTo>
                    <a:pt x="4" y="336"/>
                  </a:lnTo>
                  <a:lnTo>
                    <a:pt x="4" y="4"/>
                  </a:lnTo>
                  <a:close/>
                  <a:moveTo>
                    <a:pt x="0" y="0"/>
                  </a:moveTo>
                  <a:lnTo>
                    <a:pt x="0" y="340"/>
                  </a:lnTo>
                  <a:lnTo>
                    <a:pt x="1293" y="340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3"/>
            <p:cNvSpPr/>
            <p:nvPr/>
          </p:nvSpPr>
          <p:spPr>
            <a:xfrm>
              <a:off x="2055971" y="2539710"/>
              <a:ext cx="22105" cy="11209"/>
            </a:xfrm>
            <a:custGeom>
              <a:rect b="b" l="l" r="r" t="t"/>
              <a:pathLst>
                <a:path extrusionOk="0" h="323" w="637">
                  <a:moveTo>
                    <a:pt x="1" y="1"/>
                  </a:moveTo>
                  <a:lnTo>
                    <a:pt x="1" y="322"/>
                  </a:lnTo>
                  <a:lnTo>
                    <a:pt x="636" y="32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3"/>
            <p:cNvSpPr/>
            <p:nvPr/>
          </p:nvSpPr>
          <p:spPr>
            <a:xfrm>
              <a:off x="2044589" y="2545471"/>
              <a:ext cx="11938" cy="11313"/>
            </a:xfrm>
            <a:custGeom>
              <a:rect b="b" l="l" r="r" t="t"/>
              <a:pathLst>
                <a:path extrusionOk="0" h="326" w="344">
                  <a:moveTo>
                    <a:pt x="0" y="1"/>
                  </a:moveTo>
                  <a:lnTo>
                    <a:pt x="0" y="326"/>
                  </a:lnTo>
                  <a:lnTo>
                    <a:pt x="343" y="326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3"/>
            <p:cNvSpPr/>
            <p:nvPr/>
          </p:nvSpPr>
          <p:spPr>
            <a:xfrm>
              <a:off x="2077521" y="2545471"/>
              <a:ext cx="11834" cy="11313"/>
            </a:xfrm>
            <a:custGeom>
              <a:rect b="b" l="l" r="r" t="t"/>
              <a:pathLst>
                <a:path extrusionOk="0" h="326" w="341">
                  <a:moveTo>
                    <a:pt x="1" y="1"/>
                  </a:moveTo>
                  <a:lnTo>
                    <a:pt x="1" y="326"/>
                  </a:lnTo>
                  <a:lnTo>
                    <a:pt x="340" y="32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3"/>
            <p:cNvSpPr/>
            <p:nvPr/>
          </p:nvSpPr>
          <p:spPr>
            <a:xfrm>
              <a:off x="2061107" y="2534470"/>
              <a:ext cx="11834" cy="5414"/>
            </a:xfrm>
            <a:custGeom>
              <a:rect b="b" l="l" r="r" t="t"/>
              <a:pathLst>
                <a:path extrusionOk="0" h="156" w="341">
                  <a:moveTo>
                    <a:pt x="1" y="0"/>
                  </a:moveTo>
                  <a:lnTo>
                    <a:pt x="1" y="155"/>
                  </a:lnTo>
                  <a:lnTo>
                    <a:pt x="340" y="15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3"/>
            <p:cNvSpPr/>
            <p:nvPr/>
          </p:nvSpPr>
          <p:spPr>
            <a:xfrm>
              <a:off x="1976780" y="2550884"/>
              <a:ext cx="44905" cy="73326"/>
            </a:xfrm>
            <a:custGeom>
              <a:rect b="b" l="l" r="r" t="t"/>
              <a:pathLst>
                <a:path extrusionOk="0" h="2113" w="1294">
                  <a:moveTo>
                    <a:pt x="1" y="0"/>
                  </a:moveTo>
                  <a:lnTo>
                    <a:pt x="1" y="340"/>
                  </a:lnTo>
                  <a:lnTo>
                    <a:pt x="1" y="2113"/>
                  </a:lnTo>
                  <a:lnTo>
                    <a:pt x="1293" y="2113"/>
                  </a:lnTo>
                  <a:lnTo>
                    <a:pt x="1293" y="340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3"/>
            <p:cNvSpPr/>
            <p:nvPr/>
          </p:nvSpPr>
          <p:spPr>
            <a:xfrm>
              <a:off x="1976780" y="2550884"/>
              <a:ext cx="44905" cy="11799"/>
            </a:xfrm>
            <a:custGeom>
              <a:rect b="b" l="l" r="r" t="t"/>
              <a:pathLst>
                <a:path extrusionOk="0" h="340" w="1294">
                  <a:moveTo>
                    <a:pt x="1290" y="4"/>
                  </a:moveTo>
                  <a:lnTo>
                    <a:pt x="1290" y="336"/>
                  </a:lnTo>
                  <a:lnTo>
                    <a:pt x="4" y="336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" y="340"/>
                  </a:lnTo>
                  <a:lnTo>
                    <a:pt x="1293" y="340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3"/>
            <p:cNvSpPr/>
            <p:nvPr/>
          </p:nvSpPr>
          <p:spPr>
            <a:xfrm>
              <a:off x="1988197" y="2539710"/>
              <a:ext cx="22071" cy="11209"/>
            </a:xfrm>
            <a:custGeom>
              <a:rect b="b" l="l" r="r" t="t"/>
              <a:pathLst>
                <a:path extrusionOk="0" h="323" w="636">
                  <a:moveTo>
                    <a:pt x="0" y="1"/>
                  </a:moveTo>
                  <a:lnTo>
                    <a:pt x="0" y="322"/>
                  </a:lnTo>
                  <a:lnTo>
                    <a:pt x="636" y="32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3"/>
            <p:cNvSpPr/>
            <p:nvPr/>
          </p:nvSpPr>
          <p:spPr>
            <a:xfrm>
              <a:off x="1976780" y="2545471"/>
              <a:ext cx="11938" cy="11313"/>
            </a:xfrm>
            <a:custGeom>
              <a:rect b="b" l="l" r="r" t="t"/>
              <a:pathLst>
                <a:path extrusionOk="0" h="326" w="344">
                  <a:moveTo>
                    <a:pt x="1" y="1"/>
                  </a:moveTo>
                  <a:lnTo>
                    <a:pt x="1" y="326"/>
                  </a:lnTo>
                  <a:lnTo>
                    <a:pt x="344" y="326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3"/>
            <p:cNvSpPr/>
            <p:nvPr/>
          </p:nvSpPr>
          <p:spPr>
            <a:xfrm>
              <a:off x="2009747" y="2545471"/>
              <a:ext cx="11938" cy="11313"/>
            </a:xfrm>
            <a:custGeom>
              <a:rect b="b" l="l" r="r" t="t"/>
              <a:pathLst>
                <a:path extrusionOk="0" h="326" w="344">
                  <a:moveTo>
                    <a:pt x="0" y="1"/>
                  </a:moveTo>
                  <a:lnTo>
                    <a:pt x="0" y="326"/>
                  </a:lnTo>
                  <a:lnTo>
                    <a:pt x="343" y="326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3"/>
            <p:cNvSpPr/>
            <p:nvPr/>
          </p:nvSpPr>
          <p:spPr>
            <a:xfrm>
              <a:off x="1993333" y="2534470"/>
              <a:ext cx="11799" cy="5414"/>
            </a:xfrm>
            <a:custGeom>
              <a:rect b="b" l="l" r="r" t="t"/>
              <a:pathLst>
                <a:path extrusionOk="0" h="156" w="340">
                  <a:moveTo>
                    <a:pt x="0" y="0"/>
                  </a:moveTo>
                  <a:lnTo>
                    <a:pt x="0" y="155"/>
                  </a:lnTo>
                  <a:lnTo>
                    <a:pt x="340" y="15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895867" y="3724245"/>
              <a:ext cx="2004729" cy="49416"/>
            </a:xfrm>
            <a:custGeom>
              <a:rect b="b" l="l" r="r" t="t"/>
              <a:pathLst>
                <a:path extrusionOk="0" h="1424" w="57769">
                  <a:moveTo>
                    <a:pt x="1" y="1"/>
                  </a:moveTo>
                  <a:lnTo>
                    <a:pt x="1" y="1423"/>
                  </a:lnTo>
                  <a:lnTo>
                    <a:pt x="57768" y="1423"/>
                  </a:lnTo>
                  <a:lnTo>
                    <a:pt x="57768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895867" y="3040710"/>
              <a:ext cx="2004729" cy="683570"/>
            </a:xfrm>
            <a:custGeom>
              <a:rect b="b" l="l" r="r" t="t"/>
              <a:pathLst>
                <a:path extrusionOk="0" h="19698" w="57769">
                  <a:moveTo>
                    <a:pt x="1" y="0"/>
                  </a:moveTo>
                  <a:lnTo>
                    <a:pt x="1" y="19698"/>
                  </a:lnTo>
                  <a:lnTo>
                    <a:pt x="57768" y="19698"/>
                  </a:lnTo>
                  <a:lnTo>
                    <a:pt x="57768" y="0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895867" y="2506500"/>
              <a:ext cx="2004729" cy="534245"/>
            </a:xfrm>
            <a:custGeom>
              <a:rect b="b" l="l" r="r" t="t"/>
              <a:pathLst>
                <a:path extrusionOk="0" h="15395" w="57769">
                  <a:moveTo>
                    <a:pt x="28884" y="1"/>
                  </a:moveTo>
                  <a:lnTo>
                    <a:pt x="1" y="14463"/>
                  </a:lnTo>
                  <a:lnTo>
                    <a:pt x="1" y="15394"/>
                  </a:lnTo>
                  <a:lnTo>
                    <a:pt x="57768" y="15394"/>
                  </a:lnTo>
                  <a:lnTo>
                    <a:pt x="57768" y="14463"/>
                  </a:lnTo>
                  <a:lnTo>
                    <a:pt x="28884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920818" y="2576321"/>
              <a:ext cx="1954827" cy="520919"/>
            </a:xfrm>
            <a:custGeom>
              <a:rect b="b" l="l" r="r" t="t"/>
              <a:pathLst>
                <a:path extrusionOk="0" h="15011" w="56331">
                  <a:moveTo>
                    <a:pt x="28165" y="0"/>
                  </a:moveTo>
                  <a:lnTo>
                    <a:pt x="0" y="14101"/>
                  </a:lnTo>
                  <a:lnTo>
                    <a:pt x="0" y="15011"/>
                  </a:lnTo>
                  <a:lnTo>
                    <a:pt x="56331" y="15011"/>
                  </a:lnTo>
                  <a:lnTo>
                    <a:pt x="56331" y="14101"/>
                  </a:lnTo>
                  <a:lnTo>
                    <a:pt x="28165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957915" y="2630561"/>
              <a:ext cx="1880633" cy="501278"/>
            </a:xfrm>
            <a:custGeom>
              <a:rect b="b" l="l" r="r" t="t"/>
              <a:pathLst>
                <a:path extrusionOk="0" h="14445" w="54193">
                  <a:moveTo>
                    <a:pt x="27096" y="1"/>
                  </a:moveTo>
                  <a:lnTo>
                    <a:pt x="0" y="13567"/>
                  </a:lnTo>
                  <a:lnTo>
                    <a:pt x="0" y="14444"/>
                  </a:lnTo>
                  <a:lnTo>
                    <a:pt x="54193" y="14444"/>
                  </a:lnTo>
                  <a:lnTo>
                    <a:pt x="54193" y="13567"/>
                  </a:lnTo>
                  <a:lnTo>
                    <a:pt x="27096" y="1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887087" y="3724245"/>
              <a:ext cx="86375" cy="49416"/>
            </a:xfrm>
            <a:custGeom>
              <a:rect b="b" l="l" r="r" t="t"/>
              <a:pathLst>
                <a:path extrusionOk="0" h="1424" w="2489">
                  <a:moveTo>
                    <a:pt x="33" y="1"/>
                  </a:moveTo>
                  <a:cubicBezTo>
                    <a:pt x="15" y="1"/>
                    <a:pt x="1" y="19"/>
                    <a:pt x="1" y="37"/>
                  </a:cubicBezTo>
                  <a:lnTo>
                    <a:pt x="1" y="1391"/>
                  </a:lnTo>
                  <a:cubicBezTo>
                    <a:pt x="1" y="1409"/>
                    <a:pt x="15" y="1423"/>
                    <a:pt x="33" y="1423"/>
                  </a:cubicBezTo>
                  <a:lnTo>
                    <a:pt x="2456" y="1423"/>
                  </a:lnTo>
                  <a:cubicBezTo>
                    <a:pt x="2474" y="1423"/>
                    <a:pt x="2489" y="1409"/>
                    <a:pt x="2489" y="1391"/>
                  </a:cubicBezTo>
                  <a:lnTo>
                    <a:pt x="2489" y="37"/>
                  </a:lnTo>
                  <a:cubicBezTo>
                    <a:pt x="2489" y="19"/>
                    <a:pt x="2474" y="1"/>
                    <a:pt x="2456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894513" y="3040710"/>
              <a:ext cx="71557" cy="683570"/>
            </a:xfrm>
            <a:custGeom>
              <a:rect b="b" l="l" r="r" t="t"/>
              <a:pathLst>
                <a:path extrusionOk="0" h="19698" w="2062">
                  <a:moveTo>
                    <a:pt x="0" y="0"/>
                  </a:moveTo>
                  <a:lnTo>
                    <a:pt x="0" y="19698"/>
                  </a:lnTo>
                  <a:lnTo>
                    <a:pt x="2062" y="19698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880355" y="3001496"/>
              <a:ext cx="99874" cy="39249"/>
            </a:xfrm>
            <a:custGeom>
              <a:rect b="b" l="l" r="r" t="t"/>
              <a:pathLst>
                <a:path extrusionOk="0" h="1131" w="2878">
                  <a:moveTo>
                    <a:pt x="0" y="0"/>
                  </a:moveTo>
                  <a:lnTo>
                    <a:pt x="408" y="1130"/>
                  </a:lnTo>
                  <a:lnTo>
                    <a:pt x="2470" y="1130"/>
                  </a:lnTo>
                  <a:lnTo>
                    <a:pt x="2878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887087" y="3040710"/>
              <a:ext cx="86375" cy="58786"/>
            </a:xfrm>
            <a:custGeom>
              <a:rect b="b" l="l" r="r" t="t"/>
              <a:pathLst>
                <a:path extrusionOk="0" h="1694" w="2489">
                  <a:moveTo>
                    <a:pt x="33" y="0"/>
                  </a:moveTo>
                  <a:cubicBezTo>
                    <a:pt x="15" y="0"/>
                    <a:pt x="1" y="15"/>
                    <a:pt x="1" y="33"/>
                  </a:cubicBezTo>
                  <a:lnTo>
                    <a:pt x="1" y="1661"/>
                  </a:lnTo>
                  <a:cubicBezTo>
                    <a:pt x="1" y="1679"/>
                    <a:pt x="15" y="1694"/>
                    <a:pt x="33" y="1694"/>
                  </a:cubicBezTo>
                  <a:lnTo>
                    <a:pt x="2456" y="1694"/>
                  </a:lnTo>
                  <a:cubicBezTo>
                    <a:pt x="2474" y="1694"/>
                    <a:pt x="2489" y="1679"/>
                    <a:pt x="2489" y="1661"/>
                  </a:cubicBezTo>
                  <a:lnTo>
                    <a:pt x="2489" y="33"/>
                  </a:lnTo>
                  <a:cubicBezTo>
                    <a:pt x="2489" y="15"/>
                    <a:pt x="2474" y="0"/>
                    <a:pt x="2456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1277455" y="3724245"/>
              <a:ext cx="86479" cy="49416"/>
            </a:xfrm>
            <a:custGeom>
              <a:rect b="b" l="l" r="r" t="t"/>
              <a:pathLst>
                <a:path extrusionOk="0" h="1424" w="2492">
                  <a:moveTo>
                    <a:pt x="36" y="1"/>
                  </a:moveTo>
                  <a:cubicBezTo>
                    <a:pt x="14" y="1"/>
                    <a:pt x="0" y="19"/>
                    <a:pt x="0" y="37"/>
                  </a:cubicBezTo>
                  <a:lnTo>
                    <a:pt x="0" y="1391"/>
                  </a:lnTo>
                  <a:cubicBezTo>
                    <a:pt x="0" y="1409"/>
                    <a:pt x="14" y="1423"/>
                    <a:pt x="36" y="1423"/>
                  </a:cubicBezTo>
                  <a:lnTo>
                    <a:pt x="2455" y="1423"/>
                  </a:lnTo>
                  <a:cubicBezTo>
                    <a:pt x="2477" y="1423"/>
                    <a:pt x="2492" y="1409"/>
                    <a:pt x="2492" y="1391"/>
                  </a:cubicBezTo>
                  <a:lnTo>
                    <a:pt x="2492" y="37"/>
                  </a:lnTo>
                  <a:cubicBezTo>
                    <a:pt x="2492" y="19"/>
                    <a:pt x="2477" y="1"/>
                    <a:pt x="245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1284847" y="2855607"/>
              <a:ext cx="71695" cy="868673"/>
            </a:xfrm>
            <a:custGeom>
              <a:rect b="b" l="l" r="r" t="t"/>
              <a:pathLst>
                <a:path extrusionOk="0" h="25032" w="2066">
                  <a:moveTo>
                    <a:pt x="0" y="1"/>
                  </a:moveTo>
                  <a:lnTo>
                    <a:pt x="0" y="25032"/>
                  </a:lnTo>
                  <a:lnTo>
                    <a:pt x="2065" y="25032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1270792" y="2816393"/>
              <a:ext cx="99770" cy="39249"/>
            </a:xfrm>
            <a:custGeom>
              <a:rect b="b" l="l" r="r" t="t"/>
              <a:pathLst>
                <a:path extrusionOk="0" h="1131" w="2875">
                  <a:moveTo>
                    <a:pt x="1" y="1"/>
                  </a:moveTo>
                  <a:lnTo>
                    <a:pt x="405" y="1131"/>
                  </a:lnTo>
                  <a:lnTo>
                    <a:pt x="2470" y="1131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1562640" y="3724245"/>
              <a:ext cx="86375" cy="49416"/>
            </a:xfrm>
            <a:custGeom>
              <a:rect b="b" l="l" r="r" t="t"/>
              <a:pathLst>
                <a:path extrusionOk="0" h="1424" w="2489">
                  <a:moveTo>
                    <a:pt x="33" y="1"/>
                  </a:moveTo>
                  <a:cubicBezTo>
                    <a:pt x="15" y="1"/>
                    <a:pt x="0" y="19"/>
                    <a:pt x="0" y="37"/>
                  </a:cubicBezTo>
                  <a:lnTo>
                    <a:pt x="0" y="1391"/>
                  </a:lnTo>
                  <a:cubicBezTo>
                    <a:pt x="0" y="1409"/>
                    <a:pt x="15" y="1423"/>
                    <a:pt x="33" y="1423"/>
                  </a:cubicBezTo>
                  <a:lnTo>
                    <a:pt x="2456" y="1423"/>
                  </a:lnTo>
                  <a:cubicBezTo>
                    <a:pt x="2474" y="1423"/>
                    <a:pt x="2488" y="1409"/>
                    <a:pt x="2488" y="1391"/>
                  </a:cubicBezTo>
                  <a:lnTo>
                    <a:pt x="2488" y="37"/>
                  </a:lnTo>
                  <a:cubicBezTo>
                    <a:pt x="2488" y="19"/>
                    <a:pt x="2474" y="1"/>
                    <a:pt x="2456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1570032" y="2711279"/>
              <a:ext cx="71591" cy="1013001"/>
            </a:xfrm>
            <a:custGeom>
              <a:rect b="b" l="l" r="r" t="t"/>
              <a:pathLst>
                <a:path extrusionOk="0" h="29191" w="2063">
                  <a:moveTo>
                    <a:pt x="0" y="0"/>
                  </a:moveTo>
                  <a:lnTo>
                    <a:pt x="0" y="29191"/>
                  </a:lnTo>
                  <a:lnTo>
                    <a:pt x="2062" y="29191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1555873" y="2672031"/>
              <a:ext cx="99908" cy="39283"/>
            </a:xfrm>
            <a:custGeom>
              <a:rect b="b" l="l" r="r" t="t"/>
              <a:pathLst>
                <a:path extrusionOk="0" h="1132" w="2879">
                  <a:moveTo>
                    <a:pt x="0" y="1"/>
                  </a:moveTo>
                  <a:lnTo>
                    <a:pt x="408" y="1131"/>
                  </a:lnTo>
                  <a:lnTo>
                    <a:pt x="2470" y="1131"/>
                  </a:lnTo>
                  <a:lnTo>
                    <a:pt x="2878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1387705" y="2877296"/>
              <a:ext cx="145646" cy="140129"/>
            </a:xfrm>
            <a:custGeom>
              <a:rect b="b" l="l" r="r" t="t"/>
              <a:pathLst>
                <a:path extrusionOk="0" h="4038" w="4197">
                  <a:moveTo>
                    <a:pt x="2178" y="1"/>
                  </a:moveTo>
                  <a:cubicBezTo>
                    <a:pt x="1362" y="1"/>
                    <a:pt x="625" y="492"/>
                    <a:pt x="311" y="1246"/>
                  </a:cubicBezTo>
                  <a:cubicBezTo>
                    <a:pt x="1" y="2001"/>
                    <a:pt x="170" y="2868"/>
                    <a:pt x="748" y="3445"/>
                  </a:cubicBezTo>
                  <a:cubicBezTo>
                    <a:pt x="1134" y="3832"/>
                    <a:pt x="1651" y="4037"/>
                    <a:pt x="2177" y="4037"/>
                  </a:cubicBezTo>
                  <a:cubicBezTo>
                    <a:pt x="2438" y="4037"/>
                    <a:pt x="2700" y="3987"/>
                    <a:pt x="2951" y="3882"/>
                  </a:cubicBezTo>
                  <a:cubicBezTo>
                    <a:pt x="3705" y="3572"/>
                    <a:pt x="4196" y="2835"/>
                    <a:pt x="4196" y="2019"/>
                  </a:cubicBezTo>
                  <a:cubicBezTo>
                    <a:pt x="4196" y="903"/>
                    <a:pt x="3294" y="1"/>
                    <a:pt x="2178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1410505" y="2898465"/>
              <a:ext cx="101678" cy="97722"/>
            </a:xfrm>
            <a:custGeom>
              <a:rect b="b" l="l" r="r" t="t"/>
              <a:pathLst>
                <a:path extrusionOk="0" h="2816" w="2930">
                  <a:moveTo>
                    <a:pt x="1521" y="1"/>
                  </a:moveTo>
                  <a:cubicBezTo>
                    <a:pt x="950" y="1"/>
                    <a:pt x="438" y="344"/>
                    <a:pt x="217" y="867"/>
                  </a:cubicBezTo>
                  <a:cubicBezTo>
                    <a:pt x="1" y="1395"/>
                    <a:pt x="120" y="2001"/>
                    <a:pt x="524" y="2402"/>
                  </a:cubicBezTo>
                  <a:cubicBezTo>
                    <a:pt x="795" y="2673"/>
                    <a:pt x="1155" y="2816"/>
                    <a:pt x="1521" y="2816"/>
                  </a:cubicBezTo>
                  <a:cubicBezTo>
                    <a:pt x="1702" y="2816"/>
                    <a:pt x="1885" y="2781"/>
                    <a:pt x="2059" y="2709"/>
                  </a:cubicBezTo>
                  <a:cubicBezTo>
                    <a:pt x="2586" y="2492"/>
                    <a:pt x="2929" y="1976"/>
                    <a:pt x="2929" y="1409"/>
                  </a:cubicBezTo>
                  <a:cubicBezTo>
                    <a:pt x="2929" y="629"/>
                    <a:pt x="2297" y="1"/>
                    <a:pt x="1521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1432437" y="2916510"/>
              <a:ext cx="61701" cy="61562"/>
            </a:xfrm>
            <a:custGeom>
              <a:rect b="b" l="l" r="r" t="t"/>
              <a:pathLst>
                <a:path extrusionOk="0" h="1774" w="1778">
                  <a:moveTo>
                    <a:pt x="889" y="1"/>
                  </a:moveTo>
                  <a:cubicBezTo>
                    <a:pt x="398" y="1"/>
                    <a:pt x="1" y="398"/>
                    <a:pt x="1" y="889"/>
                  </a:cubicBezTo>
                  <a:cubicBezTo>
                    <a:pt x="1" y="1377"/>
                    <a:pt x="398" y="1774"/>
                    <a:pt x="889" y="1774"/>
                  </a:cubicBezTo>
                  <a:cubicBezTo>
                    <a:pt x="1380" y="1774"/>
                    <a:pt x="1777" y="1377"/>
                    <a:pt x="1777" y="889"/>
                  </a:cubicBezTo>
                  <a:cubicBezTo>
                    <a:pt x="1777" y="398"/>
                    <a:pt x="1380" y="1"/>
                    <a:pt x="889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1416404" y="3629264"/>
              <a:ext cx="93766" cy="144397"/>
            </a:xfrm>
            <a:custGeom>
              <a:rect b="b" l="l" r="r" t="t"/>
              <a:pathLst>
                <a:path extrusionOk="0" h="4161" w="2702">
                  <a:moveTo>
                    <a:pt x="1" y="1"/>
                  </a:moveTo>
                  <a:lnTo>
                    <a:pt x="1" y="4160"/>
                  </a:lnTo>
                  <a:lnTo>
                    <a:pt x="2701" y="4160"/>
                  </a:lnTo>
                  <a:lnTo>
                    <a:pt x="2701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1373789" y="3265131"/>
              <a:ext cx="178995" cy="334463"/>
            </a:xfrm>
            <a:custGeom>
              <a:rect b="b" l="l" r="r" t="t"/>
              <a:pathLst>
                <a:path extrusionOk="0" h="9638" w="5158">
                  <a:moveTo>
                    <a:pt x="1" y="0"/>
                  </a:moveTo>
                  <a:lnTo>
                    <a:pt x="1" y="9638"/>
                  </a:lnTo>
                  <a:lnTo>
                    <a:pt x="5157" y="9638"/>
                  </a:lnTo>
                  <a:lnTo>
                    <a:pt x="5157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1395964" y="3287306"/>
              <a:ext cx="134646" cy="290113"/>
            </a:xfrm>
            <a:custGeom>
              <a:rect b="b" l="l" r="r" t="t"/>
              <a:pathLst>
                <a:path extrusionOk="0" h="8360" w="3880">
                  <a:moveTo>
                    <a:pt x="1940" y="1"/>
                  </a:moveTo>
                  <a:cubicBezTo>
                    <a:pt x="1940" y="1"/>
                    <a:pt x="1" y="871"/>
                    <a:pt x="1" y="1940"/>
                  </a:cubicBezTo>
                  <a:lnTo>
                    <a:pt x="1" y="8360"/>
                  </a:lnTo>
                  <a:lnTo>
                    <a:pt x="3879" y="8360"/>
                  </a:lnTo>
                  <a:lnTo>
                    <a:pt x="3879" y="1940"/>
                  </a:lnTo>
                  <a:cubicBezTo>
                    <a:pt x="3879" y="867"/>
                    <a:pt x="1940" y="1"/>
                    <a:pt x="1940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1424039" y="3324403"/>
              <a:ext cx="78358" cy="239482"/>
            </a:xfrm>
            <a:custGeom>
              <a:rect b="b" l="l" r="r" t="t"/>
              <a:pathLst>
                <a:path extrusionOk="0" h="6901" w="2258">
                  <a:moveTo>
                    <a:pt x="1127" y="0"/>
                  </a:moveTo>
                  <a:cubicBezTo>
                    <a:pt x="1127" y="0"/>
                    <a:pt x="1" y="506"/>
                    <a:pt x="1" y="1131"/>
                  </a:cubicBezTo>
                  <a:lnTo>
                    <a:pt x="1" y="6901"/>
                  </a:lnTo>
                  <a:lnTo>
                    <a:pt x="2258" y="6901"/>
                  </a:lnTo>
                  <a:lnTo>
                    <a:pt x="2258" y="1131"/>
                  </a:lnTo>
                  <a:cubicBezTo>
                    <a:pt x="2258" y="506"/>
                    <a:pt x="1127" y="0"/>
                    <a:pt x="112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1420673" y="3387319"/>
              <a:ext cx="85229" cy="7773"/>
            </a:xfrm>
            <a:custGeom>
              <a:rect b="b" l="l" r="r" t="t"/>
              <a:pathLst>
                <a:path extrusionOk="0" h="224" w="2456">
                  <a:moveTo>
                    <a:pt x="112" y="0"/>
                  </a:moveTo>
                  <a:cubicBezTo>
                    <a:pt x="51" y="0"/>
                    <a:pt x="0" y="51"/>
                    <a:pt x="0" y="112"/>
                  </a:cubicBezTo>
                  <a:cubicBezTo>
                    <a:pt x="0" y="173"/>
                    <a:pt x="51" y="224"/>
                    <a:pt x="112" y="224"/>
                  </a:cubicBezTo>
                  <a:lnTo>
                    <a:pt x="2344" y="224"/>
                  </a:lnTo>
                  <a:cubicBezTo>
                    <a:pt x="2405" y="224"/>
                    <a:pt x="2456" y="173"/>
                    <a:pt x="2456" y="112"/>
                  </a:cubicBezTo>
                  <a:cubicBezTo>
                    <a:pt x="2456" y="51"/>
                    <a:pt x="2405" y="0"/>
                    <a:pt x="234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1420673" y="3446070"/>
              <a:ext cx="85229" cy="7808"/>
            </a:xfrm>
            <a:custGeom>
              <a:rect b="b" l="l" r="r" t="t"/>
              <a:pathLst>
                <a:path extrusionOk="0" h="225" w="2456">
                  <a:moveTo>
                    <a:pt x="112" y="1"/>
                  </a:moveTo>
                  <a:cubicBezTo>
                    <a:pt x="51" y="1"/>
                    <a:pt x="0" y="51"/>
                    <a:pt x="0" y="113"/>
                  </a:cubicBezTo>
                  <a:cubicBezTo>
                    <a:pt x="0" y="174"/>
                    <a:pt x="51" y="224"/>
                    <a:pt x="112" y="224"/>
                  </a:cubicBezTo>
                  <a:lnTo>
                    <a:pt x="2344" y="224"/>
                  </a:lnTo>
                  <a:cubicBezTo>
                    <a:pt x="2405" y="224"/>
                    <a:pt x="2456" y="174"/>
                    <a:pt x="2456" y="113"/>
                  </a:cubicBezTo>
                  <a:cubicBezTo>
                    <a:pt x="2456" y="51"/>
                    <a:pt x="2405" y="1"/>
                    <a:pt x="2344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1420673" y="3504856"/>
              <a:ext cx="85229" cy="7773"/>
            </a:xfrm>
            <a:custGeom>
              <a:rect b="b" l="l" r="r" t="t"/>
              <a:pathLst>
                <a:path extrusionOk="0" h="224" w="2456">
                  <a:moveTo>
                    <a:pt x="112" y="0"/>
                  </a:moveTo>
                  <a:cubicBezTo>
                    <a:pt x="51" y="0"/>
                    <a:pt x="0" y="51"/>
                    <a:pt x="0" y="112"/>
                  </a:cubicBezTo>
                  <a:cubicBezTo>
                    <a:pt x="0" y="173"/>
                    <a:pt x="51" y="224"/>
                    <a:pt x="112" y="224"/>
                  </a:cubicBezTo>
                  <a:lnTo>
                    <a:pt x="2344" y="224"/>
                  </a:lnTo>
                  <a:cubicBezTo>
                    <a:pt x="2405" y="224"/>
                    <a:pt x="2456" y="177"/>
                    <a:pt x="2456" y="112"/>
                  </a:cubicBezTo>
                  <a:cubicBezTo>
                    <a:pt x="2456" y="51"/>
                    <a:pt x="2405" y="0"/>
                    <a:pt x="234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1057407" y="3046957"/>
              <a:ext cx="140129" cy="140129"/>
            </a:xfrm>
            <a:custGeom>
              <a:rect b="b" l="l" r="r" t="t"/>
              <a:pathLst>
                <a:path extrusionOk="0" h="4038" w="4038">
                  <a:moveTo>
                    <a:pt x="2019" y="1"/>
                  </a:moveTo>
                  <a:cubicBezTo>
                    <a:pt x="903" y="1"/>
                    <a:pt x="0" y="904"/>
                    <a:pt x="0" y="2019"/>
                  </a:cubicBezTo>
                  <a:cubicBezTo>
                    <a:pt x="0" y="3135"/>
                    <a:pt x="903" y="4038"/>
                    <a:pt x="2019" y="4038"/>
                  </a:cubicBezTo>
                  <a:cubicBezTo>
                    <a:pt x="3131" y="4038"/>
                    <a:pt x="4037" y="3135"/>
                    <a:pt x="4037" y="2019"/>
                  </a:cubicBezTo>
                  <a:cubicBezTo>
                    <a:pt x="4037" y="904"/>
                    <a:pt x="3131" y="1"/>
                    <a:pt x="2019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1078575" y="3068160"/>
              <a:ext cx="97757" cy="97757"/>
            </a:xfrm>
            <a:custGeom>
              <a:rect b="b" l="l" r="r" t="t"/>
              <a:pathLst>
                <a:path extrusionOk="0" h="2817" w="2817">
                  <a:moveTo>
                    <a:pt x="1409" y="0"/>
                  </a:moveTo>
                  <a:cubicBezTo>
                    <a:pt x="629" y="0"/>
                    <a:pt x="0" y="632"/>
                    <a:pt x="0" y="1408"/>
                  </a:cubicBezTo>
                  <a:cubicBezTo>
                    <a:pt x="0" y="2188"/>
                    <a:pt x="629" y="2817"/>
                    <a:pt x="1409" y="2817"/>
                  </a:cubicBezTo>
                  <a:cubicBezTo>
                    <a:pt x="2185" y="2817"/>
                    <a:pt x="2817" y="2188"/>
                    <a:pt x="2817" y="1408"/>
                  </a:cubicBezTo>
                  <a:cubicBezTo>
                    <a:pt x="2817" y="632"/>
                    <a:pt x="2185" y="0"/>
                    <a:pt x="1409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1096621" y="3086205"/>
              <a:ext cx="61701" cy="61666"/>
            </a:xfrm>
            <a:custGeom>
              <a:rect b="b" l="l" r="r" t="t"/>
              <a:pathLst>
                <a:path extrusionOk="0" h="1777" w="1778">
                  <a:moveTo>
                    <a:pt x="889" y="0"/>
                  </a:moveTo>
                  <a:cubicBezTo>
                    <a:pt x="398" y="0"/>
                    <a:pt x="0" y="397"/>
                    <a:pt x="0" y="888"/>
                  </a:cubicBezTo>
                  <a:cubicBezTo>
                    <a:pt x="0" y="1379"/>
                    <a:pt x="398" y="1777"/>
                    <a:pt x="889" y="1777"/>
                  </a:cubicBezTo>
                  <a:cubicBezTo>
                    <a:pt x="1376" y="1777"/>
                    <a:pt x="1777" y="1379"/>
                    <a:pt x="1777" y="888"/>
                  </a:cubicBezTo>
                  <a:cubicBezTo>
                    <a:pt x="1777" y="397"/>
                    <a:pt x="1376" y="0"/>
                    <a:pt x="889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1037973" y="3265131"/>
              <a:ext cx="178961" cy="334463"/>
            </a:xfrm>
            <a:custGeom>
              <a:rect b="b" l="l" r="r" t="t"/>
              <a:pathLst>
                <a:path extrusionOk="0" h="9638" w="5157">
                  <a:moveTo>
                    <a:pt x="1" y="0"/>
                  </a:moveTo>
                  <a:lnTo>
                    <a:pt x="1" y="9638"/>
                  </a:lnTo>
                  <a:lnTo>
                    <a:pt x="5157" y="9638"/>
                  </a:lnTo>
                  <a:lnTo>
                    <a:pt x="5157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1060148" y="3287306"/>
              <a:ext cx="134611" cy="290113"/>
            </a:xfrm>
            <a:custGeom>
              <a:rect b="b" l="l" r="r" t="t"/>
              <a:pathLst>
                <a:path extrusionOk="0" h="8360" w="3879">
                  <a:moveTo>
                    <a:pt x="1940" y="1"/>
                  </a:moveTo>
                  <a:cubicBezTo>
                    <a:pt x="1940" y="1"/>
                    <a:pt x="1" y="871"/>
                    <a:pt x="1" y="1940"/>
                  </a:cubicBezTo>
                  <a:lnTo>
                    <a:pt x="1" y="8360"/>
                  </a:lnTo>
                  <a:lnTo>
                    <a:pt x="3879" y="8360"/>
                  </a:lnTo>
                  <a:lnTo>
                    <a:pt x="3879" y="1940"/>
                  </a:lnTo>
                  <a:cubicBezTo>
                    <a:pt x="3879" y="867"/>
                    <a:pt x="1940" y="1"/>
                    <a:pt x="1940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1088223" y="3324403"/>
              <a:ext cx="78358" cy="239482"/>
            </a:xfrm>
            <a:custGeom>
              <a:rect b="b" l="l" r="r" t="t"/>
              <a:pathLst>
                <a:path extrusionOk="0" h="6901" w="2258">
                  <a:moveTo>
                    <a:pt x="1127" y="0"/>
                  </a:moveTo>
                  <a:cubicBezTo>
                    <a:pt x="1127" y="0"/>
                    <a:pt x="1" y="506"/>
                    <a:pt x="1" y="1131"/>
                  </a:cubicBezTo>
                  <a:lnTo>
                    <a:pt x="1" y="6901"/>
                  </a:lnTo>
                  <a:lnTo>
                    <a:pt x="2257" y="6901"/>
                  </a:lnTo>
                  <a:lnTo>
                    <a:pt x="2257" y="1131"/>
                  </a:lnTo>
                  <a:cubicBezTo>
                    <a:pt x="2257" y="506"/>
                    <a:pt x="1127" y="0"/>
                    <a:pt x="112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1084856" y="3387319"/>
              <a:ext cx="85229" cy="7773"/>
            </a:xfrm>
            <a:custGeom>
              <a:rect b="b" l="l" r="r" t="t"/>
              <a:pathLst>
                <a:path extrusionOk="0" h="224" w="2456">
                  <a:moveTo>
                    <a:pt x="112" y="0"/>
                  </a:moveTo>
                  <a:cubicBezTo>
                    <a:pt x="51" y="0"/>
                    <a:pt x="0" y="51"/>
                    <a:pt x="0" y="112"/>
                  </a:cubicBezTo>
                  <a:cubicBezTo>
                    <a:pt x="0" y="173"/>
                    <a:pt x="51" y="224"/>
                    <a:pt x="112" y="224"/>
                  </a:cubicBezTo>
                  <a:lnTo>
                    <a:pt x="2344" y="224"/>
                  </a:lnTo>
                  <a:cubicBezTo>
                    <a:pt x="2405" y="224"/>
                    <a:pt x="2455" y="173"/>
                    <a:pt x="2455" y="112"/>
                  </a:cubicBezTo>
                  <a:cubicBezTo>
                    <a:pt x="2455" y="51"/>
                    <a:pt x="2405" y="0"/>
                    <a:pt x="234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1084856" y="3446070"/>
              <a:ext cx="85229" cy="7808"/>
            </a:xfrm>
            <a:custGeom>
              <a:rect b="b" l="l" r="r" t="t"/>
              <a:pathLst>
                <a:path extrusionOk="0" h="225" w="2456">
                  <a:moveTo>
                    <a:pt x="112" y="1"/>
                  </a:moveTo>
                  <a:cubicBezTo>
                    <a:pt x="51" y="1"/>
                    <a:pt x="0" y="51"/>
                    <a:pt x="0" y="113"/>
                  </a:cubicBezTo>
                  <a:cubicBezTo>
                    <a:pt x="0" y="174"/>
                    <a:pt x="51" y="224"/>
                    <a:pt x="112" y="224"/>
                  </a:cubicBezTo>
                  <a:lnTo>
                    <a:pt x="2344" y="224"/>
                  </a:lnTo>
                  <a:cubicBezTo>
                    <a:pt x="2405" y="224"/>
                    <a:pt x="2455" y="174"/>
                    <a:pt x="2455" y="113"/>
                  </a:cubicBezTo>
                  <a:cubicBezTo>
                    <a:pt x="2455" y="51"/>
                    <a:pt x="2405" y="1"/>
                    <a:pt x="2344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1084856" y="3504856"/>
              <a:ext cx="85229" cy="7773"/>
            </a:xfrm>
            <a:custGeom>
              <a:rect b="b" l="l" r="r" t="t"/>
              <a:pathLst>
                <a:path extrusionOk="0" h="224" w="2456">
                  <a:moveTo>
                    <a:pt x="112" y="0"/>
                  </a:moveTo>
                  <a:cubicBezTo>
                    <a:pt x="51" y="0"/>
                    <a:pt x="0" y="51"/>
                    <a:pt x="0" y="112"/>
                  </a:cubicBezTo>
                  <a:cubicBezTo>
                    <a:pt x="0" y="177"/>
                    <a:pt x="51" y="224"/>
                    <a:pt x="112" y="224"/>
                  </a:cubicBezTo>
                  <a:lnTo>
                    <a:pt x="2344" y="224"/>
                  </a:lnTo>
                  <a:cubicBezTo>
                    <a:pt x="2405" y="224"/>
                    <a:pt x="2455" y="173"/>
                    <a:pt x="2455" y="112"/>
                  </a:cubicBezTo>
                  <a:cubicBezTo>
                    <a:pt x="2455" y="51"/>
                    <a:pt x="2405" y="0"/>
                    <a:pt x="234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2823001" y="3724245"/>
              <a:ext cx="86340" cy="49416"/>
            </a:xfrm>
            <a:custGeom>
              <a:rect b="b" l="l" r="r" t="t"/>
              <a:pathLst>
                <a:path extrusionOk="0" h="1424" w="2488">
                  <a:moveTo>
                    <a:pt x="33" y="1"/>
                  </a:moveTo>
                  <a:cubicBezTo>
                    <a:pt x="15" y="1"/>
                    <a:pt x="0" y="19"/>
                    <a:pt x="0" y="37"/>
                  </a:cubicBezTo>
                  <a:lnTo>
                    <a:pt x="0" y="1391"/>
                  </a:lnTo>
                  <a:cubicBezTo>
                    <a:pt x="0" y="1409"/>
                    <a:pt x="15" y="1423"/>
                    <a:pt x="33" y="1423"/>
                  </a:cubicBezTo>
                  <a:lnTo>
                    <a:pt x="2455" y="1423"/>
                  </a:lnTo>
                  <a:cubicBezTo>
                    <a:pt x="2474" y="1423"/>
                    <a:pt x="2488" y="1409"/>
                    <a:pt x="2488" y="1391"/>
                  </a:cubicBezTo>
                  <a:lnTo>
                    <a:pt x="2488" y="37"/>
                  </a:lnTo>
                  <a:cubicBezTo>
                    <a:pt x="2488" y="19"/>
                    <a:pt x="2474" y="1"/>
                    <a:pt x="245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2830392" y="3040710"/>
              <a:ext cx="71557" cy="683570"/>
            </a:xfrm>
            <a:custGeom>
              <a:rect b="b" l="l" r="r" t="t"/>
              <a:pathLst>
                <a:path extrusionOk="0" h="19698" w="2062">
                  <a:moveTo>
                    <a:pt x="0" y="0"/>
                  </a:moveTo>
                  <a:lnTo>
                    <a:pt x="0" y="19698"/>
                  </a:lnTo>
                  <a:lnTo>
                    <a:pt x="2062" y="19698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2816234" y="3001496"/>
              <a:ext cx="99874" cy="39249"/>
            </a:xfrm>
            <a:custGeom>
              <a:rect b="b" l="l" r="r" t="t"/>
              <a:pathLst>
                <a:path extrusionOk="0" h="1131" w="2878">
                  <a:moveTo>
                    <a:pt x="0" y="0"/>
                  </a:moveTo>
                  <a:lnTo>
                    <a:pt x="408" y="1130"/>
                  </a:lnTo>
                  <a:lnTo>
                    <a:pt x="2470" y="1130"/>
                  </a:lnTo>
                  <a:lnTo>
                    <a:pt x="2878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2823001" y="3040710"/>
              <a:ext cx="86340" cy="58786"/>
            </a:xfrm>
            <a:custGeom>
              <a:rect b="b" l="l" r="r" t="t"/>
              <a:pathLst>
                <a:path extrusionOk="0" h="1694" w="2488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lnTo>
                    <a:pt x="0" y="1661"/>
                  </a:lnTo>
                  <a:cubicBezTo>
                    <a:pt x="0" y="1679"/>
                    <a:pt x="15" y="1694"/>
                    <a:pt x="33" y="1694"/>
                  </a:cubicBezTo>
                  <a:lnTo>
                    <a:pt x="2455" y="1694"/>
                  </a:lnTo>
                  <a:cubicBezTo>
                    <a:pt x="2474" y="1694"/>
                    <a:pt x="2488" y="1679"/>
                    <a:pt x="2488" y="1661"/>
                  </a:cubicBezTo>
                  <a:lnTo>
                    <a:pt x="2488" y="33"/>
                  </a:lnTo>
                  <a:cubicBezTo>
                    <a:pt x="2488" y="15"/>
                    <a:pt x="2474" y="0"/>
                    <a:pt x="2455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2432528" y="3724245"/>
              <a:ext cx="86479" cy="49416"/>
            </a:xfrm>
            <a:custGeom>
              <a:rect b="b" l="l" r="r" t="t"/>
              <a:pathLst>
                <a:path extrusionOk="0" h="1424" w="2492">
                  <a:moveTo>
                    <a:pt x="37" y="1"/>
                  </a:moveTo>
                  <a:cubicBezTo>
                    <a:pt x="15" y="1"/>
                    <a:pt x="0" y="19"/>
                    <a:pt x="0" y="37"/>
                  </a:cubicBezTo>
                  <a:lnTo>
                    <a:pt x="0" y="1391"/>
                  </a:lnTo>
                  <a:cubicBezTo>
                    <a:pt x="0" y="1409"/>
                    <a:pt x="15" y="1423"/>
                    <a:pt x="37" y="1423"/>
                  </a:cubicBezTo>
                  <a:lnTo>
                    <a:pt x="2456" y="1423"/>
                  </a:lnTo>
                  <a:cubicBezTo>
                    <a:pt x="2478" y="1423"/>
                    <a:pt x="2492" y="1409"/>
                    <a:pt x="2492" y="1391"/>
                  </a:cubicBezTo>
                  <a:lnTo>
                    <a:pt x="2492" y="37"/>
                  </a:lnTo>
                  <a:cubicBezTo>
                    <a:pt x="2492" y="19"/>
                    <a:pt x="2478" y="1"/>
                    <a:pt x="2456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2439920" y="2855607"/>
              <a:ext cx="71695" cy="868673"/>
            </a:xfrm>
            <a:custGeom>
              <a:rect b="b" l="l" r="r" t="t"/>
              <a:pathLst>
                <a:path extrusionOk="0" h="25032" w="2066">
                  <a:moveTo>
                    <a:pt x="0" y="1"/>
                  </a:moveTo>
                  <a:lnTo>
                    <a:pt x="0" y="25032"/>
                  </a:lnTo>
                  <a:lnTo>
                    <a:pt x="2066" y="25032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2425900" y="2816393"/>
              <a:ext cx="99874" cy="39249"/>
            </a:xfrm>
            <a:custGeom>
              <a:rect b="b" l="l" r="r" t="t"/>
              <a:pathLst>
                <a:path extrusionOk="0" h="1131" w="2878">
                  <a:moveTo>
                    <a:pt x="0" y="1"/>
                  </a:moveTo>
                  <a:lnTo>
                    <a:pt x="404" y="1131"/>
                  </a:lnTo>
                  <a:lnTo>
                    <a:pt x="2470" y="1131"/>
                  </a:lnTo>
                  <a:lnTo>
                    <a:pt x="2878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2147447" y="3724245"/>
              <a:ext cx="86375" cy="49416"/>
            </a:xfrm>
            <a:custGeom>
              <a:rect b="b" l="l" r="r" t="t"/>
              <a:pathLst>
                <a:path extrusionOk="0" h="1424" w="2489">
                  <a:moveTo>
                    <a:pt x="33" y="1"/>
                  </a:moveTo>
                  <a:cubicBezTo>
                    <a:pt x="15" y="1"/>
                    <a:pt x="1" y="19"/>
                    <a:pt x="1" y="37"/>
                  </a:cubicBezTo>
                  <a:lnTo>
                    <a:pt x="1" y="1391"/>
                  </a:lnTo>
                  <a:cubicBezTo>
                    <a:pt x="1" y="1409"/>
                    <a:pt x="15" y="1423"/>
                    <a:pt x="33" y="1423"/>
                  </a:cubicBezTo>
                  <a:lnTo>
                    <a:pt x="2456" y="1423"/>
                  </a:lnTo>
                  <a:cubicBezTo>
                    <a:pt x="2474" y="1423"/>
                    <a:pt x="2489" y="1409"/>
                    <a:pt x="2489" y="1391"/>
                  </a:cubicBezTo>
                  <a:lnTo>
                    <a:pt x="2489" y="37"/>
                  </a:lnTo>
                  <a:cubicBezTo>
                    <a:pt x="2489" y="19"/>
                    <a:pt x="2474" y="1"/>
                    <a:pt x="2456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3"/>
            <p:cNvSpPr/>
            <p:nvPr/>
          </p:nvSpPr>
          <p:spPr>
            <a:xfrm>
              <a:off x="2154839" y="2711279"/>
              <a:ext cx="71591" cy="1013001"/>
            </a:xfrm>
            <a:custGeom>
              <a:rect b="b" l="l" r="r" t="t"/>
              <a:pathLst>
                <a:path extrusionOk="0" h="29191" w="2063">
                  <a:moveTo>
                    <a:pt x="1" y="0"/>
                  </a:moveTo>
                  <a:lnTo>
                    <a:pt x="1" y="29191"/>
                  </a:lnTo>
                  <a:lnTo>
                    <a:pt x="2062" y="29191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3"/>
            <p:cNvSpPr/>
            <p:nvPr/>
          </p:nvSpPr>
          <p:spPr>
            <a:xfrm>
              <a:off x="2140680" y="2672031"/>
              <a:ext cx="99908" cy="39283"/>
            </a:xfrm>
            <a:custGeom>
              <a:rect b="b" l="l" r="r" t="t"/>
              <a:pathLst>
                <a:path extrusionOk="0" h="1132" w="2879">
                  <a:moveTo>
                    <a:pt x="1" y="1"/>
                  </a:moveTo>
                  <a:lnTo>
                    <a:pt x="409" y="1131"/>
                  </a:lnTo>
                  <a:lnTo>
                    <a:pt x="2470" y="1131"/>
                  </a:lnTo>
                  <a:lnTo>
                    <a:pt x="2879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2263110" y="2877296"/>
              <a:ext cx="145646" cy="140129"/>
            </a:xfrm>
            <a:custGeom>
              <a:rect b="b" l="l" r="r" t="t"/>
              <a:pathLst>
                <a:path extrusionOk="0" h="4038" w="4197">
                  <a:moveTo>
                    <a:pt x="2016" y="1"/>
                  </a:moveTo>
                  <a:cubicBezTo>
                    <a:pt x="903" y="1"/>
                    <a:pt x="0" y="906"/>
                    <a:pt x="0" y="2019"/>
                  </a:cubicBezTo>
                  <a:cubicBezTo>
                    <a:pt x="0" y="2835"/>
                    <a:pt x="492" y="3572"/>
                    <a:pt x="1246" y="3882"/>
                  </a:cubicBezTo>
                  <a:cubicBezTo>
                    <a:pt x="1496" y="3987"/>
                    <a:pt x="1759" y="4037"/>
                    <a:pt x="2020" y="4037"/>
                  </a:cubicBezTo>
                  <a:cubicBezTo>
                    <a:pt x="2546" y="4037"/>
                    <a:pt x="3063" y="3832"/>
                    <a:pt x="3449" y="3445"/>
                  </a:cubicBezTo>
                  <a:cubicBezTo>
                    <a:pt x="4027" y="2868"/>
                    <a:pt x="4196" y="2001"/>
                    <a:pt x="3886" y="1246"/>
                  </a:cubicBezTo>
                  <a:cubicBezTo>
                    <a:pt x="3572" y="492"/>
                    <a:pt x="2839" y="1"/>
                    <a:pt x="2023" y="1"/>
                  </a:cubicBezTo>
                  <a:cubicBezTo>
                    <a:pt x="2020" y="1"/>
                    <a:pt x="2018" y="1"/>
                    <a:pt x="2016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3"/>
            <p:cNvSpPr/>
            <p:nvPr/>
          </p:nvSpPr>
          <p:spPr>
            <a:xfrm>
              <a:off x="2284279" y="2898465"/>
              <a:ext cx="101678" cy="97722"/>
            </a:xfrm>
            <a:custGeom>
              <a:rect b="b" l="l" r="r" t="t"/>
              <a:pathLst>
                <a:path extrusionOk="0" h="2816" w="2930">
                  <a:moveTo>
                    <a:pt x="1409" y="1"/>
                  </a:moveTo>
                  <a:cubicBezTo>
                    <a:pt x="633" y="1"/>
                    <a:pt x="1" y="629"/>
                    <a:pt x="1" y="1409"/>
                  </a:cubicBezTo>
                  <a:cubicBezTo>
                    <a:pt x="1" y="1976"/>
                    <a:pt x="344" y="2492"/>
                    <a:pt x="871" y="2709"/>
                  </a:cubicBezTo>
                  <a:cubicBezTo>
                    <a:pt x="1045" y="2781"/>
                    <a:pt x="1228" y="2816"/>
                    <a:pt x="1410" y="2816"/>
                  </a:cubicBezTo>
                  <a:cubicBezTo>
                    <a:pt x="1777" y="2816"/>
                    <a:pt x="2137" y="2673"/>
                    <a:pt x="2406" y="2402"/>
                  </a:cubicBezTo>
                  <a:cubicBezTo>
                    <a:pt x="2810" y="2001"/>
                    <a:pt x="2929" y="1395"/>
                    <a:pt x="2713" y="867"/>
                  </a:cubicBezTo>
                  <a:cubicBezTo>
                    <a:pt x="2492" y="344"/>
                    <a:pt x="1980" y="1"/>
                    <a:pt x="1409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3"/>
            <p:cNvSpPr/>
            <p:nvPr/>
          </p:nvSpPr>
          <p:spPr>
            <a:xfrm>
              <a:off x="2302463" y="2916510"/>
              <a:ext cx="61562" cy="61562"/>
            </a:xfrm>
            <a:custGeom>
              <a:rect b="b" l="l" r="r" t="t"/>
              <a:pathLst>
                <a:path extrusionOk="0" h="1774" w="1774">
                  <a:moveTo>
                    <a:pt x="885" y="1"/>
                  </a:moveTo>
                  <a:cubicBezTo>
                    <a:pt x="398" y="1"/>
                    <a:pt x="0" y="398"/>
                    <a:pt x="0" y="889"/>
                  </a:cubicBezTo>
                  <a:cubicBezTo>
                    <a:pt x="0" y="1377"/>
                    <a:pt x="398" y="1774"/>
                    <a:pt x="885" y="1774"/>
                  </a:cubicBezTo>
                  <a:cubicBezTo>
                    <a:pt x="1376" y="1774"/>
                    <a:pt x="1773" y="1377"/>
                    <a:pt x="1773" y="889"/>
                  </a:cubicBezTo>
                  <a:cubicBezTo>
                    <a:pt x="1773" y="398"/>
                    <a:pt x="1376" y="1"/>
                    <a:pt x="885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2286292" y="3629264"/>
              <a:ext cx="93905" cy="144397"/>
            </a:xfrm>
            <a:custGeom>
              <a:rect b="b" l="l" r="r" t="t"/>
              <a:pathLst>
                <a:path extrusionOk="0" h="4161" w="2706">
                  <a:moveTo>
                    <a:pt x="1" y="1"/>
                  </a:moveTo>
                  <a:lnTo>
                    <a:pt x="1" y="4160"/>
                  </a:lnTo>
                  <a:lnTo>
                    <a:pt x="2705" y="4160"/>
                  </a:lnTo>
                  <a:lnTo>
                    <a:pt x="2705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3"/>
            <p:cNvSpPr/>
            <p:nvPr/>
          </p:nvSpPr>
          <p:spPr>
            <a:xfrm>
              <a:off x="2243677" y="3265131"/>
              <a:ext cx="178995" cy="334463"/>
            </a:xfrm>
            <a:custGeom>
              <a:rect b="b" l="l" r="r" t="t"/>
              <a:pathLst>
                <a:path extrusionOk="0" h="9638" w="5158">
                  <a:moveTo>
                    <a:pt x="1" y="0"/>
                  </a:moveTo>
                  <a:lnTo>
                    <a:pt x="1" y="9638"/>
                  </a:lnTo>
                  <a:lnTo>
                    <a:pt x="5157" y="9638"/>
                  </a:lnTo>
                  <a:lnTo>
                    <a:pt x="5157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3"/>
            <p:cNvSpPr/>
            <p:nvPr/>
          </p:nvSpPr>
          <p:spPr>
            <a:xfrm>
              <a:off x="2265991" y="3287306"/>
              <a:ext cx="134507" cy="290113"/>
            </a:xfrm>
            <a:custGeom>
              <a:rect b="b" l="l" r="r" t="t"/>
              <a:pathLst>
                <a:path extrusionOk="0" h="8360" w="3876">
                  <a:moveTo>
                    <a:pt x="1936" y="1"/>
                  </a:moveTo>
                  <a:cubicBezTo>
                    <a:pt x="1936" y="1"/>
                    <a:pt x="1" y="867"/>
                    <a:pt x="1" y="1940"/>
                  </a:cubicBezTo>
                  <a:lnTo>
                    <a:pt x="1" y="8360"/>
                  </a:lnTo>
                  <a:lnTo>
                    <a:pt x="3875" y="8360"/>
                  </a:lnTo>
                  <a:lnTo>
                    <a:pt x="3875" y="1940"/>
                  </a:lnTo>
                  <a:cubicBezTo>
                    <a:pt x="3875" y="871"/>
                    <a:pt x="1936" y="1"/>
                    <a:pt x="1936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2294065" y="3324403"/>
              <a:ext cx="78358" cy="239482"/>
            </a:xfrm>
            <a:custGeom>
              <a:rect b="b" l="l" r="r" t="t"/>
              <a:pathLst>
                <a:path extrusionOk="0" h="6901" w="2258">
                  <a:moveTo>
                    <a:pt x="1131" y="0"/>
                  </a:moveTo>
                  <a:cubicBezTo>
                    <a:pt x="1131" y="0"/>
                    <a:pt x="0" y="506"/>
                    <a:pt x="0" y="1131"/>
                  </a:cubicBezTo>
                  <a:lnTo>
                    <a:pt x="0" y="6901"/>
                  </a:lnTo>
                  <a:lnTo>
                    <a:pt x="2257" y="6901"/>
                  </a:lnTo>
                  <a:lnTo>
                    <a:pt x="2257" y="1131"/>
                  </a:lnTo>
                  <a:cubicBezTo>
                    <a:pt x="2257" y="506"/>
                    <a:pt x="1131" y="0"/>
                    <a:pt x="1131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2290560" y="3387319"/>
              <a:ext cx="85229" cy="7773"/>
            </a:xfrm>
            <a:custGeom>
              <a:rect b="b" l="l" r="r" t="t"/>
              <a:pathLst>
                <a:path extrusionOk="0" h="224" w="2456">
                  <a:moveTo>
                    <a:pt x="116" y="0"/>
                  </a:moveTo>
                  <a:cubicBezTo>
                    <a:pt x="51" y="0"/>
                    <a:pt x="4" y="51"/>
                    <a:pt x="4" y="112"/>
                  </a:cubicBezTo>
                  <a:cubicBezTo>
                    <a:pt x="0" y="173"/>
                    <a:pt x="51" y="224"/>
                    <a:pt x="116" y="224"/>
                  </a:cubicBezTo>
                  <a:lnTo>
                    <a:pt x="2344" y="224"/>
                  </a:lnTo>
                  <a:cubicBezTo>
                    <a:pt x="2405" y="224"/>
                    <a:pt x="2456" y="173"/>
                    <a:pt x="2456" y="112"/>
                  </a:cubicBezTo>
                  <a:cubicBezTo>
                    <a:pt x="2456" y="51"/>
                    <a:pt x="2405" y="0"/>
                    <a:pt x="234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2290560" y="3446070"/>
              <a:ext cx="85229" cy="7808"/>
            </a:xfrm>
            <a:custGeom>
              <a:rect b="b" l="l" r="r" t="t"/>
              <a:pathLst>
                <a:path extrusionOk="0" h="225" w="2456">
                  <a:moveTo>
                    <a:pt x="116" y="1"/>
                  </a:moveTo>
                  <a:cubicBezTo>
                    <a:pt x="51" y="1"/>
                    <a:pt x="0" y="51"/>
                    <a:pt x="4" y="113"/>
                  </a:cubicBezTo>
                  <a:cubicBezTo>
                    <a:pt x="4" y="174"/>
                    <a:pt x="51" y="224"/>
                    <a:pt x="116" y="224"/>
                  </a:cubicBezTo>
                  <a:lnTo>
                    <a:pt x="2344" y="224"/>
                  </a:lnTo>
                  <a:cubicBezTo>
                    <a:pt x="2405" y="224"/>
                    <a:pt x="2456" y="174"/>
                    <a:pt x="2456" y="113"/>
                  </a:cubicBezTo>
                  <a:cubicBezTo>
                    <a:pt x="2456" y="51"/>
                    <a:pt x="2405" y="1"/>
                    <a:pt x="2344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2290664" y="3504856"/>
              <a:ext cx="85125" cy="7773"/>
            </a:xfrm>
            <a:custGeom>
              <a:rect b="b" l="l" r="r" t="t"/>
              <a:pathLst>
                <a:path extrusionOk="0" h="224" w="2453">
                  <a:moveTo>
                    <a:pt x="113" y="0"/>
                  </a:moveTo>
                  <a:cubicBezTo>
                    <a:pt x="48" y="0"/>
                    <a:pt x="1" y="51"/>
                    <a:pt x="1" y="112"/>
                  </a:cubicBezTo>
                  <a:cubicBezTo>
                    <a:pt x="1" y="173"/>
                    <a:pt x="48" y="224"/>
                    <a:pt x="113" y="224"/>
                  </a:cubicBezTo>
                  <a:lnTo>
                    <a:pt x="2341" y="224"/>
                  </a:lnTo>
                  <a:cubicBezTo>
                    <a:pt x="2402" y="224"/>
                    <a:pt x="2453" y="177"/>
                    <a:pt x="2453" y="112"/>
                  </a:cubicBezTo>
                  <a:cubicBezTo>
                    <a:pt x="2453" y="51"/>
                    <a:pt x="2402" y="0"/>
                    <a:pt x="2341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2598926" y="3046957"/>
              <a:ext cx="140129" cy="140129"/>
            </a:xfrm>
            <a:custGeom>
              <a:rect b="b" l="l" r="r" t="t"/>
              <a:pathLst>
                <a:path extrusionOk="0" h="4038" w="4038">
                  <a:moveTo>
                    <a:pt x="2019" y="1"/>
                  </a:moveTo>
                  <a:cubicBezTo>
                    <a:pt x="907" y="1"/>
                    <a:pt x="1" y="904"/>
                    <a:pt x="1" y="2019"/>
                  </a:cubicBezTo>
                  <a:cubicBezTo>
                    <a:pt x="1" y="3135"/>
                    <a:pt x="907" y="4038"/>
                    <a:pt x="2019" y="4038"/>
                  </a:cubicBezTo>
                  <a:cubicBezTo>
                    <a:pt x="3135" y="4038"/>
                    <a:pt x="4038" y="3135"/>
                    <a:pt x="4038" y="2019"/>
                  </a:cubicBezTo>
                  <a:cubicBezTo>
                    <a:pt x="4038" y="904"/>
                    <a:pt x="3135" y="1"/>
                    <a:pt x="2019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2620095" y="3068160"/>
              <a:ext cx="97930" cy="97757"/>
            </a:xfrm>
            <a:custGeom>
              <a:rect b="b" l="l" r="r" t="t"/>
              <a:pathLst>
                <a:path extrusionOk="0" h="2817" w="2822">
                  <a:moveTo>
                    <a:pt x="1409" y="0"/>
                  </a:moveTo>
                  <a:cubicBezTo>
                    <a:pt x="633" y="0"/>
                    <a:pt x="1" y="632"/>
                    <a:pt x="1" y="1408"/>
                  </a:cubicBezTo>
                  <a:cubicBezTo>
                    <a:pt x="1" y="2188"/>
                    <a:pt x="633" y="2817"/>
                    <a:pt x="1409" y="2817"/>
                  </a:cubicBezTo>
                  <a:cubicBezTo>
                    <a:pt x="2189" y="2817"/>
                    <a:pt x="2821" y="2188"/>
                    <a:pt x="2821" y="1408"/>
                  </a:cubicBezTo>
                  <a:cubicBezTo>
                    <a:pt x="2821" y="632"/>
                    <a:pt x="2189" y="0"/>
                    <a:pt x="1409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3"/>
            <p:cNvSpPr/>
            <p:nvPr/>
          </p:nvSpPr>
          <p:spPr>
            <a:xfrm>
              <a:off x="2638279" y="3086205"/>
              <a:ext cx="61562" cy="61666"/>
            </a:xfrm>
            <a:custGeom>
              <a:rect b="b" l="l" r="r" t="t"/>
              <a:pathLst>
                <a:path extrusionOk="0" h="1777" w="1774">
                  <a:moveTo>
                    <a:pt x="885" y="0"/>
                  </a:moveTo>
                  <a:cubicBezTo>
                    <a:pt x="398" y="0"/>
                    <a:pt x="1" y="397"/>
                    <a:pt x="1" y="888"/>
                  </a:cubicBezTo>
                  <a:cubicBezTo>
                    <a:pt x="1" y="1379"/>
                    <a:pt x="398" y="1777"/>
                    <a:pt x="885" y="1777"/>
                  </a:cubicBezTo>
                  <a:cubicBezTo>
                    <a:pt x="1376" y="1777"/>
                    <a:pt x="1774" y="1379"/>
                    <a:pt x="1774" y="888"/>
                  </a:cubicBezTo>
                  <a:cubicBezTo>
                    <a:pt x="1774" y="397"/>
                    <a:pt x="1376" y="0"/>
                    <a:pt x="885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3"/>
            <p:cNvSpPr/>
            <p:nvPr/>
          </p:nvSpPr>
          <p:spPr>
            <a:xfrm>
              <a:off x="2579528" y="3265131"/>
              <a:ext cx="179100" cy="334463"/>
            </a:xfrm>
            <a:custGeom>
              <a:rect b="b" l="l" r="r" t="t"/>
              <a:pathLst>
                <a:path extrusionOk="0" h="9638" w="5161">
                  <a:moveTo>
                    <a:pt x="0" y="0"/>
                  </a:moveTo>
                  <a:lnTo>
                    <a:pt x="0" y="9638"/>
                  </a:lnTo>
                  <a:lnTo>
                    <a:pt x="5160" y="9638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3"/>
            <p:cNvSpPr/>
            <p:nvPr/>
          </p:nvSpPr>
          <p:spPr>
            <a:xfrm>
              <a:off x="2601703" y="3287306"/>
              <a:ext cx="134611" cy="290113"/>
            </a:xfrm>
            <a:custGeom>
              <a:rect b="b" l="l" r="r" t="t"/>
              <a:pathLst>
                <a:path extrusionOk="0" h="8360" w="3879">
                  <a:moveTo>
                    <a:pt x="1939" y="1"/>
                  </a:moveTo>
                  <a:cubicBezTo>
                    <a:pt x="1939" y="1"/>
                    <a:pt x="0" y="867"/>
                    <a:pt x="0" y="1940"/>
                  </a:cubicBezTo>
                  <a:lnTo>
                    <a:pt x="0" y="8360"/>
                  </a:lnTo>
                  <a:lnTo>
                    <a:pt x="3878" y="8360"/>
                  </a:lnTo>
                  <a:lnTo>
                    <a:pt x="3878" y="1940"/>
                  </a:lnTo>
                  <a:cubicBezTo>
                    <a:pt x="3878" y="871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2629881" y="3324403"/>
              <a:ext cx="78358" cy="239482"/>
            </a:xfrm>
            <a:custGeom>
              <a:rect b="b" l="l" r="r" t="t"/>
              <a:pathLst>
                <a:path extrusionOk="0" h="6901" w="2258">
                  <a:moveTo>
                    <a:pt x="1131" y="0"/>
                  </a:moveTo>
                  <a:cubicBezTo>
                    <a:pt x="1131" y="0"/>
                    <a:pt x="1" y="506"/>
                    <a:pt x="1" y="1131"/>
                  </a:cubicBezTo>
                  <a:lnTo>
                    <a:pt x="1" y="6901"/>
                  </a:lnTo>
                  <a:lnTo>
                    <a:pt x="2257" y="6901"/>
                  </a:lnTo>
                  <a:lnTo>
                    <a:pt x="2257" y="1131"/>
                  </a:lnTo>
                  <a:cubicBezTo>
                    <a:pt x="2257" y="506"/>
                    <a:pt x="1131" y="0"/>
                    <a:pt x="1131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2626515" y="3387319"/>
              <a:ext cx="85091" cy="7773"/>
            </a:xfrm>
            <a:custGeom>
              <a:rect b="b" l="l" r="r" t="t"/>
              <a:pathLst>
                <a:path extrusionOk="0" h="224" w="2452">
                  <a:moveTo>
                    <a:pt x="112" y="0"/>
                  </a:moveTo>
                  <a:cubicBezTo>
                    <a:pt x="47" y="0"/>
                    <a:pt x="0" y="51"/>
                    <a:pt x="0" y="112"/>
                  </a:cubicBezTo>
                  <a:cubicBezTo>
                    <a:pt x="0" y="173"/>
                    <a:pt x="47" y="224"/>
                    <a:pt x="112" y="224"/>
                  </a:cubicBezTo>
                  <a:lnTo>
                    <a:pt x="2340" y="224"/>
                  </a:lnTo>
                  <a:cubicBezTo>
                    <a:pt x="2401" y="224"/>
                    <a:pt x="2452" y="173"/>
                    <a:pt x="2452" y="112"/>
                  </a:cubicBezTo>
                  <a:cubicBezTo>
                    <a:pt x="2452" y="51"/>
                    <a:pt x="2401" y="0"/>
                    <a:pt x="2340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2626515" y="3446070"/>
              <a:ext cx="85091" cy="7808"/>
            </a:xfrm>
            <a:custGeom>
              <a:rect b="b" l="l" r="r" t="t"/>
              <a:pathLst>
                <a:path extrusionOk="0" h="225" w="2452">
                  <a:moveTo>
                    <a:pt x="112" y="1"/>
                  </a:moveTo>
                  <a:cubicBezTo>
                    <a:pt x="47" y="1"/>
                    <a:pt x="0" y="51"/>
                    <a:pt x="0" y="113"/>
                  </a:cubicBezTo>
                  <a:cubicBezTo>
                    <a:pt x="0" y="174"/>
                    <a:pt x="47" y="224"/>
                    <a:pt x="112" y="224"/>
                  </a:cubicBezTo>
                  <a:lnTo>
                    <a:pt x="2340" y="224"/>
                  </a:lnTo>
                  <a:cubicBezTo>
                    <a:pt x="2401" y="224"/>
                    <a:pt x="2452" y="174"/>
                    <a:pt x="2452" y="113"/>
                  </a:cubicBezTo>
                  <a:cubicBezTo>
                    <a:pt x="2452" y="51"/>
                    <a:pt x="2401" y="1"/>
                    <a:pt x="2340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2626515" y="3504856"/>
              <a:ext cx="85091" cy="7773"/>
            </a:xfrm>
            <a:custGeom>
              <a:rect b="b" l="l" r="r" t="t"/>
              <a:pathLst>
                <a:path extrusionOk="0" h="224" w="2452">
                  <a:moveTo>
                    <a:pt x="112" y="0"/>
                  </a:moveTo>
                  <a:cubicBezTo>
                    <a:pt x="47" y="0"/>
                    <a:pt x="0" y="51"/>
                    <a:pt x="0" y="112"/>
                  </a:cubicBezTo>
                  <a:cubicBezTo>
                    <a:pt x="0" y="177"/>
                    <a:pt x="47" y="224"/>
                    <a:pt x="112" y="224"/>
                  </a:cubicBezTo>
                  <a:lnTo>
                    <a:pt x="2340" y="224"/>
                  </a:lnTo>
                  <a:cubicBezTo>
                    <a:pt x="2401" y="224"/>
                    <a:pt x="2452" y="173"/>
                    <a:pt x="2452" y="112"/>
                  </a:cubicBezTo>
                  <a:cubicBezTo>
                    <a:pt x="2452" y="51"/>
                    <a:pt x="2401" y="0"/>
                    <a:pt x="2340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1799207" y="2662418"/>
              <a:ext cx="198672" cy="184548"/>
            </a:xfrm>
            <a:custGeom>
              <a:rect b="b" l="l" r="r" t="t"/>
              <a:pathLst>
                <a:path extrusionOk="0" h="5318" w="5725">
                  <a:moveTo>
                    <a:pt x="2856" y="0"/>
                  </a:moveTo>
                  <a:cubicBezTo>
                    <a:pt x="1576" y="0"/>
                    <a:pt x="450" y="929"/>
                    <a:pt x="239" y="2231"/>
                  </a:cubicBezTo>
                  <a:cubicBezTo>
                    <a:pt x="1" y="3683"/>
                    <a:pt x="987" y="5048"/>
                    <a:pt x="2438" y="5283"/>
                  </a:cubicBezTo>
                  <a:cubicBezTo>
                    <a:pt x="2582" y="5306"/>
                    <a:pt x="2725" y="5317"/>
                    <a:pt x="2867" y="5317"/>
                  </a:cubicBezTo>
                  <a:cubicBezTo>
                    <a:pt x="4147" y="5317"/>
                    <a:pt x="5274" y="4391"/>
                    <a:pt x="5486" y="3084"/>
                  </a:cubicBezTo>
                  <a:cubicBezTo>
                    <a:pt x="5724" y="1636"/>
                    <a:pt x="4738" y="271"/>
                    <a:pt x="3290" y="36"/>
                  </a:cubicBezTo>
                  <a:cubicBezTo>
                    <a:pt x="3145" y="12"/>
                    <a:pt x="3000" y="0"/>
                    <a:pt x="2856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1829919" y="2686189"/>
              <a:ext cx="136624" cy="136624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882" y="1"/>
                    <a:pt x="1" y="882"/>
                    <a:pt x="1" y="1969"/>
                  </a:cubicBezTo>
                  <a:cubicBezTo>
                    <a:pt x="1" y="3056"/>
                    <a:pt x="882" y="3937"/>
                    <a:pt x="1968" y="3937"/>
                  </a:cubicBezTo>
                  <a:cubicBezTo>
                    <a:pt x="3055" y="3937"/>
                    <a:pt x="3936" y="3056"/>
                    <a:pt x="3936" y="1969"/>
                  </a:cubicBezTo>
                  <a:cubicBezTo>
                    <a:pt x="3936" y="882"/>
                    <a:pt x="3055" y="1"/>
                    <a:pt x="1968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1845223" y="2705380"/>
              <a:ext cx="102129" cy="98347"/>
            </a:xfrm>
            <a:custGeom>
              <a:rect b="b" l="l" r="r" t="t"/>
              <a:pathLst>
                <a:path extrusionOk="0" h="2834" w="2943">
                  <a:moveTo>
                    <a:pt x="1527" y="0"/>
                  </a:moveTo>
                  <a:cubicBezTo>
                    <a:pt x="953" y="0"/>
                    <a:pt x="437" y="343"/>
                    <a:pt x="220" y="874"/>
                  </a:cubicBezTo>
                  <a:cubicBezTo>
                    <a:pt x="0" y="1405"/>
                    <a:pt x="123" y="2012"/>
                    <a:pt x="527" y="2416"/>
                  </a:cubicBezTo>
                  <a:cubicBezTo>
                    <a:pt x="798" y="2689"/>
                    <a:pt x="1161" y="2833"/>
                    <a:pt x="1530" y="2833"/>
                  </a:cubicBezTo>
                  <a:cubicBezTo>
                    <a:pt x="1712" y="2833"/>
                    <a:pt x="1895" y="2798"/>
                    <a:pt x="2069" y="2727"/>
                  </a:cubicBezTo>
                  <a:cubicBezTo>
                    <a:pt x="2600" y="2506"/>
                    <a:pt x="2943" y="1990"/>
                    <a:pt x="2943" y="1416"/>
                  </a:cubicBezTo>
                  <a:cubicBezTo>
                    <a:pt x="2943" y="632"/>
                    <a:pt x="2311" y="0"/>
                    <a:pt x="152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1849110" y="2705380"/>
              <a:ext cx="98382" cy="98416"/>
            </a:xfrm>
            <a:custGeom>
              <a:rect b="b" l="l" r="r" t="t"/>
              <a:pathLst>
                <a:path extrusionOk="0" h="2836" w="2835">
                  <a:moveTo>
                    <a:pt x="1415" y="0"/>
                  </a:moveTo>
                  <a:cubicBezTo>
                    <a:pt x="1372" y="0"/>
                    <a:pt x="1325" y="11"/>
                    <a:pt x="1282" y="15"/>
                  </a:cubicBezTo>
                  <a:lnTo>
                    <a:pt x="1282" y="1282"/>
                  </a:lnTo>
                  <a:lnTo>
                    <a:pt x="14" y="1282"/>
                  </a:lnTo>
                  <a:cubicBezTo>
                    <a:pt x="7" y="1329"/>
                    <a:pt x="0" y="1373"/>
                    <a:pt x="0" y="1420"/>
                  </a:cubicBezTo>
                  <a:cubicBezTo>
                    <a:pt x="0" y="1466"/>
                    <a:pt x="7" y="1510"/>
                    <a:pt x="14" y="1553"/>
                  </a:cubicBezTo>
                  <a:lnTo>
                    <a:pt x="1282" y="1553"/>
                  </a:lnTo>
                  <a:lnTo>
                    <a:pt x="1282" y="2821"/>
                  </a:lnTo>
                  <a:cubicBezTo>
                    <a:pt x="1329" y="2824"/>
                    <a:pt x="1369" y="2835"/>
                    <a:pt x="1419" y="2835"/>
                  </a:cubicBezTo>
                  <a:cubicBezTo>
                    <a:pt x="1466" y="2835"/>
                    <a:pt x="1509" y="2824"/>
                    <a:pt x="1553" y="2821"/>
                  </a:cubicBezTo>
                  <a:lnTo>
                    <a:pt x="1553" y="1553"/>
                  </a:lnTo>
                  <a:lnTo>
                    <a:pt x="2820" y="1553"/>
                  </a:lnTo>
                  <a:cubicBezTo>
                    <a:pt x="2824" y="1506"/>
                    <a:pt x="2835" y="1463"/>
                    <a:pt x="2835" y="1420"/>
                  </a:cubicBezTo>
                  <a:cubicBezTo>
                    <a:pt x="2835" y="1373"/>
                    <a:pt x="2824" y="1329"/>
                    <a:pt x="2820" y="1282"/>
                  </a:cubicBezTo>
                  <a:lnTo>
                    <a:pt x="1553" y="1282"/>
                  </a:lnTo>
                  <a:lnTo>
                    <a:pt x="1549" y="15"/>
                  </a:lnTo>
                  <a:cubicBezTo>
                    <a:pt x="1506" y="11"/>
                    <a:pt x="1462" y="0"/>
                    <a:pt x="1415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1716650" y="2902906"/>
              <a:ext cx="363786" cy="338280"/>
            </a:xfrm>
            <a:custGeom>
              <a:rect b="b" l="l" r="r" t="t"/>
              <a:pathLst>
                <a:path extrusionOk="0" h="9748" w="10483">
                  <a:moveTo>
                    <a:pt x="5234" y="0"/>
                  </a:moveTo>
                  <a:cubicBezTo>
                    <a:pt x="2886" y="0"/>
                    <a:pt x="820" y="1702"/>
                    <a:pt x="430" y="4094"/>
                  </a:cubicBezTo>
                  <a:cubicBezTo>
                    <a:pt x="0" y="6748"/>
                    <a:pt x="1806" y="9254"/>
                    <a:pt x="4460" y="9684"/>
                  </a:cubicBezTo>
                  <a:cubicBezTo>
                    <a:pt x="4725" y="9727"/>
                    <a:pt x="4989" y="9748"/>
                    <a:pt x="5249" y="9748"/>
                  </a:cubicBezTo>
                  <a:cubicBezTo>
                    <a:pt x="7597" y="9748"/>
                    <a:pt x="9663" y="8046"/>
                    <a:pt x="10053" y="5654"/>
                  </a:cubicBezTo>
                  <a:cubicBezTo>
                    <a:pt x="10483" y="2996"/>
                    <a:pt x="8681" y="494"/>
                    <a:pt x="6023" y="64"/>
                  </a:cubicBezTo>
                  <a:cubicBezTo>
                    <a:pt x="5758" y="21"/>
                    <a:pt x="5494" y="0"/>
                    <a:pt x="523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1739831" y="2924908"/>
              <a:ext cx="305278" cy="293895"/>
            </a:xfrm>
            <a:custGeom>
              <a:rect b="b" l="l" r="r" t="t"/>
              <a:pathLst>
                <a:path extrusionOk="0" h="8469" w="8797">
                  <a:moveTo>
                    <a:pt x="4567" y="1"/>
                  </a:moveTo>
                  <a:cubicBezTo>
                    <a:pt x="3466" y="1"/>
                    <a:pt x="2383" y="430"/>
                    <a:pt x="1571" y="1239"/>
                  </a:cubicBezTo>
                  <a:cubicBezTo>
                    <a:pt x="361" y="2453"/>
                    <a:pt x="0" y="4272"/>
                    <a:pt x="654" y="5854"/>
                  </a:cubicBezTo>
                  <a:cubicBezTo>
                    <a:pt x="1311" y="7436"/>
                    <a:pt x="2853" y="8465"/>
                    <a:pt x="4564" y="8468"/>
                  </a:cubicBezTo>
                  <a:cubicBezTo>
                    <a:pt x="6901" y="8465"/>
                    <a:pt x="8796" y="6569"/>
                    <a:pt x="8796" y="4233"/>
                  </a:cubicBezTo>
                  <a:cubicBezTo>
                    <a:pt x="8796" y="2521"/>
                    <a:pt x="7767" y="979"/>
                    <a:pt x="6186" y="322"/>
                  </a:cubicBezTo>
                  <a:cubicBezTo>
                    <a:pt x="5662" y="106"/>
                    <a:pt x="5113" y="1"/>
                    <a:pt x="4567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1779670" y="2962005"/>
              <a:ext cx="228481" cy="219702"/>
            </a:xfrm>
            <a:custGeom>
              <a:rect b="b" l="l" r="r" t="t"/>
              <a:pathLst>
                <a:path extrusionOk="0" h="6331" w="6584">
                  <a:moveTo>
                    <a:pt x="3417" y="1"/>
                  </a:moveTo>
                  <a:cubicBezTo>
                    <a:pt x="2593" y="1"/>
                    <a:pt x="1784" y="323"/>
                    <a:pt x="1178" y="929"/>
                  </a:cubicBezTo>
                  <a:cubicBezTo>
                    <a:pt x="271" y="1831"/>
                    <a:pt x="1" y="3196"/>
                    <a:pt x="492" y="4377"/>
                  </a:cubicBezTo>
                  <a:cubicBezTo>
                    <a:pt x="983" y="5561"/>
                    <a:pt x="2138" y="6331"/>
                    <a:pt x="3416" y="6331"/>
                  </a:cubicBezTo>
                  <a:cubicBezTo>
                    <a:pt x="5164" y="6331"/>
                    <a:pt x="6580" y="4915"/>
                    <a:pt x="6583" y="3167"/>
                  </a:cubicBezTo>
                  <a:cubicBezTo>
                    <a:pt x="6583" y="1886"/>
                    <a:pt x="5811" y="730"/>
                    <a:pt x="4630" y="243"/>
                  </a:cubicBezTo>
                  <a:cubicBezTo>
                    <a:pt x="4237" y="80"/>
                    <a:pt x="3825" y="1"/>
                    <a:pt x="3417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1811631" y="2991641"/>
              <a:ext cx="166815" cy="160499"/>
            </a:xfrm>
            <a:custGeom>
              <a:rect b="b" l="l" r="r" t="t"/>
              <a:pathLst>
                <a:path extrusionOk="0" h="4625" w="4807">
                  <a:moveTo>
                    <a:pt x="2497" y="0"/>
                  </a:moveTo>
                  <a:cubicBezTo>
                    <a:pt x="1895" y="0"/>
                    <a:pt x="1302" y="235"/>
                    <a:pt x="860" y="678"/>
                  </a:cubicBezTo>
                  <a:cubicBezTo>
                    <a:pt x="199" y="1338"/>
                    <a:pt x="0" y="2331"/>
                    <a:pt x="358" y="3198"/>
                  </a:cubicBezTo>
                  <a:cubicBezTo>
                    <a:pt x="719" y="4061"/>
                    <a:pt x="1560" y="4624"/>
                    <a:pt x="2495" y="4624"/>
                  </a:cubicBezTo>
                  <a:cubicBezTo>
                    <a:pt x="3774" y="4621"/>
                    <a:pt x="4806" y="3588"/>
                    <a:pt x="4806" y="2313"/>
                  </a:cubicBezTo>
                  <a:cubicBezTo>
                    <a:pt x="4806" y="1378"/>
                    <a:pt x="4243" y="533"/>
                    <a:pt x="3380" y="176"/>
                  </a:cubicBezTo>
                  <a:cubicBezTo>
                    <a:pt x="3095" y="58"/>
                    <a:pt x="2795" y="0"/>
                    <a:pt x="249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1822666" y="2996326"/>
              <a:ext cx="151129" cy="151060"/>
            </a:xfrm>
            <a:custGeom>
              <a:rect b="b" l="l" r="r" t="t"/>
              <a:pathLst>
                <a:path extrusionOk="0" h="4353" w="4355">
                  <a:moveTo>
                    <a:pt x="2950" y="1402"/>
                  </a:moveTo>
                  <a:lnTo>
                    <a:pt x="2950" y="2951"/>
                  </a:lnTo>
                  <a:lnTo>
                    <a:pt x="1405" y="2951"/>
                  </a:lnTo>
                  <a:lnTo>
                    <a:pt x="1405" y="1402"/>
                  </a:lnTo>
                  <a:close/>
                  <a:moveTo>
                    <a:pt x="1405" y="1"/>
                  </a:moveTo>
                  <a:cubicBezTo>
                    <a:pt x="1314" y="30"/>
                    <a:pt x="1224" y="70"/>
                    <a:pt x="1138" y="113"/>
                  </a:cubicBezTo>
                  <a:lnTo>
                    <a:pt x="1138" y="1135"/>
                  </a:lnTo>
                  <a:lnTo>
                    <a:pt x="116" y="1135"/>
                  </a:lnTo>
                  <a:cubicBezTo>
                    <a:pt x="72" y="1221"/>
                    <a:pt x="33" y="1312"/>
                    <a:pt x="0" y="1402"/>
                  </a:cubicBezTo>
                  <a:lnTo>
                    <a:pt x="1138" y="1402"/>
                  </a:lnTo>
                  <a:lnTo>
                    <a:pt x="1138" y="2951"/>
                  </a:lnTo>
                  <a:lnTo>
                    <a:pt x="0" y="2951"/>
                  </a:lnTo>
                  <a:cubicBezTo>
                    <a:pt x="33" y="3041"/>
                    <a:pt x="72" y="3128"/>
                    <a:pt x="116" y="3215"/>
                  </a:cubicBezTo>
                  <a:lnTo>
                    <a:pt x="1138" y="3215"/>
                  </a:lnTo>
                  <a:lnTo>
                    <a:pt x="1138" y="4237"/>
                  </a:lnTo>
                  <a:cubicBezTo>
                    <a:pt x="1224" y="4280"/>
                    <a:pt x="1314" y="4320"/>
                    <a:pt x="1405" y="4352"/>
                  </a:cubicBezTo>
                  <a:lnTo>
                    <a:pt x="1405" y="3218"/>
                  </a:lnTo>
                  <a:lnTo>
                    <a:pt x="2950" y="3218"/>
                  </a:lnTo>
                  <a:lnTo>
                    <a:pt x="2950" y="4352"/>
                  </a:lnTo>
                  <a:cubicBezTo>
                    <a:pt x="3044" y="4320"/>
                    <a:pt x="3131" y="4284"/>
                    <a:pt x="3217" y="4240"/>
                  </a:cubicBezTo>
                  <a:lnTo>
                    <a:pt x="3217" y="3218"/>
                  </a:lnTo>
                  <a:lnTo>
                    <a:pt x="4243" y="3218"/>
                  </a:lnTo>
                  <a:cubicBezTo>
                    <a:pt x="4286" y="3132"/>
                    <a:pt x="4322" y="3041"/>
                    <a:pt x="4355" y="2951"/>
                  </a:cubicBezTo>
                  <a:lnTo>
                    <a:pt x="3221" y="2951"/>
                  </a:lnTo>
                  <a:lnTo>
                    <a:pt x="3221" y="1402"/>
                  </a:lnTo>
                  <a:lnTo>
                    <a:pt x="4355" y="1402"/>
                  </a:lnTo>
                  <a:cubicBezTo>
                    <a:pt x="4322" y="1312"/>
                    <a:pt x="4283" y="1221"/>
                    <a:pt x="4239" y="1135"/>
                  </a:cubicBezTo>
                  <a:lnTo>
                    <a:pt x="3217" y="1135"/>
                  </a:lnTo>
                  <a:lnTo>
                    <a:pt x="3217" y="117"/>
                  </a:lnTo>
                  <a:cubicBezTo>
                    <a:pt x="3131" y="73"/>
                    <a:pt x="3044" y="33"/>
                    <a:pt x="2950" y="1"/>
                  </a:cubicBezTo>
                  <a:lnTo>
                    <a:pt x="2950" y="1135"/>
                  </a:lnTo>
                  <a:lnTo>
                    <a:pt x="1405" y="1135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1756246" y="3271516"/>
              <a:ext cx="283971" cy="502145"/>
            </a:xfrm>
            <a:custGeom>
              <a:rect b="b" l="l" r="r" t="t"/>
              <a:pathLst>
                <a:path extrusionOk="0" h="14470" w="8183">
                  <a:moveTo>
                    <a:pt x="4091" y="1"/>
                  </a:moveTo>
                  <a:cubicBezTo>
                    <a:pt x="1831" y="1"/>
                    <a:pt x="0" y="1835"/>
                    <a:pt x="0" y="4095"/>
                  </a:cubicBezTo>
                  <a:lnTo>
                    <a:pt x="0" y="14469"/>
                  </a:lnTo>
                  <a:lnTo>
                    <a:pt x="8183" y="14469"/>
                  </a:lnTo>
                  <a:lnTo>
                    <a:pt x="8183" y="4095"/>
                  </a:lnTo>
                  <a:cubicBezTo>
                    <a:pt x="8183" y="1835"/>
                    <a:pt x="6352" y="1"/>
                    <a:pt x="4091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1784945" y="3305594"/>
              <a:ext cx="226573" cy="468067"/>
            </a:xfrm>
            <a:custGeom>
              <a:rect b="b" l="l" r="r" t="t"/>
              <a:pathLst>
                <a:path extrusionOk="0" h="13488" w="6529">
                  <a:moveTo>
                    <a:pt x="3264" y="1"/>
                  </a:moveTo>
                  <a:cubicBezTo>
                    <a:pt x="1463" y="1"/>
                    <a:pt x="0" y="1460"/>
                    <a:pt x="4" y="3261"/>
                  </a:cubicBezTo>
                  <a:lnTo>
                    <a:pt x="4" y="13487"/>
                  </a:lnTo>
                  <a:lnTo>
                    <a:pt x="6529" y="13487"/>
                  </a:lnTo>
                  <a:lnTo>
                    <a:pt x="6525" y="3261"/>
                  </a:lnTo>
                  <a:cubicBezTo>
                    <a:pt x="6525" y="1460"/>
                    <a:pt x="5066" y="1"/>
                    <a:pt x="3264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1780676" y="3458598"/>
              <a:ext cx="235109" cy="34251"/>
            </a:xfrm>
            <a:custGeom>
              <a:rect b="b" l="l" r="r" t="t"/>
              <a:pathLst>
                <a:path extrusionOk="0" h="987" w="6775">
                  <a:moveTo>
                    <a:pt x="0" y="1"/>
                  </a:moveTo>
                  <a:lnTo>
                    <a:pt x="0" y="986"/>
                  </a:lnTo>
                  <a:lnTo>
                    <a:pt x="6775" y="986"/>
                  </a:lnTo>
                  <a:lnTo>
                    <a:pt x="6775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1789178" y="3462623"/>
              <a:ext cx="28872" cy="24708"/>
            </a:xfrm>
            <a:custGeom>
              <a:rect b="b" l="l" r="r" t="t"/>
              <a:pathLst>
                <a:path extrusionOk="0" h="712" w="832">
                  <a:moveTo>
                    <a:pt x="474" y="0"/>
                  </a:moveTo>
                  <a:cubicBezTo>
                    <a:pt x="156" y="0"/>
                    <a:pt x="1" y="383"/>
                    <a:pt x="225" y="607"/>
                  </a:cubicBezTo>
                  <a:cubicBezTo>
                    <a:pt x="297" y="679"/>
                    <a:pt x="386" y="712"/>
                    <a:pt x="473" y="712"/>
                  </a:cubicBezTo>
                  <a:cubicBezTo>
                    <a:pt x="656" y="712"/>
                    <a:pt x="832" y="569"/>
                    <a:pt x="832" y="354"/>
                  </a:cubicBezTo>
                  <a:cubicBezTo>
                    <a:pt x="832" y="159"/>
                    <a:pt x="673" y="0"/>
                    <a:pt x="47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1826171" y="3462623"/>
              <a:ext cx="28838" cy="24708"/>
            </a:xfrm>
            <a:custGeom>
              <a:rect b="b" l="l" r="r" t="t"/>
              <a:pathLst>
                <a:path extrusionOk="0" h="712" w="831">
                  <a:moveTo>
                    <a:pt x="477" y="0"/>
                  </a:moveTo>
                  <a:cubicBezTo>
                    <a:pt x="159" y="0"/>
                    <a:pt x="0" y="383"/>
                    <a:pt x="224" y="607"/>
                  </a:cubicBezTo>
                  <a:cubicBezTo>
                    <a:pt x="296" y="679"/>
                    <a:pt x="385" y="712"/>
                    <a:pt x="472" y="712"/>
                  </a:cubicBezTo>
                  <a:cubicBezTo>
                    <a:pt x="655" y="712"/>
                    <a:pt x="831" y="569"/>
                    <a:pt x="831" y="354"/>
                  </a:cubicBezTo>
                  <a:cubicBezTo>
                    <a:pt x="831" y="159"/>
                    <a:pt x="672" y="0"/>
                    <a:pt x="477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1863268" y="3462623"/>
              <a:ext cx="28838" cy="24708"/>
            </a:xfrm>
            <a:custGeom>
              <a:rect b="b" l="l" r="r" t="t"/>
              <a:pathLst>
                <a:path extrusionOk="0" h="712" w="831">
                  <a:moveTo>
                    <a:pt x="473" y="0"/>
                  </a:moveTo>
                  <a:cubicBezTo>
                    <a:pt x="159" y="0"/>
                    <a:pt x="0" y="383"/>
                    <a:pt x="224" y="607"/>
                  </a:cubicBezTo>
                  <a:cubicBezTo>
                    <a:pt x="296" y="679"/>
                    <a:pt x="385" y="712"/>
                    <a:pt x="472" y="712"/>
                  </a:cubicBezTo>
                  <a:cubicBezTo>
                    <a:pt x="655" y="712"/>
                    <a:pt x="831" y="569"/>
                    <a:pt x="831" y="354"/>
                  </a:cubicBezTo>
                  <a:cubicBezTo>
                    <a:pt x="831" y="159"/>
                    <a:pt x="672" y="0"/>
                    <a:pt x="473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1900226" y="3462623"/>
              <a:ext cx="28977" cy="24708"/>
            </a:xfrm>
            <a:custGeom>
              <a:rect b="b" l="l" r="r" t="t"/>
              <a:pathLst>
                <a:path extrusionOk="0" h="712" w="835">
                  <a:moveTo>
                    <a:pt x="477" y="0"/>
                  </a:moveTo>
                  <a:cubicBezTo>
                    <a:pt x="159" y="0"/>
                    <a:pt x="0" y="383"/>
                    <a:pt x="224" y="607"/>
                  </a:cubicBezTo>
                  <a:cubicBezTo>
                    <a:pt x="296" y="679"/>
                    <a:pt x="386" y="712"/>
                    <a:pt x="473" y="712"/>
                  </a:cubicBezTo>
                  <a:cubicBezTo>
                    <a:pt x="657" y="712"/>
                    <a:pt x="834" y="569"/>
                    <a:pt x="834" y="354"/>
                  </a:cubicBezTo>
                  <a:cubicBezTo>
                    <a:pt x="834" y="159"/>
                    <a:pt x="672" y="0"/>
                    <a:pt x="477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1937323" y="3462623"/>
              <a:ext cx="28838" cy="24708"/>
            </a:xfrm>
            <a:custGeom>
              <a:rect b="b" l="l" r="r" t="t"/>
              <a:pathLst>
                <a:path extrusionOk="0" h="712" w="831">
                  <a:moveTo>
                    <a:pt x="473" y="0"/>
                  </a:moveTo>
                  <a:cubicBezTo>
                    <a:pt x="159" y="0"/>
                    <a:pt x="0" y="383"/>
                    <a:pt x="224" y="607"/>
                  </a:cubicBezTo>
                  <a:cubicBezTo>
                    <a:pt x="296" y="679"/>
                    <a:pt x="385" y="712"/>
                    <a:pt x="472" y="712"/>
                  </a:cubicBezTo>
                  <a:cubicBezTo>
                    <a:pt x="655" y="712"/>
                    <a:pt x="831" y="569"/>
                    <a:pt x="831" y="354"/>
                  </a:cubicBezTo>
                  <a:cubicBezTo>
                    <a:pt x="831" y="159"/>
                    <a:pt x="672" y="0"/>
                    <a:pt x="473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1974281" y="3462623"/>
              <a:ext cx="28838" cy="24708"/>
            </a:xfrm>
            <a:custGeom>
              <a:rect b="b" l="l" r="r" t="t"/>
              <a:pathLst>
                <a:path extrusionOk="0" h="712" w="831">
                  <a:moveTo>
                    <a:pt x="477" y="0"/>
                  </a:moveTo>
                  <a:cubicBezTo>
                    <a:pt x="159" y="0"/>
                    <a:pt x="0" y="383"/>
                    <a:pt x="224" y="607"/>
                  </a:cubicBezTo>
                  <a:cubicBezTo>
                    <a:pt x="296" y="679"/>
                    <a:pt x="385" y="712"/>
                    <a:pt x="473" y="712"/>
                  </a:cubicBezTo>
                  <a:cubicBezTo>
                    <a:pt x="655" y="712"/>
                    <a:pt x="831" y="569"/>
                    <a:pt x="831" y="354"/>
                  </a:cubicBezTo>
                  <a:cubicBezTo>
                    <a:pt x="831" y="159"/>
                    <a:pt x="672" y="0"/>
                    <a:pt x="477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1815760" y="3348452"/>
              <a:ext cx="165080" cy="82488"/>
            </a:xfrm>
            <a:custGeom>
              <a:rect b="b" l="l" r="r" t="t"/>
              <a:pathLst>
                <a:path extrusionOk="0" h="2377" w="4757">
                  <a:moveTo>
                    <a:pt x="2376" y="1"/>
                  </a:moveTo>
                  <a:cubicBezTo>
                    <a:pt x="1062" y="1"/>
                    <a:pt x="1" y="1066"/>
                    <a:pt x="1" y="2377"/>
                  </a:cubicBezTo>
                  <a:lnTo>
                    <a:pt x="4756" y="2377"/>
                  </a:lnTo>
                  <a:cubicBezTo>
                    <a:pt x="4756" y="1066"/>
                    <a:pt x="3691" y="1"/>
                    <a:pt x="237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1743961" y="3454954"/>
              <a:ext cx="50041" cy="20717"/>
            </a:xfrm>
            <a:custGeom>
              <a:rect b="b" l="l" r="r" t="t"/>
              <a:pathLst>
                <a:path extrusionOk="0" h="597" w="1442">
                  <a:moveTo>
                    <a:pt x="297" y="1"/>
                  </a:moveTo>
                  <a:cubicBezTo>
                    <a:pt x="134" y="1"/>
                    <a:pt x="0" y="135"/>
                    <a:pt x="0" y="297"/>
                  </a:cubicBezTo>
                  <a:cubicBezTo>
                    <a:pt x="0" y="463"/>
                    <a:pt x="134" y="597"/>
                    <a:pt x="297" y="597"/>
                  </a:cubicBezTo>
                  <a:lnTo>
                    <a:pt x="1141" y="597"/>
                  </a:lnTo>
                  <a:cubicBezTo>
                    <a:pt x="1308" y="597"/>
                    <a:pt x="1441" y="463"/>
                    <a:pt x="1441" y="297"/>
                  </a:cubicBezTo>
                  <a:cubicBezTo>
                    <a:pt x="1441" y="135"/>
                    <a:pt x="1308" y="1"/>
                    <a:pt x="1141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1751353" y="3503329"/>
              <a:ext cx="35258" cy="270332"/>
            </a:xfrm>
            <a:custGeom>
              <a:rect b="b" l="l" r="r" t="t"/>
              <a:pathLst>
                <a:path extrusionOk="0" h="7790" w="1016">
                  <a:moveTo>
                    <a:pt x="0" y="1"/>
                  </a:moveTo>
                  <a:lnTo>
                    <a:pt x="0" y="7789"/>
                  </a:lnTo>
                  <a:lnTo>
                    <a:pt x="1015" y="778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1743961" y="3503329"/>
              <a:ext cx="50041" cy="20717"/>
            </a:xfrm>
            <a:custGeom>
              <a:rect b="b" l="l" r="r" t="t"/>
              <a:pathLst>
                <a:path extrusionOk="0" h="597" w="1442">
                  <a:moveTo>
                    <a:pt x="297" y="1"/>
                  </a:moveTo>
                  <a:cubicBezTo>
                    <a:pt x="134" y="1"/>
                    <a:pt x="0" y="134"/>
                    <a:pt x="0" y="297"/>
                  </a:cubicBezTo>
                  <a:cubicBezTo>
                    <a:pt x="0" y="463"/>
                    <a:pt x="134" y="597"/>
                    <a:pt x="297" y="597"/>
                  </a:cubicBezTo>
                  <a:lnTo>
                    <a:pt x="1141" y="597"/>
                  </a:lnTo>
                  <a:cubicBezTo>
                    <a:pt x="1308" y="597"/>
                    <a:pt x="1441" y="463"/>
                    <a:pt x="1441" y="297"/>
                  </a:cubicBezTo>
                  <a:cubicBezTo>
                    <a:pt x="1441" y="134"/>
                    <a:pt x="1308" y="1"/>
                    <a:pt x="1141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1734453" y="3475637"/>
              <a:ext cx="69058" cy="27727"/>
            </a:xfrm>
            <a:custGeom>
              <a:rect b="b" l="l" r="r" t="t"/>
              <a:pathLst>
                <a:path extrusionOk="0" h="799" w="1990">
                  <a:moveTo>
                    <a:pt x="0" y="1"/>
                  </a:moveTo>
                  <a:lnTo>
                    <a:pt x="487" y="799"/>
                  </a:lnTo>
                  <a:lnTo>
                    <a:pt x="1502" y="799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2002599" y="3454954"/>
              <a:ext cx="50041" cy="20717"/>
            </a:xfrm>
            <a:custGeom>
              <a:rect b="b" l="l" r="r" t="t"/>
              <a:pathLst>
                <a:path extrusionOk="0" h="597" w="1442">
                  <a:moveTo>
                    <a:pt x="296" y="1"/>
                  </a:moveTo>
                  <a:cubicBezTo>
                    <a:pt x="130" y="1"/>
                    <a:pt x="0" y="135"/>
                    <a:pt x="0" y="297"/>
                  </a:cubicBezTo>
                  <a:cubicBezTo>
                    <a:pt x="0" y="463"/>
                    <a:pt x="130" y="597"/>
                    <a:pt x="296" y="597"/>
                  </a:cubicBezTo>
                  <a:lnTo>
                    <a:pt x="1141" y="597"/>
                  </a:lnTo>
                  <a:cubicBezTo>
                    <a:pt x="1308" y="597"/>
                    <a:pt x="1441" y="463"/>
                    <a:pt x="1441" y="297"/>
                  </a:cubicBezTo>
                  <a:cubicBezTo>
                    <a:pt x="1438" y="135"/>
                    <a:pt x="1308" y="1"/>
                    <a:pt x="1141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2009990" y="3503329"/>
              <a:ext cx="35119" cy="270332"/>
            </a:xfrm>
            <a:custGeom>
              <a:rect b="b" l="l" r="r" t="t"/>
              <a:pathLst>
                <a:path extrusionOk="0" h="7790" w="1012">
                  <a:moveTo>
                    <a:pt x="0" y="1"/>
                  </a:moveTo>
                  <a:lnTo>
                    <a:pt x="0" y="7789"/>
                  </a:lnTo>
                  <a:lnTo>
                    <a:pt x="1011" y="778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2002599" y="3503329"/>
              <a:ext cx="50041" cy="20717"/>
            </a:xfrm>
            <a:custGeom>
              <a:rect b="b" l="l" r="r" t="t"/>
              <a:pathLst>
                <a:path extrusionOk="0" h="597" w="1442">
                  <a:moveTo>
                    <a:pt x="296" y="1"/>
                  </a:moveTo>
                  <a:cubicBezTo>
                    <a:pt x="130" y="1"/>
                    <a:pt x="0" y="134"/>
                    <a:pt x="0" y="297"/>
                  </a:cubicBezTo>
                  <a:cubicBezTo>
                    <a:pt x="0" y="463"/>
                    <a:pt x="130" y="597"/>
                    <a:pt x="296" y="597"/>
                  </a:cubicBezTo>
                  <a:lnTo>
                    <a:pt x="1141" y="597"/>
                  </a:lnTo>
                  <a:cubicBezTo>
                    <a:pt x="1308" y="597"/>
                    <a:pt x="1441" y="463"/>
                    <a:pt x="1441" y="297"/>
                  </a:cubicBezTo>
                  <a:cubicBezTo>
                    <a:pt x="1438" y="134"/>
                    <a:pt x="1308" y="1"/>
                    <a:pt x="1141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1993056" y="3475637"/>
              <a:ext cx="68954" cy="27727"/>
            </a:xfrm>
            <a:custGeom>
              <a:rect b="b" l="l" r="r" t="t"/>
              <a:pathLst>
                <a:path extrusionOk="0" h="799" w="1987">
                  <a:moveTo>
                    <a:pt x="1" y="1"/>
                  </a:moveTo>
                  <a:lnTo>
                    <a:pt x="488" y="799"/>
                  </a:lnTo>
                  <a:lnTo>
                    <a:pt x="1499" y="79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1780676" y="3429274"/>
              <a:ext cx="235109" cy="23459"/>
            </a:xfrm>
            <a:custGeom>
              <a:rect b="b" l="l" r="r" t="t"/>
              <a:pathLst>
                <a:path extrusionOk="0" h="676" w="6775">
                  <a:moveTo>
                    <a:pt x="0" y="1"/>
                  </a:moveTo>
                  <a:lnTo>
                    <a:pt x="0" y="676"/>
                  </a:lnTo>
                  <a:lnTo>
                    <a:pt x="6775" y="676"/>
                  </a:lnTo>
                  <a:lnTo>
                    <a:pt x="6775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1812117" y="3528037"/>
              <a:ext cx="172229" cy="245624"/>
            </a:xfrm>
            <a:custGeom>
              <a:rect b="b" l="l" r="r" t="t"/>
              <a:pathLst>
                <a:path extrusionOk="0" h="7078" w="4963">
                  <a:moveTo>
                    <a:pt x="1" y="0"/>
                  </a:moveTo>
                  <a:lnTo>
                    <a:pt x="1" y="7077"/>
                  </a:lnTo>
                  <a:lnTo>
                    <a:pt x="4962" y="7077"/>
                  </a:lnTo>
                  <a:lnTo>
                    <a:pt x="4962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871436" y="2960513"/>
              <a:ext cx="117711" cy="41643"/>
            </a:xfrm>
            <a:custGeom>
              <a:rect b="b" l="l" r="r" t="t"/>
              <a:pathLst>
                <a:path extrusionOk="0" h="1200" w="3392">
                  <a:moveTo>
                    <a:pt x="30" y="0"/>
                  </a:moveTo>
                  <a:cubicBezTo>
                    <a:pt x="15" y="0"/>
                    <a:pt x="1" y="15"/>
                    <a:pt x="1" y="29"/>
                  </a:cubicBezTo>
                  <a:lnTo>
                    <a:pt x="1" y="1170"/>
                  </a:lnTo>
                  <a:cubicBezTo>
                    <a:pt x="1" y="1188"/>
                    <a:pt x="15" y="1199"/>
                    <a:pt x="30" y="1199"/>
                  </a:cubicBezTo>
                  <a:lnTo>
                    <a:pt x="3362" y="1199"/>
                  </a:lnTo>
                  <a:cubicBezTo>
                    <a:pt x="3380" y="1199"/>
                    <a:pt x="3391" y="1188"/>
                    <a:pt x="3391" y="1170"/>
                  </a:cubicBezTo>
                  <a:lnTo>
                    <a:pt x="3391" y="29"/>
                  </a:lnTo>
                  <a:cubicBezTo>
                    <a:pt x="3391" y="15"/>
                    <a:pt x="3380" y="0"/>
                    <a:pt x="3362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1261909" y="2775305"/>
              <a:ext cx="117572" cy="41643"/>
            </a:xfrm>
            <a:custGeom>
              <a:rect b="b" l="l" r="r" t="t"/>
              <a:pathLst>
                <a:path extrusionOk="0" h="1200" w="3388">
                  <a:moveTo>
                    <a:pt x="26" y="0"/>
                  </a:moveTo>
                  <a:cubicBezTo>
                    <a:pt x="11" y="0"/>
                    <a:pt x="0" y="15"/>
                    <a:pt x="0" y="29"/>
                  </a:cubicBezTo>
                  <a:lnTo>
                    <a:pt x="0" y="1170"/>
                  </a:lnTo>
                  <a:cubicBezTo>
                    <a:pt x="0" y="1188"/>
                    <a:pt x="11" y="1199"/>
                    <a:pt x="26" y="1199"/>
                  </a:cubicBezTo>
                  <a:lnTo>
                    <a:pt x="3362" y="1199"/>
                  </a:lnTo>
                  <a:cubicBezTo>
                    <a:pt x="3376" y="1199"/>
                    <a:pt x="3387" y="1188"/>
                    <a:pt x="3387" y="1170"/>
                  </a:cubicBezTo>
                  <a:lnTo>
                    <a:pt x="3387" y="29"/>
                  </a:lnTo>
                  <a:cubicBezTo>
                    <a:pt x="3387" y="15"/>
                    <a:pt x="3376" y="0"/>
                    <a:pt x="3362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1546990" y="2631082"/>
              <a:ext cx="117676" cy="41643"/>
            </a:xfrm>
            <a:custGeom>
              <a:rect b="b" l="l" r="r" t="t"/>
              <a:pathLst>
                <a:path extrusionOk="0" h="1200" w="3391">
                  <a:moveTo>
                    <a:pt x="29" y="0"/>
                  </a:moveTo>
                  <a:cubicBezTo>
                    <a:pt x="15" y="0"/>
                    <a:pt x="0" y="15"/>
                    <a:pt x="0" y="29"/>
                  </a:cubicBezTo>
                  <a:lnTo>
                    <a:pt x="0" y="1170"/>
                  </a:lnTo>
                  <a:cubicBezTo>
                    <a:pt x="0" y="1185"/>
                    <a:pt x="15" y="1199"/>
                    <a:pt x="29" y="1199"/>
                  </a:cubicBezTo>
                  <a:lnTo>
                    <a:pt x="3362" y="1199"/>
                  </a:lnTo>
                  <a:cubicBezTo>
                    <a:pt x="3380" y="1199"/>
                    <a:pt x="3391" y="1185"/>
                    <a:pt x="3391" y="1170"/>
                  </a:cubicBezTo>
                  <a:lnTo>
                    <a:pt x="3391" y="29"/>
                  </a:lnTo>
                  <a:cubicBezTo>
                    <a:pt x="3391" y="15"/>
                    <a:pt x="3380" y="0"/>
                    <a:pt x="3362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2807315" y="2960513"/>
              <a:ext cx="117711" cy="41643"/>
            </a:xfrm>
            <a:custGeom>
              <a:rect b="b" l="l" r="r" t="t"/>
              <a:pathLst>
                <a:path extrusionOk="0" h="1200" w="3392">
                  <a:moveTo>
                    <a:pt x="30" y="0"/>
                  </a:moveTo>
                  <a:cubicBezTo>
                    <a:pt x="15" y="0"/>
                    <a:pt x="1" y="15"/>
                    <a:pt x="1" y="29"/>
                  </a:cubicBezTo>
                  <a:lnTo>
                    <a:pt x="1" y="1170"/>
                  </a:lnTo>
                  <a:cubicBezTo>
                    <a:pt x="1" y="1185"/>
                    <a:pt x="15" y="1199"/>
                    <a:pt x="30" y="1199"/>
                  </a:cubicBezTo>
                  <a:lnTo>
                    <a:pt x="3362" y="1199"/>
                  </a:lnTo>
                  <a:cubicBezTo>
                    <a:pt x="3381" y="1199"/>
                    <a:pt x="3391" y="1185"/>
                    <a:pt x="3391" y="1170"/>
                  </a:cubicBezTo>
                  <a:lnTo>
                    <a:pt x="3391" y="29"/>
                  </a:lnTo>
                  <a:cubicBezTo>
                    <a:pt x="3391" y="15"/>
                    <a:pt x="3381" y="0"/>
                    <a:pt x="3362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2416981" y="2775409"/>
              <a:ext cx="117711" cy="41539"/>
            </a:xfrm>
            <a:custGeom>
              <a:rect b="b" l="l" r="r" t="t"/>
              <a:pathLst>
                <a:path extrusionOk="0" h="1197" w="3392">
                  <a:moveTo>
                    <a:pt x="26" y="1"/>
                  </a:moveTo>
                  <a:cubicBezTo>
                    <a:pt x="12" y="1"/>
                    <a:pt x="1" y="12"/>
                    <a:pt x="1" y="26"/>
                  </a:cubicBezTo>
                  <a:lnTo>
                    <a:pt x="1" y="1171"/>
                  </a:lnTo>
                  <a:cubicBezTo>
                    <a:pt x="1" y="1185"/>
                    <a:pt x="12" y="1196"/>
                    <a:pt x="26" y="1196"/>
                  </a:cubicBezTo>
                  <a:lnTo>
                    <a:pt x="3362" y="1196"/>
                  </a:lnTo>
                  <a:cubicBezTo>
                    <a:pt x="3377" y="1196"/>
                    <a:pt x="3391" y="1185"/>
                    <a:pt x="3391" y="1171"/>
                  </a:cubicBezTo>
                  <a:lnTo>
                    <a:pt x="3391" y="26"/>
                  </a:lnTo>
                  <a:cubicBezTo>
                    <a:pt x="3391" y="12"/>
                    <a:pt x="3377" y="1"/>
                    <a:pt x="3362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2131796" y="2631082"/>
              <a:ext cx="117676" cy="41643"/>
            </a:xfrm>
            <a:custGeom>
              <a:rect b="b" l="l" r="r" t="t"/>
              <a:pathLst>
                <a:path extrusionOk="0" h="1200" w="3391">
                  <a:moveTo>
                    <a:pt x="29" y="0"/>
                  </a:moveTo>
                  <a:cubicBezTo>
                    <a:pt x="15" y="0"/>
                    <a:pt x="0" y="15"/>
                    <a:pt x="0" y="29"/>
                  </a:cubicBezTo>
                  <a:lnTo>
                    <a:pt x="0" y="1170"/>
                  </a:lnTo>
                  <a:cubicBezTo>
                    <a:pt x="0" y="1188"/>
                    <a:pt x="15" y="1199"/>
                    <a:pt x="29" y="1199"/>
                  </a:cubicBezTo>
                  <a:lnTo>
                    <a:pt x="3362" y="1199"/>
                  </a:lnTo>
                  <a:cubicBezTo>
                    <a:pt x="3380" y="1199"/>
                    <a:pt x="3391" y="1188"/>
                    <a:pt x="3391" y="1170"/>
                  </a:cubicBezTo>
                  <a:lnTo>
                    <a:pt x="3391" y="29"/>
                  </a:lnTo>
                  <a:cubicBezTo>
                    <a:pt x="3391" y="15"/>
                    <a:pt x="3380" y="0"/>
                    <a:pt x="3362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1403356" y="3610733"/>
              <a:ext cx="119828" cy="23077"/>
            </a:xfrm>
            <a:custGeom>
              <a:rect b="b" l="l" r="r" t="t"/>
              <a:pathLst>
                <a:path extrusionOk="0" h="665" w="3453">
                  <a:moveTo>
                    <a:pt x="333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17"/>
                    <a:pt x="149" y="665"/>
                    <a:pt x="333" y="665"/>
                  </a:cubicBezTo>
                  <a:lnTo>
                    <a:pt x="3121" y="665"/>
                  </a:lnTo>
                  <a:cubicBezTo>
                    <a:pt x="3301" y="665"/>
                    <a:pt x="3453" y="517"/>
                    <a:pt x="3453" y="333"/>
                  </a:cubicBezTo>
                  <a:cubicBezTo>
                    <a:pt x="3453" y="148"/>
                    <a:pt x="3301" y="0"/>
                    <a:pt x="3121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2273244" y="3610733"/>
              <a:ext cx="119828" cy="23077"/>
            </a:xfrm>
            <a:custGeom>
              <a:rect b="b" l="l" r="r" t="t"/>
              <a:pathLst>
                <a:path extrusionOk="0" h="665" w="3453">
                  <a:moveTo>
                    <a:pt x="337" y="0"/>
                  </a:moveTo>
                  <a:cubicBezTo>
                    <a:pt x="153" y="0"/>
                    <a:pt x="5" y="148"/>
                    <a:pt x="5" y="333"/>
                  </a:cubicBezTo>
                  <a:cubicBezTo>
                    <a:pt x="1" y="517"/>
                    <a:pt x="153" y="665"/>
                    <a:pt x="337" y="665"/>
                  </a:cubicBezTo>
                  <a:lnTo>
                    <a:pt x="3121" y="665"/>
                  </a:lnTo>
                  <a:cubicBezTo>
                    <a:pt x="3305" y="665"/>
                    <a:pt x="3453" y="517"/>
                    <a:pt x="3453" y="333"/>
                  </a:cubicBezTo>
                  <a:cubicBezTo>
                    <a:pt x="3453" y="148"/>
                    <a:pt x="3305" y="0"/>
                    <a:pt x="3121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1734453" y="3427157"/>
              <a:ext cx="69058" cy="27727"/>
            </a:xfrm>
            <a:custGeom>
              <a:rect b="b" l="l" r="r" t="t"/>
              <a:pathLst>
                <a:path extrusionOk="0" h="799" w="1990">
                  <a:moveTo>
                    <a:pt x="0" y="0"/>
                  </a:moveTo>
                  <a:lnTo>
                    <a:pt x="487" y="798"/>
                  </a:lnTo>
                  <a:lnTo>
                    <a:pt x="1502" y="798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1993056" y="3427157"/>
              <a:ext cx="68954" cy="27727"/>
            </a:xfrm>
            <a:custGeom>
              <a:rect b="b" l="l" r="r" t="t"/>
              <a:pathLst>
                <a:path extrusionOk="0" h="799" w="1987">
                  <a:moveTo>
                    <a:pt x="1" y="0"/>
                  </a:moveTo>
                  <a:lnTo>
                    <a:pt x="488" y="798"/>
                  </a:lnTo>
                  <a:lnTo>
                    <a:pt x="1499" y="798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-296442" y="3678403"/>
              <a:ext cx="175838" cy="92760"/>
            </a:xfrm>
            <a:custGeom>
              <a:rect b="b" l="l" r="r" t="t"/>
              <a:pathLst>
                <a:path extrusionOk="0" h="2673" w="5067">
                  <a:moveTo>
                    <a:pt x="1337" y="0"/>
                  </a:moveTo>
                  <a:cubicBezTo>
                    <a:pt x="600" y="0"/>
                    <a:pt x="1" y="596"/>
                    <a:pt x="1" y="1336"/>
                  </a:cubicBezTo>
                  <a:cubicBezTo>
                    <a:pt x="1" y="2073"/>
                    <a:pt x="600" y="2672"/>
                    <a:pt x="1337" y="2672"/>
                  </a:cubicBezTo>
                  <a:lnTo>
                    <a:pt x="3731" y="2672"/>
                  </a:lnTo>
                  <a:cubicBezTo>
                    <a:pt x="4468" y="2672"/>
                    <a:pt x="5067" y="2073"/>
                    <a:pt x="5067" y="1336"/>
                  </a:cubicBezTo>
                  <a:cubicBezTo>
                    <a:pt x="5067" y="596"/>
                    <a:pt x="4468" y="0"/>
                    <a:pt x="3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-333504" y="3633776"/>
              <a:ext cx="249997" cy="81239"/>
            </a:xfrm>
            <a:custGeom>
              <a:rect b="b" l="l" r="r" t="t"/>
              <a:pathLst>
                <a:path extrusionOk="0" h="2341" w="7204">
                  <a:moveTo>
                    <a:pt x="3600" y="1"/>
                  </a:moveTo>
                  <a:cubicBezTo>
                    <a:pt x="1611" y="1"/>
                    <a:pt x="0" y="524"/>
                    <a:pt x="0" y="1171"/>
                  </a:cubicBezTo>
                  <a:cubicBezTo>
                    <a:pt x="0" y="1817"/>
                    <a:pt x="1611" y="2341"/>
                    <a:pt x="3600" y="2341"/>
                  </a:cubicBezTo>
                  <a:cubicBezTo>
                    <a:pt x="5590" y="2341"/>
                    <a:pt x="7204" y="1817"/>
                    <a:pt x="7204" y="1171"/>
                  </a:cubicBezTo>
                  <a:cubicBezTo>
                    <a:pt x="7204" y="524"/>
                    <a:pt x="5590" y="1"/>
                    <a:pt x="36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-296442" y="3089189"/>
              <a:ext cx="175838" cy="285740"/>
            </a:xfrm>
            <a:custGeom>
              <a:rect b="b" l="l" r="r" t="t"/>
              <a:pathLst>
                <a:path extrusionOk="0" h="8234" w="5067">
                  <a:moveTo>
                    <a:pt x="2532" y="1"/>
                  </a:moveTo>
                  <a:cubicBezTo>
                    <a:pt x="1135" y="1"/>
                    <a:pt x="1" y="1135"/>
                    <a:pt x="1" y="2532"/>
                  </a:cubicBezTo>
                  <a:lnTo>
                    <a:pt x="1" y="5699"/>
                  </a:lnTo>
                  <a:cubicBezTo>
                    <a:pt x="1" y="7100"/>
                    <a:pt x="1135" y="8234"/>
                    <a:pt x="2532" y="8234"/>
                  </a:cubicBezTo>
                  <a:cubicBezTo>
                    <a:pt x="3933" y="8234"/>
                    <a:pt x="5067" y="7100"/>
                    <a:pt x="5067" y="5699"/>
                  </a:cubicBezTo>
                  <a:lnTo>
                    <a:pt x="5067" y="2532"/>
                  </a:lnTo>
                  <a:cubicBezTo>
                    <a:pt x="5067" y="1135"/>
                    <a:pt x="3933" y="1"/>
                    <a:pt x="2532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-333504" y="3262251"/>
              <a:ext cx="249997" cy="250032"/>
            </a:xfrm>
            <a:custGeom>
              <a:rect b="b" l="l" r="r" t="t"/>
              <a:pathLst>
                <a:path extrusionOk="0" h="7205" w="7204">
                  <a:moveTo>
                    <a:pt x="3600" y="0"/>
                  </a:moveTo>
                  <a:cubicBezTo>
                    <a:pt x="1611" y="0"/>
                    <a:pt x="0" y="1611"/>
                    <a:pt x="0" y="3600"/>
                  </a:cubicBezTo>
                  <a:cubicBezTo>
                    <a:pt x="0" y="5590"/>
                    <a:pt x="1611" y="7204"/>
                    <a:pt x="3600" y="7204"/>
                  </a:cubicBezTo>
                  <a:cubicBezTo>
                    <a:pt x="5590" y="7204"/>
                    <a:pt x="7204" y="5590"/>
                    <a:pt x="7204" y="3600"/>
                  </a:cubicBezTo>
                  <a:cubicBezTo>
                    <a:pt x="7204" y="1611"/>
                    <a:pt x="5590" y="0"/>
                    <a:pt x="3600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-214301" y="3182157"/>
              <a:ext cx="11591" cy="459183"/>
            </a:xfrm>
            <a:custGeom>
              <a:rect b="b" l="l" r="r" t="t"/>
              <a:pathLst>
                <a:path extrusionOk="0" h="13232" w="334">
                  <a:moveTo>
                    <a:pt x="167" y="0"/>
                  </a:moveTo>
                  <a:cubicBezTo>
                    <a:pt x="84" y="0"/>
                    <a:pt x="1" y="57"/>
                    <a:pt x="10" y="171"/>
                  </a:cubicBezTo>
                  <a:lnTo>
                    <a:pt x="10" y="13072"/>
                  </a:lnTo>
                  <a:cubicBezTo>
                    <a:pt x="6" y="13163"/>
                    <a:pt x="78" y="13231"/>
                    <a:pt x="165" y="13231"/>
                  </a:cubicBezTo>
                  <a:cubicBezTo>
                    <a:pt x="252" y="13231"/>
                    <a:pt x="324" y="13163"/>
                    <a:pt x="324" y="13076"/>
                  </a:cubicBezTo>
                  <a:lnTo>
                    <a:pt x="324" y="171"/>
                  </a:lnTo>
                  <a:cubicBezTo>
                    <a:pt x="333" y="57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3917032" y="3678403"/>
              <a:ext cx="175976" cy="92760"/>
            </a:xfrm>
            <a:custGeom>
              <a:rect b="b" l="l" r="r" t="t"/>
              <a:pathLst>
                <a:path extrusionOk="0" h="2673" w="5071">
                  <a:moveTo>
                    <a:pt x="1337" y="0"/>
                  </a:moveTo>
                  <a:cubicBezTo>
                    <a:pt x="600" y="0"/>
                    <a:pt x="1" y="600"/>
                    <a:pt x="1" y="1336"/>
                  </a:cubicBezTo>
                  <a:cubicBezTo>
                    <a:pt x="1" y="2073"/>
                    <a:pt x="600" y="2672"/>
                    <a:pt x="1337" y="2672"/>
                  </a:cubicBezTo>
                  <a:lnTo>
                    <a:pt x="3735" y="2672"/>
                  </a:lnTo>
                  <a:cubicBezTo>
                    <a:pt x="4471" y="2672"/>
                    <a:pt x="5071" y="2073"/>
                    <a:pt x="5071" y="1336"/>
                  </a:cubicBezTo>
                  <a:cubicBezTo>
                    <a:pt x="5071" y="600"/>
                    <a:pt x="4471" y="0"/>
                    <a:pt x="3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3879969" y="3633776"/>
              <a:ext cx="250136" cy="81239"/>
            </a:xfrm>
            <a:custGeom>
              <a:rect b="b" l="l" r="r" t="t"/>
              <a:pathLst>
                <a:path extrusionOk="0" h="2341" w="7208">
                  <a:moveTo>
                    <a:pt x="3604" y="1"/>
                  </a:moveTo>
                  <a:cubicBezTo>
                    <a:pt x="1614" y="1"/>
                    <a:pt x="0" y="524"/>
                    <a:pt x="0" y="1171"/>
                  </a:cubicBezTo>
                  <a:cubicBezTo>
                    <a:pt x="0" y="1817"/>
                    <a:pt x="1614" y="2341"/>
                    <a:pt x="3604" y="2341"/>
                  </a:cubicBezTo>
                  <a:cubicBezTo>
                    <a:pt x="5593" y="2341"/>
                    <a:pt x="7208" y="1817"/>
                    <a:pt x="7208" y="1171"/>
                  </a:cubicBezTo>
                  <a:cubicBezTo>
                    <a:pt x="7208" y="524"/>
                    <a:pt x="5593" y="1"/>
                    <a:pt x="3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3917032" y="3089189"/>
              <a:ext cx="175976" cy="285740"/>
            </a:xfrm>
            <a:custGeom>
              <a:rect b="b" l="l" r="r" t="t"/>
              <a:pathLst>
                <a:path extrusionOk="0" h="8234" w="5071">
                  <a:moveTo>
                    <a:pt x="2536" y="1"/>
                  </a:moveTo>
                  <a:cubicBezTo>
                    <a:pt x="1135" y="1"/>
                    <a:pt x="1" y="1135"/>
                    <a:pt x="1" y="2532"/>
                  </a:cubicBezTo>
                  <a:lnTo>
                    <a:pt x="1" y="5699"/>
                  </a:lnTo>
                  <a:cubicBezTo>
                    <a:pt x="1" y="7100"/>
                    <a:pt x="1135" y="8234"/>
                    <a:pt x="2536" y="8234"/>
                  </a:cubicBezTo>
                  <a:cubicBezTo>
                    <a:pt x="3933" y="8234"/>
                    <a:pt x="5071" y="7100"/>
                    <a:pt x="5071" y="5699"/>
                  </a:cubicBezTo>
                  <a:lnTo>
                    <a:pt x="5071" y="2532"/>
                  </a:lnTo>
                  <a:cubicBezTo>
                    <a:pt x="5071" y="1135"/>
                    <a:pt x="3933" y="1"/>
                    <a:pt x="2536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3879969" y="3262251"/>
              <a:ext cx="249997" cy="250032"/>
            </a:xfrm>
            <a:custGeom>
              <a:rect b="b" l="l" r="r" t="t"/>
              <a:pathLst>
                <a:path extrusionOk="0" h="7205" w="7204">
                  <a:moveTo>
                    <a:pt x="3604" y="0"/>
                  </a:moveTo>
                  <a:cubicBezTo>
                    <a:pt x="1614" y="0"/>
                    <a:pt x="0" y="1611"/>
                    <a:pt x="0" y="3600"/>
                  </a:cubicBezTo>
                  <a:cubicBezTo>
                    <a:pt x="0" y="5590"/>
                    <a:pt x="1614" y="7204"/>
                    <a:pt x="3604" y="7204"/>
                  </a:cubicBezTo>
                  <a:cubicBezTo>
                    <a:pt x="5593" y="7204"/>
                    <a:pt x="7204" y="5590"/>
                    <a:pt x="7204" y="3600"/>
                  </a:cubicBezTo>
                  <a:cubicBezTo>
                    <a:pt x="7204" y="1611"/>
                    <a:pt x="5593" y="0"/>
                    <a:pt x="3604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3999172" y="3182157"/>
              <a:ext cx="11625" cy="459183"/>
            </a:xfrm>
            <a:custGeom>
              <a:rect b="b" l="l" r="r" t="t"/>
              <a:pathLst>
                <a:path extrusionOk="0" h="13232" w="335">
                  <a:moveTo>
                    <a:pt x="168" y="0"/>
                  </a:moveTo>
                  <a:cubicBezTo>
                    <a:pt x="84" y="0"/>
                    <a:pt x="1" y="57"/>
                    <a:pt x="10" y="171"/>
                  </a:cubicBezTo>
                  <a:lnTo>
                    <a:pt x="10" y="13072"/>
                  </a:lnTo>
                  <a:cubicBezTo>
                    <a:pt x="10" y="13163"/>
                    <a:pt x="82" y="13231"/>
                    <a:pt x="169" y="13231"/>
                  </a:cubicBezTo>
                  <a:cubicBezTo>
                    <a:pt x="256" y="13231"/>
                    <a:pt x="328" y="13163"/>
                    <a:pt x="328" y="13076"/>
                  </a:cubicBezTo>
                  <a:lnTo>
                    <a:pt x="328" y="171"/>
                  </a:lnTo>
                  <a:cubicBezTo>
                    <a:pt x="335" y="57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3392260" y="3271378"/>
              <a:ext cx="10445" cy="426841"/>
            </a:xfrm>
            <a:custGeom>
              <a:rect b="b" l="l" r="r" t="t"/>
              <a:pathLst>
                <a:path extrusionOk="0" h="12300" w="301">
                  <a:moveTo>
                    <a:pt x="152" y="1"/>
                  </a:moveTo>
                  <a:cubicBezTo>
                    <a:pt x="69" y="1"/>
                    <a:pt x="0" y="70"/>
                    <a:pt x="0" y="153"/>
                  </a:cubicBezTo>
                  <a:lnTo>
                    <a:pt x="0" y="12300"/>
                  </a:lnTo>
                  <a:lnTo>
                    <a:pt x="300" y="12300"/>
                  </a:lnTo>
                  <a:lnTo>
                    <a:pt x="300" y="153"/>
                  </a:lnTo>
                  <a:cubicBezTo>
                    <a:pt x="300" y="70"/>
                    <a:pt x="235" y="1"/>
                    <a:pt x="152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3381607" y="3503850"/>
              <a:ext cx="31753" cy="5275"/>
            </a:xfrm>
            <a:custGeom>
              <a:rect b="b" l="l" r="r" t="t"/>
              <a:pathLst>
                <a:path extrusionOk="0" h="152" w="915">
                  <a:moveTo>
                    <a:pt x="76" y="0"/>
                  </a:moveTo>
                  <a:cubicBezTo>
                    <a:pt x="37" y="0"/>
                    <a:pt x="1" y="36"/>
                    <a:pt x="1" y="76"/>
                  </a:cubicBezTo>
                  <a:cubicBezTo>
                    <a:pt x="1" y="119"/>
                    <a:pt x="33" y="152"/>
                    <a:pt x="76" y="152"/>
                  </a:cubicBezTo>
                  <a:lnTo>
                    <a:pt x="838" y="152"/>
                  </a:lnTo>
                  <a:cubicBezTo>
                    <a:pt x="882" y="152"/>
                    <a:pt x="914" y="119"/>
                    <a:pt x="914" y="76"/>
                  </a:cubicBezTo>
                  <a:cubicBezTo>
                    <a:pt x="914" y="36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3381607" y="3514850"/>
              <a:ext cx="31753" cy="5309"/>
            </a:xfrm>
            <a:custGeom>
              <a:rect b="b" l="l" r="r" t="t"/>
              <a:pathLst>
                <a:path extrusionOk="0" h="153" w="915">
                  <a:moveTo>
                    <a:pt x="76" y="1"/>
                  </a:moveTo>
                  <a:cubicBezTo>
                    <a:pt x="37" y="1"/>
                    <a:pt x="1" y="37"/>
                    <a:pt x="1" y="77"/>
                  </a:cubicBezTo>
                  <a:cubicBezTo>
                    <a:pt x="1" y="120"/>
                    <a:pt x="33" y="153"/>
                    <a:pt x="76" y="153"/>
                  </a:cubicBezTo>
                  <a:lnTo>
                    <a:pt x="838" y="153"/>
                  </a:lnTo>
                  <a:cubicBezTo>
                    <a:pt x="882" y="153"/>
                    <a:pt x="914" y="120"/>
                    <a:pt x="914" y="77"/>
                  </a:cubicBezTo>
                  <a:cubicBezTo>
                    <a:pt x="914" y="33"/>
                    <a:pt x="882" y="1"/>
                    <a:pt x="838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3381607" y="3525886"/>
              <a:ext cx="31753" cy="5309"/>
            </a:xfrm>
            <a:custGeom>
              <a:rect b="b" l="l" r="r" t="t"/>
              <a:pathLst>
                <a:path extrusionOk="0" h="153" w="915">
                  <a:moveTo>
                    <a:pt x="76" y="1"/>
                  </a:moveTo>
                  <a:cubicBezTo>
                    <a:pt x="37" y="1"/>
                    <a:pt x="1" y="33"/>
                    <a:pt x="1" y="77"/>
                  </a:cubicBezTo>
                  <a:cubicBezTo>
                    <a:pt x="1" y="116"/>
                    <a:pt x="33" y="152"/>
                    <a:pt x="76" y="152"/>
                  </a:cubicBezTo>
                  <a:lnTo>
                    <a:pt x="838" y="152"/>
                  </a:lnTo>
                  <a:cubicBezTo>
                    <a:pt x="882" y="152"/>
                    <a:pt x="914" y="116"/>
                    <a:pt x="914" y="77"/>
                  </a:cubicBezTo>
                  <a:cubicBezTo>
                    <a:pt x="914" y="33"/>
                    <a:pt x="882" y="1"/>
                    <a:pt x="838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3325215" y="3245698"/>
              <a:ext cx="61701" cy="54309"/>
            </a:xfrm>
            <a:custGeom>
              <a:rect b="b" l="l" r="r" t="t"/>
              <a:pathLst>
                <a:path extrusionOk="0" h="1565" w="1778">
                  <a:moveTo>
                    <a:pt x="1" y="1"/>
                  </a:moveTo>
                  <a:lnTo>
                    <a:pt x="423" y="1564"/>
                  </a:lnTo>
                  <a:lnTo>
                    <a:pt x="1351" y="1564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3344024" y="3245698"/>
              <a:ext cx="23945" cy="54309"/>
            </a:xfrm>
            <a:custGeom>
              <a:rect b="b" l="l" r="r" t="t"/>
              <a:pathLst>
                <a:path extrusionOk="0" h="1565" w="690">
                  <a:moveTo>
                    <a:pt x="0" y="1"/>
                  </a:moveTo>
                  <a:lnTo>
                    <a:pt x="166" y="1564"/>
                  </a:lnTo>
                  <a:lnTo>
                    <a:pt x="524" y="1564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3408189" y="3245698"/>
              <a:ext cx="61666" cy="54309"/>
            </a:xfrm>
            <a:custGeom>
              <a:rect b="b" l="l" r="r" t="t"/>
              <a:pathLst>
                <a:path extrusionOk="0" h="1565" w="1777">
                  <a:moveTo>
                    <a:pt x="0" y="1"/>
                  </a:moveTo>
                  <a:lnTo>
                    <a:pt x="426" y="1564"/>
                  </a:lnTo>
                  <a:lnTo>
                    <a:pt x="1351" y="1564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3426963" y="3245698"/>
              <a:ext cx="23979" cy="54309"/>
            </a:xfrm>
            <a:custGeom>
              <a:rect b="b" l="l" r="r" t="t"/>
              <a:pathLst>
                <a:path extrusionOk="0" h="1565" w="691">
                  <a:moveTo>
                    <a:pt x="1" y="1"/>
                  </a:moveTo>
                  <a:lnTo>
                    <a:pt x="167" y="1564"/>
                  </a:lnTo>
                  <a:lnTo>
                    <a:pt x="528" y="1564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3334411" y="3307607"/>
              <a:ext cx="58994" cy="36125"/>
            </a:xfrm>
            <a:custGeom>
              <a:rect b="b" l="l" r="r" t="t"/>
              <a:pathLst>
                <a:path extrusionOk="0" h="1041" w="1700">
                  <a:moveTo>
                    <a:pt x="720" y="0"/>
                  </a:moveTo>
                  <a:cubicBezTo>
                    <a:pt x="482" y="0"/>
                    <a:pt x="240" y="89"/>
                    <a:pt x="43" y="286"/>
                  </a:cubicBezTo>
                  <a:cubicBezTo>
                    <a:pt x="0" y="336"/>
                    <a:pt x="44" y="400"/>
                    <a:pt x="96" y="400"/>
                  </a:cubicBezTo>
                  <a:cubicBezTo>
                    <a:pt x="110" y="400"/>
                    <a:pt x="126" y="395"/>
                    <a:pt x="140" y="383"/>
                  </a:cubicBezTo>
                  <a:cubicBezTo>
                    <a:pt x="310" y="212"/>
                    <a:pt x="519" y="136"/>
                    <a:pt x="724" y="136"/>
                  </a:cubicBezTo>
                  <a:cubicBezTo>
                    <a:pt x="1152" y="136"/>
                    <a:pt x="1563" y="469"/>
                    <a:pt x="1563" y="972"/>
                  </a:cubicBezTo>
                  <a:cubicBezTo>
                    <a:pt x="1563" y="1012"/>
                    <a:pt x="1595" y="1040"/>
                    <a:pt x="1631" y="1040"/>
                  </a:cubicBezTo>
                  <a:cubicBezTo>
                    <a:pt x="1667" y="1040"/>
                    <a:pt x="1700" y="1012"/>
                    <a:pt x="1700" y="972"/>
                  </a:cubicBezTo>
                  <a:cubicBezTo>
                    <a:pt x="1698" y="388"/>
                    <a:pt x="1219" y="0"/>
                    <a:pt x="720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3"/>
            <p:cNvSpPr/>
            <p:nvPr/>
          </p:nvSpPr>
          <p:spPr>
            <a:xfrm>
              <a:off x="3401665" y="3307607"/>
              <a:ext cx="59168" cy="36125"/>
            </a:xfrm>
            <a:custGeom>
              <a:rect b="b" l="l" r="r" t="t"/>
              <a:pathLst>
                <a:path extrusionOk="0" h="1041" w="1705">
                  <a:moveTo>
                    <a:pt x="977" y="0"/>
                  </a:moveTo>
                  <a:cubicBezTo>
                    <a:pt x="478" y="0"/>
                    <a:pt x="0" y="388"/>
                    <a:pt x="0" y="972"/>
                  </a:cubicBezTo>
                  <a:cubicBezTo>
                    <a:pt x="0" y="1012"/>
                    <a:pt x="29" y="1040"/>
                    <a:pt x="65" y="1040"/>
                  </a:cubicBezTo>
                  <a:cubicBezTo>
                    <a:pt x="105" y="1040"/>
                    <a:pt x="134" y="1012"/>
                    <a:pt x="134" y="972"/>
                  </a:cubicBezTo>
                  <a:cubicBezTo>
                    <a:pt x="134" y="469"/>
                    <a:pt x="545" y="136"/>
                    <a:pt x="974" y="136"/>
                  </a:cubicBezTo>
                  <a:cubicBezTo>
                    <a:pt x="1180" y="136"/>
                    <a:pt x="1389" y="212"/>
                    <a:pt x="1560" y="383"/>
                  </a:cubicBezTo>
                  <a:cubicBezTo>
                    <a:pt x="1574" y="397"/>
                    <a:pt x="1590" y="403"/>
                    <a:pt x="1606" y="403"/>
                  </a:cubicBezTo>
                  <a:cubicBezTo>
                    <a:pt x="1658" y="403"/>
                    <a:pt x="1704" y="336"/>
                    <a:pt x="1654" y="286"/>
                  </a:cubicBezTo>
                  <a:cubicBezTo>
                    <a:pt x="1457" y="89"/>
                    <a:pt x="1215" y="0"/>
                    <a:pt x="977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3"/>
            <p:cNvSpPr/>
            <p:nvPr/>
          </p:nvSpPr>
          <p:spPr>
            <a:xfrm>
              <a:off x="3362937" y="3675245"/>
              <a:ext cx="69093" cy="154183"/>
            </a:xfrm>
            <a:custGeom>
              <a:rect b="b" l="l" r="r" t="t"/>
              <a:pathLst>
                <a:path extrusionOk="0" h="4443" w="1991">
                  <a:moveTo>
                    <a:pt x="773" y="1"/>
                  </a:moveTo>
                  <a:cubicBezTo>
                    <a:pt x="665" y="1"/>
                    <a:pt x="571" y="80"/>
                    <a:pt x="557" y="189"/>
                  </a:cubicBezTo>
                  <a:lnTo>
                    <a:pt x="1" y="4442"/>
                  </a:lnTo>
                  <a:lnTo>
                    <a:pt x="1990" y="4442"/>
                  </a:lnTo>
                  <a:lnTo>
                    <a:pt x="1434" y="189"/>
                  </a:lnTo>
                  <a:cubicBezTo>
                    <a:pt x="1420" y="80"/>
                    <a:pt x="1329" y="1"/>
                    <a:pt x="1217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3"/>
            <p:cNvSpPr/>
            <p:nvPr/>
          </p:nvSpPr>
          <p:spPr>
            <a:xfrm>
              <a:off x="3364811" y="3717478"/>
              <a:ext cx="65449" cy="84882"/>
            </a:xfrm>
            <a:custGeom>
              <a:rect b="b" l="l" r="r" t="t"/>
              <a:pathLst>
                <a:path extrusionOk="0" h="2446" w="1886">
                  <a:moveTo>
                    <a:pt x="546" y="1"/>
                  </a:moveTo>
                  <a:cubicBezTo>
                    <a:pt x="405" y="1"/>
                    <a:pt x="286" y="106"/>
                    <a:pt x="268" y="246"/>
                  </a:cubicBezTo>
                  <a:lnTo>
                    <a:pt x="19" y="2131"/>
                  </a:lnTo>
                  <a:cubicBezTo>
                    <a:pt x="1" y="2297"/>
                    <a:pt x="131" y="2445"/>
                    <a:pt x="300" y="2445"/>
                  </a:cubicBezTo>
                  <a:lnTo>
                    <a:pt x="1586" y="2445"/>
                  </a:lnTo>
                  <a:cubicBezTo>
                    <a:pt x="1756" y="2445"/>
                    <a:pt x="1886" y="2297"/>
                    <a:pt x="1864" y="2131"/>
                  </a:cubicBezTo>
                  <a:lnTo>
                    <a:pt x="1618" y="246"/>
                  </a:lnTo>
                  <a:cubicBezTo>
                    <a:pt x="1600" y="106"/>
                    <a:pt x="1481" y="1"/>
                    <a:pt x="1340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3"/>
            <p:cNvSpPr/>
            <p:nvPr/>
          </p:nvSpPr>
          <p:spPr>
            <a:xfrm>
              <a:off x="3380982" y="3722996"/>
              <a:ext cx="33106" cy="75235"/>
            </a:xfrm>
            <a:custGeom>
              <a:rect b="b" l="l" r="r" t="t"/>
              <a:pathLst>
                <a:path extrusionOk="0" h="2168" w="954">
                  <a:moveTo>
                    <a:pt x="477" y="1"/>
                  </a:moveTo>
                  <a:cubicBezTo>
                    <a:pt x="214" y="1"/>
                    <a:pt x="0" y="214"/>
                    <a:pt x="0" y="474"/>
                  </a:cubicBezTo>
                  <a:lnTo>
                    <a:pt x="0" y="1691"/>
                  </a:lnTo>
                  <a:cubicBezTo>
                    <a:pt x="0" y="1954"/>
                    <a:pt x="214" y="2167"/>
                    <a:pt x="477" y="2167"/>
                  </a:cubicBezTo>
                  <a:cubicBezTo>
                    <a:pt x="737" y="2167"/>
                    <a:pt x="954" y="1954"/>
                    <a:pt x="954" y="1691"/>
                  </a:cubicBezTo>
                  <a:lnTo>
                    <a:pt x="954" y="474"/>
                  </a:lnTo>
                  <a:cubicBezTo>
                    <a:pt x="954" y="214"/>
                    <a:pt x="737" y="1"/>
                    <a:pt x="477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3"/>
            <p:cNvSpPr/>
            <p:nvPr/>
          </p:nvSpPr>
          <p:spPr>
            <a:xfrm>
              <a:off x="3403920" y="3731637"/>
              <a:ext cx="2915" cy="60209"/>
            </a:xfrm>
            <a:custGeom>
              <a:rect b="b" l="l" r="r" t="t"/>
              <a:pathLst>
                <a:path extrusionOk="0" h="1735" w="84">
                  <a:moveTo>
                    <a:pt x="44" y="1"/>
                  </a:moveTo>
                  <a:cubicBezTo>
                    <a:pt x="11" y="290"/>
                    <a:pt x="8" y="579"/>
                    <a:pt x="4" y="867"/>
                  </a:cubicBezTo>
                  <a:cubicBezTo>
                    <a:pt x="0" y="1156"/>
                    <a:pt x="15" y="1445"/>
                    <a:pt x="44" y="1734"/>
                  </a:cubicBezTo>
                  <a:cubicBezTo>
                    <a:pt x="76" y="1445"/>
                    <a:pt x="80" y="1156"/>
                    <a:pt x="83" y="867"/>
                  </a:cubicBezTo>
                  <a:cubicBezTo>
                    <a:pt x="80" y="579"/>
                    <a:pt x="76" y="290"/>
                    <a:pt x="44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3"/>
            <p:cNvSpPr/>
            <p:nvPr/>
          </p:nvSpPr>
          <p:spPr>
            <a:xfrm>
              <a:off x="3388131" y="3731637"/>
              <a:ext cx="2915" cy="60209"/>
            </a:xfrm>
            <a:custGeom>
              <a:rect b="b" l="l" r="r" t="t"/>
              <a:pathLst>
                <a:path extrusionOk="0" h="1735" w="84">
                  <a:moveTo>
                    <a:pt x="40" y="1"/>
                  </a:moveTo>
                  <a:cubicBezTo>
                    <a:pt x="8" y="290"/>
                    <a:pt x="8" y="579"/>
                    <a:pt x="0" y="867"/>
                  </a:cubicBezTo>
                  <a:cubicBezTo>
                    <a:pt x="8" y="1156"/>
                    <a:pt x="8" y="1445"/>
                    <a:pt x="40" y="1734"/>
                  </a:cubicBezTo>
                  <a:cubicBezTo>
                    <a:pt x="76" y="1445"/>
                    <a:pt x="76" y="1156"/>
                    <a:pt x="83" y="867"/>
                  </a:cubicBezTo>
                  <a:cubicBezTo>
                    <a:pt x="83" y="579"/>
                    <a:pt x="69" y="290"/>
                    <a:pt x="40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3"/>
            <p:cNvSpPr/>
            <p:nvPr/>
          </p:nvSpPr>
          <p:spPr>
            <a:xfrm>
              <a:off x="3332746" y="3299972"/>
              <a:ext cx="129475" cy="10550"/>
            </a:xfrm>
            <a:custGeom>
              <a:rect b="b" l="l" r="r" t="t"/>
              <a:pathLst>
                <a:path extrusionOk="0" h="304" w="3731">
                  <a:moveTo>
                    <a:pt x="152" y="0"/>
                  </a:moveTo>
                  <a:cubicBezTo>
                    <a:pt x="69" y="0"/>
                    <a:pt x="0" y="69"/>
                    <a:pt x="0" y="152"/>
                  </a:cubicBezTo>
                  <a:cubicBezTo>
                    <a:pt x="0" y="235"/>
                    <a:pt x="69" y="304"/>
                    <a:pt x="152" y="304"/>
                  </a:cubicBezTo>
                  <a:lnTo>
                    <a:pt x="3579" y="304"/>
                  </a:lnTo>
                  <a:cubicBezTo>
                    <a:pt x="3662" y="304"/>
                    <a:pt x="3730" y="235"/>
                    <a:pt x="3730" y="152"/>
                  </a:cubicBezTo>
                  <a:cubicBezTo>
                    <a:pt x="3730" y="69"/>
                    <a:pt x="3662" y="0"/>
                    <a:pt x="3579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3"/>
            <p:cNvSpPr/>
            <p:nvPr/>
          </p:nvSpPr>
          <p:spPr>
            <a:xfrm>
              <a:off x="3350027" y="3199335"/>
              <a:ext cx="12076" cy="13395"/>
            </a:xfrm>
            <a:custGeom>
              <a:rect b="b" l="l" r="r" t="t"/>
              <a:pathLst>
                <a:path extrusionOk="0" h="386" w="348">
                  <a:moveTo>
                    <a:pt x="174" y="1"/>
                  </a:moveTo>
                  <a:cubicBezTo>
                    <a:pt x="174" y="1"/>
                    <a:pt x="1" y="336"/>
                    <a:pt x="4" y="336"/>
                  </a:cubicBezTo>
                  <a:cubicBezTo>
                    <a:pt x="4" y="369"/>
                    <a:pt x="88" y="385"/>
                    <a:pt x="172" y="385"/>
                  </a:cubicBezTo>
                  <a:cubicBezTo>
                    <a:pt x="256" y="385"/>
                    <a:pt x="340" y="369"/>
                    <a:pt x="340" y="336"/>
                  </a:cubicBezTo>
                  <a:cubicBezTo>
                    <a:pt x="347" y="336"/>
                    <a:pt x="174" y="1"/>
                    <a:pt x="174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3"/>
            <p:cNvSpPr/>
            <p:nvPr/>
          </p:nvSpPr>
          <p:spPr>
            <a:xfrm>
              <a:off x="3342636" y="3209746"/>
              <a:ext cx="26721" cy="12076"/>
            </a:xfrm>
            <a:custGeom>
              <a:rect b="b" l="l" r="r" t="t"/>
              <a:pathLst>
                <a:path extrusionOk="0" h="348" w="770">
                  <a:moveTo>
                    <a:pt x="387" y="0"/>
                  </a:moveTo>
                  <a:cubicBezTo>
                    <a:pt x="261" y="0"/>
                    <a:pt x="145" y="69"/>
                    <a:pt x="84" y="181"/>
                  </a:cubicBezTo>
                  <a:lnTo>
                    <a:pt x="4" y="325"/>
                  </a:lnTo>
                  <a:cubicBezTo>
                    <a:pt x="1" y="336"/>
                    <a:pt x="8" y="347"/>
                    <a:pt x="15" y="347"/>
                  </a:cubicBezTo>
                  <a:lnTo>
                    <a:pt x="755" y="347"/>
                  </a:lnTo>
                  <a:cubicBezTo>
                    <a:pt x="762" y="347"/>
                    <a:pt x="770" y="336"/>
                    <a:pt x="766" y="325"/>
                  </a:cubicBezTo>
                  <a:lnTo>
                    <a:pt x="687" y="181"/>
                  </a:lnTo>
                  <a:cubicBezTo>
                    <a:pt x="625" y="69"/>
                    <a:pt x="510" y="0"/>
                    <a:pt x="387" y="0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3"/>
            <p:cNvSpPr/>
            <p:nvPr/>
          </p:nvSpPr>
          <p:spPr>
            <a:xfrm>
              <a:off x="3323202" y="3218526"/>
              <a:ext cx="65588" cy="29358"/>
            </a:xfrm>
            <a:custGeom>
              <a:rect b="b" l="l" r="r" t="t"/>
              <a:pathLst>
                <a:path extrusionOk="0" h="846" w="1890">
                  <a:moveTo>
                    <a:pt x="947" y="0"/>
                  </a:moveTo>
                  <a:cubicBezTo>
                    <a:pt x="636" y="0"/>
                    <a:pt x="351" y="170"/>
                    <a:pt x="207" y="441"/>
                  </a:cubicBezTo>
                  <a:lnTo>
                    <a:pt x="12" y="802"/>
                  </a:lnTo>
                  <a:cubicBezTo>
                    <a:pt x="1" y="823"/>
                    <a:pt x="15" y="845"/>
                    <a:pt x="37" y="845"/>
                  </a:cubicBezTo>
                  <a:lnTo>
                    <a:pt x="1853" y="845"/>
                  </a:lnTo>
                  <a:cubicBezTo>
                    <a:pt x="1875" y="845"/>
                    <a:pt x="1889" y="823"/>
                    <a:pt x="1879" y="802"/>
                  </a:cubicBezTo>
                  <a:lnTo>
                    <a:pt x="1684" y="441"/>
                  </a:lnTo>
                  <a:cubicBezTo>
                    <a:pt x="1539" y="170"/>
                    <a:pt x="1254" y="0"/>
                    <a:pt x="94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3"/>
            <p:cNvSpPr/>
            <p:nvPr/>
          </p:nvSpPr>
          <p:spPr>
            <a:xfrm>
              <a:off x="3425575" y="3209746"/>
              <a:ext cx="26756" cy="12076"/>
            </a:xfrm>
            <a:custGeom>
              <a:rect b="b" l="l" r="r" t="t"/>
              <a:pathLst>
                <a:path extrusionOk="0" h="348" w="771">
                  <a:moveTo>
                    <a:pt x="387" y="0"/>
                  </a:moveTo>
                  <a:cubicBezTo>
                    <a:pt x="261" y="0"/>
                    <a:pt x="145" y="69"/>
                    <a:pt x="88" y="181"/>
                  </a:cubicBezTo>
                  <a:lnTo>
                    <a:pt x="8" y="325"/>
                  </a:lnTo>
                  <a:cubicBezTo>
                    <a:pt x="1" y="336"/>
                    <a:pt x="8" y="347"/>
                    <a:pt x="19" y="347"/>
                  </a:cubicBezTo>
                  <a:lnTo>
                    <a:pt x="756" y="347"/>
                  </a:lnTo>
                  <a:cubicBezTo>
                    <a:pt x="766" y="347"/>
                    <a:pt x="770" y="336"/>
                    <a:pt x="766" y="325"/>
                  </a:cubicBezTo>
                  <a:lnTo>
                    <a:pt x="687" y="181"/>
                  </a:lnTo>
                  <a:cubicBezTo>
                    <a:pt x="629" y="69"/>
                    <a:pt x="514" y="0"/>
                    <a:pt x="387" y="0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3"/>
            <p:cNvSpPr/>
            <p:nvPr/>
          </p:nvSpPr>
          <p:spPr>
            <a:xfrm>
              <a:off x="3433001" y="3199335"/>
              <a:ext cx="12042" cy="13395"/>
            </a:xfrm>
            <a:custGeom>
              <a:rect b="b" l="l" r="r" t="t"/>
              <a:pathLst>
                <a:path extrusionOk="0" h="386" w="347">
                  <a:moveTo>
                    <a:pt x="173" y="1"/>
                  </a:moveTo>
                  <a:cubicBezTo>
                    <a:pt x="173" y="1"/>
                    <a:pt x="0" y="336"/>
                    <a:pt x="4" y="336"/>
                  </a:cubicBezTo>
                  <a:cubicBezTo>
                    <a:pt x="4" y="369"/>
                    <a:pt x="88" y="385"/>
                    <a:pt x="173" y="385"/>
                  </a:cubicBezTo>
                  <a:cubicBezTo>
                    <a:pt x="258" y="385"/>
                    <a:pt x="343" y="369"/>
                    <a:pt x="343" y="336"/>
                  </a:cubicBezTo>
                  <a:cubicBezTo>
                    <a:pt x="347" y="336"/>
                    <a:pt x="173" y="1"/>
                    <a:pt x="173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3"/>
            <p:cNvSpPr/>
            <p:nvPr/>
          </p:nvSpPr>
          <p:spPr>
            <a:xfrm>
              <a:off x="3406176" y="3218526"/>
              <a:ext cx="65553" cy="29358"/>
            </a:xfrm>
            <a:custGeom>
              <a:rect b="b" l="l" r="r" t="t"/>
              <a:pathLst>
                <a:path extrusionOk="0" h="846" w="1889">
                  <a:moveTo>
                    <a:pt x="946" y="0"/>
                  </a:moveTo>
                  <a:cubicBezTo>
                    <a:pt x="636" y="0"/>
                    <a:pt x="354" y="170"/>
                    <a:pt x="206" y="441"/>
                  </a:cubicBezTo>
                  <a:lnTo>
                    <a:pt x="11" y="802"/>
                  </a:lnTo>
                  <a:cubicBezTo>
                    <a:pt x="0" y="823"/>
                    <a:pt x="15" y="845"/>
                    <a:pt x="40" y="845"/>
                  </a:cubicBezTo>
                  <a:lnTo>
                    <a:pt x="1853" y="845"/>
                  </a:lnTo>
                  <a:cubicBezTo>
                    <a:pt x="1874" y="845"/>
                    <a:pt x="1889" y="823"/>
                    <a:pt x="1882" y="802"/>
                  </a:cubicBezTo>
                  <a:lnTo>
                    <a:pt x="1687" y="441"/>
                  </a:lnTo>
                  <a:cubicBezTo>
                    <a:pt x="1539" y="170"/>
                    <a:pt x="1253" y="0"/>
                    <a:pt x="946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3"/>
            <p:cNvSpPr/>
            <p:nvPr/>
          </p:nvSpPr>
          <p:spPr>
            <a:xfrm>
              <a:off x="3332225" y="3829255"/>
              <a:ext cx="130481" cy="164316"/>
            </a:xfrm>
            <a:custGeom>
              <a:rect b="b" l="l" r="r" t="t"/>
              <a:pathLst>
                <a:path extrusionOk="0" h="4735" w="3760">
                  <a:moveTo>
                    <a:pt x="886" y="1"/>
                  </a:moveTo>
                  <a:lnTo>
                    <a:pt x="1005" y="272"/>
                  </a:lnTo>
                  <a:cubicBezTo>
                    <a:pt x="972" y="286"/>
                    <a:pt x="951" y="304"/>
                    <a:pt x="961" y="322"/>
                  </a:cubicBezTo>
                  <a:lnTo>
                    <a:pt x="1207" y="878"/>
                  </a:lnTo>
                  <a:cubicBezTo>
                    <a:pt x="1218" y="900"/>
                    <a:pt x="1254" y="918"/>
                    <a:pt x="1301" y="929"/>
                  </a:cubicBezTo>
                  <a:lnTo>
                    <a:pt x="1445" y="1254"/>
                  </a:lnTo>
                  <a:cubicBezTo>
                    <a:pt x="1460" y="1283"/>
                    <a:pt x="1550" y="1308"/>
                    <a:pt x="1662" y="1308"/>
                  </a:cubicBezTo>
                  <a:lnTo>
                    <a:pt x="1734" y="1308"/>
                  </a:lnTo>
                  <a:lnTo>
                    <a:pt x="1734" y="2528"/>
                  </a:lnTo>
                  <a:lnTo>
                    <a:pt x="1449" y="2528"/>
                  </a:lnTo>
                  <a:cubicBezTo>
                    <a:pt x="1420" y="2528"/>
                    <a:pt x="1420" y="2575"/>
                    <a:pt x="1449" y="2575"/>
                  </a:cubicBezTo>
                  <a:lnTo>
                    <a:pt x="1734" y="2575"/>
                  </a:lnTo>
                  <a:lnTo>
                    <a:pt x="1734" y="2629"/>
                  </a:lnTo>
                  <a:lnTo>
                    <a:pt x="1449" y="2629"/>
                  </a:lnTo>
                  <a:cubicBezTo>
                    <a:pt x="1420" y="2629"/>
                    <a:pt x="1420" y="2673"/>
                    <a:pt x="1449" y="2673"/>
                  </a:cubicBezTo>
                  <a:lnTo>
                    <a:pt x="1734" y="2673"/>
                  </a:lnTo>
                  <a:lnTo>
                    <a:pt x="1734" y="2720"/>
                  </a:lnTo>
                  <a:lnTo>
                    <a:pt x="1449" y="2720"/>
                  </a:lnTo>
                  <a:cubicBezTo>
                    <a:pt x="1420" y="2720"/>
                    <a:pt x="1420" y="2763"/>
                    <a:pt x="1449" y="2763"/>
                  </a:cubicBezTo>
                  <a:lnTo>
                    <a:pt x="1734" y="2763"/>
                  </a:lnTo>
                  <a:lnTo>
                    <a:pt x="1734" y="4402"/>
                  </a:lnTo>
                  <a:lnTo>
                    <a:pt x="907" y="4402"/>
                  </a:lnTo>
                  <a:cubicBezTo>
                    <a:pt x="1084" y="4399"/>
                    <a:pt x="1261" y="4374"/>
                    <a:pt x="1431" y="4327"/>
                  </a:cubicBezTo>
                  <a:cubicBezTo>
                    <a:pt x="1597" y="4280"/>
                    <a:pt x="1698" y="4215"/>
                    <a:pt x="1698" y="4139"/>
                  </a:cubicBezTo>
                  <a:lnTo>
                    <a:pt x="1698" y="4139"/>
                  </a:lnTo>
                  <a:lnTo>
                    <a:pt x="156" y="4327"/>
                  </a:lnTo>
                  <a:cubicBezTo>
                    <a:pt x="326" y="4374"/>
                    <a:pt x="503" y="4399"/>
                    <a:pt x="680" y="4402"/>
                  </a:cubicBezTo>
                  <a:lnTo>
                    <a:pt x="62" y="4402"/>
                  </a:lnTo>
                  <a:cubicBezTo>
                    <a:pt x="1" y="4402"/>
                    <a:pt x="1" y="4493"/>
                    <a:pt x="62" y="4493"/>
                  </a:cubicBezTo>
                  <a:lnTo>
                    <a:pt x="1734" y="4493"/>
                  </a:lnTo>
                  <a:lnTo>
                    <a:pt x="1734" y="4652"/>
                  </a:lnTo>
                  <a:cubicBezTo>
                    <a:pt x="1734" y="4699"/>
                    <a:pt x="1770" y="4735"/>
                    <a:pt x="1814" y="4735"/>
                  </a:cubicBezTo>
                  <a:lnTo>
                    <a:pt x="1951" y="4735"/>
                  </a:lnTo>
                  <a:cubicBezTo>
                    <a:pt x="1994" y="4735"/>
                    <a:pt x="2030" y="4699"/>
                    <a:pt x="2030" y="4652"/>
                  </a:cubicBezTo>
                  <a:lnTo>
                    <a:pt x="2030" y="4493"/>
                  </a:lnTo>
                  <a:lnTo>
                    <a:pt x="3702" y="4493"/>
                  </a:lnTo>
                  <a:cubicBezTo>
                    <a:pt x="3760" y="4493"/>
                    <a:pt x="3760" y="4402"/>
                    <a:pt x="3702" y="4402"/>
                  </a:cubicBezTo>
                  <a:lnTo>
                    <a:pt x="3085" y="4402"/>
                  </a:lnTo>
                  <a:cubicBezTo>
                    <a:pt x="3262" y="4399"/>
                    <a:pt x="3438" y="4374"/>
                    <a:pt x="3608" y="4327"/>
                  </a:cubicBezTo>
                  <a:lnTo>
                    <a:pt x="2066" y="4139"/>
                  </a:lnTo>
                  <a:lnTo>
                    <a:pt x="2066" y="4139"/>
                  </a:lnTo>
                  <a:cubicBezTo>
                    <a:pt x="2066" y="4211"/>
                    <a:pt x="2167" y="4280"/>
                    <a:pt x="2333" y="4327"/>
                  </a:cubicBezTo>
                  <a:cubicBezTo>
                    <a:pt x="2503" y="4374"/>
                    <a:pt x="2680" y="4399"/>
                    <a:pt x="2857" y="4402"/>
                  </a:cubicBezTo>
                  <a:lnTo>
                    <a:pt x="2030" y="4402"/>
                  </a:lnTo>
                  <a:lnTo>
                    <a:pt x="2030" y="2763"/>
                  </a:lnTo>
                  <a:lnTo>
                    <a:pt x="2315" y="2763"/>
                  </a:lnTo>
                  <a:cubicBezTo>
                    <a:pt x="2344" y="2763"/>
                    <a:pt x="2344" y="2720"/>
                    <a:pt x="2315" y="2720"/>
                  </a:cubicBezTo>
                  <a:lnTo>
                    <a:pt x="2030" y="2720"/>
                  </a:lnTo>
                  <a:lnTo>
                    <a:pt x="2030" y="2669"/>
                  </a:lnTo>
                  <a:lnTo>
                    <a:pt x="2315" y="2669"/>
                  </a:lnTo>
                  <a:cubicBezTo>
                    <a:pt x="2344" y="2669"/>
                    <a:pt x="2344" y="2622"/>
                    <a:pt x="2315" y="2622"/>
                  </a:cubicBezTo>
                  <a:lnTo>
                    <a:pt x="2030" y="2622"/>
                  </a:lnTo>
                  <a:lnTo>
                    <a:pt x="2030" y="2575"/>
                  </a:lnTo>
                  <a:lnTo>
                    <a:pt x="2315" y="2575"/>
                  </a:lnTo>
                  <a:cubicBezTo>
                    <a:pt x="2344" y="2575"/>
                    <a:pt x="2344" y="2528"/>
                    <a:pt x="2315" y="2528"/>
                  </a:cubicBezTo>
                  <a:lnTo>
                    <a:pt x="2030" y="2528"/>
                  </a:lnTo>
                  <a:lnTo>
                    <a:pt x="2030" y="1308"/>
                  </a:lnTo>
                  <a:lnTo>
                    <a:pt x="2102" y="1308"/>
                  </a:lnTo>
                  <a:cubicBezTo>
                    <a:pt x="2214" y="1308"/>
                    <a:pt x="2305" y="1283"/>
                    <a:pt x="2319" y="1254"/>
                  </a:cubicBezTo>
                  <a:lnTo>
                    <a:pt x="2463" y="929"/>
                  </a:lnTo>
                  <a:cubicBezTo>
                    <a:pt x="2514" y="918"/>
                    <a:pt x="2547" y="900"/>
                    <a:pt x="2557" y="878"/>
                  </a:cubicBezTo>
                  <a:lnTo>
                    <a:pt x="2803" y="322"/>
                  </a:lnTo>
                  <a:cubicBezTo>
                    <a:pt x="2810" y="304"/>
                    <a:pt x="2792" y="286"/>
                    <a:pt x="2760" y="272"/>
                  </a:cubicBezTo>
                  <a:lnTo>
                    <a:pt x="287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3"/>
            <p:cNvSpPr/>
            <p:nvPr/>
          </p:nvSpPr>
          <p:spPr>
            <a:xfrm>
              <a:off x="3323202" y="3985139"/>
              <a:ext cx="65692" cy="29601"/>
            </a:xfrm>
            <a:custGeom>
              <a:rect b="b" l="l" r="r" t="t"/>
              <a:pathLst>
                <a:path extrusionOk="0" h="853" w="1893">
                  <a:moveTo>
                    <a:pt x="481" y="1"/>
                  </a:moveTo>
                  <a:lnTo>
                    <a:pt x="77" y="441"/>
                  </a:lnTo>
                  <a:lnTo>
                    <a:pt x="41" y="441"/>
                  </a:lnTo>
                  <a:cubicBezTo>
                    <a:pt x="15" y="441"/>
                    <a:pt x="1" y="448"/>
                    <a:pt x="12" y="456"/>
                  </a:cubicBezTo>
                  <a:lnTo>
                    <a:pt x="207" y="560"/>
                  </a:lnTo>
                  <a:cubicBezTo>
                    <a:pt x="326" y="615"/>
                    <a:pt x="449" y="651"/>
                    <a:pt x="579" y="662"/>
                  </a:cubicBezTo>
                  <a:cubicBezTo>
                    <a:pt x="568" y="662"/>
                    <a:pt x="561" y="665"/>
                    <a:pt x="568" y="669"/>
                  </a:cubicBezTo>
                  <a:lnTo>
                    <a:pt x="647" y="712"/>
                  </a:lnTo>
                  <a:cubicBezTo>
                    <a:pt x="691" y="734"/>
                    <a:pt x="737" y="748"/>
                    <a:pt x="784" y="752"/>
                  </a:cubicBezTo>
                  <a:cubicBezTo>
                    <a:pt x="784" y="752"/>
                    <a:pt x="777" y="752"/>
                    <a:pt x="777" y="755"/>
                  </a:cubicBezTo>
                  <a:cubicBezTo>
                    <a:pt x="777" y="759"/>
                    <a:pt x="947" y="853"/>
                    <a:pt x="947" y="853"/>
                  </a:cubicBezTo>
                  <a:cubicBezTo>
                    <a:pt x="947" y="853"/>
                    <a:pt x="1120" y="755"/>
                    <a:pt x="1117" y="755"/>
                  </a:cubicBezTo>
                  <a:cubicBezTo>
                    <a:pt x="1109" y="755"/>
                    <a:pt x="1113" y="755"/>
                    <a:pt x="1109" y="752"/>
                  </a:cubicBezTo>
                  <a:cubicBezTo>
                    <a:pt x="1156" y="748"/>
                    <a:pt x="1203" y="734"/>
                    <a:pt x="1247" y="712"/>
                  </a:cubicBezTo>
                  <a:lnTo>
                    <a:pt x="1326" y="669"/>
                  </a:lnTo>
                  <a:cubicBezTo>
                    <a:pt x="1330" y="665"/>
                    <a:pt x="1326" y="662"/>
                    <a:pt x="1315" y="662"/>
                  </a:cubicBezTo>
                  <a:cubicBezTo>
                    <a:pt x="1445" y="651"/>
                    <a:pt x="1568" y="615"/>
                    <a:pt x="1687" y="560"/>
                  </a:cubicBezTo>
                  <a:lnTo>
                    <a:pt x="1882" y="456"/>
                  </a:lnTo>
                  <a:cubicBezTo>
                    <a:pt x="1893" y="448"/>
                    <a:pt x="1875" y="441"/>
                    <a:pt x="1853" y="441"/>
                  </a:cubicBezTo>
                  <a:lnTo>
                    <a:pt x="1817" y="441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3"/>
            <p:cNvSpPr/>
            <p:nvPr/>
          </p:nvSpPr>
          <p:spPr>
            <a:xfrm>
              <a:off x="3406280" y="3985139"/>
              <a:ext cx="65588" cy="29601"/>
            </a:xfrm>
            <a:custGeom>
              <a:rect b="b" l="l" r="r" t="t"/>
              <a:pathLst>
                <a:path extrusionOk="0" h="853" w="1890">
                  <a:moveTo>
                    <a:pt x="481" y="1"/>
                  </a:moveTo>
                  <a:lnTo>
                    <a:pt x="73" y="441"/>
                  </a:lnTo>
                  <a:lnTo>
                    <a:pt x="41" y="441"/>
                  </a:lnTo>
                  <a:cubicBezTo>
                    <a:pt x="15" y="441"/>
                    <a:pt x="1" y="448"/>
                    <a:pt x="12" y="456"/>
                  </a:cubicBezTo>
                  <a:lnTo>
                    <a:pt x="207" y="560"/>
                  </a:lnTo>
                  <a:cubicBezTo>
                    <a:pt x="322" y="615"/>
                    <a:pt x="449" y="651"/>
                    <a:pt x="575" y="662"/>
                  </a:cubicBezTo>
                  <a:cubicBezTo>
                    <a:pt x="568" y="662"/>
                    <a:pt x="561" y="665"/>
                    <a:pt x="564" y="669"/>
                  </a:cubicBezTo>
                  <a:lnTo>
                    <a:pt x="644" y="712"/>
                  </a:lnTo>
                  <a:cubicBezTo>
                    <a:pt x="687" y="734"/>
                    <a:pt x="734" y="748"/>
                    <a:pt x="784" y="752"/>
                  </a:cubicBezTo>
                  <a:cubicBezTo>
                    <a:pt x="784" y="752"/>
                    <a:pt x="777" y="752"/>
                    <a:pt x="777" y="755"/>
                  </a:cubicBezTo>
                  <a:cubicBezTo>
                    <a:pt x="777" y="759"/>
                    <a:pt x="947" y="853"/>
                    <a:pt x="947" y="853"/>
                  </a:cubicBezTo>
                  <a:cubicBezTo>
                    <a:pt x="947" y="853"/>
                    <a:pt x="1120" y="755"/>
                    <a:pt x="1113" y="755"/>
                  </a:cubicBezTo>
                  <a:cubicBezTo>
                    <a:pt x="1109" y="755"/>
                    <a:pt x="1109" y="755"/>
                    <a:pt x="1109" y="752"/>
                  </a:cubicBezTo>
                  <a:cubicBezTo>
                    <a:pt x="1156" y="748"/>
                    <a:pt x="1200" y="734"/>
                    <a:pt x="1243" y="712"/>
                  </a:cubicBezTo>
                  <a:lnTo>
                    <a:pt x="1322" y="669"/>
                  </a:lnTo>
                  <a:cubicBezTo>
                    <a:pt x="1330" y="665"/>
                    <a:pt x="1322" y="662"/>
                    <a:pt x="1312" y="662"/>
                  </a:cubicBezTo>
                  <a:cubicBezTo>
                    <a:pt x="1442" y="651"/>
                    <a:pt x="1564" y="615"/>
                    <a:pt x="1684" y="560"/>
                  </a:cubicBezTo>
                  <a:lnTo>
                    <a:pt x="1879" y="456"/>
                  </a:lnTo>
                  <a:cubicBezTo>
                    <a:pt x="1889" y="448"/>
                    <a:pt x="1875" y="441"/>
                    <a:pt x="1850" y="441"/>
                  </a:cubicBezTo>
                  <a:lnTo>
                    <a:pt x="1814" y="441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3"/>
            <p:cNvSpPr/>
            <p:nvPr/>
          </p:nvSpPr>
          <p:spPr>
            <a:xfrm>
              <a:off x="333756" y="3829255"/>
              <a:ext cx="130481" cy="164316"/>
            </a:xfrm>
            <a:custGeom>
              <a:rect b="b" l="l" r="r" t="t"/>
              <a:pathLst>
                <a:path extrusionOk="0" h="4735" w="3760">
                  <a:moveTo>
                    <a:pt x="885" y="1"/>
                  </a:moveTo>
                  <a:lnTo>
                    <a:pt x="1004" y="272"/>
                  </a:lnTo>
                  <a:cubicBezTo>
                    <a:pt x="972" y="286"/>
                    <a:pt x="950" y="304"/>
                    <a:pt x="961" y="322"/>
                  </a:cubicBezTo>
                  <a:lnTo>
                    <a:pt x="1206" y="878"/>
                  </a:lnTo>
                  <a:cubicBezTo>
                    <a:pt x="1217" y="900"/>
                    <a:pt x="1253" y="918"/>
                    <a:pt x="1300" y="929"/>
                  </a:cubicBezTo>
                  <a:lnTo>
                    <a:pt x="1445" y="1254"/>
                  </a:lnTo>
                  <a:cubicBezTo>
                    <a:pt x="1459" y="1283"/>
                    <a:pt x="1549" y="1308"/>
                    <a:pt x="1658" y="1308"/>
                  </a:cubicBezTo>
                  <a:lnTo>
                    <a:pt x="1730" y="1308"/>
                  </a:lnTo>
                  <a:lnTo>
                    <a:pt x="1730" y="2528"/>
                  </a:lnTo>
                  <a:lnTo>
                    <a:pt x="1448" y="2528"/>
                  </a:lnTo>
                  <a:cubicBezTo>
                    <a:pt x="1416" y="2528"/>
                    <a:pt x="1416" y="2575"/>
                    <a:pt x="1448" y="2575"/>
                  </a:cubicBezTo>
                  <a:lnTo>
                    <a:pt x="1730" y="2575"/>
                  </a:lnTo>
                  <a:lnTo>
                    <a:pt x="1730" y="2629"/>
                  </a:lnTo>
                  <a:lnTo>
                    <a:pt x="1448" y="2629"/>
                  </a:lnTo>
                  <a:cubicBezTo>
                    <a:pt x="1416" y="2629"/>
                    <a:pt x="1416" y="2673"/>
                    <a:pt x="1448" y="2673"/>
                  </a:cubicBezTo>
                  <a:lnTo>
                    <a:pt x="1730" y="2673"/>
                  </a:lnTo>
                  <a:lnTo>
                    <a:pt x="1730" y="2720"/>
                  </a:lnTo>
                  <a:lnTo>
                    <a:pt x="1448" y="2720"/>
                  </a:lnTo>
                  <a:cubicBezTo>
                    <a:pt x="1416" y="2720"/>
                    <a:pt x="1416" y="2763"/>
                    <a:pt x="1448" y="2763"/>
                  </a:cubicBezTo>
                  <a:lnTo>
                    <a:pt x="1730" y="2763"/>
                  </a:lnTo>
                  <a:lnTo>
                    <a:pt x="1730" y="4402"/>
                  </a:lnTo>
                  <a:lnTo>
                    <a:pt x="907" y="4402"/>
                  </a:lnTo>
                  <a:cubicBezTo>
                    <a:pt x="1083" y="4399"/>
                    <a:pt x="1260" y="4374"/>
                    <a:pt x="1430" y="4327"/>
                  </a:cubicBezTo>
                  <a:cubicBezTo>
                    <a:pt x="1593" y="4280"/>
                    <a:pt x="1694" y="4215"/>
                    <a:pt x="1694" y="4139"/>
                  </a:cubicBezTo>
                  <a:lnTo>
                    <a:pt x="1694" y="4139"/>
                  </a:lnTo>
                  <a:lnTo>
                    <a:pt x="155" y="4327"/>
                  </a:lnTo>
                  <a:cubicBezTo>
                    <a:pt x="325" y="4374"/>
                    <a:pt x="502" y="4399"/>
                    <a:pt x="679" y="4402"/>
                  </a:cubicBezTo>
                  <a:lnTo>
                    <a:pt x="62" y="4402"/>
                  </a:lnTo>
                  <a:cubicBezTo>
                    <a:pt x="0" y="4402"/>
                    <a:pt x="0" y="4493"/>
                    <a:pt x="62" y="4493"/>
                  </a:cubicBezTo>
                  <a:lnTo>
                    <a:pt x="1730" y="4493"/>
                  </a:lnTo>
                  <a:lnTo>
                    <a:pt x="1730" y="4652"/>
                  </a:lnTo>
                  <a:cubicBezTo>
                    <a:pt x="1730" y="4699"/>
                    <a:pt x="1766" y="4735"/>
                    <a:pt x="1813" y="4735"/>
                  </a:cubicBezTo>
                  <a:lnTo>
                    <a:pt x="1946" y="4735"/>
                  </a:lnTo>
                  <a:cubicBezTo>
                    <a:pt x="1993" y="4735"/>
                    <a:pt x="2030" y="4699"/>
                    <a:pt x="2030" y="4652"/>
                  </a:cubicBezTo>
                  <a:lnTo>
                    <a:pt x="2030" y="4493"/>
                  </a:lnTo>
                  <a:lnTo>
                    <a:pt x="3701" y="4493"/>
                  </a:lnTo>
                  <a:cubicBezTo>
                    <a:pt x="3759" y="4493"/>
                    <a:pt x="3759" y="4402"/>
                    <a:pt x="3701" y="4402"/>
                  </a:cubicBezTo>
                  <a:lnTo>
                    <a:pt x="3084" y="4402"/>
                  </a:lnTo>
                  <a:cubicBezTo>
                    <a:pt x="3261" y="4399"/>
                    <a:pt x="3434" y="4374"/>
                    <a:pt x="3607" y="4327"/>
                  </a:cubicBezTo>
                  <a:lnTo>
                    <a:pt x="2066" y="4139"/>
                  </a:lnTo>
                  <a:lnTo>
                    <a:pt x="2066" y="4139"/>
                  </a:lnTo>
                  <a:cubicBezTo>
                    <a:pt x="2066" y="4211"/>
                    <a:pt x="2167" y="4280"/>
                    <a:pt x="2329" y="4327"/>
                  </a:cubicBezTo>
                  <a:cubicBezTo>
                    <a:pt x="2503" y="4374"/>
                    <a:pt x="2676" y="4399"/>
                    <a:pt x="2856" y="4402"/>
                  </a:cubicBezTo>
                  <a:lnTo>
                    <a:pt x="2030" y="4402"/>
                  </a:lnTo>
                  <a:lnTo>
                    <a:pt x="2030" y="2763"/>
                  </a:lnTo>
                  <a:lnTo>
                    <a:pt x="2315" y="2763"/>
                  </a:lnTo>
                  <a:cubicBezTo>
                    <a:pt x="2344" y="2763"/>
                    <a:pt x="2344" y="2720"/>
                    <a:pt x="2315" y="2720"/>
                  </a:cubicBezTo>
                  <a:lnTo>
                    <a:pt x="2030" y="2720"/>
                  </a:lnTo>
                  <a:lnTo>
                    <a:pt x="2030" y="2669"/>
                  </a:lnTo>
                  <a:lnTo>
                    <a:pt x="2315" y="2669"/>
                  </a:lnTo>
                  <a:cubicBezTo>
                    <a:pt x="2344" y="2669"/>
                    <a:pt x="2344" y="2622"/>
                    <a:pt x="2315" y="2622"/>
                  </a:cubicBezTo>
                  <a:lnTo>
                    <a:pt x="2030" y="2622"/>
                  </a:lnTo>
                  <a:lnTo>
                    <a:pt x="2030" y="2575"/>
                  </a:lnTo>
                  <a:lnTo>
                    <a:pt x="2315" y="2575"/>
                  </a:lnTo>
                  <a:cubicBezTo>
                    <a:pt x="2344" y="2575"/>
                    <a:pt x="2344" y="2528"/>
                    <a:pt x="2315" y="2528"/>
                  </a:cubicBezTo>
                  <a:lnTo>
                    <a:pt x="2030" y="2528"/>
                  </a:lnTo>
                  <a:lnTo>
                    <a:pt x="2030" y="1308"/>
                  </a:lnTo>
                  <a:lnTo>
                    <a:pt x="2102" y="1308"/>
                  </a:lnTo>
                  <a:cubicBezTo>
                    <a:pt x="2210" y="1308"/>
                    <a:pt x="2304" y="1283"/>
                    <a:pt x="2318" y="1254"/>
                  </a:cubicBezTo>
                  <a:lnTo>
                    <a:pt x="2463" y="929"/>
                  </a:lnTo>
                  <a:cubicBezTo>
                    <a:pt x="2510" y="918"/>
                    <a:pt x="2546" y="900"/>
                    <a:pt x="2557" y="878"/>
                  </a:cubicBezTo>
                  <a:lnTo>
                    <a:pt x="2802" y="322"/>
                  </a:lnTo>
                  <a:cubicBezTo>
                    <a:pt x="2809" y="304"/>
                    <a:pt x="2788" y="286"/>
                    <a:pt x="2755" y="272"/>
                  </a:cubicBezTo>
                  <a:lnTo>
                    <a:pt x="2874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3"/>
            <p:cNvSpPr/>
            <p:nvPr/>
          </p:nvSpPr>
          <p:spPr>
            <a:xfrm>
              <a:off x="324733" y="3985139"/>
              <a:ext cx="65553" cy="29601"/>
            </a:xfrm>
            <a:custGeom>
              <a:rect b="b" l="l" r="r" t="t"/>
              <a:pathLst>
                <a:path extrusionOk="0" h="853" w="1889">
                  <a:moveTo>
                    <a:pt x="480" y="1"/>
                  </a:moveTo>
                  <a:lnTo>
                    <a:pt x="76" y="441"/>
                  </a:lnTo>
                  <a:lnTo>
                    <a:pt x="40" y="441"/>
                  </a:lnTo>
                  <a:cubicBezTo>
                    <a:pt x="15" y="441"/>
                    <a:pt x="0" y="448"/>
                    <a:pt x="11" y="456"/>
                  </a:cubicBezTo>
                  <a:lnTo>
                    <a:pt x="206" y="560"/>
                  </a:lnTo>
                  <a:cubicBezTo>
                    <a:pt x="325" y="615"/>
                    <a:pt x="448" y="651"/>
                    <a:pt x="578" y="662"/>
                  </a:cubicBezTo>
                  <a:cubicBezTo>
                    <a:pt x="567" y="662"/>
                    <a:pt x="563" y="665"/>
                    <a:pt x="567" y="669"/>
                  </a:cubicBezTo>
                  <a:lnTo>
                    <a:pt x="647" y="712"/>
                  </a:lnTo>
                  <a:cubicBezTo>
                    <a:pt x="690" y="734"/>
                    <a:pt x="737" y="748"/>
                    <a:pt x="784" y="752"/>
                  </a:cubicBezTo>
                  <a:cubicBezTo>
                    <a:pt x="784" y="752"/>
                    <a:pt x="777" y="752"/>
                    <a:pt x="777" y="755"/>
                  </a:cubicBezTo>
                  <a:cubicBezTo>
                    <a:pt x="777" y="759"/>
                    <a:pt x="946" y="853"/>
                    <a:pt x="946" y="853"/>
                  </a:cubicBezTo>
                  <a:cubicBezTo>
                    <a:pt x="946" y="853"/>
                    <a:pt x="1120" y="755"/>
                    <a:pt x="1116" y="755"/>
                  </a:cubicBezTo>
                  <a:cubicBezTo>
                    <a:pt x="1112" y="755"/>
                    <a:pt x="1112" y="755"/>
                    <a:pt x="1109" y="752"/>
                  </a:cubicBezTo>
                  <a:cubicBezTo>
                    <a:pt x="1156" y="748"/>
                    <a:pt x="1203" y="734"/>
                    <a:pt x="1246" y="712"/>
                  </a:cubicBezTo>
                  <a:lnTo>
                    <a:pt x="1325" y="669"/>
                  </a:lnTo>
                  <a:cubicBezTo>
                    <a:pt x="1329" y="665"/>
                    <a:pt x="1325" y="662"/>
                    <a:pt x="1315" y="662"/>
                  </a:cubicBezTo>
                  <a:cubicBezTo>
                    <a:pt x="1441" y="651"/>
                    <a:pt x="1567" y="615"/>
                    <a:pt x="1683" y="560"/>
                  </a:cubicBezTo>
                  <a:lnTo>
                    <a:pt x="1878" y="456"/>
                  </a:lnTo>
                  <a:cubicBezTo>
                    <a:pt x="1889" y="448"/>
                    <a:pt x="1874" y="441"/>
                    <a:pt x="1853" y="441"/>
                  </a:cubicBezTo>
                  <a:lnTo>
                    <a:pt x="1813" y="441"/>
                  </a:lnTo>
                  <a:lnTo>
                    <a:pt x="1408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3"/>
            <p:cNvSpPr/>
            <p:nvPr/>
          </p:nvSpPr>
          <p:spPr>
            <a:xfrm>
              <a:off x="407672" y="3985139"/>
              <a:ext cx="65692" cy="29601"/>
            </a:xfrm>
            <a:custGeom>
              <a:rect b="b" l="l" r="r" t="t"/>
              <a:pathLst>
                <a:path extrusionOk="0" h="853" w="1893">
                  <a:moveTo>
                    <a:pt x="484" y="1"/>
                  </a:moveTo>
                  <a:lnTo>
                    <a:pt x="76" y="441"/>
                  </a:lnTo>
                  <a:lnTo>
                    <a:pt x="40" y="441"/>
                  </a:lnTo>
                  <a:cubicBezTo>
                    <a:pt x="19" y="441"/>
                    <a:pt x="1" y="448"/>
                    <a:pt x="11" y="456"/>
                  </a:cubicBezTo>
                  <a:lnTo>
                    <a:pt x="210" y="560"/>
                  </a:lnTo>
                  <a:cubicBezTo>
                    <a:pt x="326" y="615"/>
                    <a:pt x="452" y="651"/>
                    <a:pt x="578" y="662"/>
                  </a:cubicBezTo>
                  <a:cubicBezTo>
                    <a:pt x="571" y="662"/>
                    <a:pt x="564" y="665"/>
                    <a:pt x="568" y="669"/>
                  </a:cubicBezTo>
                  <a:lnTo>
                    <a:pt x="647" y="712"/>
                  </a:lnTo>
                  <a:cubicBezTo>
                    <a:pt x="690" y="734"/>
                    <a:pt x="737" y="748"/>
                    <a:pt x="784" y="752"/>
                  </a:cubicBezTo>
                  <a:cubicBezTo>
                    <a:pt x="784" y="752"/>
                    <a:pt x="777" y="752"/>
                    <a:pt x="777" y="755"/>
                  </a:cubicBezTo>
                  <a:cubicBezTo>
                    <a:pt x="777" y="759"/>
                    <a:pt x="947" y="853"/>
                    <a:pt x="947" y="853"/>
                  </a:cubicBezTo>
                  <a:cubicBezTo>
                    <a:pt x="947" y="853"/>
                    <a:pt x="1120" y="755"/>
                    <a:pt x="1116" y="755"/>
                  </a:cubicBezTo>
                  <a:cubicBezTo>
                    <a:pt x="1109" y="755"/>
                    <a:pt x="1109" y="755"/>
                    <a:pt x="1109" y="752"/>
                  </a:cubicBezTo>
                  <a:cubicBezTo>
                    <a:pt x="1156" y="748"/>
                    <a:pt x="1203" y="734"/>
                    <a:pt x="1246" y="712"/>
                  </a:cubicBezTo>
                  <a:lnTo>
                    <a:pt x="1326" y="669"/>
                  </a:lnTo>
                  <a:cubicBezTo>
                    <a:pt x="1329" y="665"/>
                    <a:pt x="1326" y="662"/>
                    <a:pt x="1315" y="662"/>
                  </a:cubicBezTo>
                  <a:cubicBezTo>
                    <a:pt x="1445" y="651"/>
                    <a:pt x="1568" y="615"/>
                    <a:pt x="1687" y="560"/>
                  </a:cubicBezTo>
                  <a:lnTo>
                    <a:pt x="1882" y="456"/>
                  </a:lnTo>
                  <a:cubicBezTo>
                    <a:pt x="1893" y="448"/>
                    <a:pt x="1878" y="441"/>
                    <a:pt x="1853" y="441"/>
                  </a:cubicBezTo>
                  <a:lnTo>
                    <a:pt x="1817" y="441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3"/>
            <p:cNvSpPr/>
            <p:nvPr/>
          </p:nvSpPr>
          <p:spPr>
            <a:xfrm>
              <a:off x="393756" y="3271378"/>
              <a:ext cx="10445" cy="426841"/>
            </a:xfrm>
            <a:custGeom>
              <a:rect b="b" l="l" r="r" t="t"/>
              <a:pathLst>
                <a:path extrusionOk="0" h="12300" w="301">
                  <a:moveTo>
                    <a:pt x="152" y="1"/>
                  </a:moveTo>
                  <a:cubicBezTo>
                    <a:pt x="69" y="1"/>
                    <a:pt x="1" y="70"/>
                    <a:pt x="1" y="153"/>
                  </a:cubicBezTo>
                  <a:lnTo>
                    <a:pt x="1" y="12300"/>
                  </a:lnTo>
                  <a:lnTo>
                    <a:pt x="301" y="12300"/>
                  </a:lnTo>
                  <a:lnTo>
                    <a:pt x="301" y="153"/>
                  </a:lnTo>
                  <a:cubicBezTo>
                    <a:pt x="301" y="70"/>
                    <a:pt x="232" y="1"/>
                    <a:pt x="152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3"/>
            <p:cNvSpPr/>
            <p:nvPr/>
          </p:nvSpPr>
          <p:spPr>
            <a:xfrm>
              <a:off x="383102" y="3503850"/>
              <a:ext cx="31753" cy="5275"/>
            </a:xfrm>
            <a:custGeom>
              <a:rect b="b" l="l" r="r" t="t"/>
              <a:pathLst>
                <a:path extrusionOk="0" h="152" w="915">
                  <a:moveTo>
                    <a:pt x="77" y="0"/>
                  </a:moveTo>
                  <a:cubicBezTo>
                    <a:pt x="33" y="0"/>
                    <a:pt x="1" y="36"/>
                    <a:pt x="1" y="76"/>
                  </a:cubicBezTo>
                  <a:cubicBezTo>
                    <a:pt x="1" y="119"/>
                    <a:pt x="33" y="152"/>
                    <a:pt x="77" y="152"/>
                  </a:cubicBezTo>
                  <a:lnTo>
                    <a:pt x="839" y="152"/>
                  </a:lnTo>
                  <a:cubicBezTo>
                    <a:pt x="882" y="152"/>
                    <a:pt x="914" y="119"/>
                    <a:pt x="914" y="76"/>
                  </a:cubicBezTo>
                  <a:cubicBezTo>
                    <a:pt x="914" y="36"/>
                    <a:pt x="882" y="0"/>
                    <a:pt x="839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3"/>
            <p:cNvSpPr/>
            <p:nvPr/>
          </p:nvSpPr>
          <p:spPr>
            <a:xfrm>
              <a:off x="383102" y="3514850"/>
              <a:ext cx="31753" cy="5309"/>
            </a:xfrm>
            <a:custGeom>
              <a:rect b="b" l="l" r="r" t="t"/>
              <a:pathLst>
                <a:path extrusionOk="0" h="153" w="915">
                  <a:moveTo>
                    <a:pt x="77" y="1"/>
                  </a:moveTo>
                  <a:cubicBezTo>
                    <a:pt x="33" y="1"/>
                    <a:pt x="1" y="33"/>
                    <a:pt x="1" y="77"/>
                  </a:cubicBezTo>
                  <a:cubicBezTo>
                    <a:pt x="1" y="120"/>
                    <a:pt x="33" y="153"/>
                    <a:pt x="77" y="153"/>
                  </a:cubicBezTo>
                  <a:lnTo>
                    <a:pt x="839" y="153"/>
                  </a:lnTo>
                  <a:cubicBezTo>
                    <a:pt x="882" y="153"/>
                    <a:pt x="914" y="120"/>
                    <a:pt x="914" y="77"/>
                  </a:cubicBezTo>
                  <a:cubicBezTo>
                    <a:pt x="914" y="33"/>
                    <a:pt x="882" y="1"/>
                    <a:pt x="839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3"/>
            <p:cNvSpPr/>
            <p:nvPr/>
          </p:nvSpPr>
          <p:spPr>
            <a:xfrm>
              <a:off x="383102" y="3525886"/>
              <a:ext cx="31753" cy="5309"/>
            </a:xfrm>
            <a:custGeom>
              <a:rect b="b" l="l" r="r" t="t"/>
              <a:pathLst>
                <a:path extrusionOk="0" h="153" w="915">
                  <a:moveTo>
                    <a:pt x="77" y="1"/>
                  </a:moveTo>
                  <a:cubicBezTo>
                    <a:pt x="33" y="1"/>
                    <a:pt x="1" y="33"/>
                    <a:pt x="1" y="77"/>
                  </a:cubicBezTo>
                  <a:cubicBezTo>
                    <a:pt x="1" y="116"/>
                    <a:pt x="33" y="152"/>
                    <a:pt x="77" y="152"/>
                  </a:cubicBezTo>
                  <a:lnTo>
                    <a:pt x="839" y="152"/>
                  </a:lnTo>
                  <a:cubicBezTo>
                    <a:pt x="882" y="152"/>
                    <a:pt x="914" y="116"/>
                    <a:pt x="914" y="77"/>
                  </a:cubicBezTo>
                  <a:cubicBezTo>
                    <a:pt x="914" y="33"/>
                    <a:pt x="882" y="1"/>
                    <a:pt x="839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3"/>
            <p:cNvSpPr/>
            <p:nvPr/>
          </p:nvSpPr>
          <p:spPr>
            <a:xfrm>
              <a:off x="326607" y="3245698"/>
              <a:ext cx="61666" cy="54309"/>
            </a:xfrm>
            <a:custGeom>
              <a:rect b="b" l="l" r="r" t="t"/>
              <a:pathLst>
                <a:path extrusionOk="0" h="1565" w="1777">
                  <a:moveTo>
                    <a:pt x="0" y="1"/>
                  </a:moveTo>
                  <a:lnTo>
                    <a:pt x="426" y="1564"/>
                  </a:lnTo>
                  <a:lnTo>
                    <a:pt x="1354" y="1564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3"/>
            <p:cNvSpPr/>
            <p:nvPr/>
          </p:nvSpPr>
          <p:spPr>
            <a:xfrm>
              <a:off x="345520" y="3245698"/>
              <a:ext cx="23979" cy="54309"/>
            </a:xfrm>
            <a:custGeom>
              <a:rect b="b" l="l" r="r" t="t"/>
              <a:pathLst>
                <a:path extrusionOk="0" h="1565" w="691">
                  <a:moveTo>
                    <a:pt x="1" y="1"/>
                  </a:moveTo>
                  <a:lnTo>
                    <a:pt x="167" y="1564"/>
                  </a:lnTo>
                  <a:lnTo>
                    <a:pt x="524" y="1564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3"/>
            <p:cNvSpPr/>
            <p:nvPr/>
          </p:nvSpPr>
          <p:spPr>
            <a:xfrm>
              <a:off x="409685" y="3245698"/>
              <a:ext cx="61666" cy="54309"/>
            </a:xfrm>
            <a:custGeom>
              <a:rect b="b" l="l" r="r" t="t"/>
              <a:pathLst>
                <a:path extrusionOk="0" h="1565" w="1777">
                  <a:moveTo>
                    <a:pt x="0" y="1"/>
                  </a:moveTo>
                  <a:lnTo>
                    <a:pt x="423" y="1564"/>
                  </a:lnTo>
                  <a:lnTo>
                    <a:pt x="1351" y="1564"/>
                  </a:lnTo>
                  <a:lnTo>
                    <a:pt x="1777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3"/>
            <p:cNvSpPr/>
            <p:nvPr/>
          </p:nvSpPr>
          <p:spPr>
            <a:xfrm>
              <a:off x="428493" y="3245698"/>
              <a:ext cx="23945" cy="54309"/>
            </a:xfrm>
            <a:custGeom>
              <a:rect b="b" l="l" r="r" t="t"/>
              <a:pathLst>
                <a:path extrusionOk="0" h="1565" w="690">
                  <a:moveTo>
                    <a:pt x="0" y="1"/>
                  </a:moveTo>
                  <a:lnTo>
                    <a:pt x="166" y="1564"/>
                  </a:lnTo>
                  <a:lnTo>
                    <a:pt x="527" y="1564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3"/>
            <p:cNvSpPr/>
            <p:nvPr/>
          </p:nvSpPr>
          <p:spPr>
            <a:xfrm>
              <a:off x="335456" y="3307607"/>
              <a:ext cx="59480" cy="36125"/>
            </a:xfrm>
            <a:custGeom>
              <a:rect b="b" l="l" r="r" t="t"/>
              <a:pathLst>
                <a:path extrusionOk="0" h="1041" w="1714">
                  <a:moveTo>
                    <a:pt x="734" y="0"/>
                  </a:moveTo>
                  <a:cubicBezTo>
                    <a:pt x="496" y="0"/>
                    <a:pt x="253" y="89"/>
                    <a:pt x="56" y="286"/>
                  </a:cubicBezTo>
                  <a:cubicBezTo>
                    <a:pt x="1" y="335"/>
                    <a:pt x="48" y="408"/>
                    <a:pt x="103" y="408"/>
                  </a:cubicBezTo>
                  <a:cubicBezTo>
                    <a:pt x="120" y="408"/>
                    <a:pt x="138" y="401"/>
                    <a:pt x="153" y="383"/>
                  </a:cubicBezTo>
                  <a:cubicBezTo>
                    <a:pt x="323" y="212"/>
                    <a:pt x="532" y="136"/>
                    <a:pt x="737" y="136"/>
                  </a:cubicBezTo>
                  <a:cubicBezTo>
                    <a:pt x="1165" y="136"/>
                    <a:pt x="1576" y="469"/>
                    <a:pt x="1576" y="972"/>
                  </a:cubicBezTo>
                  <a:cubicBezTo>
                    <a:pt x="1576" y="1012"/>
                    <a:pt x="1609" y="1040"/>
                    <a:pt x="1645" y="1040"/>
                  </a:cubicBezTo>
                  <a:cubicBezTo>
                    <a:pt x="1681" y="1040"/>
                    <a:pt x="1713" y="1012"/>
                    <a:pt x="1713" y="972"/>
                  </a:cubicBezTo>
                  <a:cubicBezTo>
                    <a:pt x="1713" y="388"/>
                    <a:pt x="1233" y="0"/>
                    <a:pt x="73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3"/>
            <p:cNvSpPr/>
            <p:nvPr/>
          </p:nvSpPr>
          <p:spPr>
            <a:xfrm>
              <a:off x="403056" y="3307607"/>
              <a:ext cx="59272" cy="36125"/>
            </a:xfrm>
            <a:custGeom>
              <a:rect b="b" l="l" r="r" t="t"/>
              <a:pathLst>
                <a:path extrusionOk="0" h="1041" w="1708">
                  <a:moveTo>
                    <a:pt x="980" y="0"/>
                  </a:moveTo>
                  <a:cubicBezTo>
                    <a:pt x="482" y="0"/>
                    <a:pt x="4" y="388"/>
                    <a:pt x="4" y="972"/>
                  </a:cubicBezTo>
                  <a:cubicBezTo>
                    <a:pt x="0" y="1012"/>
                    <a:pt x="33" y="1040"/>
                    <a:pt x="69" y="1040"/>
                  </a:cubicBezTo>
                  <a:cubicBezTo>
                    <a:pt x="105" y="1040"/>
                    <a:pt x="137" y="1012"/>
                    <a:pt x="137" y="972"/>
                  </a:cubicBezTo>
                  <a:cubicBezTo>
                    <a:pt x="137" y="469"/>
                    <a:pt x="548" y="136"/>
                    <a:pt x="977" y="136"/>
                  </a:cubicBezTo>
                  <a:cubicBezTo>
                    <a:pt x="1183" y="136"/>
                    <a:pt x="1393" y="212"/>
                    <a:pt x="1564" y="383"/>
                  </a:cubicBezTo>
                  <a:cubicBezTo>
                    <a:pt x="1578" y="397"/>
                    <a:pt x="1594" y="403"/>
                    <a:pt x="1609" y="403"/>
                  </a:cubicBezTo>
                  <a:cubicBezTo>
                    <a:pt x="1661" y="403"/>
                    <a:pt x="1708" y="336"/>
                    <a:pt x="1657" y="286"/>
                  </a:cubicBezTo>
                  <a:cubicBezTo>
                    <a:pt x="1460" y="89"/>
                    <a:pt x="1218" y="0"/>
                    <a:pt x="980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3"/>
            <p:cNvSpPr/>
            <p:nvPr/>
          </p:nvSpPr>
          <p:spPr>
            <a:xfrm>
              <a:off x="364433" y="3675245"/>
              <a:ext cx="69093" cy="154183"/>
            </a:xfrm>
            <a:custGeom>
              <a:rect b="b" l="l" r="r" t="t"/>
              <a:pathLst>
                <a:path extrusionOk="0" h="4443" w="1991">
                  <a:moveTo>
                    <a:pt x="774" y="1"/>
                  </a:moveTo>
                  <a:cubicBezTo>
                    <a:pt x="665" y="1"/>
                    <a:pt x="571" y="80"/>
                    <a:pt x="557" y="189"/>
                  </a:cubicBezTo>
                  <a:lnTo>
                    <a:pt x="1" y="4442"/>
                  </a:lnTo>
                  <a:lnTo>
                    <a:pt x="1990" y="4442"/>
                  </a:lnTo>
                  <a:lnTo>
                    <a:pt x="1434" y="189"/>
                  </a:lnTo>
                  <a:cubicBezTo>
                    <a:pt x="1420" y="80"/>
                    <a:pt x="1326" y="1"/>
                    <a:pt x="1218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3"/>
            <p:cNvSpPr/>
            <p:nvPr/>
          </p:nvSpPr>
          <p:spPr>
            <a:xfrm>
              <a:off x="366202" y="3717478"/>
              <a:ext cx="65553" cy="84882"/>
            </a:xfrm>
            <a:custGeom>
              <a:rect b="b" l="l" r="r" t="t"/>
              <a:pathLst>
                <a:path extrusionOk="0" h="2446" w="1889">
                  <a:moveTo>
                    <a:pt x="549" y="1"/>
                  </a:moveTo>
                  <a:cubicBezTo>
                    <a:pt x="408" y="1"/>
                    <a:pt x="289" y="106"/>
                    <a:pt x="271" y="246"/>
                  </a:cubicBezTo>
                  <a:lnTo>
                    <a:pt x="22" y="2131"/>
                  </a:lnTo>
                  <a:cubicBezTo>
                    <a:pt x="0" y="2297"/>
                    <a:pt x="130" y="2445"/>
                    <a:pt x="300" y="2445"/>
                  </a:cubicBezTo>
                  <a:lnTo>
                    <a:pt x="1589" y="2445"/>
                  </a:lnTo>
                  <a:cubicBezTo>
                    <a:pt x="1759" y="2445"/>
                    <a:pt x="1889" y="2297"/>
                    <a:pt x="1867" y="2131"/>
                  </a:cubicBezTo>
                  <a:lnTo>
                    <a:pt x="1622" y="246"/>
                  </a:lnTo>
                  <a:cubicBezTo>
                    <a:pt x="1600" y="106"/>
                    <a:pt x="1481" y="1"/>
                    <a:pt x="1340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3"/>
            <p:cNvSpPr/>
            <p:nvPr/>
          </p:nvSpPr>
          <p:spPr>
            <a:xfrm>
              <a:off x="382478" y="3722996"/>
              <a:ext cx="33002" cy="75235"/>
            </a:xfrm>
            <a:custGeom>
              <a:rect b="b" l="l" r="r" t="t"/>
              <a:pathLst>
                <a:path extrusionOk="0" h="2168" w="951">
                  <a:moveTo>
                    <a:pt x="477" y="1"/>
                  </a:moveTo>
                  <a:cubicBezTo>
                    <a:pt x="214" y="1"/>
                    <a:pt x="1" y="214"/>
                    <a:pt x="1" y="474"/>
                  </a:cubicBezTo>
                  <a:lnTo>
                    <a:pt x="1" y="1691"/>
                  </a:lnTo>
                  <a:cubicBezTo>
                    <a:pt x="1" y="1954"/>
                    <a:pt x="214" y="2167"/>
                    <a:pt x="477" y="2167"/>
                  </a:cubicBezTo>
                  <a:cubicBezTo>
                    <a:pt x="737" y="2167"/>
                    <a:pt x="950" y="1954"/>
                    <a:pt x="950" y="1691"/>
                  </a:cubicBezTo>
                  <a:lnTo>
                    <a:pt x="950" y="474"/>
                  </a:lnTo>
                  <a:cubicBezTo>
                    <a:pt x="950" y="214"/>
                    <a:pt x="737" y="1"/>
                    <a:pt x="477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3"/>
            <p:cNvSpPr/>
            <p:nvPr/>
          </p:nvSpPr>
          <p:spPr>
            <a:xfrm>
              <a:off x="405555" y="3731637"/>
              <a:ext cx="2776" cy="60209"/>
            </a:xfrm>
            <a:custGeom>
              <a:rect b="b" l="l" r="r" t="t"/>
              <a:pathLst>
                <a:path extrusionOk="0" h="1735" w="80">
                  <a:moveTo>
                    <a:pt x="40" y="1"/>
                  </a:moveTo>
                  <a:cubicBezTo>
                    <a:pt x="7" y="290"/>
                    <a:pt x="4" y="579"/>
                    <a:pt x="0" y="867"/>
                  </a:cubicBezTo>
                  <a:cubicBezTo>
                    <a:pt x="4" y="1156"/>
                    <a:pt x="7" y="1445"/>
                    <a:pt x="40" y="1734"/>
                  </a:cubicBezTo>
                  <a:cubicBezTo>
                    <a:pt x="69" y="1445"/>
                    <a:pt x="80" y="1156"/>
                    <a:pt x="80" y="867"/>
                  </a:cubicBezTo>
                  <a:cubicBezTo>
                    <a:pt x="76" y="579"/>
                    <a:pt x="72" y="290"/>
                    <a:pt x="40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3"/>
            <p:cNvSpPr/>
            <p:nvPr/>
          </p:nvSpPr>
          <p:spPr>
            <a:xfrm>
              <a:off x="389627" y="3731637"/>
              <a:ext cx="2811" cy="60209"/>
            </a:xfrm>
            <a:custGeom>
              <a:rect b="b" l="l" r="r" t="t"/>
              <a:pathLst>
                <a:path extrusionOk="0" h="1735" w="81">
                  <a:moveTo>
                    <a:pt x="40" y="1"/>
                  </a:moveTo>
                  <a:cubicBezTo>
                    <a:pt x="11" y="290"/>
                    <a:pt x="1" y="579"/>
                    <a:pt x="1" y="867"/>
                  </a:cubicBezTo>
                  <a:cubicBezTo>
                    <a:pt x="4" y="1156"/>
                    <a:pt x="8" y="1445"/>
                    <a:pt x="40" y="1734"/>
                  </a:cubicBezTo>
                  <a:cubicBezTo>
                    <a:pt x="76" y="1445"/>
                    <a:pt x="76" y="1156"/>
                    <a:pt x="80" y="867"/>
                  </a:cubicBezTo>
                  <a:cubicBezTo>
                    <a:pt x="76" y="579"/>
                    <a:pt x="76" y="290"/>
                    <a:pt x="40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3"/>
            <p:cNvSpPr/>
            <p:nvPr/>
          </p:nvSpPr>
          <p:spPr>
            <a:xfrm>
              <a:off x="334241" y="3299972"/>
              <a:ext cx="129475" cy="10550"/>
            </a:xfrm>
            <a:custGeom>
              <a:rect b="b" l="l" r="r" t="t"/>
              <a:pathLst>
                <a:path extrusionOk="0" h="304" w="3731">
                  <a:moveTo>
                    <a:pt x="152" y="0"/>
                  </a:moveTo>
                  <a:cubicBezTo>
                    <a:pt x="69" y="0"/>
                    <a:pt x="1" y="69"/>
                    <a:pt x="1" y="152"/>
                  </a:cubicBezTo>
                  <a:cubicBezTo>
                    <a:pt x="1" y="235"/>
                    <a:pt x="69" y="304"/>
                    <a:pt x="152" y="304"/>
                  </a:cubicBezTo>
                  <a:lnTo>
                    <a:pt x="3579" y="304"/>
                  </a:lnTo>
                  <a:cubicBezTo>
                    <a:pt x="3662" y="304"/>
                    <a:pt x="3731" y="235"/>
                    <a:pt x="3731" y="152"/>
                  </a:cubicBezTo>
                  <a:cubicBezTo>
                    <a:pt x="3731" y="69"/>
                    <a:pt x="3662" y="0"/>
                    <a:pt x="3579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3"/>
            <p:cNvSpPr/>
            <p:nvPr/>
          </p:nvSpPr>
          <p:spPr>
            <a:xfrm>
              <a:off x="351419" y="3199335"/>
              <a:ext cx="12042" cy="13395"/>
            </a:xfrm>
            <a:custGeom>
              <a:rect b="b" l="l" r="r" t="t"/>
              <a:pathLst>
                <a:path extrusionOk="0" h="386" w="347">
                  <a:moveTo>
                    <a:pt x="174" y="1"/>
                  </a:moveTo>
                  <a:cubicBezTo>
                    <a:pt x="174" y="1"/>
                    <a:pt x="0" y="336"/>
                    <a:pt x="8" y="336"/>
                  </a:cubicBezTo>
                  <a:cubicBezTo>
                    <a:pt x="8" y="369"/>
                    <a:pt x="91" y="385"/>
                    <a:pt x="175" y="385"/>
                  </a:cubicBezTo>
                  <a:cubicBezTo>
                    <a:pt x="259" y="385"/>
                    <a:pt x="343" y="369"/>
                    <a:pt x="343" y="336"/>
                  </a:cubicBezTo>
                  <a:cubicBezTo>
                    <a:pt x="347" y="336"/>
                    <a:pt x="174" y="1"/>
                    <a:pt x="174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3"/>
            <p:cNvSpPr/>
            <p:nvPr/>
          </p:nvSpPr>
          <p:spPr>
            <a:xfrm>
              <a:off x="344132" y="3209746"/>
              <a:ext cx="26721" cy="12076"/>
            </a:xfrm>
            <a:custGeom>
              <a:rect b="b" l="l" r="r" t="t"/>
              <a:pathLst>
                <a:path extrusionOk="0" h="348" w="770">
                  <a:moveTo>
                    <a:pt x="384" y="0"/>
                  </a:moveTo>
                  <a:cubicBezTo>
                    <a:pt x="261" y="0"/>
                    <a:pt x="145" y="69"/>
                    <a:pt x="84" y="181"/>
                  </a:cubicBezTo>
                  <a:lnTo>
                    <a:pt x="4" y="325"/>
                  </a:lnTo>
                  <a:cubicBezTo>
                    <a:pt x="1" y="336"/>
                    <a:pt x="8" y="347"/>
                    <a:pt x="15" y="347"/>
                  </a:cubicBezTo>
                  <a:lnTo>
                    <a:pt x="756" y="347"/>
                  </a:lnTo>
                  <a:cubicBezTo>
                    <a:pt x="763" y="347"/>
                    <a:pt x="770" y="336"/>
                    <a:pt x="766" y="325"/>
                  </a:cubicBezTo>
                  <a:lnTo>
                    <a:pt x="687" y="181"/>
                  </a:lnTo>
                  <a:cubicBezTo>
                    <a:pt x="626" y="69"/>
                    <a:pt x="510" y="0"/>
                    <a:pt x="384" y="0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3"/>
            <p:cNvSpPr/>
            <p:nvPr/>
          </p:nvSpPr>
          <p:spPr>
            <a:xfrm>
              <a:off x="324733" y="3218526"/>
              <a:ext cx="65553" cy="29358"/>
            </a:xfrm>
            <a:custGeom>
              <a:rect b="b" l="l" r="r" t="t"/>
              <a:pathLst>
                <a:path extrusionOk="0" h="846" w="1889">
                  <a:moveTo>
                    <a:pt x="943" y="0"/>
                  </a:moveTo>
                  <a:cubicBezTo>
                    <a:pt x="636" y="0"/>
                    <a:pt x="350" y="170"/>
                    <a:pt x="206" y="441"/>
                  </a:cubicBezTo>
                  <a:lnTo>
                    <a:pt x="11" y="802"/>
                  </a:lnTo>
                  <a:cubicBezTo>
                    <a:pt x="0" y="823"/>
                    <a:pt x="15" y="845"/>
                    <a:pt x="36" y="845"/>
                  </a:cubicBezTo>
                  <a:lnTo>
                    <a:pt x="1853" y="845"/>
                  </a:lnTo>
                  <a:cubicBezTo>
                    <a:pt x="1874" y="845"/>
                    <a:pt x="1889" y="823"/>
                    <a:pt x="1878" y="802"/>
                  </a:cubicBezTo>
                  <a:lnTo>
                    <a:pt x="1683" y="441"/>
                  </a:lnTo>
                  <a:cubicBezTo>
                    <a:pt x="1535" y="170"/>
                    <a:pt x="1253" y="0"/>
                    <a:pt x="943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3"/>
            <p:cNvSpPr/>
            <p:nvPr/>
          </p:nvSpPr>
          <p:spPr>
            <a:xfrm>
              <a:off x="427105" y="3209746"/>
              <a:ext cx="26721" cy="12076"/>
            </a:xfrm>
            <a:custGeom>
              <a:rect b="b" l="l" r="r" t="t"/>
              <a:pathLst>
                <a:path extrusionOk="0" h="348" w="770">
                  <a:moveTo>
                    <a:pt x="387" y="0"/>
                  </a:moveTo>
                  <a:cubicBezTo>
                    <a:pt x="260" y="0"/>
                    <a:pt x="145" y="69"/>
                    <a:pt x="87" y="181"/>
                  </a:cubicBezTo>
                  <a:lnTo>
                    <a:pt x="4" y="325"/>
                  </a:lnTo>
                  <a:cubicBezTo>
                    <a:pt x="0" y="336"/>
                    <a:pt x="8" y="347"/>
                    <a:pt x="18" y="347"/>
                  </a:cubicBezTo>
                  <a:lnTo>
                    <a:pt x="755" y="347"/>
                  </a:lnTo>
                  <a:cubicBezTo>
                    <a:pt x="762" y="347"/>
                    <a:pt x="769" y="336"/>
                    <a:pt x="766" y="325"/>
                  </a:cubicBezTo>
                  <a:lnTo>
                    <a:pt x="686" y="181"/>
                  </a:lnTo>
                  <a:cubicBezTo>
                    <a:pt x="625" y="69"/>
                    <a:pt x="509" y="0"/>
                    <a:pt x="387" y="0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3"/>
            <p:cNvSpPr/>
            <p:nvPr/>
          </p:nvSpPr>
          <p:spPr>
            <a:xfrm>
              <a:off x="434497" y="3199335"/>
              <a:ext cx="12042" cy="13395"/>
            </a:xfrm>
            <a:custGeom>
              <a:rect b="b" l="l" r="r" t="t"/>
              <a:pathLst>
                <a:path extrusionOk="0" h="386" w="347">
                  <a:moveTo>
                    <a:pt x="174" y="1"/>
                  </a:moveTo>
                  <a:cubicBezTo>
                    <a:pt x="174" y="1"/>
                    <a:pt x="0" y="336"/>
                    <a:pt x="4" y="336"/>
                  </a:cubicBezTo>
                  <a:cubicBezTo>
                    <a:pt x="4" y="369"/>
                    <a:pt x="88" y="385"/>
                    <a:pt x="172" y="385"/>
                  </a:cubicBezTo>
                  <a:cubicBezTo>
                    <a:pt x="256" y="385"/>
                    <a:pt x="340" y="369"/>
                    <a:pt x="340" y="336"/>
                  </a:cubicBezTo>
                  <a:cubicBezTo>
                    <a:pt x="347" y="336"/>
                    <a:pt x="174" y="1"/>
                    <a:pt x="174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3"/>
            <p:cNvSpPr/>
            <p:nvPr/>
          </p:nvSpPr>
          <p:spPr>
            <a:xfrm>
              <a:off x="407672" y="3218526"/>
              <a:ext cx="65588" cy="29358"/>
            </a:xfrm>
            <a:custGeom>
              <a:rect b="b" l="l" r="r" t="t"/>
              <a:pathLst>
                <a:path extrusionOk="0" h="846" w="1890">
                  <a:moveTo>
                    <a:pt x="947" y="0"/>
                  </a:moveTo>
                  <a:cubicBezTo>
                    <a:pt x="636" y="0"/>
                    <a:pt x="354" y="170"/>
                    <a:pt x="206" y="441"/>
                  </a:cubicBezTo>
                  <a:lnTo>
                    <a:pt x="11" y="802"/>
                  </a:lnTo>
                  <a:cubicBezTo>
                    <a:pt x="1" y="823"/>
                    <a:pt x="15" y="845"/>
                    <a:pt x="40" y="845"/>
                  </a:cubicBezTo>
                  <a:lnTo>
                    <a:pt x="1853" y="845"/>
                  </a:lnTo>
                  <a:cubicBezTo>
                    <a:pt x="1875" y="845"/>
                    <a:pt x="1889" y="823"/>
                    <a:pt x="1882" y="802"/>
                  </a:cubicBezTo>
                  <a:lnTo>
                    <a:pt x="1687" y="441"/>
                  </a:lnTo>
                  <a:cubicBezTo>
                    <a:pt x="1539" y="170"/>
                    <a:pt x="1254" y="0"/>
                    <a:pt x="94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33"/>
          <p:cNvGrpSpPr/>
          <p:nvPr/>
        </p:nvGrpSpPr>
        <p:grpSpPr>
          <a:xfrm>
            <a:off x="-677780" y="4065491"/>
            <a:ext cx="5152155" cy="590345"/>
            <a:chOff x="3662700" y="3875900"/>
            <a:chExt cx="3715675" cy="425750"/>
          </a:xfrm>
        </p:grpSpPr>
        <p:sp>
          <p:nvSpPr>
            <p:cNvPr id="2524" name="Google Shape;2524;p33"/>
            <p:cNvSpPr/>
            <p:nvPr/>
          </p:nvSpPr>
          <p:spPr>
            <a:xfrm>
              <a:off x="4573825" y="3966350"/>
              <a:ext cx="125150" cy="286000"/>
            </a:xfrm>
            <a:custGeom>
              <a:rect b="b" l="l" r="r" t="t"/>
              <a:pathLst>
                <a:path extrusionOk="0" h="11440" w="5006">
                  <a:moveTo>
                    <a:pt x="1" y="1"/>
                  </a:moveTo>
                  <a:lnTo>
                    <a:pt x="1" y="11440"/>
                  </a:lnTo>
                  <a:lnTo>
                    <a:pt x="5006" y="11440"/>
                  </a:lnTo>
                  <a:lnTo>
                    <a:pt x="5006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3"/>
            <p:cNvSpPr/>
            <p:nvPr/>
          </p:nvSpPr>
          <p:spPr>
            <a:xfrm>
              <a:off x="4622400" y="3960025"/>
              <a:ext cx="31625" cy="298750"/>
            </a:xfrm>
            <a:custGeom>
              <a:rect b="b" l="l" r="r" t="t"/>
              <a:pathLst>
                <a:path extrusionOk="0" h="11950" w="1265">
                  <a:moveTo>
                    <a:pt x="632" y="1"/>
                  </a:moveTo>
                  <a:cubicBezTo>
                    <a:pt x="282" y="1"/>
                    <a:pt x="0" y="286"/>
                    <a:pt x="0" y="633"/>
                  </a:cubicBezTo>
                  <a:lnTo>
                    <a:pt x="0" y="11317"/>
                  </a:lnTo>
                  <a:cubicBezTo>
                    <a:pt x="0" y="11664"/>
                    <a:pt x="282" y="11949"/>
                    <a:pt x="632" y="11949"/>
                  </a:cubicBezTo>
                  <a:cubicBezTo>
                    <a:pt x="983" y="11949"/>
                    <a:pt x="1264" y="11664"/>
                    <a:pt x="1264" y="11317"/>
                  </a:cubicBezTo>
                  <a:lnTo>
                    <a:pt x="1264" y="633"/>
                  </a:lnTo>
                  <a:cubicBezTo>
                    <a:pt x="1264" y="286"/>
                    <a:pt x="983" y="1"/>
                    <a:pt x="632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3"/>
            <p:cNvSpPr/>
            <p:nvPr/>
          </p:nvSpPr>
          <p:spPr>
            <a:xfrm>
              <a:off x="3752800" y="4168300"/>
              <a:ext cx="11300" cy="9950"/>
            </a:xfrm>
            <a:custGeom>
              <a:rect b="b" l="l" r="r" t="t"/>
              <a:pathLst>
                <a:path extrusionOk="0" h="398" w="452">
                  <a:moveTo>
                    <a:pt x="26" y="0"/>
                  </a:moveTo>
                  <a:cubicBezTo>
                    <a:pt x="11" y="0"/>
                    <a:pt x="0" y="11"/>
                    <a:pt x="0" y="26"/>
                  </a:cubicBezTo>
                  <a:lnTo>
                    <a:pt x="0" y="372"/>
                  </a:lnTo>
                  <a:cubicBezTo>
                    <a:pt x="0" y="387"/>
                    <a:pt x="11" y="397"/>
                    <a:pt x="26" y="397"/>
                  </a:cubicBezTo>
                  <a:lnTo>
                    <a:pt x="452" y="397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3"/>
            <p:cNvSpPr/>
            <p:nvPr/>
          </p:nvSpPr>
          <p:spPr>
            <a:xfrm>
              <a:off x="3759400" y="4163325"/>
              <a:ext cx="19325" cy="19900"/>
            </a:xfrm>
            <a:custGeom>
              <a:rect b="b" l="l" r="r" t="t"/>
              <a:pathLst>
                <a:path extrusionOk="0" h="796" w="773">
                  <a:moveTo>
                    <a:pt x="0" y="1"/>
                  </a:moveTo>
                  <a:lnTo>
                    <a:pt x="0" y="795"/>
                  </a:lnTo>
                  <a:lnTo>
                    <a:pt x="773" y="795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3759400" y="4074400"/>
              <a:ext cx="8950" cy="95900"/>
            </a:xfrm>
            <a:custGeom>
              <a:rect b="b" l="l" r="r" t="t"/>
              <a:pathLst>
                <a:path extrusionOk="0" h="3836" w="358">
                  <a:moveTo>
                    <a:pt x="358" y="1"/>
                  </a:moveTo>
                  <a:cubicBezTo>
                    <a:pt x="159" y="1"/>
                    <a:pt x="0" y="160"/>
                    <a:pt x="0" y="355"/>
                  </a:cubicBezTo>
                  <a:lnTo>
                    <a:pt x="0" y="3836"/>
                  </a:lnTo>
                  <a:lnTo>
                    <a:pt x="358" y="3836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3"/>
            <p:cNvSpPr/>
            <p:nvPr/>
          </p:nvSpPr>
          <p:spPr>
            <a:xfrm>
              <a:off x="3772850" y="3969700"/>
              <a:ext cx="36675" cy="249175"/>
            </a:xfrm>
            <a:custGeom>
              <a:rect b="b" l="l" r="r" t="t"/>
              <a:pathLst>
                <a:path extrusionOk="0" h="9967" w="1467">
                  <a:moveTo>
                    <a:pt x="126" y="0"/>
                  </a:moveTo>
                  <a:cubicBezTo>
                    <a:pt x="58" y="0"/>
                    <a:pt x="0" y="54"/>
                    <a:pt x="0" y="123"/>
                  </a:cubicBezTo>
                  <a:lnTo>
                    <a:pt x="0" y="9840"/>
                  </a:lnTo>
                  <a:cubicBezTo>
                    <a:pt x="0" y="9909"/>
                    <a:pt x="58" y="9966"/>
                    <a:pt x="126" y="9966"/>
                  </a:cubicBezTo>
                  <a:lnTo>
                    <a:pt x="1466" y="9966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3"/>
            <p:cNvSpPr/>
            <p:nvPr/>
          </p:nvSpPr>
          <p:spPr>
            <a:xfrm>
              <a:off x="3772850" y="4223725"/>
              <a:ext cx="46600" cy="27725"/>
            </a:xfrm>
            <a:custGeom>
              <a:rect b="b" l="l" r="r" t="t"/>
              <a:pathLst>
                <a:path extrusionOk="0" h="1109" w="1864">
                  <a:moveTo>
                    <a:pt x="58" y="0"/>
                  </a:moveTo>
                  <a:cubicBezTo>
                    <a:pt x="25" y="0"/>
                    <a:pt x="0" y="26"/>
                    <a:pt x="0" y="55"/>
                  </a:cubicBezTo>
                  <a:lnTo>
                    <a:pt x="0" y="1055"/>
                  </a:lnTo>
                  <a:cubicBezTo>
                    <a:pt x="0" y="1084"/>
                    <a:pt x="25" y="1109"/>
                    <a:pt x="58" y="1109"/>
                  </a:cubicBezTo>
                  <a:lnTo>
                    <a:pt x="1863" y="1109"/>
                  </a:lnTo>
                  <a:lnTo>
                    <a:pt x="1863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3"/>
            <p:cNvSpPr/>
            <p:nvPr/>
          </p:nvSpPr>
          <p:spPr>
            <a:xfrm>
              <a:off x="3787925" y="3941350"/>
              <a:ext cx="816625" cy="333675"/>
            </a:xfrm>
            <a:custGeom>
              <a:rect b="b" l="l" r="r" t="t"/>
              <a:pathLst>
                <a:path extrusionOk="0" h="13347" w="32665">
                  <a:moveTo>
                    <a:pt x="170" y="0"/>
                  </a:moveTo>
                  <a:cubicBezTo>
                    <a:pt x="76" y="0"/>
                    <a:pt x="0" y="73"/>
                    <a:pt x="0" y="167"/>
                  </a:cubicBezTo>
                  <a:lnTo>
                    <a:pt x="0" y="13177"/>
                  </a:lnTo>
                  <a:cubicBezTo>
                    <a:pt x="0" y="13271"/>
                    <a:pt x="76" y="13346"/>
                    <a:pt x="170" y="13346"/>
                  </a:cubicBezTo>
                  <a:lnTo>
                    <a:pt x="32498" y="13346"/>
                  </a:lnTo>
                  <a:cubicBezTo>
                    <a:pt x="32592" y="13346"/>
                    <a:pt x="32665" y="13271"/>
                    <a:pt x="32665" y="13177"/>
                  </a:cubicBezTo>
                  <a:lnTo>
                    <a:pt x="32665" y="167"/>
                  </a:lnTo>
                  <a:cubicBezTo>
                    <a:pt x="32665" y="73"/>
                    <a:pt x="32592" y="0"/>
                    <a:pt x="32498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3"/>
            <p:cNvSpPr/>
            <p:nvPr/>
          </p:nvSpPr>
          <p:spPr>
            <a:xfrm>
              <a:off x="3787925" y="4003825"/>
              <a:ext cx="816625" cy="196000"/>
            </a:xfrm>
            <a:custGeom>
              <a:rect b="b" l="l" r="r" t="t"/>
              <a:pathLst>
                <a:path extrusionOk="0" h="7840" w="32665">
                  <a:moveTo>
                    <a:pt x="0" y="0"/>
                  </a:moveTo>
                  <a:lnTo>
                    <a:pt x="0" y="7839"/>
                  </a:lnTo>
                  <a:lnTo>
                    <a:pt x="32665" y="7839"/>
                  </a:lnTo>
                  <a:lnTo>
                    <a:pt x="32665" y="0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3"/>
            <p:cNvSpPr/>
            <p:nvPr/>
          </p:nvSpPr>
          <p:spPr>
            <a:xfrm>
              <a:off x="3809125" y="4003825"/>
              <a:ext cx="774300" cy="196000"/>
            </a:xfrm>
            <a:custGeom>
              <a:rect b="b" l="l" r="r" t="t"/>
              <a:pathLst>
                <a:path extrusionOk="0" h="7840" w="30972">
                  <a:moveTo>
                    <a:pt x="1" y="0"/>
                  </a:moveTo>
                  <a:lnTo>
                    <a:pt x="1" y="7839"/>
                  </a:lnTo>
                  <a:lnTo>
                    <a:pt x="30972" y="7839"/>
                  </a:lnTo>
                  <a:lnTo>
                    <a:pt x="30972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3"/>
            <p:cNvSpPr/>
            <p:nvPr/>
          </p:nvSpPr>
          <p:spPr>
            <a:xfrm>
              <a:off x="4504675" y="4089925"/>
              <a:ext cx="68200" cy="109900"/>
            </a:xfrm>
            <a:custGeom>
              <a:rect b="b" l="l" r="r" t="t"/>
              <a:pathLst>
                <a:path extrusionOk="0" h="4396" w="2728">
                  <a:moveTo>
                    <a:pt x="1" y="1"/>
                  </a:moveTo>
                  <a:lnTo>
                    <a:pt x="1" y="4395"/>
                  </a:lnTo>
                  <a:lnTo>
                    <a:pt x="2727" y="4395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3"/>
            <p:cNvSpPr/>
            <p:nvPr/>
          </p:nvSpPr>
          <p:spPr>
            <a:xfrm>
              <a:off x="4504675" y="4003825"/>
              <a:ext cx="68200" cy="72050"/>
            </a:xfrm>
            <a:custGeom>
              <a:rect b="b" l="l" r="r" t="t"/>
              <a:pathLst>
                <a:path extrusionOk="0" h="2882" w="2728">
                  <a:moveTo>
                    <a:pt x="1" y="0"/>
                  </a:moveTo>
                  <a:lnTo>
                    <a:pt x="1" y="2882"/>
                  </a:lnTo>
                  <a:lnTo>
                    <a:pt x="2727" y="2882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3"/>
            <p:cNvSpPr/>
            <p:nvPr/>
          </p:nvSpPr>
          <p:spPr>
            <a:xfrm>
              <a:off x="3818975" y="4089925"/>
              <a:ext cx="68175" cy="109900"/>
            </a:xfrm>
            <a:custGeom>
              <a:rect b="b" l="l" r="r" t="t"/>
              <a:pathLst>
                <a:path extrusionOk="0" h="4396" w="2727">
                  <a:moveTo>
                    <a:pt x="0" y="1"/>
                  </a:moveTo>
                  <a:lnTo>
                    <a:pt x="0" y="4395"/>
                  </a:lnTo>
                  <a:lnTo>
                    <a:pt x="2727" y="4395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3"/>
            <p:cNvSpPr/>
            <p:nvPr/>
          </p:nvSpPr>
          <p:spPr>
            <a:xfrm>
              <a:off x="3818975" y="4003825"/>
              <a:ext cx="68175" cy="72050"/>
            </a:xfrm>
            <a:custGeom>
              <a:rect b="b" l="l" r="r" t="t"/>
              <a:pathLst>
                <a:path extrusionOk="0" h="2882" w="2727">
                  <a:moveTo>
                    <a:pt x="0" y="0"/>
                  </a:moveTo>
                  <a:lnTo>
                    <a:pt x="0" y="2882"/>
                  </a:lnTo>
                  <a:lnTo>
                    <a:pt x="2727" y="2882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3"/>
            <p:cNvSpPr/>
            <p:nvPr/>
          </p:nvSpPr>
          <p:spPr>
            <a:xfrm>
              <a:off x="4091950" y="4089925"/>
              <a:ext cx="206925" cy="109900"/>
            </a:xfrm>
            <a:custGeom>
              <a:rect b="b" l="l" r="r" t="t"/>
              <a:pathLst>
                <a:path extrusionOk="0" h="4396" w="8277">
                  <a:moveTo>
                    <a:pt x="1" y="1"/>
                  </a:moveTo>
                  <a:lnTo>
                    <a:pt x="1" y="4395"/>
                  </a:lnTo>
                  <a:lnTo>
                    <a:pt x="8277" y="4395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3"/>
            <p:cNvSpPr/>
            <p:nvPr/>
          </p:nvSpPr>
          <p:spPr>
            <a:xfrm>
              <a:off x="4091950" y="4003825"/>
              <a:ext cx="94625" cy="72050"/>
            </a:xfrm>
            <a:custGeom>
              <a:rect b="b" l="l" r="r" t="t"/>
              <a:pathLst>
                <a:path extrusionOk="0" h="2882" w="3785">
                  <a:moveTo>
                    <a:pt x="1" y="0"/>
                  </a:moveTo>
                  <a:lnTo>
                    <a:pt x="1" y="2882"/>
                  </a:lnTo>
                  <a:lnTo>
                    <a:pt x="3785" y="2882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3"/>
            <p:cNvSpPr/>
            <p:nvPr/>
          </p:nvSpPr>
          <p:spPr>
            <a:xfrm>
              <a:off x="4202100" y="4003825"/>
              <a:ext cx="96775" cy="72050"/>
            </a:xfrm>
            <a:custGeom>
              <a:rect b="b" l="l" r="r" t="t"/>
              <a:pathLst>
                <a:path extrusionOk="0" h="2882" w="3871">
                  <a:moveTo>
                    <a:pt x="0" y="0"/>
                  </a:moveTo>
                  <a:lnTo>
                    <a:pt x="0" y="2882"/>
                  </a:lnTo>
                  <a:lnTo>
                    <a:pt x="3871" y="2882"/>
                  </a:lnTo>
                  <a:lnTo>
                    <a:pt x="3871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3"/>
            <p:cNvSpPr/>
            <p:nvPr/>
          </p:nvSpPr>
          <p:spPr>
            <a:xfrm>
              <a:off x="3787925" y="4218850"/>
              <a:ext cx="816625" cy="56075"/>
            </a:xfrm>
            <a:custGeom>
              <a:rect b="b" l="l" r="r" t="t"/>
              <a:pathLst>
                <a:path extrusionOk="0" h="2243" w="32665">
                  <a:moveTo>
                    <a:pt x="0" y="0"/>
                  </a:moveTo>
                  <a:lnTo>
                    <a:pt x="0" y="2077"/>
                  </a:lnTo>
                  <a:cubicBezTo>
                    <a:pt x="0" y="2167"/>
                    <a:pt x="76" y="2243"/>
                    <a:pt x="170" y="2243"/>
                  </a:cubicBezTo>
                  <a:lnTo>
                    <a:pt x="32498" y="2243"/>
                  </a:lnTo>
                  <a:cubicBezTo>
                    <a:pt x="32592" y="2243"/>
                    <a:pt x="32665" y="2167"/>
                    <a:pt x="32665" y="2077"/>
                  </a:cubicBezTo>
                  <a:lnTo>
                    <a:pt x="32665" y="0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3"/>
            <p:cNvSpPr/>
            <p:nvPr/>
          </p:nvSpPr>
          <p:spPr>
            <a:xfrm>
              <a:off x="3989125" y="4218750"/>
              <a:ext cx="93375" cy="56275"/>
            </a:xfrm>
            <a:custGeom>
              <a:rect b="b" l="l" r="r" t="t"/>
              <a:pathLst>
                <a:path extrusionOk="0" h="2251" w="3735">
                  <a:moveTo>
                    <a:pt x="3731" y="4"/>
                  </a:moveTo>
                  <a:lnTo>
                    <a:pt x="3731" y="2247"/>
                  </a:lnTo>
                  <a:lnTo>
                    <a:pt x="4" y="2247"/>
                  </a:lnTo>
                  <a:lnTo>
                    <a:pt x="4" y="4"/>
                  </a:lnTo>
                  <a:close/>
                  <a:moveTo>
                    <a:pt x="1" y="1"/>
                  </a:moveTo>
                  <a:lnTo>
                    <a:pt x="1" y="2250"/>
                  </a:lnTo>
                  <a:lnTo>
                    <a:pt x="3735" y="2250"/>
                  </a:lnTo>
                  <a:lnTo>
                    <a:pt x="3735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3"/>
            <p:cNvSpPr/>
            <p:nvPr/>
          </p:nvSpPr>
          <p:spPr>
            <a:xfrm>
              <a:off x="3895975" y="3941350"/>
              <a:ext cx="93275" cy="333675"/>
            </a:xfrm>
            <a:custGeom>
              <a:rect b="b" l="l" r="r" t="t"/>
              <a:pathLst>
                <a:path extrusionOk="0" h="13347" w="3731">
                  <a:moveTo>
                    <a:pt x="0" y="0"/>
                  </a:moveTo>
                  <a:lnTo>
                    <a:pt x="0" y="13346"/>
                  </a:lnTo>
                  <a:lnTo>
                    <a:pt x="3730" y="13346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3"/>
            <p:cNvSpPr/>
            <p:nvPr/>
          </p:nvSpPr>
          <p:spPr>
            <a:xfrm>
              <a:off x="3895975" y="4218850"/>
              <a:ext cx="93275" cy="56175"/>
            </a:xfrm>
            <a:custGeom>
              <a:rect b="b" l="l" r="r" t="t"/>
              <a:pathLst>
                <a:path extrusionOk="0" h="2247" w="3731">
                  <a:moveTo>
                    <a:pt x="0" y="0"/>
                  </a:moveTo>
                  <a:lnTo>
                    <a:pt x="0" y="2246"/>
                  </a:lnTo>
                  <a:lnTo>
                    <a:pt x="3730" y="2246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3"/>
            <p:cNvSpPr/>
            <p:nvPr/>
          </p:nvSpPr>
          <p:spPr>
            <a:xfrm>
              <a:off x="3895975" y="4217775"/>
              <a:ext cx="93275" cy="2175"/>
            </a:xfrm>
            <a:custGeom>
              <a:rect b="b" l="l" r="r" t="t"/>
              <a:pathLst>
                <a:path extrusionOk="0" h="87" w="3731">
                  <a:moveTo>
                    <a:pt x="0" y="0"/>
                  </a:moveTo>
                  <a:lnTo>
                    <a:pt x="0" y="87"/>
                  </a:lnTo>
                  <a:lnTo>
                    <a:pt x="3730" y="87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3"/>
            <p:cNvSpPr/>
            <p:nvPr/>
          </p:nvSpPr>
          <p:spPr>
            <a:xfrm>
              <a:off x="3970075" y="3941350"/>
              <a:ext cx="19175" cy="333675"/>
            </a:xfrm>
            <a:custGeom>
              <a:rect b="b" l="l" r="r" t="t"/>
              <a:pathLst>
                <a:path extrusionOk="0" h="13347" w="767">
                  <a:moveTo>
                    <a:pt x="1" y="0"/>
                  </a:moveTo>
                  <a:lnTo>
                    <a:pt x="1" y="13346"/>
                  </a:lnTo>
                  <a:lnTo>
                    <a:pt x="766" y="13346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3"/>
            <p:cNvSpPr/>
            <p:nvPr/>
          </p:nvSpPr>
          <p:spPr>
            <a:xfrm>
              <a:off x="3989125" y="3941350"/>
              <a:ext cx="93275" cy="333675"/>
            </a:xfrm>
            <a:custGeom>
              <a:rect b="b" l="l" r="r" t="t"/>
              <a:pathLst>
                <a:path extrusionOk="0" h="13347" w="3731">
                  <a:moveTo>
                    <a:pt x="1" y="0"/>
                  </a:moveTo>
                  <a:lnTo>
                    <a:pt x="1" y="13346"/>
                  </a:lnTo>
                  <a:lnTo>
                    <a:pt x="3731" y="13346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3"/>
            <p:cNvSpPr/>
            <p:nvPr/>
          </p:nvSpPr>
          <p:spPr>
            <a:xfrm>
              <a:off x="3989125" y="4218850"/>
              <a:ext cx="93275" cy="56175"/>
            </a:xfrm>
            <a:custGeom>
              <a:rect b="b" l="l" r="r" t="t"/>
              <a:pathLst>
                <a:path extrusionOk="0" h="2247" w="3731">
                  <a:moveTo>
                    <a:pt x="1" y="0"/>
                  </a:moveTo>
                  <a:lnTo>
                    <a:pt x="1" y="2246"/>
                  </a:lnTo>
                  <a:lnTo>
                    <a:pt x="3731" y="2246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3"/>
            <p:cNvSpPr/>
            <p:nvPr/>
          </p:nvSpPr>
          <p:spPr>
            <a:xfrm>
              <a:off x="3989225" y="4217775"/>
              <a:ext cx="93175" cy="2175"/>
            </a:xfrm>
            <a:custGeom>
              <a:rect b="b" l="l" r="r" t="t"/>
              <a:pathLst>
                <a:path extrusionOk="0" h="87" w="3727">
                  <a:moveTo>
                    <a:pt x="0" y="0"/>
                  </a:moveTo>
                  <a:lnTo>
                    <a:pt x="0" y="87"/>
                  </a:lnTo>
                  <a:lnTo>
                    <a:pt x="3727" y="87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3"/>
            <p:cNvSpPr/>
            <p:nvPr/>
          </p:nvSpPr>
          <p:spPr>
            <a:xfrm>
              <a:off x="3989125" y="3941350"/>
              <a:ext cx="19175" cy="333675"/>
            </a:xfrm>
            <a:custGeom>
              <a:rect b="b" l="l" r="r" t="t"/>
              <a:pathLst>
                <a:path extrusionOk="0" h="13347" w="767">
                  <a:moveTo>
                    <a:pt x="1" y="0"/>
                  </a:moveTo>
                  <a:lnTo>
                    <a:pt x="1" y="13346"/>
                  </a:lnTo>
                  <a:lnTo>
                    <a:pt x="766" y="13346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3"/>
            <p:cNvSpPr/>
            <p:nvPr/>
          </p:nvSpPr>
          <p:spPr>
            <a:xfrm>
              <a:off x="4307625" y="3941350"/>
              <a:ext cx="93275" cy="333675"/>
            </a:xfrm>
            <a:custGeom>
              <a:rect b="b" l="l" r="r" t="t"/>
              <a:pathLst>
                <a:path extrusionOk="0" h="13347" w="3731">
                  <a:moveTo>
                    <a:pt x="0" y="0"/>
                  </a:moveTo>
                  <a:lnTo>
                    <a:pt x="0" y="13346"/>
                  </a:lnTo>
                  <a:lnTo>
                    <a:pt x="3730" y="13346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3"/>
            <p:cNvSpPr/>
            <p:nvPr/>
          </p:nvSpPr>
          <p:spPr>
            <a:xfrm>
              <a:off x="4307625" y="4218850"/>
              <a:ext cx="93275" cy="56175"/>
            </a:xfrm>
            <a:custGeom>
              <a:rect b="b" l="l" r="r" t="t"/>
              <a:pathLst>
                <a:path extrusionOk="0" h="2247" w="3731">
                  <a:moveTo>
                    <a:pt x="0" y="0"/>
                  </a:moveTo>
                  <a:lnTo>
                    <a:pt x="0" y="2246"/>
                  </a:lnTo>
                  <a:lnTo>
                    <a:pt x="3730" y="2246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3"/>
            <p:cNvSpPr/>
            <p:nvPr/>
          </p:nvSpPr>
          <p:spPr>
            <a:xfrm>
              <a:off x="4307625" y="4217775"/>
              <a:ext cx="93275" cy="2175"/>
            </a:xfrm>
            <a:custGeom>
              <a:rect b="b" l="l" r="r" t="t"/>
              <a:pathLst>
                <a:path extrusionOk="0" h="87" w="3731">
                  <a:moveTo>
                    <a:pt x="0" y="0"/>
                  </a:moveTo>
                  <a:lnTo>
                    <a:pt x="0" y="87"/>
                  </a:lnTo>
                  <a:lnTo>
                    <a:pt x="3730" y="87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3"/>
            <p:cNvSpPr/>
            <p:nvPr/>
          </p:nvSpPr>
          <p:spPr>
            <a:xfrm>
              <a:off x="4381825" y="3941350"/>
              <a:ext cx="19075" cy="333675"/>
            </a:xfrm>
            <a:custGeom>
              <a:rect b="b" l="l" r="r" t="t"/>
              <a:pathLst>
                <a:path extrusionOk="0" h="13347" w="763">
                  <a:moveTo>
                    <a:pt x="0" y="0"/>
                  </a:moveTo>
                  <a:lnTo>
                    <a:pt x="0" y="13346"/>
                  </a:lnTo>
                  <a:lnTo>
                    <a:pt x="762" y="13346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3"/>
            <p:cNvSpPr/>
            <p:nvPr/>
          </p:nvSpPr>
          <p:spPr>
            <a:xfrm>
              <a:off x="4400875" y="3941350"/>
              <a:ext cx="93175" cy="333675"/>
            </a:xfrm>
            <a:custGeom>
              <a:rect b="b" l="l" r="r" t="t"/>
              <a:pathLst>
                <a:path extrusionOk="0" h="13347" w="3727">
                  <a:moveTo>
                    <a:pt x="0" y="0"/>
                  </a:moveTo>
                  <a:lnTo>
                    <a:pt x="0" y="13346"/>
                  </a:lnTo>
                  <a:lnTo>
                    <a:pt x="3727" y="133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3"/>
            <p:cNvSpPr/>
            <p:nvPr/>
          </p:nvSpPr>
          <p:spPr>
            <a:xfrm>
              <a:off x="4400875" y="4218850"/>
              <a:ext cx="93175" cy="56175"/>
            </a:xfrm>
            <a:custGeom>
              <a:rect b="b" l="l" r="r" t="t"/>
              <a:pathLst>
                <a:path extrusionOk="0" h="2247" w="3727">
                  <a:moveTo>
                    <a:pt x="0" y="0"/>
                  </a:moveTo>
                  <a:lnTo>
                    <a:pt x="0" y="2246"/>
                  </a:lnTo>
                  <a:lnTo>
                    <a:pt x="3727" y="22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3"/>
            <p:cNvSpPr/>
            <p:nvPr/>
          </p:nvSpPr>
          <p:spPr>
            <a:xfrm>
              <a:off x="4400875" y="4217775"/>
              <a:ext cx="93175" cy="2175"/>
            </a:xfrm>
            <a:custGeom>
              <a:rect b="b" l="l" r="r" t="t"/>
              <a:pathLst>
                <a:path extrusionOk="0" h="87" w="3727">
                  <a:moveTo>
                    <a:pt x="0" y="0"/>
                  </a:moveTo>
                  <a:lnTo>
                    <a:pt x="0" y="87"/>
                  </a:lnTo>
                  <a:lnTo>
                    <a:pt x="3727" y="87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3"/>
            <p:cNvSpPr/>
            <p:nvPr/>
          </p:nvSpPr>
          <p:spPr>
            <a:xfrm>
              <a:off x="4400875" y="3941350"/>
              <a:ext cx="19075" cy="333675"/>
            </a:xfrm>
            <a:custGeom>
              <a:rect b="b" l="l" r="r" t="t"/>
              <a:pathLst>
                <a:path extrusionOk="0" h="13347" w="763">
                  <a:moveTo>
                    <a:pt x="0" y="0"/>
                  </a:moveTo>
                  <a:lnTo>
                    <a:pt x="0" y="13346"/>
                  </a:lnTo>
                  <a:lnTo>
                    <a:pt x="762" y="13346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3"/>
            <p:cNvSpPr/>
            <p:nvPr/>
          </p:nvSpPr>
          <p:spPr>
            <a:xfrm>
              <a:off x="3987050" y="3941350"/>
              <a:ext cx="4275" cy="333675"/>
            </a:xfrm>
            <a:custGeom>
              <a:rect b="b" l="l" r="r" t="t"/>
              <a:pathLst>
                <a:path extrusionOk="0" h="13347" w="171">
                  <a:moveTo>
                    <a:pt x="1" y="0"/>
                  </a:moveTo>
                  <a:lnTo>
                    <a:pt x="1" y="13346"/>
                  </a:lnTo>
                  <a:lnTo>
                    <a:pt x="171" y="13346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3"/>
            <p:cNvSpPr/>
            <p:nvPr/>
          </p:nvSpPr>
          <p:spPr>
            <a:xfrm>
              <a:off x="4398700" y="3941350"/>
              <a:ext cx="4275" cy="333675"/>
            </a:xfrm>
            <a:custGeom>
              <a:rect b="b" l="l" r="r" t="t"/>
              <a:pathLst>
                <a:path extrusionOk="0" h="13347" w="171">
                  <a:moveTo>
                    <a:pt x="1" y="0"/>
                  </a:moveTo>
                  <a:lnTo>
                    <a:pt x="1" y="13346"/>
                  </a:lnTo>
                  <a:lnTo>
                    <a:pt x="170" y="1334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3"/>
            <p:cNvSpPr/>
            <p:nvPr/>
          </p:nvSpPr>
          <p:spPr>
            <a:xfrm>
              <a:off x="3787925" y="3941350"/>
              <a:ext cx="816625" cy="63475"/>
            </a:xfrm>
            <a:custGeom>
              <a:rect b="b" l="l" r="r" t="t"/>
              <a:pathLst>
                <a:path extrusionOk="0" h="2539" w="32665">
                  <a:moveTo>
                    <a:pt x="170" y="0"/>
                  </a:moveTo>
                  <a:cubicBezTo>
                    <a:pt x="76" y="0"/>
                    <a:pt x="0" y="73"/>
                    <a:pt x="0" y="167"/>
                  </a:cubicBezTo>
                  <a:lnTo>
                    <a:pt x="0" y="2539"/>
                  </a:lnTo>
                  <a:lnTo>
                    <a:pt x="32665" y="2539"/>
                  </a:lnTo>
                  <a:lnTo>
                    <a:pt x="32665" y="167"/>
                  </a:lnTo>
                  <a:cubicBezTo>
                    <a:pt x="32665" y="76"/>
                    <a:pt x="32592" y="0"/>
                    <a:pt x="32498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3"/>
            <p:cNvSpPr/>
            <p:nvPr/>
          </p:nvSpPr>
          <p:spPr>
            <a:xfrm>
              <a:off x="3987050" y="3941350"/>
              <a:ext cx="4275" cy="63475"/>
            </a:xfrm>
            <a:custGeom>
              <a:rect b="b" l="l" r="r" t="t"/>
              <a:pathLst>
                <a:path extrusionOk="0" h="2539" w="171">
                  <a:moveTo>
                    <a:pt x="1" y="0"/>
                  </a:moveTo>
                  <a:lnTo>
                    <a:pt x="1" y="2539"/>
                  </a:lnTo>
                  <a:lnTo>
                    <a:pt x="171" y="253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3"/>
            <p:cNvSpPr/>
            <p:nvPr/>
          </p:nvSpPr>
          <p:spPr>
            <a:xfrm>
              <a:off x="3894900" y="3941350"/>
              <a:ext cx="2175" cy="63300"/>
            </a:xfrm>
            <a:custGeom>
              <a:rect b="b" l="l" r="r" t="t"/>
              <a:pathLst>
                <a:path extrusionOk="0" h="2532" w="87">
                  <a:moveTo>
                    <a:pt x="43" y="0"/>
                  </a:moveTo>
                  <a:cubicBezTo>
                    <a:pt x="7" y="423"/>
                    <a:pt x="7" y="845"/>
                    <a:pt x="0" y="1268"/>
                  </a:cubicBezTo>
                  <a:cubicBezTo>
                    <a:pt x="7" y="1687"/>
                    <a:pt x="7" y="2109"/>
                    <a:pt x="43" y="2532"/>
                  </a:cubicBezTo>
                  <a:cubicBezTo>
                    <a:pt x="80" y="2109"/>
                    <a:pt x="80" y="1687"/>
                    <a:pt x="87" y="1268"/>
                  </a:cubicBezTo>
                  <a:cubicBezTo>
                    <a:pt x="80" y="845"/>
                    <a:pt x="80" y="423"/>
                    <a:pt x="43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3"/>
            <p:cNvSpPr/>
            <p:nvPr/>
          </p:nvSpPr>
          <p:spPr>
            <a:xfrm>
              <a:off x="4081300" y="3941350"/>
              <a:ext cx="2200" cy="63300"/>
            </a:xfrm>
            <a:custGeom>
              <a:rect b="b" l="l" r="r" t="t"/>
              <a:pathLst>
                <a:path extrusionOk="0" h="2532" w="88">
                  <a:moveTo>
                    <a:pt x="44" y="0"/>
                  </a:moveTo>
                  <a:cubicBezTo>
                    <a:pt x="8" y="423"/>
                    <a:pt x="8" y="845"/>
                    <a:pt x="1" y="1268"/>
                  </a:cubicBezTo>
                  <a:cubicBezTo>
                    <a:pt x="8" y="1687"/>
                    <a:pt x="8" y="2109"/>
                    <a:pt x="44" y="2532"/>
                  </a:cubicBezTo>
                  <a:cubicBezTo>
                    <a:pt x="80" y="2109"/>
                    <a:pt x="80" y="1687"/>
                    <a:pt x="87" y="1268"/>
                  </a:cubicBezTo>
                  <a:cubicBezTo>
                    <a:pt x="80" y="845"/>
                    <a:pt x="80" y="423"/>
                    <a:pt x="4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3"/>
            <p:cNvSpPr/>
            <p:nvPr/>
          </p:nvSpPr>
          <p:spPr>
            <a:xfrm>
              <a:off x="4398700" y="3941350"/>
              <a:ext cx="4275" cy="63475"/>
            </a:xfrm>
            <a:custGeom>
              <a:rect b="b" l="l" r="r" t="t"/>
              <a:pathLst>
                <a:path extrusionOk="0" h="2539" w="171">
                  <a:moveTo>
                    <a:pt x="1" y="0"/>
                  </a:moveTo>
                  <a:lnTo>
                    <a:pt x="1" y="2539"/>
                  </a:lnTo>
                  <a:lnTo>
                    <a:pt x="170" y="2539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3"/>
            <p:cNvSpPr/>
            <p:nvPr/>
          </p:nvSpPr>
          <p:spPr>
            <a:xfrm>
              <a:off x="4306625" y="3941350"/>
              <a:ext cx="2100" cy="63300"/>
            </a:xfrm>
            <a:custGeom>
              <a:rect b="b" l="l" r="r" t="t"/>
              <a:pathLst>
                <a:path extrusionOk="0" h="2532" w="84">
                  <a:moveTo>
                    <a:pt x="40" y="0"/>
                  </a:moveTo>
                  <a:cubicBezTo>
                    <a:pt x="8" y="423"/>
                    <a:pt x="4" y="845"/>
                    <a:pt x="0" y="1268"/>
                  </a:cubicBezTo>
                  <a:cubicBezTo>
                    <a:pt x="4" y="1687"/>
                    <a:pt x="8" y="2109"/>
                    <a:pt x="40" y="2532"/>
                  </a:cubicBezTo>
                  <a:cubicBezTo>
                    <a:pt x="76" y="2109"/>
                    <a:pt x="80" y="1687"/>
                    <a:pt x="84" y="1268"/>
                  </a:cubicBezTo>
                  <a:cubicBezTo>
                    <a:pt x="80" y="845"/>
                    <a:pt x="76" y="423"/>
                    <a:pt x="40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3"/>
            <p:cNvSpPr/>
            <p:nvPr/>
          </p:nvSpPr>
          <p:spPr>
            <a:xfrm>
              <a:off x="4493050" y="3941350"/>
              <a:ext cx="2100" cy="63300"/>
            </a:xfrm>
            <a:custGeom>
              <a:rect b="b" l="l" r="r" t="t"/>
              <a:pathLst>
                <a:path extrusionOk="0" h="2532" w="84">
                  <a:moveTo>
                    <a:pt x="40" y="0"/>
                  </a:moveTo>
                  <a:cubicBezTo>
                    <a:pt x="7" y="423"/>
                    <a:pt x="4" y="845"/>
                    <a:pt x="0" y="1268"/>
                  </a:cubicBezTo>
                  <a:cubicBezTo>
                    <a:pt x="4" y="1687"/>
                    <a:pt x="4" y="2109"/>
                    <a:pt x="40" y="2532"/>
                  </a:cubicBezTo>
                  <a:cubicBezTo>
                    <a:pt x="76" y="2109"/>
                    <a:pt x="79" y="1687"/>
                    <a:pt x="83" y="1268"/>
                  </a:cubicBezTo>
                  <a:cubicBezTo>
                    <a:pt x="79" y="845"/>
                    <a:pt x="76" y="423"/>
                    <a:pt x="40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3"/>
            <p:cNvSpPr/>
            <p:nvPr/>
          </p:nvSpPr>
          <p:spPr>
            <a:xfrm>
              <a:off x="4019100" y="3875900"/>
              <a:ext cx="41200" cy="36325"/>
            </a:xfrm>
            <a:custGeom>
              <a:rect b="b" l="l" r="r" t="t"/>
              <a:pathLst>
                <a:path extrusionOk="0" h="1453" w="1648">
                  <a:moveTo>
                    <a:pt x="91" y="1"/>
                  </a:moveTo>
                  <a:cubicBezTo>
                    <a:pt x="40" y="1"/>
                    <a:pt x="1" y="40"/>
                    <a:pt x="1" y="91"/>
                  </a:cubicBezTo>
                  <a:lnTo>
                    <a:pt x="1" y="1452"/>
                  </a:lnTo>
                  <a:lnTo>
                    <a:pt x="1647" y="1452"/>
                  </a:lnTo>
                  <a:lnTo>
                    <a:pt x="1647" y="91"/>
                  </a:lnTo>
                  <a:cubicBezTo>
                    <a:pt x="1647" y="40"/>
                    <a:pt x="1608" y="1"/>
                    <a:pt x="1557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3"/>
            <p:cNvSpPr/>
            <p:nvPr/>
          </p:nvSpPr>
          <p:spPr>
            <a:xfrm>
              <a:off x="3878550" y="3893600"/>
              <a:ext cx="204225" cy="56525"/>
            </a:xfrm>
            <a:custGeom>
              <a:rect b="b" l="l" r="r" t="t"/>
              <a:pathLst>
                <a:path extrusionOk="0" h="2261" w="8169">
                  <a:moveTo>
                    <a:pt x="145" y="0"/>
                  </a:moveTo>
                  <a:cubicBezTo>
                    <a:pt x="65" y="0"/>
                    <a:pt x="1" y="62"/>
                    <a:pt x="4" y="141"/>
                  </a:cubicBezTo>
                  <a:lnTo>
                    <a:pt x="4" y="2261"/>
                  </a:lnTo>
                  <a:lnTo>
                    <a:pt x="8168" y="2261"/>
                  </a:lnTo>
                  <a:lnTo>
                    <a:pt x="8168" y="141"/>
                  </a:lnTo>
                  <a:cubicBezTo>
                    <a:pt x="8168" y="62"/>
                    <a:pt x="8107" y="0"/>
                    <a:pt x="8028" y="0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3"/>
            <p:cNvSpPr/>
            <p:nvPr/>
          </p:nvSpPr>
          <p:spPr>
            <a:xfrm>
              <a:off x="3878550" y="3920950"/>
              <a:ext cx="204225" cy="29275"/>
            </a:xfrm>
            <a:custGeom>
              <a:rect b="b" l="l" r="r" t="t"/>
              <a:pathLst>
                <a:path extrusionOk="0" h="1171" w="8169">
                  <a:moveTo>
                    <a:pt x="1" y="0"/>
                  </a:moveTo>
                  <a:lnTo>
                    <a:pt x="1" y="1170"/>
                  </a:lnTo>
                  <a:lnTo>
                    <a:pt x="8168" y="1170"/>
                  </a:lnTo>
                  <a:lnTo>
                    <a:pt x="8168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3"/>
            <p:cNvSpPr/>
            <p:nvPr/>
          </p:nvSpPr>
          <p:spPr>
            <a:xfrm>
              <a:off x="3913850" y="3923025"/>
              <a:ext cx="133725" cy="16175"/>
            </a:xfrm>
            <a:custGeom>
              <a:rect b="b" l="l" r="r" t="t"/>
              <a:pathLst>
                <a:path extrusionOk="0" h="647" w="5349">
                  <a:moveTo>
                    <a:pt x="322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502"/>
                    <a:pt x="145" y="647"/>
                    <a:pt x="322" y="647"/>
                  </a:cubicBezTo>
                  <a:lnTo>
                    <a:pt x="5023" y="647"/>
                  </a:lnTo>
                  <a:cubicBezTo>
                    <a:pt x="5204" y="647"/>
                    <a:pt x="5348" y="502"/>
                    <a:pt x="5348" y="325"/>
                  </a:cubicBezTo>
                  <a:cubicBezTo>
                    <a:pt x="5348" y="145"/>
                    <a:pt x="5204" y="0"/>
                    <a:pt x="5023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3"/>
            <p:cNvSpPr/>
            <p:nvPr/>
          </p:nvSpPr>
          <p:spPr>
            <a:xfrm>
              <a:off x="4307250" y="3912725"/>
              <a:ext cx="187900" cy="41725"/>
            </a:xfrm>
            <a:custGeom>
              <a:rect b="b" l="l" r="r" t="t"/>
              <a:pathLst>
                <a:path extrusionOk="0" h="1669" w="7516">
                  <a:moveTo>
                    <a:pt x="145" y="1"/>
                  </a:moveTo>
                  <a:cubicBezTo>
                    <a:pt x="66" y="1"/>
                    <a:pt x="1" y="66"/>
                    <a:pt x="1" y="142"/>
                  </a:cubicBezTo>
                  <a:lnTo>
                    <a:pt x="1" y="1669"/>
                  </a:lnTo>
                  <a:lnTo>
                    <a:pt x="7515" y="1669"/>
                  </a:lnTo>
                  <a:lnTo>
                    <a:pt x="7515" y="142"/>
                  </a:lnTo>
                  <a:cubicBezTo>
                    <a:pt x="7515" y="66"/>
                    <a:pt x="7450" y="1"/>
                    <a:pt x="7374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3"/>
            <p:cNvSpPr/>
            <p:nvPr/>
          </p:nvSpPr>
          <p:spPr>
            <a:xfrm>
              <a:off x="3787925" y="3941350"/>
              <a:ext cx="816625" cy="28650"/>
            </a:xfrm>
            <a:custGeom>
              <a:rect b="b" l="l" r="r" t="t"/>
              <a:pathLst>
                <a:path extrusionOk="0" h="1146" w="32665">
                  <a:moveTo>
                    <a:pt x="1145" y="0"/>
                  </a:moveTo>
                  <a:cubicBezTo>
                    <a:pt x="513" y="0"/>
                    <a:pt x="0" y="513"/>
                    <a:pt x="0" y="1145"/>
                  </a:cubicBezTo>
                  <a:lnTo>
                    <a:pt x="32665" y="1145"/>
                  </a:lnTo>
                  <a:cubicBezTo>
                    <a:pt x="32665" y="513"/>
                    <a:pt x="32155" y="0"/>
                    <a:pt x="31523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3"/>
            <p:cNvSpPr/>
            <p:nvPr/>
          </p:nvSpPr>
          <p:spPr>
            <a:xfrm>
              <a:off x="5457525" y="3966350"/>
              <a:ext cx="125125" cy="286000"/>
            </a:xfrm>
            <a:custGeom>
              <a:rect b="b" l="l" r="r" t="t"/>
              <a:pathLst>
                <a:path extrusionOk="0" h="11440" w="5005">
                  <a:moveTo>
                    <a:pt x="0" y="1"/>
                  </a:moveTo>
                  <a:lnTo>
                    <a:pt x="0" y="11440"/>
                  </a:lnTo>
                  <a:lnTo>
                    <a:pt x="5005" y="11440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3"/>
            <p:cNvSpPr/>
            <p:nvPr/>
          </p:nvSpPr>
          <p:spPr>
            <a:xfrm>
              <a:off x="5506075" y="3960025"/>
              <a:ext cx="31625" cy="298750"/>
            </a:xfrm>
            <a:custGeom>
              <a:rect b="b" l="l" r="r" t="t"/>
              <a:pathLst>
                <a:path extrusionOk="0" h="11950" w="1265">
                  <a:moveTo>
                    <a:pt x="633" y="1"/>
                  </a:moveTo>
                  <a:cubicBezTo>
                    <a:pt x="286" y="1"/>
                    <a:pt x="1" y="286"/>
                    <a:pt x="1" y="633"/>
                  </a:cubicBezTo>
                  <a:lnTo>
                    <a:pt x="1" y="11317"/>
                  </a:lnTo>
                  <a:cubicBezTo>
                    <a:pt x="1" y="11664"/>
                    <a:pt x="286" y="11949"/>
                    <a:pt x="633" y="11949"/>
                  </a:cubicBezTo>
                  <a:cubicBezTo>
                    <a:pt x="983" y="11949"/>
                    <a:pt x="1265" y="11664"/>
                    <a:pt x="1265" y="11317"/>
                  </a:cubicBezTo>
                  <a:lnTo>
                    <a:pt x="1265" y="633"/>
                  </a:lnTo>
                  <a:cubicBezTo>
                    <a:pt x="1265" y="286"/>
                    <a:pt x="983" y="1"/>
                    <a:pt x="633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3"/>
            <p:cNvSpPr/>
            <p:nvPr/>
          </p:nvSpPr>
          <p:spPr>
            <a:xfrm>
              <a:off x="4671700" y="3941350"/>
              <a:ext cx="816625" cy="333675"/>
            </a:xfrm>
            <a:custGeom>
              <a:rect b="b" l="l" r="r" t="t"/>
              <a:pathLst>
                <a:path extrusionOk="0" h="13347" w="32665">
                  <a:moveTo>
                    <a:pt x="166" y="0"/>
                  </a:moveTo>
                  <a:cubicBezTo>
                    <a:pt x="72" y="0"/>
                    <a:pt x="0" y="73"/>
                    <a:pt x="0" y="167"/>
                  </a:cubicBezTo>
                  <a:lnTo>
                    <a:pt x="0" y="13177"/>
                  </a:lnTo>
                  <a:cubicBezTo>
                    <a:pt x="0" y="13271"/>
                    <a:pt x="72" y="13346"/>
                    <a:pt x="166" y="13346"/>
                  </a:cubicBezTo>
                  <a:lnTo>
                    <a:pt x="32495" y="13346"/>
                  </a:lnTo>
                  <a:cubicBezTo>
                    <a:pt x="32589" y="13346"/>
                    <a:pt x="32664" y="13271"/>
                    <a:pt x="32664" y="13177"/>
                  </a:cubicBezTo>
                  <a:lnTo>
                    <a:pt x="32664" y="167"/>
                  </a:lnTo>
                  <a:cubicBezTo>
                    <a:pt x="32664" y="73"/>
                    <a:pt x="32589" y="0"/>
                    <a:pt x="32495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3"/>
            <p:cNvSpPr/>
            <p:nvPr/>
          </p:nvSpPr>
          <p:spPr>
            <a:xfrm>
              <a:off x="4671700" y="4003825"/>
              <a:ext cx="816625" cy="196000"/>
            </a:xfrm>
            <a:custGeom>
              <a:rect b="b" l="l" r="r" t="t"/>
              <a:pathLst>
                <a:path extrusionOk="0" h="7840" w="32665">
                  <a:moveTo>
                    <a:pt x="0" y="0"/>
                  </a:moveTo>
                  <a:lnTo>
                    <a:pt x="0" y="7839"/>
                  </a:lnTo>
                  <a:lnTo>
                    <a:pt x="32664" y="7839"/>
                  </a:lnTo>
                  <a:lnTo>
                    <a:pt x="32664" y="0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3"/>
            <p:cNvSpPr/>
            <p:nvPr/>
          </p:nvSpPr>
          <p:spPr>
            <a:xfrm>
              <a:off x="4692800" y="4003825"/>
              <a:ext cx="774300" cy="196000"/>
            </a:xfrm>
            <a:custGeom>
              <a:rect b="b" l="l" r="r" t="t"/>
              <a:pathLst>
                <a:path extrusionOk="0" h="7840" w="30972">
                  <a:moveTo>
                    <a:pt x="1" y="0"/>
                  </a:moveTo>
                  <a:lnTo>
                    <a:pt x="1" y="7839"/>
                  </a:lnTo>
                  <a:lnTo>
                    <a:pt x="30972" y="7839"/>
                  </a:lnTo>
                  <a:lnTo>
                    <a:pt x="30972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3"/>
            <p:cNvSpPr/>
            <p:nvPr/>
          </p:nvSpPr>
          <p:spPr>
            <a:xfrm>
              <a:off x="5388375" y="4089925"/>
              <a:ext cx="68175" cy="109900"/>
            </a:xfrm>
            <a:custGeom>
              <a:rect b="b" l="l" r="r" t="t"/>
              <a:pathLst>
                <a:path extrusionOk="0" h="4396" w="2727">
                  <a:moveTo>
                    <a:pt x="0" y="1"/>
                  </a:moveTo>
                  <a:lnTo>
                    <a:pt x="0" y="4395"/>
                  </a:lnTo>
                  <a:lnTo>
                    <a:pt x="2726" y="4395"/>
                  </a:lnTo>
                  <a:lnTo>
                    <a:pt x="2726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3"/>
            <p:cNvSpPr/>
            <p:nvPr/>
          </p:nvSpPr>
          <p:spPr>
            <a:xfrm>
              <a:off x="5388375" y="4003825"/>
              <a:ext cx="68175" cy="72050"/>
            </a:xfrm>
            <a:custGeom>
              <a:rect b="b" l="l" r="r" t="t"/>
              <a:pathLst>
                <a:path extrusionOk="0" h="2882" w="2727">
                  <a:moveTo>
                    <a:pt x="0" y="0"/>
                  </a:moveTo>
                  <a:lnTo>
                    <a:pt x="0" y="2882"/>
                  </a:lnTo>
                  <a:lnTo>
                    <a:pt x="2726" y="2882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3"/>
            <p:cNvSpPr/>
            <p:nvPr/>
          </p:nvSpPr>
          <p:spPr>
            <a:xfrm>
              <a:off x="4702750" y="4089925"/>
              <a:ext cx="68175" cy="109900"/>
            </a:xfrm>
            <a:custGeom>
              <a:rect b="b" l="l" r="r" t="t"/>
              <a:pathLst>
                <a:path extrusionOk="0" h="4396" w="2727">
                  <a:moveTo>
                    <a:pt x="0" y="1"/>
                  </a:moveTo>
                  <a:lnTo>
                    <a:pt x="0" y="4395"/>
                  </a:lnTo>
                  <a:lnTo>
                    <a:pt x="2726" y="4395"/>
                  </a:lnTo>
                  <a:lnTo>
                    <a:pt x="2726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3"/>
            <p:cNvSpPr/>
            <p:nvPr/>
          </p:nvSpPr>
          <p:spPr>
            <a:xfrm>
              <a:off x="4702750" y="4003825"/>
              <a:ext cx="68175" cy="72050"/>
            </a:xfrm>
            <a:custGeom>
              <a:rect b="b" l="l" r="r" t="t"/>
              <a:pathLst>
                <a:path extrusionOk="0" h="2882" w="2727">
                  <a:moveTo>
                    <a:pt x="0" y="0"/>
                  </a:moveTo>
                  <a:lnTo>
                    <a:pt x="0" y="2882"/>
                  </a:lnTo>
                  <a:lnTo>
                    <a:pt x="2726" y="2882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3"/>
            <p:cNvSpPr/>
            <p:nvPr/>
          </p:nvSpPr>
          <p:spPr>
            <a:xfrm>
              <a:off x="4975625" y="4089925"/>
              <a:ext cx="206950" cy="109900"/>
            </a:xfrm>
            <a:custGeom>
              <a:rect b="b" l="l" r="r" t="t"/>
              <a:pathLst>
                <a:path extrusionOk="0" h="4396" w="8278">
                  <a:moveTo>
                    <a:pt x="1" y="1"/>
                  </a:moveTo>
                  <a:lnTo>
                    <a:pt x="1" y="4395"/>
                  </a:lnTo>
                  <a:lnTo>
                    <a:pt x="8277" y="4395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3"/>
            <p:cNvSpPr/>
            <p:nvPr/>
          </p:nvSpPr>
          <p:spPr>
            <a:xfrm>
              <a:off x="4975625" y="4003825"/>
              <a:ext cx="94650" cy="72050"/>
            </a:xfrm>
            <a:custGeom>
              <a:rect b="b" l="l" r="r" t="t"/>
              <a:pathLst>
                <a:path extrusionOk="0" h="2882" w="3786">
                  <a:moveTo>
                    <a:pt x="1" y="0"/>
                  </a:moveTo>
                  <a:lnTo>
                    <a:pt x="1" y="2882"/>
                  </a:lnTo>
                  <a:lnTo>
                    <a:pt x="3785" y="2882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3"/>
            <p:cNvSpPr/>
            <p:nvPr/>
          </p:nvSpPr>
          <p:spPr>
            <a:xfrm>
              <a:off x="5085775" y="4003825"/>
              <a:ext cx="96800" cy="72050"/>
            </a:xfrm>
            <a:custGeom>
              <a:rect b="b" l="l" r="r" t="t"/>
              <a:pathLst>
                <a:path extrusionOk="0" h="2882" w="3872">
                  <a:moveTo>
                    <a:pt x="0" y="0"/>
                  </a:moveTo>
                  <a:lnTo>
                    <a:pt x="0" y="2882"/>
                  </a:lnTo>
                  <a:lnTo>
                    <a:pt x="3871" y="2882"/>
                  </a:lnTo>
                  <a:lnTo>
                    <a:pt x="3871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3"/>
            <p:cNvSpPr/>
            <p:nvPr/>
          </p:nvSpPr>
          <p:spPr>
            <a:xfrm>
              <a:off x="4671700" y="4218850"/>
              <a:ext cx="816625" cy="56075"/>
            </a:xfrm>
            <a:custGeom>
              <a:rect b="b" l="l" r="r" t="t"/>
              <a:pathLst>
                <a:path extrusionOk="0" h="2243" w="32665">
                  <a:moveTo>
                    <a:pt x="0" y="0"/>
                  </a:moveTo>
                  <a:lnTo>
                    <a:pt x="0" y="2077"/>
                  </a:lnTo>
                  <a:cubicBezTo>
                    <a:pt x="0" y="2167"/>
                    <a:pt x="72" y="2243"/>
                    <a:pt x="166" y="2243"/>
                  </a:cubicBezTo>
                  <a:lnTo>
                    <a:pt x="32495" y="2243"/>
                  </a:lnTo>
                  <a:cubicBezTo>
                    <a:pt x="32589" y="2243"/>
                    <a:pt x="32664" y="2167"/>
                    <a:pt x="32664" y="2077"/>
                  </a:cubicBezTo>
                  <a:lnTo>
                    <a:pt x="32664" y="0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3"/>
            <p:cNvSpPr/>
            <p:nvPr/>
          </p:nvSpPr>
          <p:spPr>
            <a:xfrm>
              <a:off x="4872825" y="4218750"/>
              <a:ext cx="93350" cy="56275"/>
            </a:xfrm>
            <a:custGeom>
              <a:rect b="b" l="l" r="r" t="t"/>
              <a:pathLst>
                <a:path extrusionOk="0" h="2251" w="3734">
                  <a:moveTo>
                    <a:pt x="3730" y="4"/>
                  </a:moveTo>
                  <a:lnTo>
                    <a:pt x="3730" y="2247"/>
                  </a:lnTo>
                  <a:lnTo>
                    <a:pt x="4" y="2247"/>
                  </a:lnTo>
                  <a:lnTo>
                    <a:pt x="4" y="4"/>
                  </a:lnTo>
                  <a:close/>
                  <a:moveTo>
                    <a:pt x="0" y="1"/>
                  </a:moveTo>
                  <a:lnTo>
                    <a:pt x="0" y="2250"/>
                  </a:lnTo>
                  <a:lnTo>
                    <a:pt x="3734" y="2250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3"/>
            <p:cNvSpPr/>
            <p:nvPr/>
          </p:nvSpPr>
          <p:spPr>
            <a:xfrm>
              <a:off x="4779650" y="3941350"/>
              <a:ext cx="93275" cy="333675"/>
            </a:xfrm>
            <a:custGeom>
              <a:rect b="b" l="l" r="r" t="t"/>
              <a:pathLst>
                <a:path extrusionOk="0" h="13347" w="3731">
                  <a:moveTo>
                    <a:pt x="1" y="0"/>
                  </a:moveTo>
                  <a:lnTo>
                    <a:pt x="1" y="13346"/>
                  </a:lnTo>
                  <a:lnTo>
                    <a:pt x="3731" y="13346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3"/>
            <p:cNvSpPr/>
            <p:nvPr/>
          </p:nvSpPr>
          <p:spPr>
            <a:xfrm>
              <a:off x="4779650" y="4218850"/>
              <a:ext cx="93275" cy="56175"/>
            </a:xfrm>
            <a:custGeom>
              <a:rect b="b" l="l" r="r" t="t"/>
              <a:pathLst>
                <a:path extrusionOk="0" h="2247" w="3731">
                  <a:moveTo>
                    <a:pt x="1" y="0"/>
                  </a:moveTo>
                  <a:lnTo>
                    <a:pt x="1" y="2246"/>
                  </a:lnTo>
                  <a:lnTo>
                    <a:pt x="3731" y="2246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3"/>
            <p:cNvSpPr/>
            <p:nvPr/>
          </p:nvSpPr>
          <p:spPr>
            <a:xfrm>
              <a:off x="4779650" y="4217775"/>
              <a:ext cx="93275" cy="2175"/>
            </a:xfrm>
            <a:custGeom>
              <a:rect b="b" l="l" r="r" t="t"/>
              <a:pathLst>
                <a:path extrusionOk="0" h="87" w="3731">
                  <a:moveTo>
                    <a:pt x="1" y="0"/>
                  </a:moveTo>
                  <a:lnTo>
                    <a:pt x="1" y="87"/>
                  </a:lnTo>
                  <a:lnTo>
                    <a:pt x="3731" y="87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3"/>
            <p:cNvSpPr/>
            <p:nvPr/>
          </p:nvSpPr>
          <p:spPr>
            <a:xfrm>
              <a:off x="4853775" y="3941350"/>
              <a:ext cx="19150" cy="333675"/>
            </a:xfrm>
            <a:custGeom>
              <a:rect b="b" l="l" r="r" t="t"/>
              <a:pathLst>
                <a:path extrusionOk="0" h="13347" w="766">
                  <a:moveTo>
                    <a:pt x="0" y="0"/>
                  </a:moveTo>
                  <a:lnTo>
                    <a:pt x="0" y="13346"/>
                  </a:lnTo>
                  <a:lnTo>
                    <a:pt x="766" y="13346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3"/>
            <p:cNvSpPr/>
            <p:nvPr/>
          </p:nvSpPr>
          <p:spPr>
            <a:xfrm>
              <a:off x="4872900" y="3941350"/>
              <a:ext cx="93200" cy="333675"/>
            </a:xfrm>
            <a:custGeom>
              <a:rect b="b" l="l" r="r" t="t"/>
              <a:pathLst>
                <a:path extrusionOk="0" h="13347" w="3728">
                  <a:moveTo>
                    <a:pt x="1" y="0"/>
                  </a:moveTo>
                  <a:lnTo>
                    <a:pt x="1" y="13346"/>
                  </a:lnTo>
                  <a:lnTo>
                    <a:pt x="3727" y="133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3"/>
            <p:cNvSpPr/>
            <p:nvPr/>
          </p:nvSpPr>
          <p:spPr>
            <a:xfrm>
              <a:off x="4872900" y="4218850"/>
              <a:ext cx="93200" cy="56175"/>
            </a:xfrm>
            <a:custGeom>
              <a:rect b="b" l="l" r="r" t="t"/>
              <a:pathLst>
                <a:path extrusionOk="0" h="2247" w="3728">
                  <a:moveTo>
                    <a:pt x="1" y="0"/>
                  </a:moveTo>
                  <a:lnTo>
                    <a:pt x="1" y="2246"/>
                  </a:lnTo>
                  <a:lnTo>
                    <a:pt x="3727" y="22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3"/>
            <p:cNvSpPr/>
            <p:nvPr/>
          </p:nvSpPr>
          <p:spPr>
            <a:xfrm>
              <a:off x="4872900" y="4217775"/>
              <a:ext cx="93200" cy="2175"/>
            </a:xfrm>
            <a:custGeom>
              <a:rect b="b" l="l" r="r" t="t"/>
              <a:pathLst>
                <a:path extrusionOk="0" h="87" w="3728">
                  <a:moveTo>
                    <a:pt x="1" y="0"/>
                  </a:moveTo>
                  <a:lnTo>
                    <a:pt x="1" y="87"/>
                  </a:lnTo>
                  <a:lnTo>
                    <a:pt x="3727" y="87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3"/>
            <p:cNvSpPr/>
            <p:nvPr/>
          </p:nvSpPr>
          <p:spPr>
            <a:xfrm>
              <a:off x="4872900" y="3941350"/>
              <a:ext cx="19075" cy="333675"/>
            </a:xfrm>
            <a:custGeom>
              <a:rect b="b" l="l" r="r" t="t"/>
              <a:pathLst>
                <a:path extrusionOk="0" h="13347" w="763">
                  <a:moveTo>
                    <a:pt x="1" y="0"/>
                  </a:moveTo>
                  <a:lnTo>
                    <a:pt x="1" y="13346"/>
                  </a:lnTo>
                  <a:lnTo>
                    <a:pt x="763" y="13346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3"/>
            <p:cNvSpPr/>
            <p:nvPr/>
          </p:nvSpPr>
          <p:spPr>
            <a:xfrm>
              <a:off x="5191300" y="3941350"/>
              <a:ext cx="93275" cy="333675"/>
            </a:xfrm>
            <a:custGeom>
              <a:rect b="b" l="l" r="r" t="t"/>
              <a:pathLst>
                <a:path extrusionOk="0" h="13347" w="3731">
                  <a:moveTo>
                    <a:pt x="0" y="0"/>
                  </a:moveTo>
                  <a:lnTo>
                    <a:pt x="0" y="13346"/>
                  </a:lnTo>
                  <a:lnTo>
                    <a:pt x="3731" y="13346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3"/>
            <p:cNvSpPr/>
            <p:nvPr/>
          </p:nvSpPr>
          <p:spPr>
            <a:xfrm>
              <a:off x="5191300" y="4218850"/>
              <a:ext cx="93275" cy="56175"/>
            </a:xfrm>
            <a:custGeom>
              <a:rect b="b" l="l" r="r" t="t"/>
              <a:pathLst>
                <a:path extrusionOk="0" h="2247" w="3731">
                  <a:moveTo>
                    <a:pt x="0" y="0"/>
                  </a:moveTo>
                  <a:lnTo>
                    <a:pt x="0" y="2246"/>
                  </a:lnTo>
                  <a:lnTo>
                    <a:pt x="3731" y="2246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3"/>
            <p:cNvSpPr/>
            <p:nvPr/>
          </p:nvSpPr>
          <p:spPr>
            <a:xfrm>
              <a:off x="5191400" y="4217775"/>
              <a:ext cx="93175" cy="2175"/>
            </a:xfrm>
            <a:custGeom>
              <a:rect b="b" l="l" r="r" t="t"/>
              <a:pathLst>
                <a:path extrusionOk="0" h="87" w="3727">
                  <a:moveTo>
                    <a:pt x="0" y="0"/>
                  </a:moveTo>
                  <a:lnTo>
                    <a:pt x="0" y="87"/>
                  </a:lnTo>
                  <a:lnTo>
                    <a:pt x="3727" y="87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3"/>
            <p:cNvSpPr/>
            <p:nvPr/>
          </p:nvSpPr>
          <p:spPr>
            <a:xfrm>
              <a:off x="5265500" y="3941350"/>
              <a:ext cx="19075" cy="333675"/>
            </a:xfrm>
            <a:custGeom>
              <a:rect b="b" l="l" r="r" t="t"/>
              <a:pathLst>
                <a:path extrusionOk="0" h="13347" w="763">
                  <a:moveTo>
                    <a:pt x="1" y="0"/>
                  </a:moveTo>
                  <a:lnTo>
                    <a:pt x="1" y="13346"/>
                  </a:lnTo>
                  <a:lnTo>
                    <a:pt x="763" y="13346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3"/>
            <p:cNvSpPr/>
            <p:nvPr/>
          </p:nvSpPr>
          <p:spPr>
            <a:xfrm>
              <a:off x="5284550" y="3941350"/>
              <a:ext cx="93200" cy="333675"/>
            </a:xfrm>
            <a:custGeom>
              <a:rect b="b" l="l" r="r" t="t"/>
              <a:pathLst>
                <a:path extrusionOk="0" h="13347" w="3728">
                  <a:moveTo>
                    <a:pt x="1" y="0"/>
                  </a:moveTo>
                  <a:lnTo>
                    <a:pt x="1" y="13346"/>
                  </a:lnTo>
                  <a:lnTo>
                    <a:pt x="3727" y="133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3"/>
            <p:cNvSpPr/>
            <p:nvPr/>
          </p:nvSpPr>
          <p:spPr>
            <a:xfrm>
              <a:off x="5284550" y="4218850"/>
              <a:ext cx="93200" cy="56175"/>
            </a:xfrm>
            <a:custGeom>
              <a:rect b="b" l="l" r="r" t="t"/>
              <a:pathLst>
                <a:path extrusionOk="0" h="2247" w="3728">
                  <a:moveTo>
                    <a:pt x="1" y="0"/>
                  </a:moveTo>
                  <a:lnTo>
                    <a:pt x="1" y="2246"/>
                  </a:lnTo>
                  <a:lnTo>
                    <a:pt x="3727" y="22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3"/>
            <p:cNvSpPr/>
            <p:nvPr/>
          </p:nvSpPr>
          <p:spPr>
            <a:xfrm>
              <a:off x="5284550" y="4217775"/>
              <a:ext cx="93200" cy="2175"/>
            </a:xfrm>
            <a:custGeom>
              <a:rect b="b" l="l" r="r" t="t"/>
              <a:pathLst>
                <a:path extrusionOk="0" h="87" w="3728">
                  <a:moveTo>
                    <a:pt x="1" y="0"/>
                  </a:moveTo>
                  <a:lnTo>
                    <a:pt x="1" y="87"/>
                  </a:lnTo>
                  <a:lnTo>
                    <a:pt x="3727" y="87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3"/>
            <p:cNvSpPr/>
            <p:nvPr/>
          </p:nvSpPr>
          <p:spPr>
            <a:xfrm>
              <a:off x="5284550" y="3941350"/>
              <a:ext cx="19075" cy="333675"/>
            </a:xfrm>
            <a:custGeom>
              <a:rect b="b" l="l" r="r" t="t"/>
              <a:pathLst>
                <a:path extrusionOk="0" h="13347" w="763">
                  <a:moveTo>
                    <a:pt x="1" y="0"/>
                  </a:moveTo>
                  <a:lnTo>
                    <a:pt x="1" y="13346"/>
                  </a:lnTo>
                  <a:lnTo>
                    <a:pt x="762" y="13346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3"/>
            <p:cNvSpPr/>
            <p:nvPr/>
          </p:nvSpPr>
          <p:spPr>
            <a:xfrm>
              <a:off x="4870750" y="3941350"/>
              <a:ext cx="4250" cy="333675"/>
            </a:xfrm>
            <a:custGeom>
              <a:rect b="b" l="l" r="r" t="t"/>
              <a:pathLst>
                <a:path extrusionOk="0" h="13347" w="170">
                  <a:moveTo>
                    <a:pt x="0" y="0"/>
                  </a:moveTo>
                  <a:lnTo>
                    <a:pt x="0" y="13346"/>
                  </a:lnTo>
                  <a:lnTo>
                    <a:pt x="170" y="1334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3"/>
            <p:cNvSpPr/>
            <p:nvPr/>
          </p:nvSpPr>
          <p:spPr>
            <a:xfrm>
              <a:off x="5282375" y="3941350"/>
              <a:ext cx="4275" cy="333675"/>
            </a:xfrm>
            <a:custGeom>
              <a:rect b="b" l="l" r="r" t="t"/>
              <a:pathLst>
                <a:path extrusionOk="0" h="13347" w="171">
                  <a:moveTo>
                    <a:pt x="1" y="0"/>
                  </a:moveTo>
                  <a:lnTo>
                    <a:pt x="1" y="13346"/>
                  </a:lnTo>
                  <a:lnTo>
                    <a:pt x="171" y="13346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3"/>
            <p:cNvSpPr/>
            <p:nvPr/>
          </p:nvSpPr>
          <p:spPr>
            <a:xfrm>
              <a:off x="4671700" y="3941350"/>
              <a:ext cx="816625" cy="63475"/>
            </a:xfrm>
            <a:custGeom>
              <a:rect b="b" l="l" r="r" t="t"/>
              <a:pathLst>
                <a:path extrusionOk="0" h="2539" w="32665">
                  <a:moveTo>
                    <a:pt x="166" y="0"/>
                  </a:moveTo>
                  <a:cubicBezTo>
                    <a:pt x="72" y="0"/>
                    <a:pt x="0" y="76"/>
                    <a:pt x="0" y="167"/>
                  </a:cubicBezTo>
                  <a:lnTo>
                    <a:pt x="0" y="2539"/>
                  </a:lnTo>
                  <a:lnTo>
                    <a:pt x="32664" y="2539"/>
                  </a:lnTo>
                  <a:lnTo>
                    <a:pt x="32664" y="167"/>
                  </a:lnTo>
                  <a:cubicBezTo>
                    <a:pt x="32664" y="76"/>
                    <a:pt x="32589" y="0"/>
                    <a:pt x="32498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3"/>
            <p:cNvSpPr/>
            <p:nvPr/>
          </p:nvSpPr>
          <p:spPr>
            <a:xfrm>
              <a:off x="4870750" y="3941350"/>
              <a:ext cx="4250" cy="63475"/>
            </a:xfrm>
            <a:custGeom>
              <a:rect b="b" l="l" r="r" t="t"/>
              <a:pathLst>
                <a:path extrusionOk="0" h="2539" w="170">
                  <a:moveTo>
                    <a:pt x="0" y="0"/>
                  </a:moveTo>
                  <a:lnTo>
                    <a:pt x="0" y="2539"/>
                  </a:lnTo>
                  <a:lnTo>
                    <a:pt x="170" y="2539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3"/>
            <p:cNvSpPr/>
            <p:nvPr/>
          </p:nvSpPr>
          <p:spPr>
            <a:xfrm>
              <a:off x="4778650" y="3941350"/>
              <a:ext cx="2100" cy="63300"/>
            </a:xfrm>
            <a:custGeom>
              <a:rect b="b" l="l" r="r" t="t"/>
              <a:pathLst>
                <a:path extrusionOk="0" h="2532" w="84">
                  <a:moveTo>
                    <a:pt x="41" y="0"/>
                  </a:moveTo>
                  <a:cubicBezTo>
                    <a:pt x="5" y="423"/>
                    <a:pt x="5" y="845"/>
                    <a:pt x="1" y="1268"/>
                  </a:cubicBezTo>
                  <a:cubicBezTo>
                    <a:pt x="5" y="1687"/>
                    <a:pt x="5" y="2109"/>
                    <a:pt x="41" y="2532"/>
                  </a:cubicBezTo>
                  <a:cubicBezTo>
                    <a:pt x="77" y="2109"/>
                    <a:pt x="80" y="1687"/>
                    <a:pt x="84" y="1268"/>
                  </a:cubicBezTo>
                  <a:cubicBezTo>
                    <a:pt x="80" y="845"/>
                    <a:pt x="77" y="423"/>
                    <a:pt x="41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3"/>
            <p:cNvSpPr/>
            <p:nvPr/>
          </p:nvSpPr>
          <p:spPr>
            <a:xfrm>
              <a:off x="4965075" y="3941350"/>
              <a:ext cx="2100" cy="63300"/>
            </a:xfrm>
            <a:custGeom>
              <a:rect b="b" l="l" r="r" t="t"/>
              <a:pathLst>
                <a:path extrusionOk="0" h="2532" w="84">
                  <a:moveTo>
                    <a:pt x="40" y="0"/>
                  </a:moveTo>
                  <a:cubicBezTo>
                    <a:pt x="8" y="423"/>
                    <a:pt x="4" y="845"/>
                    <a:pt x="1" y="1268"/>
                  </a:cubicBezTo>
                  <a:cubicBezTo>
                    <a:pt x="4" y="1687"/>
                    <a:pt x="8" y="2109"/>
                    <a:pt x="40" y="2532"/>
                  </a:cubicBezTo>
                  <a:cubicBezTo>
                    <a:pt x="76" y="2109"/>
                    <a:pt x="80" y="1687"/>
                    <a:pt x="84" y="1268"/>
                  </a:cubicBezTo>
                  <a:cubicBezTo>
                    <a:pt x="80" y="845"/>
                    <a:pt x="76" y="423"/>
                    <a:pt x="40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3"/>
            <p:cNvSpPr/>
            <p:nvPr/>
          </p:nvSpPr>
          <p:spPr>
            <a:xfrm>
              <a:off x="5282375" y="3941350"/>
              <a:ext cx="4275" cy="63475"/>
            </a:xfrm>
            <a:custGeom>
              <a:rect b="b" l="l" r="r" t="t"/>
              <a:pathLst>
                <a:path extrusionOk="0" h="2539" w="171">
                  <a:moveTo>
                    <a:pt x="1" y="0"/>
                  </a:moveTo>
                  <a:lnTo>
                    <a:pt x="1" y="2539"/>
                  </a:lnTo>
                  <a:lnTo>
                    <a:pt x="171" y="253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3"/>
            <p:cNvSpPr/>
            <p:nvPr/>
          </p:nvSpPr>
          <p:spPr>
            <a:xfrm>
              <a:off x="5190300" y="3941350"/>
              <a:ext cx="2100" cy="63300"/>
            </a:xfrm>
            <a:custGeom>
              <a:rect b="b" l="l" r="r" t="t"/>
              <a:pathLst>
                <a:path extrusionOk="0" h="2532" w="84">
                  <a:moveTo>
                    <a:pt x="40" y="0"/>
                  </a:moveTo>
                  <a:cubicBezTo>
                    <a:pt x="8" y="423"/>
                    <a:pt x="4" y="845"/>
                    <a:pt x="1" y="1268"/>
                  </a:cubicBezTo>
                  <a:cubicBezTo>
                    <a:pt x="4" y="1687"/>
                    <a:pt x="8" y="2109"/>
                    <a:pt x="40" y="2532"/>
                  </a:cubicBezTo>
                  <a:cubicBezTo>
                    <a:pt x="77" y="2109"/>
                    <a:pt x="80" y="1687"/>
                    <a:pt x="84" y="1268"/>
                  </a:cubicBezTo>
                  <a:cubicBezTo>
                    <a:pt x="80" y="845"/>
                    <a:pt x="77" y="423"/>
                    <a:pt x="40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3"/>
            <p:cNvSpPr/>
            <p:nvPr/>
          </p:nvSpPr>
          <p:spPr>
            <a:xfrm>
              <a:off x="5376725" y="3941350"/>
              <a:ext cx="2100" cy="63300"/>
            </a:xfrm>
            <a:custGeom>
              <a:rect b="b" l="l" r="r" t="t"/>
              <a:pathLst>
                <a:path extrusionOk="0" h="2532" w="84">
                  <a:moveTo>
                    <a:pt x="40" y="0"/>
                  </a:moveTo>
                  <a:cubicBezTo>
                    <a:pt x="8" y="423"/>
                    <a:pt x="4" y="845"/>
                    <a:pt x="0" y="1268"/>
                  </a:cubicBezTo>
                  <a:cubicBezTo>
                    <a:pt x="4" y="1687"/>
                    <a:pt x="8" y="2109"/>
                    <a:pt x="40" y="2532"/>
                  </a:cubicBezTo>
                  <a:cubicBezTo>
                    <a:pt x="76" y="2109"/>
                    <a:pt x="80" y="1687"/>
                    <a:pt x="83" y="1268"/>
                  </a:cubicBezTo>
                  <a:cubicBezTo>
                    <a:pt x="80" y="845"/>
                    <a:pt x="76" y="423"/>
                    <a:pt x="40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3"/>
            <p:cNvSpPr/>
            <p:nvPr/>
          </p:nvSpPr>
          <p:spPr>
            <a:xfrm>
              <a:off x="5191025" y="3912725"/>
              <a:ext cx="187800" cy="41725"/>
            </a:xfrm>
            <a:custGeom>
              <a:rect b="b" l="l" r="r" t="t"/>
              <a:pathLst>
                <a:path extrusionOk="0" h="1669" w="7512">
                  <a:moveTo>
                    <a:pt x="141" y="1"/>
                  </a:moveTo>
                  <a:cubicBezTo>
                    <a:pt x="62" y="1"/>
                    <a:pt x="1" y="66"/>
                    <a:pt x="1" y="142"/>
                  </a:cubicBezTo>
                  <a:lnTo>
                    <a:pt x="1" y="1669"/>
                  </a:lnTo>
                  <a:lnTo>
                    <a:pt x="7511" y="1669"/>
                  </a:lnTo>
                  <a:lnTo>
                    <a:pt x="7511" y="142"/>
                  </a:lnTo>
                  <a:cubicBezTo>
                    <a:pt x="7511" y="66"/>
                    <a:pt x="7450" y="1"/>
                    <a:pt x="7371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3"/>
            <p:cNvSpPr/>
            <p:nvPr/>
          </p:nvSpPr>
          <p:spPr>
            <a:xfrm>
              <a:off x="4779650" y="3912725"/>
              <a:ext cx="187800" cy="41725"/>
            </a:xfrm>
            <a:custGeom>
              <a:rect b="b" l="l" r="r" t="t"/>
              <a:pathLst>
                <a:path extrusionOk="0" h="1669" w="7512">
                  <a:moveTo>
                    <a:pt x="145" y="1"/>
                  </a:moveTo>
                  <a:cubicBezTo>
                    <a:pt x="66" y="1"/>
                    <a:pt x="1" y="66"/>
                    <a:pt x="1" y="142"/>
                  </a:cubicBezTo>
                  <a:lnTo>
                    <a:pt x="1" y="1669"/>
                  </a:lnTo>
                  <a:lnTo>
                    <a:pt x="7511" y="1669"/>
                  </a:lnTo>
                  <a:lnTo>
                    <a:pt x="7511" y="142"/>
                  </a:lnTo>
                  <a:cubicBezTo>
                    <a:pt x="7511" y="66"/>
                    <a:pt x="7450" y="1"/>
                    <a:pt x="7371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3"/>
            <p:cNvSpPr/>
            <p:nvPr/>
          </p:nvSpPr>
          <p:spPr>
            <a:xfrm>
              <a:off x="4671600" y="3941350"/>
              <a:ext cx="816725" cy="28650"/>
            </a:xfrm>
            <a:custGeom>
              <a:rect b="b" l="l" r="r" t="t"/>
              <a:pathLst>
                <a:path extrusionOk="0" h="1146" w="32669">
                  <a:moveTo>
                    <a:pt x="1145" y="0"/>
                  </a:moveTo>
                  <a:cubicBezTo>
                    <a:pt x="513" y="0"/>
                    <a:pt x="0" y="513"/>
                    <a:pt x="4" y="1145"/>
                  </a:cubicBezTo>
                  <a:lnTo>
                    <a:pt x="32668" y="1145"/>
                  </a:lnTo>
                  <a:cubicBezTo>
                    <a:pt x="32668" y="513"/>
                    <a:pt x="32156" y="0"/>
                    <a:pt x="3152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3"/>
            <p:cNvSpPr/>
            <p:nvPr/>
          </p:nvSpPr>
          <p:spPr>
            <a:xfrm>
              <a:off x="6340825" y="3966350"/>
              <a:ext cx="125150" cy="286000"/>
            </a:xfrm>
            <a:custGeom>
              <a:rect b="b" l="l" r="r" t="t"/>
              <a:pathLst>
                <a:path extrusionOk="0" h="11440" w="5006">
                  <a:moveTo>
                    <a:pt x="1" y="1"/>
                  </a:moveTo>
                  <a:lnTo>
                    <a:pt x="1" y="11440"/>
                  </a:lnTo>
                  <a:lnTo>
                    <a:pt x="5006" y="11440"/>
                  </a:lnTo>
                  <a:lnTo>
                    <a:pt x="5006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3"/>
            <p:cNvSpPr/>
            <p:nvPr/>
          </p:nvSpPr>
          <p:spPr>
            <a:xfrm>
              <a:off x="6389400" y="3960025"/>
              <a:ext cx="31625" cy="298750"/>
            </a:xfrm>
            <a:custGeom>
              <a:rect b="b" l="l" r="r" t="t"/>
              <a:pathLst>
                <a:path extrusionOk="0" h="11950" w="1265">
                  <a:moveTo>
                    <a:pt x="632" y="1"/>
                  </a:moveTo>
                  <a:cubicBezTo>
                    <a:pt x="282" y="1"/>
                    <a:pt x="1" y="286"/>
                    <a:pt x="1" y="633"/>
                  </a:cubicBezTo>
                  <a:lnTo>
                    <a:pt x="1" y="11317"/>
                  </a:lnTo>
                  <a:cubicBezTo>
                    <a:pt x="1" y="11664"/>
                    <a:pt x="282" y="11949"/>
                    <a:pt x="632" y="11949"/>
                  </a:cubicBezTo>
                  <a:cubicBezTo>
                    <a:pt x="983" y="11949"/>
                    <a:pt x="1264" y="11664"/>
                    <a:pt x="1264" y="11317"/>
                  </a:cubicBezTo>
                  <a:lnTo>
                    <a:pt x="1264" y="633"/>
                  </a:lnTo>
                  <a:cubicBezTo>
                    <a:pt x="1264" y="286"/>
                    <a:pt x="983" y="1"/>
                    <a:pt x="632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3"/>
            <p:cNvSpPr/>
            <p:nvPr/>
          </p:nvSpPr>
          <p:spPr>
            <a:xfrm>
              <a:off x="5554925" y="3941350"/>
              <a:ext cx="816625" cy="333675"/>
            </a:xfrm>
            <a:custGeom>
              <a:rect b="b" l="l" r="r" t="t"/>
              <a:pathLst>
                <a:path extrusionOk="0" h="13347" w="32665">
                  <a:moveTo>
                    <a:pt x="170" y="0"/>
                  </a:moveTo>
                  <a:cubicBezTo>
                    <a:pt x="76" y="0"/>
                    <a:pt x="0" y="73"/>
                    <a:pt x="0" y="167"/>
                  </a:cubicBezTo>
                  <a:lnTo>
                    <a:pt x="0" y="13177"/>
                  </a:lnTo>
                  <a:cubicBezTo>
                    <a:pt x="0" y="13271"/>
                    <a:pt x="76" y="13346"/>
                    <a:pt x="170" y="13346"/>
                  </a:cubicBezTo>
                  <a:lnTo>
                    <a:pt x="32499" y="13346"/>
                  </a:lnTo>
                  <a:cubicBezTo>
                    <a:pt x="32592" y="13346"/>
                    <a:pt x="32665" y="13271"/>
                    <a:pt x="32665" y="13177"/>
                  </a:cubicBezTo>
                  <a:lnTo>
                    <a:pt x="32665" y="167"/>
                  </a:lnTo>
                  <a:cubicBezTo>
                    <a:pt x="32665" y="73"/>
                    <a:pt x="32592" y="0"/>
                    <a:pt x="32499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3"/>
            <p:cNvSpPr/>
            <p:nvPr/>
          </p:nvSpPr>
          <p:spPr>
            <a:xfrm>
              <a:off x="5554925" y="4003825"/>
              <a:ext cx="816625" cy="196000"/>
            </a:xfrm>
            <a:custGeom>
              <a:rect b="b" l="l" r="r" t="t"/>
              <a:pathLst>
                <a:path extrusionOk="0" h="7840" w="32665">
                  <a:moveTo>
                    <a:pt x="0" y="0"/>
                  </a:moveTo>
                  <a:lnTo>
                    <a:pt x="0" y="7839"/>
                  </a:lnTo>
                  <a:lnTo>
                    <a:pt x="32665" y="7839"/>
                  </a:lnTo>
                  <a:lnTo>
                    <a:pt x="32665" y="0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3"/>
            <p:cNvSpPr/>
            <p:nvPr/>
          </p:nvSpPr>
          <p:spPr>
            <a:xfrm>
              <a:off x="5576125" y="4003825"/>
              <a:ext cx="774300" cy="196000"/>
            </a:xfrm>
            <a:custGeom>
              <a:rect b="b" l="l" r="r" t="t"/>
              <a:pathLst>
                <a:path extrusionOk="0" h="7840" w="30972">
                  <a:moveTo>
                    <a:pt x="1" y="0"/>
                  </a:moveTo>
                  <a:lnTo>
                    <a:pt x="1" y="7839"/>
                  </a:lnTo>
                  <a:lnTo>
                    <a:pt x="30972" y="7839"/>
                  </a:lnTo>
                  <a:lnTo>
                    <a:pt x="30972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3"/>
            <p:cNvSpPr/>
            <p:nvPr/>
          </p:nvSpPr>
          <p:spPr>
            <a:xfrm>
              <a:off x="6271600" y="4089925"/>
              <a:ext cx="68175" cy="109900"/>
            </a:xfrm>
            <a:custGeom>
              <a:rect b="b" l="l" r="r" t="t"/>
              <a:pathLst>
                <a:path extrusionOk="0" h="4396" w="2727">
                  <a:moveTo>
                    <a:pt x="0" y="1"/>
                  </a:moveTo>
                  <a:lnTo>
                    <a:pt x="0" y="4395"/>
                  </a:lnTo>
                  <a:lnTo>
                    <a:pt x="2727" y="4395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3"/>
            <p:cNvSpPr/>
            <p:nvPr/>
          </p:nvSpPr>
          <p:spPr>
            <a:xfrm>
              <a:off x="6271600" y="4003825"/>
              <a:ext cx="68175" cy="72050"/>
            </a:xfrm>
            <a:custGeom>
              <a:rect b="b" l="l" r="r" t="t"/>
              <a:pathLst>
                <a:path extrusionOk="0" h="2882" w="2727">
                  <a:moveTo>
                    <a:pt x="0" y="0"/>
                  </a:moveTo>
                  <a:lnTo>
                    <a:pt x="0" y="2882"/>
                  </a:lnTo>
                  <a:lnTo>
                    <a:pt x="2727" y="2882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3"/>
            <p:cNvSpPr/>
            <p:nvPr/>
          </p:nvSpPr>
          <p:spPr>
            <a:xfrm>
              <a:off x="5585975" y="4089925"/>
              <a:ext cx="68175" cy="109900"/>
            </a:xfrm>
            <a:custGeom>
              <a:rect b="b" l="l" r="r" t="t"/>
              <a:pathLst>
                <a:path extrusionOk="0" h="4396" w="2727">
                  <a:moveTo>
                    <a:pt x="0" y="1"/>
                  </a:moveTo>
                  <a:lnTo>
                    <a:pt x="0" y="4395"/>
                  </a:lnTo>
                  <a:lnTo>
                    <a:pt x="2727" y="4395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3"/>
            <p:cNvSpPr/>
            <p:nvPr/>
          </p:nvSpPr>
          <p:spPr>
            <a:xfrm>
              <a:off x="5585975" y="4003825"/>
              <a:ext cx="68175" cy="72050"/>
            </a:xfrm>
            <a:custGeom>
              <a:rect b="b" l="l" r="r" t="t"/>
              <a:pathLst>
                <a:path extrusionOk="0" h="2882" w="2727">
                  <a:moveTo>
                    <a:pt x="0" y="0"/>
                  </a:moveTo>
                  <a:lnTo>
                    <a:pt x="0" y="2882"/>
                  </a:lnTo>
                  <a:lnTo>
                    <a:pt x="2727" y="2882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3"/>
            <p:cNvSpPr/>
            <p:nvPr/>
          </p:nvSpPr>
          <p:spPr>
            <a:xfrm>
              <a:off x="5858950" y="4089925"/>
              <a:ext cx="206850" cy="109900"/>
            </a:xfrm>
            <a:custGeom>
              <a:rect b="b" l="l" r="r" t="t"/>
              <a:pathLst>
                <a:path extrusionOk="0" h="4396" w="8274">
                  <a:moveTo>
                    <a:pt x="1" y="1"/>
                  </a:moveTo>
                  <a:lnTo>
                    <a:pt x="1" y="4395"/>
                  </a:lnTo>
                  <a:lnTo>
                    <a:pt x="8273" y="4395"/>
                  </a:lnTo>
                  <a:lnTo>
                    <a:pt x="8273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3"/>
            <p:cNvSpPr/>
            <p:nvPr/>
          </p:nvSpPr>
          <p:spPr>
            <a:xfrm>
              <a:off x="5858950" y="4003825"/>
              <a:ext cx="94650" cy="72050"/>
            </a:xfrm>
            <a:custGeom>
              <a:rect b="b" l="l" r="r" t="t"/>
              <a:pathLst>
                <a:path extrusionOk="0" h="2882" w="3786">
                  <a:moveTo>
                    <a:pt x="1" y="0"/>
                  </a:moveTo>
                  <a:lnTo>
                    <a:pt x="1" y="2882"/>
                  </a:lnTo>
                  <a:lnTo>
                    <a:pt x="3785" y="2882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3"/>
            <p:cNvSpPr/>
            <p:nvPr/>
          </p:nvSpPr>
          <p:spPr>
            <a:xfrm>
              <a:off x="5969100" y="4003825"/>
              <a:ext cx="96800" cy="72050"/>
            </a:xfrm>
            <a:custGeom>
              <a:rect b="b" l="l" r="r" t="t"/>
              <a:pathLst>
                <a:path extrusionOk="0" h="2882" w="3872">
                  <a:moveTo>
                    <a:pt x="0" y="0"/>
                  </a:moveTo>
                  <a:lnTo>
                    <a:pt x="0" y="2882"/>
                  </a:lnTo>
                  <a:lnTo>
                    <a:pt x="3871" y="2882"/>
                  </a:lnTo>
                  <a:lnTo>
                    <a:pt x="3871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3"/>
            <p:cNvSpPr/>
            <p:nvPr/>
          </p:nvSpPr>
          <p:spPr>
            <a:xfrm>
              <a:off x="5554925" y="4218850"/>
              <a:ext cx="816625" cy="56075"/>
            </a:xfrm>
            <a:custGeom>
              <a:rect b="b" l="l" r="r" t="t"/>
              <a:pathLst>
                <a:path extrusionOk="0" h="2243" w="32665">
                  <a:moveTo>
                    <a:pt x="0" y="0"/>
                  </a:moveTo>
                  <a:lnTo>
                    <a:pt x="0" y="2077"/>
                  </a:lnTo>
                  <a:cubicBezTo>
                    <a:pt x="0" y="2167"/>
                    <a:pt x="76" y="2243"/>
                    <a:pt x="170" y="2243"/>
                  </a:cubicBezTo>
                  <a:lnTo>
                    <a:pt x="32499" y="2243"/>
                  </a:lnTo>
                  <a:cubicBezTo>
                    <a:pt x="32592" y="2243"/>
                    <a:pt x="32665" y="2167"/>
                    <a:pt x="32665" y="2077"/>
                  </a:cubicBezTo>
                  <a:lnTo>
                    <a:pt x="32665" y="0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3"/>
            <p:cNvSpPr/>
            <p:nvPr/>
          </p:nvSpPr>
          <p:spPr>
            <a:xfrm>
              <a:off x="5756125" y="4218750"/>
              <a:ext cx="93375" cy="56275"/>
            </a:xfrm>
            <a:custGeom>
              <a:rect b="b" l="l" r="r" t="t"/>
              <a:pathLst>
                <a:path extrusionOk="0" h="2251" w="3735">
                  <a:moveTo>
                    <a:pt x="3731" y="4"/>
                  </a:moveTo>
                  <a:lnTo>
                    <a:pt x="3731" y="2247"/>
                  </a:lnTo>
                  <a:lnTo>
                    <a:pt x="5" y="2247"/>
                  </a:lnTo>
                  <a:lnTo>
                    <a:pt x="5" y="4"/>
                  </a:lnTo>
                  <a:close/>
                  <a:moveTo>
                    <a:pt x="1" y="1"/>
                  </a:moveTo>
                  <a:lnTo>
                    <a:pt x="1" y="2250"/>
                  </a:lnTo>
                  <a:lnTo>
                    <a:pt x="3735" y="2250"/>
                  </a:lnTo>
                  <a:lnTo>
                    <a:pt x="3735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3"/>
            <p:cNvSpPr/>
            <p:nvPr/>
          </p:nvSpPr>
          <p:spPr>
            <a:xfrm>
              <a:off x="5662975" y="3941350"/>
              <a:ext cx="93275" cy="333675"/>
            </a:xfrm>
            <a:custGeom>
              <a:rect b="b" l="l" r="r" t="t"/>
              <a:pathLst>
                <a:path extrusionOk="0" h="13347" w="3731">
                  <a:moveTo>
                    <a:pt x="1" y="0"/>
                  </a:moveTo>
                  <a:lnTo>
                    <a:pt x="1" y="13346"/>
                  </a:lnTo>
                  <a:lnTo>
                    <a:pt x="3731" y="13346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3"/>
            <p:cNvSpPr/>
            <p:nvPr/>
          </p:nvSpPr>
          <p:spPr>
            <a:xfrm>
              <a:off x="5662975" y="4218850"/>
              <a:ext cx="93275" cy="56175"/>
            </a:xfrm>
            <a:custGeom>
              <a:rect b="b" l="l" r="r" t="t"/>
              <a:pathLst>
                <a:path extrusionOk="0" h="2247" w="3731">
                  <a:moveTo>
                    <a:pt x="1" y="0"/>
                  </a:moveTo>
                  <a:lnTo>
                    <a:pt x="1" y="2246"/>
                  </a:lnTo>
                  <a:lnTo>
                    <a:pt x="3731" y="2246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3"/>
            <p:cNvSpPr/>
            <p:nvPr/>
          </p:nvSpPr>
          <p:spPr>
            <a:xfrm>
              <a:off x="5662975" y="4217775"/>
              <a:ext cx="93275" cy="2175"/>
            </a:xfrm>
            <a:custGeom>
              <a:rect b="b" l="l" r="r" t="t"/>
              <a:pathLst>
                <a:path extrusionOk="0" h="87" w="3731">
                  <a:moveTo>
                    <a:pt x="1" y="0"/>
                  </a:moveTo>
                  <a:lnTo>
                    <a:pt x="1" y="87"/>
                  </a:lnTo>
                  <a:lnTo>
                    <a:pt x="3731" y="87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3"/>
            <p:cNvSpPr/>
            <p:nvPr/>
          </p:nvSpPr>
          <p:spPr>
            <a:xfrm>
              <a:off x="5737100" y="3941350"/>
              <a:ext cx="19150" cy="333675"/>
            </a:xfrm>
            <a:custGeom>
              <a:rect b="b" l="l" r="r" t="t"/>
              <a:pathLst>
                <a:path extrusionOk="0" h="13347" w="766">
                  <a:moveTo>
                    <a:pt x="0" y="0"/>
                  </a:moveTo>
                  <a:lnTo>
                    <a:pt x="0" y="13346"/>
                  </a:lnTo>
                  <a:lnTo>
                    <a:pt x="766" y="13346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3"/>
            <p:cNvSpPr/>
            <p:nvPr/>
          </p:nvSpPr>
          <p:spPr>
            <a:xfrm>
              <a:off x="5756225" y="3941350"/>
              <a:ext cx="93200" cy="333675"/>
            </a:xfrm>
            <a:custGeom>
              <a:rect b="b" l="l" r="r" t="t"/>
              <a:pathLst>
                <a:path extrusionOk="0" h="13347" w="3728">
                  <a:moveTo>
                    <a:pt x="1" y="0"/>
                  </a:moveTo>
                  <a:lnTo>
                    <a:pt x="1" y="13346"/>
                  </a:lnTo>
                  <a:lnTo>
                    <a:pt x="3727" y="133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3"/>
            <p:cNvSpPr/>
            <p:nvPr/>
          </p:nvSpPr>
          <p:spPr>
            <a:xfrm>
              <a:off x="5756225" y="4218850"/>
              <a:ext cx="93200" cy="56175"/>
            </a:xfrm>
            <a:custGeom>
              <a:rect b="b" l="l" r="r" t="t"/>
              <a:pathLst>
                <a:path extrusionOk="0" h="2247" w="3728">
                  <a:moveTo>
                    <a:pt x="1" y="0"/>
                  </a:moveTo>
                  <a:lnTo>
                    <a:pt x="1" y="2246"/>
                  </a:lnTo>
                  <a:lnTo>
                    <a:pt x="3727" y="22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3"/>
            <p:cNvSpPr/>
            <p:nvPr/>
          </p:nvSpPr>
          <p:spPr>
            <a:xfrm>
              <a:off x="5756225" y="4217775"/>
              <a:ext cx="93200" cy="2175"/>
            </a:xfrm>
            <a:custGeom>
              <a:rect b="b" l="l" r="r" t="t"/>
              <a:pathLst>
                <a:path extrusionOk="0" h="87" w="3728">
                  <a:moveTo>
                    <a:pt x="1" y="0"/>
                  </a:moveTo>
                  <a:lnTo>
                    <a:pt x="1" y="87"/>
                  </a:lnTo>
                  <a:lnTo>
                    <a:pt x="3727" y="87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3"/>
            <p:cNvSpPr/>
            <p:nvPr/>
          </p:nvSpPr>
          <p:spPr>
            <a:xfrm>
              <a:off x="5756225" y="3941350"/>
              <a:ext cx="19075" cy="333675"/>
            </a:xfrm>
            <a:custGeom>
              <a:rect b="b" l="l" r="r" t="t"/>
              <a:pathLst>
                <a:path extrusionOk="0" h="13347" w="763">
                  <a:moveTo>
                    <a:pt x="1" y="0"/>
                  </a:moveTo>
                  <a:lnTo>
                    <a:pt x="1" y="13346"/>
                  </a:lnTo>
                  <a:lnTo>
                    <a:pt x="762" y="13346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3"/>
            <p:cNvSpPr/>
            <p:nvPr/>
          </p:nvSpPr>
          <p:spPr>
            <a:xfrm>
              <a:off x="6074625" y="3941350"/>
              <a:ext cx="93275" cy="333675"/>
            </a:xfrm>
            <a:custGeom>
              <a:rect b="b" l="l" r="r" t="t"/>
              <a:pathLst>
                <a:path extrusionOk="0" h="13347" w="3731">
                  <a:moveTo>
                    <a:pt x="0" y="0"/>
                  </a:moveTo>
                  <a:lnTo>
                    <a:pt x="0" y="13346"/>
                  </a:lnTo>
                  <a:lnTo>
                    <a:pt x="3730" y="13346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3"/>
            <p:cNvSpPr/>
            <p:nvPr/>
          </p:nvSpPr>
          <p:spPr>
            <a:xfrm>
              <a:off x="6074625" y="4218850"/>
              <a:ext cx="93275" cy="56175"/>
            </a:xfrm>
            <a:custGeom>
              <a:rect b="b" l="l" r="r" t="t"/>
              <a:pathLst>
                <a:path extrusionOk="0" h="2247" w="3731">
                  <a:moveTo>
                    <a:pt x="0" y="0"/>
                  </a:moveTo>
                  <a:lnTo>
                    <a:pt x="0" y="2246"/>
                  </a:lnTo>
                  <a:lnTo>
                    <a:pt x="3730" y="2246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3"/>
            <p:cNvSpPr/>
            <p:nvPr/>
          </p:nvSpPr>
          <p:spPr>
            <a:xfrm>
              <a:off x="6074625" y="4217775"/>
              <a:ext cx="93275" cy="2175"/>
            </a:xfrm>
            <a:custGeom>
              <a:rect b="b" l="l" r="r" t="t"/>
              <a:pathLst>
                <a:path extrusionOk="0" h="87" w="3731">
                  <a:moveTo>
                    <a:pt x="0" y="0"/>
                  </a:moveTo>
                  <a:lnTo>
                    <a:pt x="0" y="87"/>
                  </a:lnTo>
                  <a:lnTo>
                    <a:pt x="3730" y="87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3"/>
            <p:cNvSpPr/>
            <p:nvPr/>
          </p:nvSpPr>
          <p:spPr>
            <a:xfrm>
              <a:off x="6148825" y="3941350"/>
              <a:ext cx="19075" cy="333675"/>
            </a:xfrm>
            <a:custGeom>
              <a:rect b="b" l="l" r="r" t="t"/>
              <a:pathLst>
                <a:path extrusionOk="0" h="13347" w="763">
                  <a:moveTo>
                    <a:pt x="0" y="0"/>
                  </a:moveTo>
                  <a:lnTo>
                    <a:pt x="0" y="13346"/>
                  </a:lnTo>
                  <a:lnTo>
                    <a:pt x="762" y="13346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3"/>
            <p:cNvSpPr/>
            <p:nvPr/>
          </p:nvSpPr>
          <p:spPr>
            <a:xfrm>
              <a:off x="6167875" y="3941350"/>
              <a:ext cx="93175" cy="333675"/>
            </a:xfrm>
            <a:custGeom>
              <a:rect b="b" l="l" r="r" t="t"/>
              <a:pathLst>
                <a:path extrusionOk="0" h="13347" w="3727">
                  <a:moveTo>
                    <a:pt x="0" y="0"/>
                  </a:moveTo>
                  <a:lnTo>
                    <a:pt x="0" y="13346"/>
                  </a:lnTo>
                  <a:lnTo>
                    <a:pt x="3727" y="133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3"/>
            <p:cNvSpPr/>
            <p:nvPr/>
          </p:nvSpPr>
          <p:spPr>
            <a:xfrm>
              <a:off x="6167875" y="4218850"/>
              <a:ext cx="93175" cy="56175"/>
            </a:xfrm>
            <a:custGeom>
              <a:rect b="b" l="l" r="r" t="t"/>
              <a:pathLst>
                <a:path extrusionOk="0" h="2247" w="3727">
                  <a:moveTo>
                    <a:pt x="0" y="0"/>
                  </a:moveTo>
                  <a:lnTo>
                    <a:pt x="0" y="2246"/>
                  </a:lnTo>
                  <a:lnTo>
                    <a:pt x="3727" y="22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3"/>
            <p:cNvSpPr/>
            <p:nvPr/>
          </p:nvSpPr>
          <p:spPr>
            <a:xfrm>
              <a:off x="6167875" y="4217775"/>
              <a:ext cx="93175" cy="2175"/>
            </a:xfrm>
            <a:custGeom>
              <a:rect b="b" l="l" r="r" t="t"/>
              <a:pathLst>
                <a:path extrusionOk="0" h="87" w="3727">
                  <a:moveTo>
                    <a:pt x="0" y="0"/>
                  </a:moveTo>
                  <a:lnTo>
                    <a:pt x="0" y="87"/>
                  </a:lnTo>
                  <a:lnTo>
                    <a:pt x="3727" y="87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3"/>
            <p:cNvSpPr/>
            <p:nvPr/>
          </p:nvSpPr>
          <p:spPr>
            <a:xfrm>
              <a:off x="6167875" y="3941350"/>
              <a:ext cx="19075" cy="333675"/>
            </a:xfrm>
            <a:custGeom>
              <a:rect b="b" l="l" r="r" t="t"/>
              <a:pathLst>
                <a:path extrusionOk="0" h="13347" w="763">
                  <a:moveTo>
                    <a:pt x="0" y="0"/>
                  </a:moveTo>
                  <a:lnTo>
                    <a:pt x="0" y="13346"/>
                  </a:lnTo>
                  <a:lnTo>
                    <a:pt x="762" y="13346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3"/>
            <p:cNvSpPr/>
            <p:nvPr/>
          </p:nvSpPr>
          <p:spPr>
            <a:xfrm>
              <a:off x="5754050" y="3941350"/>
              <a:ext cx="4275" cy="333675"/>
            </a:xfrm>
            <a:custGeom>
              <a:rect b="b" l="l" r="r" t="t"/>
              <a:pathLst>
                <a:path extrusionOk="0" h="13347" w="171">
                  <a:moveTo>
                    <a:pt x="1" y="0"/>
                  </a:moveTo>
                  <a:lnTo>
                    <a:pt x="1" y="13346"/>
                  </a:lnTo>
                  <a:lnTo>
                    <a:pt x="171" y="13346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3"/>
            <p:cNvSpPr/>
            <p:nvPr/>
          </p:nvSpPr>
          <p:spPr>
            <a:xfrm>
              <a:off x="6165700" y="3941350"/>
              <a:ext cx="4275" cy="333675"/>
            </a:xfrm>
            <a:custGeom>
              <a:rect b="b" l="l" r="r" t="t"/>
              <a:pathLst>
                <a:path extrusionOk="0" h="13347" w="171">
                  <a:moveTo>
                    <a:pt x="1" y="0"/>
                  </a:moveTo>
                  <a:lnTo>
                    <a:pt x="1" y="13346"/>
                  </a:lnTo>
                  <a:lnTo>
                    <a:pt x="170" y="1334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3"/>
            <p:cNvSpPr/>
            <p:nvPr/>
          </p:nvSpPr>
          <p:spPr>
            <a:xfrm>
              <a:off x="5554925" y="3941350"/>
              <a:ext cx="816625" cy="63475"/>
            </a:xfrm>
            <a:custGeom>
              <a:rect b="b" l="l" r="r" t="t"/>
              <a:pathLst>
                <a:path extrusionOk="0" h="2539" w="32665">
                  <a:moveTo>
                    <a:pt x="170" y="0"/>
                  </a:moveTo>
                  <a:cubicBezTo>
                    <a:pt x="76" y="0"/>
                    <a:pt x="0" y="76"/>
                    <a:pt x="0" y="167"/>
                  </a:cubicBezTo>
                  <a:lnTo>
                    <a:pt x="0" y="2539"/>
                  </a:lnTo>
                  <a:lnTo>
                    <a:pt x="32665" y="2539"/>
                  </a:lnTo>
                  <a:lnTo>
                    <a:pt x="32665" y="167"/>
                  </a:lnTo>
                  <a:cubicBezTo>
                    <a:pt x="32665" y="76"/>
                    <a:pt x="32589" y="0"/>
                    <a:pt x="32499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3"/>
            <p:cNvSpPr/>
            <p:nvPr/>
          </p:nvSpPr>
          <p:spPr>
            <a:xfrm>
              <a:off x="5754050" y="3941350"/>
              <a:ext cx="4275" cy="63475"/>
            </a:xfrm>
            <a:custGeom>
              <a:rect b="b" l="l" r="r" t="t"/>
              <a:pathLst>
                <a:path extrusionOk="0" h="2539" w="171">
                  <a:moveTo>
                    <a:pt x="1" y="0"/>
                  </a:moveTo>
                  <a:lnTo>
                    <a:pt x="1" y="2539"/>
                  </a:lnTo>
                  <a:lnTo>
                    <a:pt x="171" y="253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3"/>
            <p:cNvSpPr/>
            <p:nvPr/>
          </p:nvSpPr>
          <p:spPr>
            <a:xfrm>
              <a:off x="5661900" y="3941350"/>
              <a:ext cx="2175" cy="63300"/>
            </a:xfrm>
            <a:custGeom>
              <a:rect b="b" l="l" r="r" t="t"/>
              <a:pathLst>
                <a:path extrusionOk="0" h="2532" w="87">
                  <a:moveTo>
                    <a:pt x="44" y="0"/>
                  </a:moveTo>
                  <a:cubicBezTo>
                    <a:pt x="7" y="423"/>
                    <a:pt x="7" y="845"/>
                    <a:pt x="0" y="1268"/>
                  </a:cubicBezTo>
                  <a:cubicBezTo>
                    <a:pt x="7" y="1687"/>
                    <a:pt x="7" y="2109"/>
                    <a:pt x="44" y="2532"/>
                  </a:cubicBezTo>
                  <a:cubicBezTo>
                    <a:pt x="80" y="2109"/>
                    <a:pt x="80" y="1687"/>
                    <a:pt x="87" y="1268"/>
                  </a:cubicBezTo>
                  <a:cubicBezTo>
                    <a:pt x="80" y="845"/>
                    <a:pt x="80" y="423"/>
                    <a:pt x="4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3"/>
            <p:cNvSpPr/>
            <p:nvPr/>
          </p:nvSpPr>
          <p:spPr>
            <a:xfrm>
              <a:off x="5848300" y="3941350"/>
              <a:ext cx="2200" cy="63300"/>
            </a:xfrm>
            <a:custGeom>
              <a:rect b="b" l="l" r="r" t="t"/>
              <a:pathLst>
                <a:path extrusionOk="0" h="2532" w="88">
                  <a:moveTo>
                    <a:pt x="44" y="0"/>
                  </a:moveTo>
                  <a:cubicBezTo>
                    <a:pt x="12" y="423"/>
                    <a:pt x="8" y="845"/>
                    <a:pt x="1" y="1268"/>
                  </a:cubicBezTo>
                  <a:cubicBezTo>
                    <a:pt x="8" y="1687"/>
                    <a:pt x="8" y="2109"/>
                    <a:pt x="44" y="2532"/>
                  </a:cubicBezTo>
                  <a:cubicBezTo>
                    <a:pt x="80" y="2109"/>
                    <a:pt x="80" y="1687"/>
                    <a:pt x="87" y="1268"/>
                  </a:cubicBezTo>
                  <a:cubicBezTo>
                    <a:pt x="80" y="845"/>
                    <a:pt x="80" y="423"/>
                    <a:pt x="4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3"/>
            <p:cNvSpPr/>
            <p:nvPr/>
          </p:nvSpPr>
          <p:spPr>
            <a:xfrm>
              <a:off x="6165700" y="3941350"/>
              <a:ext cx="4275" cy="63475"/>
            </a:xfrm>
            <a:custGeom>
              <a:rect b="b" l="l" r="r" t="t"/>
              <a:pathLst>
                <a:path extrusionOk="0" h="2539" w="171">
                  <a:moveTo>
                    <a:pt x="1" y="0"/>
                  </a:moveTo>
                  <a:lnTo>
                    <a:pt x="1" y="2539"/>
                  </a:lnTo>
                  <a:lnTo>
                    <a:pt x="170" y="2539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3"/>
            <p:cNvSpPr/>
            <p:nvPr/>
          </p:nvSpPr>
          <p:spPr>
            <a:xfrm>
              <a:off x="6073625" y="3941350"/>
              <a:ext cx="2100" cy="63300"/>
            </a:xfrm>
            <a:custGeom>
              <a:rect b="b" l="l" r="r" t="t"/>
              <a:pathLst>
                <a:path extrusionOk="0" h="2532" w="84">
                  <a:moveTo>
                    <a:pt x="40" y="0"/>
                  </a:moveTo>
                  <a:cubicBezTo>
                    <a:pt x="8" y="423"/>
                    <a:pt x="4" y="845"/>
                    <a:pt x="1" y="1268"/>
                  </a:cubicBezTo>
                  <a:cubicBezTo>
                    <a:pt x="4" y="1687"/>
                    <a:pt x="8" y="2109"/>
                    <a:pt x="40" y="2532"/>
                  </a:cubicBezTo>
                  <a:cubicBezTo>
                    <a:pt x="76" y="2109"/>
                    <a:pt x="80" y="1687"/>
                    <a:pt x="84" y="1268"/>
                  </a:cubicBezTo>
                  <a:cubicBezTo>
                    <a:pt x="80" y="845"/>
                    <a:pt x="76" y="423"/>
                    <a:pt x="40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3"/>
            <p:cNvSpPr/>
            <p:nvPr/>
          </p:nvSpPr>
          <p:spPr>
            <a:xfrm>
              <a:off x="6260050" y="3941350"/>
              <a:ext cx="2100" cy="63300"/>
            </a:xfrm>
            <a:custGeom>
              <a:rect b="b" l="l" r="r" t="t"/>
              <a:pathLst>
                <a:path extrusionOk="0" h="2532" w="84">
                  <a:moveTo>
                    <a:pt x="40" y="0"/>
                  </a:moveTo>
                  <a:cubicBezTo>
                    <a:pt x="7" y="423"/>
                    <a:pt x="4" y="845"/>
                    <a:pt x="0" y="1268"/>
                  </a:cubicBezTo>
                  <a:cubicBezTo>
                    <a:pt x="4" y="1687"/>
                    <a:pt x="4" y="2109"/>
                    <a:pt x="40" y="2532"/>
                  </a:cubicBezTo>
                  <a:cubicBezTo>
                    <a:pt x="76" y="2109"/>
                    <a:pt x="80" y="1687"/>
                    <a:pt x="83" y="1268"/>
                  </a:cubicBezTo>
                  <a:cubicBezTo>
                    <a:pt x="80" y="845"/>
                    <a:pt x="76" y="423"/>
                    <a:pt x="40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3"/>
            <p:cNvSpPr/>
            <p:nvPr/>
          </p:nvSpPr>
          <p:spPr>
            <a:xfrm>
              <a:off x="6074250" y="3912725"/>
              <a:ext cx="187900" cy="41725"/>
            </a:xfrm>
            <a:custGeom>
              <a:rect b="b" l="l" r="r" t="t"/>
              <a:pathLst>
                <a:path extrusionOk="0" h="1669" w="7516">
                  <a:moveTo>
                    <a:pt x="145" y="1"/>
                  </a:moveTo>
                  <a:cubicBezTo>
                    <a:pt x="66" y="1"/>
                    <a:pt x="1" y="62"/>
                    <a:pt x="1" y="142"/>
                  </a:cubicBezTo>
                  <a:lnTo>
                    <a:pt x="1" y="1669"/>
                  </a:lnTo>
                  <a:lnTo>
                    <a:pt x="7515" y="1669"/>
                  </a:lnTo>
                  <a:lnTo>
                    <a:pt x="7515" y="142"/>
                  </a:lnTo>
                  <a:cubicBezTo>
                    <a:pt x="7515" y="66"/>
                    <a:pt x="7450" y="1"/>
                    <a:pt x="7374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3"/>
            <p:cNvSpPr/>
            <p:nvPr/>
          </p:nvSpPr>
          <p:spPr>
            <a:xfrm>
              <a:off x="5662975" y="3912725"/>
              <a:ext cx="187875" cy="41725"/>
            </a:xfrm>
            <a:custGeom>
              <a:rect b="b" l="l" r="r" t="t"/>
              <a:pathLst>
                <a:path extrusionOk="0" h="1669" w="7515">
                  <a:moveTo>
                    <a:pt x="141" y="1"/>
                  </a:moveTo>
                  <a:cubicBezTo>
                    <a:pt x="66" y="1"/>
                    <a:pt x="1" y="66"/>
                    <a:pt x="1" y="142"/>
                  </a:cubicBezTo>
                  <a:lnTo>
                    <a:pt x="1" y="1669"/>
                  </a:lnTo>
                  <a:lnTo>
                    <a:pt x="7515" y="1669"/>
                  </a:lnTo>
                  <a:lnTo>
                    <a:pt x="7515" y="142"/>
                  </a:lnTo>
                  <a:cubicBezTo>
                    <a:pt x="7515" y="66"/>
                    <a:pt x="7450" y="1"/>
                    <a:pt x="7370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3"/>
            <p:cNvSpPr/>
            <p:nvPr/>
          </p:nvSpPr>
          <p:spPr>
            <a:xfrm>
              <a:off x="5554925" y="3941350"/>
              <a:ext cx="816625" cy="28650"/>
            </a:xfrm>
            <a:custGeom>
              <a:rect b="b" l="l" r="r" t="t"/>
              <a:pathLst>
                <a:path extrusionOk="0" h="1146" w="32665">
                  <a:moveTo>
                    <a:pt x="1145" y="0"/>
                  </a:moveTo>
                  <a:cubicBezTo>
                    <a:pt x="513" y="0"/>
                    <a:pt x="0" y="513"/>
                    <a:pt x="0" y="1145"/>
                  </a:cubicBezTo>
                  <a:lnTo>
                    <a:pt x="32665" y="1145"/>
                  </a:lnTo>
                  <a:cubicBezTo>
                    <a:pt x="32665" y="513"/>
                    <a:pt x="32155" y="0"/>
                    <a:pt x="3152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3"/>
            <p:cNvSpPr/>
            <p:nvPr/>
          </p:nvSpPr>
          <p:spPr>
            <a:xfrm>
              <a:off x="7276975" y="4168300"/>
              <a:ext cx="11300" cy="9950"/>
            </a:xfrm>
            <a:custGeom>
              <a:rect b="b" l="l" r="r" t="t"/>
              <a:pathLst>
                <a:path extrusionOk="0" h="398" w="452">
                  <a:moveTo>
                    <a:pt x="0" y="0"/>
                  </a:moveTo>
                  <a:lnTo>
                    <a:pt x="0" y="397"/>
                  </a:lnTo>
                  <a:lnTo>
                    <a:pt x="426" y="397"/>
                  </a:lnTo>
                  <a:cubicBezTo>
                    <a:pt x="441" y="397"/>
                    <a:pt x="451" y="387"/>
                    <a:pt x="451" y="372"/>
                  </a:cubicBezTo>
                  <a:lnTo>
                    <a:pt x="451" y="26"/>
                  </a:lnTo>
                  <a:cubicBezTo>
                    <a:pt x="451" y="11"/>
                    <a:pt x="441" y="0"/>
                    <a:pt x="426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3"/>
            <p:cNvSpPr/>
            <p:nvPr/>
          </p:nvSpPr>
          <p:spPr>
            <a:xfrm>
              <a:off x="7262350" y="4163325"/>
              <a:ext cx="19325" cy="19900"/>
            </a:xfrm>
            <a:custGeom>
              <a:rect b="b" l="l" r="r" t="t"/>
              <a:pathLst>
                <a:path extrusionOk="0" h="796" w="773">
                  <a:moveTo>
                    <a:pt x="0" y="1"/>
                  </a:moveTo>
                  <a:lnTo>
                    <a:pt x="0" y="795"/>
                  </a:lnTo>
                  <a:lnTo>
                    <a:pt x="773" y="795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3"/>
            <p:cNvSpPr/>
            <p:nvPr/>
          </p:nvSpPr>
          <p:spPr>
            <a:xfrm>
              <a:off x="7272825" y="4074400"/>
              <a:ext cx="8850" cy="95900"/>
            </a:xfrm>
            <a:custGeom>
              <a:rect b="b" l="l" r="r" t="t"/>
              <a:pathLst>
                <a:path extrusionOk="0" h="3836" w="354">
                  <a:moveTo>
                    <a:pt x="0" y="1"/>
                  </a:moveTo>
                  <a:lnTo>
                    <a:pt x="0" y="3836"/>
                  </a:lnTo>
                  <a:lnTo>
                    <a:pt x="354" y="3836"/>
                  </a:lnTo>
                  <a:lnTo>
                    <a:pt x="354" y="355"/>
                  </a:lnTo>
                  <a:cubicBezTo>
                    <a:pt x="354" y="160"/>
                    <a:pt x="195" y="1"/>
                    <a:pt x="0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3"/>
            <p:cNvSpPr/>
            <p:nvPr/>
          </p:nvSpPr>
          <p:spPr>
            <a:xfrm>
              <a:off x="7231550" y="3969700"/>
              <a:ext cx="36675" cy="249175"/>
            </a:xfrm>
            <a:custGeom>
              <a:rect b="b" l="l" r="r" t="t"/>
              <a:pathLst>
                <a:path extrusionOk="0" h="9967" w="1467">
                  <a:moveTo>
                    <a:pt x="1" y="0"/>
                  </a:moveTo>
                  <a:lnTo>
                    <a:pt x="1" y="9966"/>
                  </a:lnTo>
                  <a:lnTo>
                    <a:pt x="1340" y="9966"/>
                  </a:lnTo>
                  <a:cubicBezTo>
                    <a:pt x="1409" y="9966"/>
                    <a:pt x="1467" y="9909"/>
                    <a:pt x="1467" y="9840"/>
                  </a:cubicBezTo>
                  <a:lnTo>
                    <a:pt x="1467" y="123"/>
                  </a:lnTo>
                  <a:cubicBezTo>
                    <a:pt x="1467" y="54"/>
                    <a:pt x="1409" y="0"/>
                    <a:pt x="1340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3"/>
            <p:cNvSpPr/>
            <p:nvPr/>
          </p:nvSpPr>
          <p:spPr>
            <a:xfrm>
              <a:off x="7221625" y="4223725"/>
              <a:ext cx="46600" cy="27725"/>
            </a:xfrm>
            <a:custGeom>
              <a:rect b="b" l="l" r="r" t="t"/>
              <a:pathLst>
                <a:path extrusionOk="0" h="1109" w="1864">
                  <a:moveTo>
                    <a:pt x="1" y="0"/>
                  </a:moveTo>
                  <a:lnTo>
                    <a:pt x="1" y="1109"/>
                  </a:lnTo>
                  <a:lnTo>
                    <a:pt x="1806" y="1109"/>
                  </a:lnTo>
                  <a:cubicBezTo>
                    <a:pt x="1839" y="1109"/>
                    <a:pt x="1864" y="1087"/>
                    <a:pt x="1864" y="1055"/>
                  </a:cubicBezTo>
                  <a:lnTo>
                    <a:pt x="1864" y="58"/>
                  </a:lnTo>
                  <a:cubicBezTo>
                    <a:pt x="1864" y="26"/>
                    <a:pt x="1839" y="0"/>
                    <a:pt x="1806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6436525" y="3941350"/>
              <a:ext cx="816625" cy="333675"/>
            </a:xfrm>
            <a:custGeom>
              <a:rect b="b" l="l" r="r" t="t"/>
              <a:pathLst>
                <a:path extrusionOk="0" h="13347" w="32665">
                  <a:moveTo>
                    <a:pt x="167" y="0"/>
                  </a:moveTo>
                  <a:cubicBezTo>
                    <a:pt x="73" y="0"/>
                    <a:pt x="0" y="76"/>
                    <a:pt x="0" y="167"/>
                  </a:cubicBezTo>
                  <a:lnTo>
                    <a:pt x="0" y="13177"/>
                  </a:lnTo>
                  <a:cubicBezTo>
                    <a:pt x="0" y="13271"/>
                    <a:pt x="73" y="13346"/>
                    <a:pt x="167" y="13346"/>
                  </a:cubicBezTo>
                  <a:lnTo>
                    <a:pt x="32495" y="13346"/>
                  </a:lnTo>
                  <a:cubicBezTo>
                    <a:pt x="32589" y="13346"/>
                    <a:pt x="32665" y="13271"/>
                    <a:pt x="32665" y="13177"/>
                  </a:cubicBezTo>
                  <a:lnTo>
                    <a:pt x="32665" y="167"/>
                  </a:lnTo>
                  <a:cubicBezTo>
                    <a:pt x="32665" y="76"/>
                    <a:pt x="32589" y="0"/>
                    <a:pt x="32495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6436525" y="4003825"/>
              <a:ext cx="816625" cy="196000"/>
            </a:xfrm>
            <a:custGeom>
              <a:rect b="b" l="l" r="r" t="t"/>
              <a:pathLst>
                <a:path extrusionOk="0" h="7840" w="32665">
                  <a:moveTo>
                    <a:pt x="0" y="0"/>
                  </a:moveTo>
                  <a:lnTo>
                    <a:pt x="0" y="7839"/>
                  </a:lnTo>
                  <a:lnTo>
                    <a:pt x="32665" y="7839"/>
                  </a:lnTo>
                  <a:lnTo>
                    <a:pt x="32665" y="0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6457650" y="4003825"/>
              <a:ext cx="774300" cy="196000"/>
            </a:xfrm>
            <a:custGeom>
              <a:rect b="b" l="l" r="r" t="t"/>
              <a:pathLst>
                <a:path extrusionOk="0" h="7840" w="30972">
                  <a:moveTo>
                    <a:pt x="0" y="0"/>
                  </a:moveTo>
                  <a:lnTo>
                    <a:pt x="0" y="7839"/>
                  </a:lnTo>
                  <a:lnTo>
                    <a:pt x="30971" y="7839"/>
                  </a:lnTo>
                  <a:lnTo>
                    <a:pt x="30971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6468300" y="4089925"/>
              <a:ext cx="68175" cy="109900"/>
            </a:xfrm>
            <a:custGeom>
              <a:rect b="b" l="l" r="r" t="t"/>
              <a:pathLst>
                <a:path extrusionOk="0" h="4396" w="2727">
                  <a:moveTo>
                    <a:pt x="1" y="1"/>
                  </a:moveTo>
                  <a:lnTo>
                    <a:pt x="1" y="4395"/>
                  </a:lnTo>
                  <a:lnTo>
                    <a:pt x="2727" y="4395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6468300" y="4003825"/>
              <a:ext cx="68175" cy="72050"/>
            </a:xfrm>
            <a:custGeom>
              <a:rect b="b" l="l" r="r" t="t"/>
              <a:pathLst>
                <a:path extrusionOk="0" h="2882" w="2727">
                  <a:moveTo>
                    <a:pt x="1" y="0"/>
                  </a:moveTo>
                  <a:lnTo>
                    <a:pt x="1" y="2882"/>
                  </a:lnTo>
                  <a:lnTo>
                    <a:pt x="2727" y="2882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3"/>
            <p:cNvSpPr/>
            <p:nvPr/>
          </p:nvSpPr>
          <p:spPr>
            <a:xfrm>
              <a:off x="7153925" y="4089925"/>
              <a:ext cx="68175" cy="109900"/>
            </a:xfrm>
            <a:custGeom>
              <a:rect b="b" l="l" r="r" t="t"/>
              <a:pathLst>
                <a:path extrusionOk="0" h="4396" w="2727">
                  <a:moveTo>
                    <a:pt x="0" y="1"/>
                  </a:moveTo>
                  <a:lnTo>
                    <a:pt x="0" y="4395"/>
                  </a:lnTo>
                  <a:lnTo>
                    <a:pt x="2727" y="4395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7153925" y="4003825"/>
              <a:ext cx="68175" cy="72050"/>
            </a:xfrm>
            <a:custGeom>
              <a:rect b="b" l="l" r="r" t="t"/>
              <a:pathLst>
                <a:path extrusionOk="0" h="2882" w="2727">
                  <a:moveTo>
                    <a:pt x="0" y="0"/>
                  </a:moveTo>
                  <a:lnTo>
                    <a:pt x="0" y="2882"/>
                  </a:lnTo>
                  <a:lnTo>
                    <a:pt x="2727" y="2882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6742275" y="4089925"/>
              <a:ext cx="206925" cy="109900"/>
            </a:xfrm>
            <a:custGeom>
              <a:rect b="b" l="l" r="r" t="t"/>
              <a:pathLst>
                <a:path extrusionOk="0" h="4396" w="8277">
                  <a:moveTo>
                    <a:pt x="1" y="1"/>
                  </a:moveTo>
                  <a:lnTo>
                    <a:pt x="1" y="4395"/>
                  </a:lnTo>
                  <a:lnTo>
                    <a:pt x="8277" y="4395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6854500" y="4003825"/>
              <a:ext cx="94625" cy="72050"/>
            </a:xfrm>
            <a:custGeom>
              <a:rect b="b" l="l" r="r" t="t"/>
              <a:pathLst>
                <a:path extrusionOk="0" h="2882" w="3785">
                  <a:moveTo>
                    <a:pt x="0" y="0"/>
                  </a:moveTo>
                  <a:lnTo>
                    <a:pt x="0" y="2882"/>
                  </a:lnTo>
                  <a:lnTo>
                    <a:pt x="3784" y="2882"/>
                  </a:lnTo>
                  <a:lnTo>
                    <a:pt x="3784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6742275" y="4003825"/>
              <a:ext cx="96700" cy="72050"/>
            </a:xfrm>
            <a:custGeom>
              <a:rect b="b" l="l" r="r" t="t"/>
              <a:pathLst>
                <a:path extrusionOk="0" h="2882" w="3868">
                  <a:moveTo>
                    <a:pt x="1" y="0"/>
                  </a:moveTo>
                  <a:lnTo>
                    <a:pt x="1" y="2882"/>
                  </a:lnTo>
                  <a:lnTo>
                    <a:pt x="3868" y="2882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6436525" y="4218850"/>
              <a:ext cx="816625" cy="56175"/>
            </a:xfrm>
            <a:custGeom>
              <a:rect b="b" l="l" r="r" t="t"/>
              <a:pathLst>
                <a:path extrusionOk="0" h="2247" w="32665">
                  <a:moveTo>
                    <a:pt x="0" y="0"/>
                  </a:moveTo>
                  <a:lnTo>
                    <a:pt x="0" y="2077"/>
                  </a:lnTo>
                  <a:cubicBezTo>
                    <a:pt x="0" y="2171"/>
                    <a:pt x="76" y="2246"/>
                    <a:pt x="167" y="2246"/>
                  </a:cubicBezTo>
                  <a:lnTo>
                    <a:pt x="32495" y="2246"/>
                  </a:lnTo>
                  <a:cubicBezTo>
                    <a:pt x="32589" y="2246"/>
                    <a:pt x="32665" y="2171"/>
                    <a:pt x="32665" y="2077"/>
                  </a:cubicBezTo>
                  <a:lnTo>
                    <a:pt x="32665" y="0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6958675" y="4218750"/>
              <a:ext cx="93275" cy="56275"/>
            </a:xfrm>
            <a:custGeom>
              <a:rect b="b" l="l" r="r" t="t"/>
              <a:pathLst>
                <a:path extrusionOk="0" h="2251" w="3731">
                  <a:moveTo>
                    <a:pt x="3726" y="4"/>
                  </a:moveTo>
                  <a:lnTo>
                    <a:pt x="3726" y="2247"/>
                  </a:lnTo>
                  <a:lnTo>
                    <a:pt x="4" y="2247"/>
                  </a:lnTo>
                  <a:lnTo>
                    <a:pt x="4" y="4"/>
                  </a:lnTo>
                  <a:close/>
                  <a:moveTo>
                    <a:pt x="0" y="1"/>
                  </a:moveTo>
                  <a:lnTo>
                    <a:pt x="0" y="2250"/>
                  </a:lnTo>
                  <a:lnTo>
                    <a:pt x="3730" y="2250"/>
                  </a:lnTo>
                  <a:lnTo>
                    <a:pt x="3730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3"/>
            <p:cNvSpPr/>
            <p:nvPr/>
          </p:nvSpPr>
          <p:spPr>
            <a:xfrm>
              <a:off x="7051925" y="3941350"/>
              <a:ext cx="93175" cy="333675"/>
            </a:xfrm>
            <a:custGeom>
              <a:rect b="b" l="l" r="r" t="t"/>
              <a:pathLst>
                <a:path extrusionOk="0" h="13347" w="3727">
                  <a:moveTo>
                    <a:pt x="0" y="0"/>
                  </a:moveTo>
                  <a:lnTo>
                    <a:pt x="0" y="13346"/>
                  </a:lnTo>
                  <a:lnTo>
                    <a:pt x="3727" y="133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3"/>
            <p:cNvSpPr/>
            <p:nvPr/>
          </p:nvSpPr>
          <p:spPr>
            <a:xfrm>
              <a:off x="7051925" y="4218850"/>
              <a:ext cx="93175" cy="56175"/>
            </a:xfrm>
            <a:custGeom>
              <a:rect b="b" l="l" r="r" t="t"/>
              <a:pathLst>
                <a:path extrusionOk="0" h="2247" w="3727">
                  <a:moveTo>
                    <a:pt x="0" y="0"/>
                  </a:moveTo>
                  <a:lnTo>
                    <a:pt x="0" y="2246"/>
                  </a:lnTo>
                  <a:lnTo>
                    <a:pt x="3727" y="22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7051925" y="4217775"/>
              <a:ext cx="93175" cy="2175"/>
            </a:xfrm>
            <a:custGeom>
              <a:rect b="b" l="l" r="r" t="t"/>
              <a:pathLst>
                <a:path extrusionOk="0" h="87" w="3727">
                  <a:moveTo>
                    <a:pt x="0" y="0"/>
                  </a:moveTo>
                  <a:lnTo>
                    <a:pt x="0" y="87"/>
                  </a:lnTo>
                  <a:lnTo>
                    <a:pt x="3727" y="87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7051925" y="3941350"/>
              <a:ext cx="19050" cy="333675"/>
            </a:xfrm>
            <a:custGeom>
              <a:rect b="b" l="l" r="r" t="t"/>
              <a:pathLst>
                <a:path extrusionOk="0" h="13347" w="762">
                  <a:moveTo>
                    <a:pt x="0" y="0"/>
                  </a:moveTo>
                  <a:lnTo>
                    <a:pt x="0" y="13346"/>
                  </a:lnTo>
                  <a:lnTo>
                    <a:pt x="762" y="13346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6958675" y="3941350"/>
              <a:ext cx="93275" cy="333675"/>
            </a:xfrm>
            <a:custGeom>
              <a:rect b="b" l="l" r="r" t="t"/>
              <a:pathLst>
                <a:path extrusionOk="0" h="13347" w="3731">
                  <a:moveTo>
                    <a:pt x="0" y="0"/>
                  </a:moveTo>
                  <a:lnTo>
                    <a:pt x="0" y="13346"/>
                  </a:lnTo>
                  <a:lnTo>
                    <a:pt x="3730" y="13346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6958675" y="4218850"/>
              <a:ext cx="93275" cy="56175"/>
            </a:xfrm>
            <a:custGeom>
              <a:rect b="b" l="l" r="r" t="t"/>
              <a:pathLst>
                <a:path extrusionOk="0" h="2247" w="3731">
                  <a:moveTo>
                    <a:pt x="0" y="0"/>
                  </a:moveTo>
                  <a:lnTo>
                    <a:pt x="0" y="2246"/>
                  </a:lnTo>
                  <a:lnTo>
                    <a:pt x="3730" y="2246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6958675" y="4217775"/>
              <a:ext cx="93275" cy="2175"/>
            </a:xfrm>
            <a:custGeom>
              <a:rect b="b" l="l" r="r" t="t"/>
              <a:pathLst>
                <a:path extrusionOk="0" h="87" w="3731">
                  <a:moveTo>
                    <a:pt x="0" y="0"/>
                  </a:moveTo>
                  <a:lnTo>
                    <a:pt x="0" y="87"/>
                  </a:lnTo>
                  <a:lnTo>
                    <a:pt x="3730" y="87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7032775" y="3941350"/>
              <a:ext cx="19175" cy="333675"/>
            </a:xfrm>
            <a:custGeom>
              <a:rect b="b" l="l" r="r" t="t"/>
              <a:pathLst>
                <a:path extrusionOk="0" h="13347" w="767">
                  <a:moveTo>
                    <a:pt x="1" y="0"/>
                  </a:moveTo>
                  <a:lnTo>
                    <a:pt x="1" y="13346"/>
                  </a:lnTo>
                  <a:lnTo>
                    <a:pt x="766" y="13346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3"/>
            <p:cNvSpPr/>
            <p:nvPr/>
          </p:nvSpPr>
          <p:spPr>
            <a:xfrm>
              <a:off x="6640275" y="3941350"/>
              <a:ext cx="93175" cy="333675"/>
            </a:xfrm>
            <a:custGeom>
              <a:rect b="b" l="l" r="r" t="t"/>
              <a:pathLst>
                <a:path extrusionOk="0" h="13347" w="3727">
                  <a:moveTo>
                    <a:pt x="0" y="0"/>
                  </a:moveTo>
                  <a:lnTo>
                    <a:pt x="0" y="13346"/>
                  </a:lnTo>
                  <a:lnTo>
                    <a:pt x="3727" y="133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3"/>
            <p:cNvSpPr/>
            <p:nvPr/>
          </p:nvSpPr>
          <p:spPr>
            <a:xfrm>
              <a:off x="6640275" y="4218850"/>
              <a:ext cx="93175" cy="56175"/>
            </a:xfrm>
            <a:custGeom>
              <a:rect b="b" l="l" r="r" t="t"/>
              <a:pathLst>
                <a:path extrusionOk="0" h="2247" w="3727">
                  <a:moveTo>
                    <a:pt x="0" y="0"/>
                  </a:moveTo>
                  <a:lnTo>
                    <a:pt x="0" y="2246"/>
                  </a:lnTo>
                  <a:lnTo>
                    <a:pt x="3727" y="22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6640275" y="4217775"/>
              <a:ext cx="93175" cy="2175"/>
            </a:xfrm>
            <a:custGeom>
              <a:rect b="b" l="l" r="r" t="t"/>
              <a:pathLst>
                <a:path extrusionOk="0" h="87" w="3727">
                  <a:moveTo>
                    <a:pt x="0" y="0"/>
                  </a:moveTo>
                  <a:lnTo>
                    <a:pt x="0" y="87"/>
                  </a:lnTo>
                  <a:lnTo>
                    <a:pt x="3727" y="87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6640175" y="3941350"/>
              <a:ext cx="19175" cy="333675"/>
            </a:xfrm>
            <a:custGeom>
              <a:rect b="b" l="l" r="r" t="t"/>
              <a:pathLst>
                <a:path extrusionOk="0" h="13347" w="767">
                  <a:moveTo>
                    <a:pt x="1" y="0"/>
                  </a:moveTo>
                  <a:lnTo>
                    <a:pt x="1" y="13346"/>
                  </a:lnTo>
                  <a:lnTo>
                    <a:pt x="766" y="13346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3"/>
            <p:cNvSpPr/>
            <p:nvPr/>
          </p:nvSpPr>
          <p:spPr>
            <a:xfrm>
              <a:off x="6547025" y="3941350"/>
              <a:ext cx="93175" cy="333675"/>
            </a:xfrm>
            <a:custGeom>
              <a:rect b="b" l="l" r="r" t="t"/>
              <a:pathLst>
                <a:path extrusionOk="0" h="13347" w="3727">
                  <a:moveTo>
                    <a:pt x="0" y="0"/>
                  </a:moveTo>
                  <a:lnTo>
                    <a:pt x="0" y="13346"/>
                  </a:lnTo>
                  <a:lnTo>
                    <a:pt x="3727" y="133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3"/>
            <p:cNvSpPr/>
            <p:nvPr/>
          </p:nvSpPr>
          <p:spPr>
            <a:xfrm>
              <a:off x="6547025" y="4218850"/>
              <a:ext cx="93175" cy="56175"/>
            </a:xfrm>
            <a:custGeom>
              <a:rect b="b" l="l" r="r" t="t"/>
              <a:pathLst>
                <a:path extrusionOk="0" h="2247" w="3727">
                  <a:moveTo>
                    <a:pt x="0" y="0"/>
                  </a:moveTo>
                  <a:lnTo>
                    <a:pt x="0" y="2246"/>
                  </a:lnTo>
                  <a:lnTo>
                    <a:pt x="3727" y="224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6547025" y="4217775"/>
              <a:ext cx="93175" cy="2175"/>
            </a:xfrm>
            <a:custGeom>
              <a:rect b="b" l="l" r="r" t="t"/>
              <a:pathLst>
                <a:path extrusionOk="0" h="87" w="3727">
                  <a:moveTo>
                    <a:pt x="0" y="0"/>
                  </a:moveTo>
                  <a:lnTo>
                    <a:pt x="0" y="87"/>
                  </a:lnTo>
                  <a:lnTo>
                    <a:pt x="3727" y="87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6621125" y="3941350"/>
              <a:ext cx="19075" cy="333675"/>
            </a:xfrm>
            <a:custGeom>
              <a:rect b="b" l="l" r="r" t="t"/>
              <a:pathLst>
                <a:path extrusionOk="0" h="13347" w="763">
                  <a:moveTo>
                    <a:pt x="1" y="0"/>
                  </a:moveTo>
                  <a:lnTo>
                    <a:pt x="1" y="13346"/>
                  </a:lnTo>
                  <a:lnTo>
                    <a:pt x="763" y="13346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3"/>
            <p:cNvSpPr/>
            <p:nvPr/>
          </p:nvSpPr>
          <p:spPr>
            <a:xfrm>
              <a:off x="7049750" y="3941350"/>
              <a:ext cx="4275" cy="333675"/>
            </a:xfrm>
            <a:custGeom>
              <a:rect b="b" l="l" r="r" t="t"/>
              <a:pathLst>
                <a:path extrusionOk="0" h="13347" w="171">
                  <a:moveTo>
                    <a:pt x="0" y="0"/>
                  </a:moveTo>
                  <a:lnTo>
                    <a:pt x="0" y="13346"/>
                  </a:lnTo>
                  <a:lnTo>
                    <a:pt x="170" y="1334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3"/>
            <p:cNvSpPr/>
            <p:nvPr/>
          </p:nvSpPr>
          <p:spPr>
            <a:xfrm>
              <a:off x="6638100" y="3941350"/>
              <a:ext cx="4275" cy="333675"/>
            </a:xfrm>
            <a:custGeom>
              <a:rect b="b" l="l" r="r" t="t"/>
              <a:pathLst>
                <a:path extrusionOk="0" h="13347" w="171">
                  <a:moveTo>
                    <a:pt x="1" y="0"/>
                  </a:moveTo>
                  <a:lnTo>
                    <a:pt x="1" y="13346"/>
                  </a:lnTo>
                  <a:lnTo>
                    <a:pt x="170" y="1334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6436525" y="3941350"/>
              <a:ext cx="816625" cy="63475"/>
            </a:xfrm>
            <a:custGeom>
              <a:rect b="b" l="l" r="r" t="t"/>
              <a:pathLst>
                <a:path extrusionOk="0" h="2539" w="32665">
                  <a:moveTo>
                    <a:pt x="167" y="0"/>
                  </a:moveTo>
                  <a:cubicBezTo>
                    <a:pt x="76" y="0"/>
                    <a:pt x="0" y="76"/>
                    <a:pt x="0" y="167"/>
                  </a:cubicBezTo>
                  <a:lnTo>
                    <a:pt x="0" y="2539"/>
                  </a:lnTo>
                  <a:lnTo>
                    <a:pt x="32665" y="2539"/>
                  </a:lnTo>
                  <a:lnTo>
                    <a:pt x="32665" y="167"/>
                  </a:lnTo>
                  <a:cubicBezTo>
                    <a:pt x="32665" y="76"/>
                    <a:pt x="32589" y="0"/>
                    <a:pt x="32495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7049750" y="3941350"/>
              <a:ext cx="4275" cy="63475"/>
            </a:xfrm>
            <a:custGeom>
              <a:rect b="b" l="l" r="r" t="t"/>
              <a:pathLst>
                <a:path extrusionOk="0" h="2539" w="171">
                  <a:moveTo>
                    <a:pt x="0" y="0"/>
                  </a:moveTo>
                  <a:lnTo>
                    <a:pt x="0" y="2539"/>
                  </a:lnTo>
                  <a:lnTo>
                    <a:pt x="170" y="2539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3"/>
            <p:cNvSpPr/>
            <p:nvPr/>
          </p:nvSpPr>
          <p:spPr>
            <a:xfrm>
              <a:off x="7144075" y="3941350"/>
              <a:ext cx="2100" cy="63300"/>
            </a:xfrm>
            <a:custGeom>
              <a:rect b="b" l="l" r="r" t="t"/>
              <a:pathLst>
                <a:path extrusionOk="0" h="2532" w="84">
                  <a:moveTo>
                    <a:pt x="44" y="0"/>
                  </a:moveTo>
                  <a:cubicBezTo>
                    <a:pt x="8" y="423"/>
                    <a:pt x="4" y="845"/>
                    <a:pt x="1" y="1268"/>
                  </a:cubicBezTo>
                  <a:cubicBezTo>
                    <a:pt x="4" y="1687"/>
                    <a:pt x="8" y="2109"/>
                    <a:pt x="44" y="2532"/>
                  </a:cubicBezTo>
                  <a:cubicBezTo>
                    <a:pt x="77" y="2109"/>
                    <a:pt x="80" y="1687"/>
                    <a:pt x="84" y="1268"/>
                  </a:cubicBezTo>
                  <a:cubicBezTo>
                    <a:pt x="80" y="845"/>
                    <a:pt x="77" y="423"/>
                    <a:pt x="4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3"/>
            <p:cNvSpPr/>
            <p:nvPr/>
          </p:nvSpPr>
          <p:spPr>
            <a:xfrm>
              <a:off x="6957575" y="3941350"/>
              <a:ext cx="2200" cy="63300"/>
            </a:xfrm>
            <a:custGeom>
              <a:rect b="b" l="l" r="r" t="t"/>
              <a:pathLst>
                <a:path extrusionOk="0" h="2532" w="88">
                  <a:moveTo>
                    <a:pt x="44" y="0"/>
                  </a:moveTo>
                  <a:cubicBezTo>
                    <a:pt x="12" y="423"/>
                    <a:pt x="8" y="845"/>
                    <a:pt x="1" y="1268"/>
                  </a:cubicBezTo>
                  <a:cubicBezTo>
                    <a:pt x="8" y="1687"/>
                    <a:pt x="8" y="2109"/>
                    <a:pt x="44" y="2532"/>
                  </a:cubicBezTo>
                  <a:cubicBezTo>
                    <a:pt x="80" y="2109"/>
                    <a:pt x="84" y="1687"/>
                    <a:pt x="87" y="1268"/>
                  </a:cubicBezTo>
                  <a:cubicBezTo>
                    <a:pt x="84" y="845"/>
                    <a:pt x="80" y="423"/>
                    <a:pt x="4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3"/>
            <p:cNvSpPr/>
            <p:nvPr/>
          </p:nvSpPr>
          <p:spPr>
            <a:xfrm>
              <a:off x="6638100" y="3941350"/>
              <a:ext cx="4275" cy="63475"/>
            </a:xfrm>
            <a:custGeom>
              <a:rect b="b" l="l" r="r" t="t"/>
              <a:pathLst>
                <a:path extrusionOk="0" h="2539" w="171">
                  <a:moveTo>
                    <a:pt x="1" y="0"/>
                  </a:moveTo>
                  <a:lnTo>
                    <a:pt x="1" y="2539"/>
                  </a:lnTo>
                  <a:lnTo>
                    <a:pt x="170" y="2539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3"/>
            <p:cNvSpPr/>
            <p:nvPr/>
          </p:nvSpPr>
          <p:spPr>
            <a:xfrm>
              <a:off x="6732350" y="3941350"/>
              <a:ext cx="2200" cy="63300"/>
            </a:xfrm>
            <a:custGeom>
              <a:rect b="b" l="l" r="r" t="t"/>
              <a:pathLst>
                <a:path extrusionOk="0" h="2532" w="88">
                  <a:moveTo>
                    <a:pt x="44" y="0"/>
                  </a:moveTo>
                  <a:cubicBezTo>
                    <a:pt x="8" y="423"/>
                    <a:pt x="8" y="845"/>
                    <a:pt x="0" y="1268"/>
                  </a:cubicBezTo>
                  <a:cubicBezTo>
                    <a:pt x="8" y="1687"/>
                    <a:pt x="8" y="2109"/>
                    <a:pt x="44" y="2532"/>
                  </a:cubicBezTo>
                  <a:cubicBezTo>
                    <a:pt x="80" y="2109"/>
                    <a:pt x="84" y="1687"/>
                    <a:pt x="87" y="1268"/>
                  </a:cubicBezTo>
                  <a:cubicBezTo>
                    <a:pt x="80" y="845"/>
                    <a:pt x="80" y="423"/>
                    <a:pt x="4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3"/>
            <p:cNvSpPr/>
            <p:nvPr/>
          </p:nvSpPr>
          <p:spPr>
            <a:xfrm>
              <a:off x="6546025" y="3941350"/>
              <a:ext cx="2100" cy="63300"/>
            </a:xfrm>
            <a:custGeom>
              <a:rect b="b" l="l" r="r" t="t"/>
              <a:pathLst>
                <a:path extrusionOk="0" h="2532" w="84">
                  <a:moveTo>
                    <a:pt x="44" y="0"/>
                  </a:moveTo>
                  <a:cubicBezTo>
                    <a:pt x="4" y="423"/>
                    <a:pt x="4" y="845"/>
                    <a:pt x="1" y="1268"/>
                  </a:cubicBezTo>
                  <a:cubicBezTo>
                    <a:pt x="4" y="1687"/>
                    <a:pt x="8" y="2109"/>
                    <a:pt x="44" y="2532"/>
                  </a:cubicBezTo>
                  <a:cubicBezTo>
                    <a:pt x="76" y="2109"/>
                    <a:pt x="80" y="1687"/>
                    <a:pt x="84" y="1268"/>
                  </a:cubicBezTo>
                  <a:cubicBezTo>
                    <a:pt x="80" y="845"/>
                    <a:pt x="76" y="423"/>
                    <a:pt x="4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3"/>
            <p:cNvSpPr/>
            <p:nvPr/>
          </p:nvSpPr>
          <p:spPr>
            <a:xfrm>
              <a:off x="6980950" y="3876000"/>
              <a:ext cx="41100" cy="36125"/>
            </a:xfrm>
            <a:custGeom>
              <a:rect b="b" l="l" r="r" t="t"/>
              <a:pathLst>
                <a:path extrusionOk="0" h="1445" w="1644">
                  <a:moveTo>
                    <a:pt x="91" y="0"/>
                  </a:moveTo>
                  <a:cubicBezTo>
                    <a:pt x="41" y="0"/>
                    <a:pt x="1" y="40"/>
                    <a:pt x="1" y="90"/>
                  </a:cubicBezTo>
                  <a:lnTo>
                    <a:pt x="1" y="1444"/>
                  </a:lnTo>
                  <a:lnTo>
                    <a:pt x="1644" y="1444"/>
                  </a:lnTo>
                  <a:lnTo>
                    <a:pt x="1644" y="90"/>
                  </a:lnTo>
                  <a:cubicBezTo>
                    <a:pt x="1644" y="40"/>
                    <a:pt x="1604" y="0"/>
                    <a:pt x="1554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3"/>
            <p:cNvSpPr/>
            <p:nvPr/>
          </p:nvSpPr>
          <p:spPr>
            <a:xfrm>
              <a:off x="6958300" y="3893600"/>
              <a:ext cx="204225" cy="56625"/>
            </a:xfrm>
            <a:custGeom>
              <a:rect b="b" l="l" r="r" t="t"/>
              <a:pathLst>
                <a:path extrusionOk="0" h="2265" w="8169">
                  <a:moveTo>
                    <a:pt x="145" y="0"/>
                  </a:moveTo>
                  <a:cubicBezTo>
                    <a:pt x="66" y="0"/>
                    <a:pt x="1" y="62"/>
                    <a:pt x="1" y="141"/>
                  </a:cubicBezTo>
                  <a:lnTo>
                    <a:pt x="1" y="2264"/>
                  </a:lnTo>
                  <a:lnTo>
                    <a:pt x="8168" y="2264"/>
                  </a:lnTo>
                  <a:lnTo>
                    <a:pt x="8168" y="141"/>
                  </a:lnTo>
                  <a:cubicBezTo>
                    <a:pt x="8168" y="62"/>
                    <a:pt x="8103" y="0"/>
                    <a:pt x="8028" y="0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3"/>
            <p:cNvSpPr/>
            <p:nvPr/>
          </p:nvSpPr>
          <p:spPr>
            <a:xfrm>
              <a:off x="6958300" y="3920950"/>
              <a:ext cx="204225" cy="29275"/>
            </a:xfrm>
            <a:custGeom>
              <a:rect b="b" l="l" r="r" t="t"/>
              <a:pathLst>
                <a:path extrusionOk="0" h="1171" w="8169">
                  <a:moveTo>
                    <a:pt x="1" y="0"/>
                  </a:moveTo>
                  <a:lnTo>
                    <a:pt x="1" y="1170"/>
                  </a:lnTo>
                  <a:lnTo>
                    <a:pt x="8168" y="1170"/>
                  </a:lnTo>
                  <a:lnTo>
                    <a:pt x="8168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3"/>
            <p:cNvSpPr/>
            <p:nvPr/>
          </p:nvSpPr>
          <p:spPr>
            <a:xfrm>
              <a:off x="6993500" y="3923025"/>
              <a:ext cx="133825" cy="16175"/>
            </a:xfrm>
            <a:custGeom>
              <a:rect b="b" l="l" r="r" t="t"/>
              <a:pathLst>
                <a:path extrusionOk="0" h="647" w="5353">
                  <a:moveTo>
                    <a:pt x="326" y="0"/>
                  </a:moveTo>
                  <a:cubicBezTo>
                    <a:pt x="149" y="0"/>
                    <a:pt x="1" y="145"/>
                    <a:pt x="4" y="325"/>
                  </a:cubicBezTo>
                  <a:cubicBezTo>
                    <a:pt x="4" y="502"/>
                    <a:pt x="149" y="647"/>
                    <a:pt x="326" y="647"/>
                  </a:cubicBezTo>
                  <a:lnTo>
                    <a:pt x="5027" y="647"/>
                  </a:lnTo>
                  <a:cubicBezTo>
                    <a:pt x="5204" y="647"/>
                    <a:pt x="5352" y="502"/>
                    <a:pt x="5352" y="325"/>
                  </a:cubicBezTo>
                  <a:cubicBezTo>
                    <a:pt x="5352" y="145"/>
                    <a:pt x="5204" y="0"/>
                    <a:pt x="502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3"/>
            <p:cNvSpPr/>
            <p:nvPr/>
          </p:nvSpPr>
          <p:spPr>
            <a:xfrm>
              <a:off x="6545925" y="3912725"/>
              <a:ext cx="187900" cy="41725"/>
            </a:xfrm>
            <a:custGeom>
              <a:rect b="b" l="l" r="r" t="t"/>
              <a:pathLst>
                <a:path extrusionOk="0" h="1669" w="7516">
                  <a:moveTo>
                    <a:pt x="145" y="1"/>
                  </a:moveTo>
                  <a:cubicBezTo>
                    <a:pt x="66" y="1"/>
                    <a:pt x="1" y="66"/>
                    <a:pt x="1" y="142"/>
                  </a:cubicBezTo>
                  <a:lnTo>
                    <a:pt x="1" y="1669"/>
                  </a:lnTo>
                  <a:lnTo>
                    <a:pt x="7515" y="1669"/>
                  </a:lnTo>
                  <a:lnTo>
                    <a:pt x="7515" y="142"/>
                  </a:lnTo>
                  <a:cubicBezTo>
                    <a:pt x="7515" y="66"/>
                    <a:pt x="7450" y="1"/>
                    <a:pt x="7374" y="1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3"/>
            <p:cNvSpPr/>
            <p:nvPr/>
          </p:nvSpPr>
          <p:spPr>
            <a:xfrm>
              <a:off x="6436525" y="3941350"/>
              <a:ext cx="816625" cy="28650"/>
            </a:xfrm>
            <a:custGeom>
              <a:rect b="b" l="l" r="r" t="t"/>
              <a:pathLst>
                <a:path extrusionOk="0" h="1146" w="32665">
                  <a:moveTo>
                    <a:pt x="1142" y="0"/>
                  </a:moveTo>
                  <a:cubicBezTo>
                    <a:pt x="510" y="0"/>
                    <a:pt x="0" y="513"/>
                    <a:pt x="0" y="1145"/>
                  </a:cubicBezTo>
                  <a:lnTo>
                    <a:pt x="32665" y="1145"/>
                  </a:lnTo>
                  <a:cubicBezTo>
                    <a:pt x="32665" y="513"/>
                    <a:pt x="32152" y="0"/>
                    <a:pt x="31520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662700" y="4274275"/>
              <a:ext cx="3715675" cy="12650"/>
            </a:xfrm>
            <a:custGeom>
              <a:rect b="b" l="l" r="r" t="t"/>
              <a:pathLst>
                <a:path extrusionOk="0" h="506" w="148627">
                  <a:moveTo>
                    <a:pt x="1" y="0"/>
                  </a:moveTo>
                  <a:lnTo>
                    <a:pt x="1" y="506"/>
                  </a:lnTo>
                  <a:lnTo>
                    <a:pt x="148626" y="506"/>
                  </a:lnTo>
                  <a:lnTo>
                    <a:pt x="148626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662700" y="4286900"/>
              <a:ext cx="3715675" cy="14750"/>
            </a:xfrm>
            <a:custGeom>
              <a:rect b="b" l="l" r="r" t="t"/>
              <a:pathLst>
                <a:path extrusionOk="0" h="590" w="148627">
                  <a:moveTo>
                    <a:pt x="1" y="1"/>
                  </a:moveTo>
                  <a:lnTo>
                    <a:pt x="1" y="590"/>
                  </a:lnTo>
                  <a:lnTo>
                    <a:pt x="148626" y="590"/>
                  </a:lnTo>
                  <a:lnTo>
                    <a:pt x="148626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8" name="Google Shape;2708;p33"/>
          <p:cNvSpPr txBox="1"/>
          <p:nvPr/>
        </p:nvSpPr>
        <p:spPr>
          <a:xfrm>
            <a:off x="2320975" y="-255700"/>
            <a:ext cx="21534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p34"/>
          <p:cNvSpPr txBox="1"/>
          <p:nvPr>
            <p:ph idx="1" type="subTitle"/>
          </p:nvPr>
        </p:nvSpPr>
        <p:spPr>
          <a:xfrm>
            <a:off x="2126450" y="423249"/>
            <a:ext cx="4180200" cy="17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Adaptamos el </a:t>
            </a:r>
            <a:r>
              <a:rPr lang="en" sz="2000"/>
              <a:t>Perceptrón</a:t>
            </a:r>
            <a:r>
              <a:rPr lang="en" sz="2000"/>
              <a:t> Lineal Simple del tp3 a un </a:t>
            </a:r>
            <a:r>
              <a:rPr lang="en" sz="2000"/>
              <a:t>método</a:t>
            </a:r>
            <a:r>
              <a:rPr lang="en" sz="2000"/>
              <a:t> no supervisado usando la regla de Oja para la </a:t>
            </a:r>
            <a:r>
              <a:rPr lang="en" sz="2000"/>
              <a:t>actualización</a:t>
            </a:r>
            <a:r>
              <a:rPr lang="en" sz="2000"/>
              <a:t> de pesos</a:t>
            </a:r>
            <a:endParaRPr sz="2000"/>
          </a:p>
        </p:txBody>
      </p:sp>
      <p:sp>
        <p:nvSpPr>
          <p:cNvPr id="2714" name="Google Shape;2714;p34"/>
          <p:cNvSpPr txBox="1"/>
          <p:nvPr>
            <p:ph type="ctrTitle"/>
          </p:nvPr>
        </p:nvSpPr>
        <p:spPr>
          <a:xfrm>
            <a:off x="2126450" y="151950"/>
            <a:ext cx="843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Oja</a:t>
            </a:r>
            <a:endParaRPr sz="3200"/>
          </a:p>
        </p:txBody>
      </p:sp>
      <p:grpSp>
        <p:nvGrpSpPr>
          <p:cNvPr id="2715" name="Google Shape;2715;p34"/>
          <p:cNvGrpSpPr/>
          <p:nvPr/>
        </p:nvGrpSpPr>
        <p:grpSpPr>
          <a:xfrm>
            <a:off x="7444500" y="383625"/>
            <a:ext cx="1051750" cy="1804050"/>
            <a:chOff x="5094425" y="750400"/>
            <a:chExt cx="1051750" cy="1804050"/>
          </a:xfrm>
        </p:grpSpPr>
        <p:sp>
          <p:nvSpPr>
            <p:cNvPr id="2716" name="Google Shape;2716;p34"/>
            <p:cNvSpPr/>
            <p:nvPr/>
          </p:nvSpPr>
          <p:spPr>
            <a:xfrm>
              <a:off x="5167175" y="1446350"/>
              <a:ext cx="226975" cy="819025"/>
            </a:xfrm>
            <a:custGeom>
              <a:rect b="b" l="l" r="r" t="t"/>
              <a:pathLst>
                <a:path extrusionOk="0" h="32761" w="9079">
                  <a:moveTo>
                    <a:pt x="190" y="1"/>
                  </a:moveTo>
                  <a:cubicBezTo>
                    <a:pt x="88" y="1"/>
                    <a:pt x="1" y="110"/>
                    <a:pt x="47" y="307"/>
                  </a:cubicBezTo>
                  <a:cubicBezTo>
                    <a:pt x="47" y="307"/>
                    <a:pt x="2508" y="10161"/>
                    <a:pt x="4207" y="16470"/>
                  </a:cubicBezTo>
                  <a:cubicBezTo>
                    <a:pt x="5897" y="22788"/>
                    <a:pt x="8689" y="32550"/>
                    <a:pt x="8689" y="32550"/>
                  </a:cubicBezTo>
                  <a:cubicBezTo>
                    <a:pt x="8737" y="32695"/>
                    <a:pt x="8822" y="32760"/>
                    <a:pt x="8897" y="32760"/>
                  </a:cubicBezTo>
                  <a:cubicBezTo>
                    <a:pt x="8995" y="32760"/>
                    <a:pt x="9078" y="32650"/>
                    <a:pt x="9047" y="32459"/>
                  </a:cubicBezTo>
                  <a:cubicBezTo>
                    <a:pt x="9047" y="32459"/>
                    <a:pt x="6586" y="22605"/>
                    <a:pt x="4887" y="16286"/>
                  </a:cubicBezTo>
                  <a:cubicBezTo>
                    <a:pt x="3188" y="9977"/>
                    <a:pt x="396" y="206"/>
                    <a:pt x="396" y="206"/>
                  </a:cubicBezTo>
                  <a:cubicBezTo>
                    <a:pt x="356" y="66"/>
                    <a:pt x="269" y="1"/>
                    <a:pt x="190" y="1"/>
                  </a:cubicBezTo>
                  <a:close/>
                </a:path>
              </a:pathLst>
            </a:custGeom>
            <a:solidFill>
              <a:srgbClr val="202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5316200" y="1669050"/>
              <a:ext cx="118625" cy="596650"/>
            </a:xfrm>
            <a:custGeom>
              <a:rect b="b" l="l" r="r" t="t"/>
              <a:pathLst>
                <a:path extrusionOk="0" h="23866" w="4745">
                  <a:moveTo>
                    <a:pt x="222" y="0"/>
                  </a:moveTo>
                  <a:cubicBezTo>
                    <a:pt x="113" y="0"/>
                    <a:pt x="0" y="87"/>
                    <a:pt x="37" y="234"/>
                  </a:cubicBezTo>
                  <a:cubicBezTo>
                    <a:pt x="37" y="234"/>
                    <a:pt x="1185" y="7415"/>
                    <a:pt x="2039" y="12007"/>
                  </a:cubicBezTo>
                  <a:cubicBezTo>
                    <a:pt x="2884" y="16599"/>
                    <a:pt x="4381" y="23716"/>
                    <a:pt x="4381" y="23716"/>
                  </a:cubicBezTo>
                  <a:cubicBezTo>
                    <a:pt x="4409" y="23818"/>
                    <a:pt x="4485" y="23865"/>
                    <a:pt x="4559" y="23865"/>
                  </a:cubicBezTo>
                  <a:cubicBezTo>
                    <a:pt x="4652" y="23865"/>
                    <a:pt x="4744" y="23790"/>
                    <a:pt x="4739" y="23652"/>
                  </a:cubicBezTo>
                  <a:cubicBezTo>
                    <a:pt x="4739" y="23652"/>
                    <a:pt x="3582" y="16461"/>
                    <a:pt x="2737" y="11869"/>
                  </a:cubicBezTo>
                  <a:cubicBezTo>
                    <a:pt x="1892" y="7277"/>
                    <a:pt x="395" y="160"/>
                    <a:pt x="395" y="160"/>
                  </a:cubicBezTo>
                  <a:cubicBezTo>
                    <a:pt x="383" y="50"/>
                    <a:pt x="304" y="0"/>
                    <a:pt x="222" y="0"/>
                  </a:cubicBezTo>
                  <a:close/>
                </a:path>
              </a:pathLst>
            </a:custGeom>
            <a:solidFill>
              <a:srgbClr val="202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5834875" y="1555200"/>
              <a:ext cx="188025" cy="714150"/>
            </a:xfrm>
            <a:custGeom>
              <a:rect b="b" l="l" r="r" t="t"/>
              <a:pathLst>
                <a:path extrusionOk="0" h="28566" w="7521">
                  <a:moveTo>
                    <a:pt x="7322" y="1"/>
                  </a:moveTo>
                  <a:cubicBezTo>
                    <a:pt x="7247" y="1"/>
                    <a:pt x="7169" y="54"/>
                    <a:pt x="7135" y="177"/>
                  </a:cubicBezTo>
                  <a:cubicBezTo>
                    <a:pt x="7135" y="177"/>
                    <a:pt x="4802" y="8691"/>
                    <a:pt x="3415" y="14192"/>
                  </a:cubicBezTo>
                  <a:cubicBezTo>
                    <a:pt x="2028" y="19702"/>
                    <a:pt x="26" y="28297"/>
                    <a:pt x="26" y="28297"/>
                  </a:cubicBezTo>
                  <a:cubicBezTo>
                    <a:pt x="0" y="28466"/>
                    <a:pt x="86" y="28565"/>
                    <a:pt x="184" y="28565"/>
                  </a:cubicBezTo>
                  <a:cubicBezTo>
                    <a:pt x="257" y="28565"/>
                    <a:pt x="338" y="28511"/>
                    <a:pt x="385" y="28389"/>
                  </a:cubicBezTo>
                  <a:cubicBezTo>
                    <a:pt x="385" y="28389"/>
                    <a:pt x="2717" y="19876"/>
                    <a:pt x="4104" y="14366"/>
                  </a:cubicBezTo>
                  <a:cubicBezTo>
                    <a:pt x="5491" y="8865"/>
                    <a:pt x="7483" y="269"/>
                    <a:pt x="7483" y="269"/>
                  </a:cubicBezTo>
                  <a:cubicBezTo>
                    <a:pt x="7521" y="104"/>
                    <a:pt x="7425" y="1"/>
                    <a:pt x="7322" y="1"/>
                  </a:cubicBezTo>
                  <a:close/>
                </a:path>
              </a:pathLst>
            </a:custGeom>
            <a:solidFill>
              <a:srgbClr val="202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5794000" y="1704875"/>
              <a:ext cx="109100" cy="564275"/>
            </a:xfrm>
            <a:custGeom>
              <a:rect b="b" l="l" r="r" t="t"/>
              <a:pathLst>
                <a:path extrusionOk="0" h="22571" w="4364">
                  <a:moveTo>
                    <a:pt x="4160" y="0"/>
                  </a:moveTo>
                  <a:cubicBezTo>
                    <a:pt x="4082" y="0"/>
                    <a:pt x="4005" y="47"/>
                    <a:pt x="3985" y="151"/>
                  </a:cubicBezTo>
                  <a:cubicBezTo>
                    <a:pt x="3985" y="151"/>
                    <a:pt x="2607" y="6864"/>
                    <a:pt x="1836" y="11217"/>
                  </a:cubicBezTo>
                  <a:cubicBezTo>
                    <a:pt x="1055" y="15570"/>
                    <a:pt x="27" y="22356"/>
                    <a:pt x="27" y="22356"/>
                  </a:cubicBezTo>
                  <a:cubicBezTo>
                    <a:pt x="1" y="22492"/>
                    <a:pt x="107" y="22571"/>
                    <a:pt x="211" y="22571"/>
                  </a:cubicBezTo>
                  <a:cubicBezTo>
                    <a:pt x="291" y="22571"/>
                    <a:pt x="369" y="22524"/>
                    <a:pt x="385" y="22421"/>
                  </a:cubicBezTo>
                  <a:cubicBezTo>
                    <a:pt x="385" y="22421"/>
                    <a:pt x="1762" y="15698"/>
                    <a:pt x="2534" y="11345"/>
                  </a:cubicBezTo>
                  <a:cubicBezTo>
                    <a:pt x="3315" y="7001"/>
                    <a:pt x="4343" y="215"/>
                    <a:pt x="4343" y="215"/>
                  </a:cubicBezTo>
                  <a:cubicBezTo>
                    <a:pt x="4364" y="80"/>
                    <a:pt x="4261" y="0"/>
                    <a:pt x="4160" y="0"/>
                  </a:cubicBezTo>
                  <a:close/>
                </a:path>
              </a:pathLst>
            </a:custGeom>
            <a:solidFill>
              <a:srgbClr val="202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4"/>
            <p:cNvSpPr/>
            <p:nvPr/>
          </p:nvSpPr>
          <p:spPr>
            <a:xfrm>
              <a:off x="5094425" y="750400"/>
              <a:ext cx="1051750" cy="1232150"/>
            </a:xfrm>
            <a:custGeom>
              <a:rect b="b" l="l" r="r" t="t"/>
              <a:pathLst>
                <a:path extrusionOk="0" h="49286" w="42070">
                  <a:moveTo>
                    <a:pt x="20791" y="1"/>
                  </a:moveTo>
                  <a:cubicBezTo>
                    <a:pt x="20429" y="1"/>
                    <a:pt x="20064" y="17"/>
                    <a:pt x="19699" y="53"/>
                  </a:cubicBezTo>
                  <a:cubicBezTo>
                    <a:pt x="19019" y="126"/>
                    <a:pt x="18349" y="245"/>
                    <a:pt x="17688" y="411"/>
                  </a:cubicBezTo>
                  <a:cubicBezTo>
                    <a:pt x="15979" y="861"/>
                    <a:pt x="14345" y="1531"/>
                    <a:pt x="12811" y="2394"/>
                  </a:cubicBezTo>
                  <a:cubicBezTo>
                    <a:pt x="10047" y="3946"/>
                    <a:pt x="7577" y="5967"/>
                    <a:pt x="5510" y="8364"/>
                  </a:cubicBezTo>
                  <a:cubicBezTo>
                    <a:pt x="4463" y="9613"/>
                    <a:pt x="3609" y="10889"/>
                    <a:pt x="3031" y="12138"/>
                  </a:cubicBezTo>
                  <a:cubicBezTo>
                    <a:pt x="0" y="18585"/>
                    <a:pt x="873" y="24949"/>
                    <a:pt x="3793" y="30569"/>
                  </a:cubicBezTo>
                  <a:cubicBezTo>
                    <a:pt x="5207" y="33297"/>
                    <a:pt x="7117" y="35850"/>
                    <a:pt x="9285" y="38146"/>
                  </a:cubicBezTo>
                  <a:lnTo>
                    <a:pt x="9312" y="38173"/>
                  </a:lnTo>
                  <a:lnTo>
                    <a:pt x="9579" y="38449"/>
                  </a:lnTo>
                  <a:cubicBezTo>
                    <a:pt x="11250" y="40175"/>
                    <a:pt x="13022" y="41792"/>
                    <a:pt x="14804" y="43408"/>
                  </a:cubicBezTo>
                  <a:cubicBezTo>
                    <a:pt x="16099" y="44574"/>
                    <a:pt x="17403" y="45741"/>
                    <a:pt x="18661" y="46944"/>
                  </a:cubicBezTo>
                  <a:cubicBezTo>
                    <a:pt x="19331" y="47577"/>
                    <a:pt x="20002" y="48229"/>
                    <a:pt x="20645" y="48900"/>
                  </a:cubicBezTo>
                  <a:cubicBezTo>
                    <a:pt x="20764" y="49019"/>
                    <a:pt x="20893" y="49148"/>
                    <a:pt x="21012" y="49286"/>
                  </a:cubicBezTo>
                  <a:cubicBezTo>
                    <a:pt x="21315" y="48964"/>
                    <a:pt x="21627" y="48643"/>
                    <a:pt x="21958" y="48330"/>
                  </a:cubicBezTo>
                  <a:cubicBezTo>
                    <a:pt x="22656" y="47642"/>
                    <a:pt x="23391" y="46980"/>
                    <a:pt x="24153" y="46319"/>
                  </a:cubicBezTo>
                  <a:cubicBezTo>
                    <a:pt x="25429" y="45217"/>
                    <a:pt x="26761" y="44143"/>
                    <a:pt x="28074" y="43050"/>
                  </a:cubicBezTo>
                  <a:lnTo>
                    <a:pt x="28175" y="42967"/>
                  </a:lnTo>
                  <a:cubicBezTo>
                    <a:pt x="28396" y="42793"/>
                    <a:pt x="28616" y="42609"/>
                    <a:pt x="28836" y="42425"/>
                  </a:cubicBezTo>
                  <a:cubicBezTo>
                    <a:pt x="29892" y="41553"/>
                    <a:pt x="30921" y="40662"/>
                    <a:pt x="31894" y="39744"/>
                  </a:cubicBezTo>
                  <a:cubicBezTo>
                    <a:pt x="32354" y="39321"/>
                    <a:pt x="32804" y="38890"/>
                    <a:pt x="33235" y="38449"/>
                  </a:cubicBezTo>
                  <a:cubicBezTo>
                    <a:pt x="33336" y="38348"/>
                    <a:pt x="33428" y="38247"/>
                    <a:pt x="33529" y="38146"/>
                  </a:cubicBezTo>
                  <a:cubicBezTo>
                    <a:pt x="33768" y="37889"/>
                    <a:pt x="34016" y="37622"/>
                    <a:pt x="34255" y="37356"/>
                  </a:cubicBezTo>
                  <a:cubicBezTo>
                    <a:pt x="34980" y="36539"/>
                    <a:pt x="35669" y="35703"/>
                    <a:pt x="36321" y="34831"/>
                  </a:cubicBezTo>
                  <a:cubicBezTo>
                    <a:pt x="38690" y="31662"/>
                    <a:pt x="40472" y="28136"/>
                    <a:pt x="41243" y="24426"/>
                  </a:cubicBezTo>
                  <a:cubicBezTo>
                    <a:pt x="42070" y="20495"/>
                    <a:pt x="41748" y="16326"/>
                    <a:pt x="39765" y="12138"/>
                  </a:cubicBezTo>
                  <a:cubicBezTo>
                    <a:pt x="39186" y="10889"/>
                    <a:pt x="38332" y="9613"/>
                    <a:pt x="37276" y="8364"/>
                  </a:cubicBezTo>
                  <a:cubicBezTo>
                    <a:pt x="36697" y="7675"/>
                    <a:pt x="36073" y="7023"/>
                    <a:pt x="35412" y="6398"/>
                  </a:cubicBezTo>
                  <a:cubicBezTo>
                    <a:pt x="33768" y="4846"/>
                    <a:pt x="31950" y="3496"/>
                    <a:pt x="29975" y="2394"/>
                  </a:cubicBezTo>
                  <a:cubicBezTo>
                    <a:pt x="28423" y="1513"/>
                    <a:pt x="26761" y="842"/>
                    <a:pt x="25034" y="392"/>
                  </a:cubicBezTo>
                  <a:cubicBezTo>
                    <a:pt x="24028" y="135"/>
                    <a:pt x="22995" y="3"/>
                    <a:pt x="21953" y="3"/>
                  </a:cubicBezTo>
                  <a:cubicBezTo>
                    <a:pt x="21768" y="3"/>
                    <a:pt x="21583" y="8"/>
                    <a:pt x="21398" y="16"/>
                  </a:cubicBezTo>
                  <a:cubicBezTo>
                    <a:pt x="21197" y="6"/>
                    <a:pt x="20994" y="1"/>
                    <a:pt x="20791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4"/>
            <p:cNvSpPr/>
            <p:nvPr/>
          </p:nvSpPr>
          <p:spPr>
            <a:xfrm>
              <a:off x="5352250" y="2269275"/>
              <a:ext cx="554700" cy="285175"/>
            </a:xfrm>
            <a:custGeom>
              <a:rect b="b" l="l" r="r" t="t"/>
              <a:pathLst>
                <a:path extrusionOk="0" h="11407" w="22188">
                  <a:moveTo>
                    <a:pt x="0" y="1"/>
                  </a:moveTo>
                  <a:lnTo>
                    <a:pt x="0" y="129"/>
                  </a:lnTo>
                  <a:cubicBezTo>
                    <a:pt x="46" y="1002"/>
                    <a:pt x="92" y="1975"/>
                    <a:pt x="165" y="2976"/>
                  </a:cubicBezTo>
                  <a:cubicBezTo>
                    <a:pt x="459" y="6393"/>
                    <a:pt x="1176" y="10121"/>
                    <a:pt x="3756" y="11039"/>
                  </a:cubicBezTo>
                  <a:cubicBezTo>
                    <a:pt x="4721" y="11407"/>
                    <a:pt x="5685" y="11407"/>
                    <a:pt x="6649" y="11407"/>
                  </a:cubicBezTo>
                  <a:lnTo>
                    <a:pt x="15530" y="11407"/>
                  </a:lnTo>
                  <a:cubicBezTo>
                    <a:pt x="16494" y="11407"/>
                    <a:pt x="17458" y="11407"/>
                    <a:pt x="18422" y="11039"/>
                  </a:cubicBezTo>
                  <a:cubicBezTo>
                    <a:pt x="20112" y="10442"/>
                    <a:pt x="21003" y="8606"/>
                    <a:pt x="21499" y="6484"/>
                  </a:cubicBezTo>
                  <a:cubicBezTo>
                    <a:pt x="21995" y="4363"/>
                    <a:pt x="22096" y="1911"/>
                    <a:pt x="22188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5483325" y="750400"/>
              <a:ext cx="291625" cy="1231925"/>
            </a:xfrm>
            <a:custGeom>
              <a:rect b="b" l="l" r="r" t="t"/>
              <a:pathLst>
                <a:path extrusionOk="0" h="49277" w="11665">
                  <a:moveTo>
                    <a:pt x="5238" y="1"/>
                  </a:moveTo>
                  <a:cubicBezTo>
                    <a:pt x="4874" y="1"/>
                    <a:pt x="4511" y="17"/>
                    <a:pt x="4152" y="53"/>
                  </a:cubicBezTo>
                  <a:cubicBezTo>
                    <a:pt x="3472" y="126"/>
                    <a:pt x="2793" y="245"/>
                    <a:pt x="2132" y="411"/>
                  </a:cubicBezTo>
                  <a:cubicBezTo>
                    <a:pt x="1847" y="1136"/>
                    <a:pt x="1617" y="1880"/>
                    <a:pt x="1424" y="2633"/>
                  </a:cubicBezTo>
                  <a:cubicBezTo>
                    <a:pt x="653" y="5590"/>
                    <a:pt x="442" y="8832"/>
                    <a:pt x="231" y="12046"/>
                  </a:cubicBezTo>
                  <a:cubicBezTo>
                    <a:pt x="1" y="16868"/>
                    <a:pt x="919" y="27190"/>
                    <a:pt x="1902" y="36456"/>
                  </a:cubicBezTo>
                  <a:cubicBezTo>
                    <a:pt x="2315" y="40286"/>
                    <a:pt x="2747" y="43932"/>
                    <a:pt x="3105" y="46944"/>
                  </a:cubicBezTo>
                  <a:cubicBezTo>
                    <a:pt x="3775" y="47577"/>
                    <a:pt x="4437" y="48229"/>
                    <a:pt x="5079" y="48900"/>
                  </a:cubicBezTo>
                  <a:cubicBezTo>
                    <a:pt x="5208" y="49019"/>
                    <a:pt x="5337" y="49148"/>
                    <a:pt x="5456" y="49276"/>
                  </a:cubicBezTo>
                  <a:cubicBezTo>
                    <a:pt x="5759" y="48964"/>
                    <a:pt x="6071" y="48643"/>
                    <a:pt x="6393" y="48330"/>
                  </a:cubicBezTo>
                  <a:cubicBezTo>
                    <a:pt x="7100" y="47642"/>
                    <a:pt x="7835" y="46980"/>
                    <a:pt x="8597" y="46319"/>
                  </a:cubicBezTo>
                  <a:cubicBezTo>
                    <a:pt x="8790" y="44767"/>
                    <a:pt x="8982" y="43068"/>
                    <a:pt x="9184" y="41277"/>
                  </a:cubicBezTo>
                  <a:cubicBezTo>
                    <a:pt x="10360" y="31038"/>
                    <a:pt x="11664" y="17731"/>
                    <a:pt x="11407" y="12055"/>
                  </a:cubicBezTo>
                  <a:cubicBezTo>
                    <a:pt x="11131" y="8006"/>
                    <a:pt x="10865" y="3919"/>
                    <a:pt x="9488" y="392"/>
                  </a:cubicBezTo>
                  <a:cubicBezTo>
                    <a:pt x="8481" y="135"/>
                    <a:pt x="7442" y="3"/>
                    <a:pt x="6403" y="3"/>
                  </a:cubicBezTo>
                  <a:cubicBezTo>
                    <a:pt x="6219" y="3"/>
                    <a:pt x="6035" y="8"/>
                    <a:pt x="5851" y="16"/>
                  </a:cubicBezTo>
                  <a:cubicBezTo>
                    <a:pt x="5647" y="6"/>
                    <a:pt x="5442" y="1"/>
                    <a:pt x="5238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4"/>
            <p:cNvSpPr/>
            <p:nvPr/>
          </p:nvSpPr>
          <p:spPr>
            <a:xfrm>
              <a:off x="5180500" y="810250"/>
              <a:ext cx="284025" cy="1025125"/>
            </a:xfrm>
            <a:custGeom>
              <a:rect b="b" l="l" r="r" t="t"/>
              <a:pathLst>
                <a:path extrusionOk="0" h="41005" w="11361">
                  <a:moveTo>
                    <a:pt x="9368" y="0"/>
                  </a:moveTo>
                  <a:lnTo>
                    <a:pt x="9368" y="0"/>
                  </a:lnTo>
                  <a:cubicBezTo>
                    <a:pt x="6604" y="1552"/>
                    <a:pt x="4134" y="3573"/>
                    <a:pt x="2067" y="5970"/>
                  </a:cubicBezTo>
                  <a:cubicBezTo>
                    <a:pt x="1158" y="8385"/>
                    <a:pt x="653" y="11011"/>
                    <a:pt x="506" y="13868"/>
                  </a:cubicBezTo>
                  <a:cubicBezTo>
                    <a:pt x="1" y="21407"/>
                    <a:pt x="3518" y="29057"/>
                    <a:pt x="6136" y="36055"/>
                  </a:cubicBezTo>
                  <a:cubicBezTo>
                    <a:pt x="7807" y="37781"/>
                    <a:pt x="9579" y="39398"/>
                    <a:pt x="11361" y="41005"/>
                  </a:cubicBezTo>
                  <a:cubicBezTo>
                    <a:pt x="9690" y="32005"/>
                    <a:pt x="5943" y="23437"/>
                    <a:pt x="6071" y="14014"/>
                  </a:cubicBezTo>
                  <a:cubicBezTo>
                    <a:pt x="6071" y="8945"/>
                    <a:pt x="6934" y="4050"/>
                    <a:pt x="9368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4"/>
            <p:cNvSpPr/>
            <p:nvPr/>
          </p:nvSpPr>
          <p:spPr>
            <a:xfrm>
              <a:off x="5798800" y="810250"/>
              <a:ext cx="271850" cy="1014350"/>
            </a:xfrm>
            <a:custGeom>
              <a:rect b="b" l="l" r="r" t="t"/>
              <a:pathLst>
                <a:path extrusionOk="0" h="40574" w="10874">
                  <a:moveTo>
                    <a:pt x="1809" y="0"/>
                  </a:moveTo>
                  <a:lnTo>
                    <a:pt x="1809" y="0"/>
                  </a:lnTo>
                  <a:cubicBezTo>
                    <a:pt x="2535" y="1203"/>
                    <a:pt x="3132" y="2489"/>
                    <a:pt x="3591" y="3821"/>
                  </a:cubicBezTo>
                  <a:cubicBezTo>
                    <a:pt x="4684" y="6980"/>
                    <a:pt x="5115" y="10451"/>
                    <a:pt x="5115" y="14014"/>
                  </a:cubicBezTo>
                  <a:cubicBezTo>
                    <a:pt x="5152" y="16898"/>
                    <a:pt x="4831" y="19699"/>
                    <a:pt x="4316" y="22463"/>
                  </a:cubicBezTo>
                  <a:cubicBezTo>
                    <a:pt x="3224" y="28350"/>
                    <a:pt x="1249" y="34035"/>
                    <a:pt x="55" y="39894"/>
                  </a:cubicBezTo>
                  <a:cubicBezTo>
                    <a:pt x="37" y="39967"/>
                    <a:pt x="18" y="40243"/>
                    <a:pt x="0" y="40573"/>
                  </a:cubicBezTo>
                  <a:cubicBezTo>
                    <a:pt x="221" y="40390"/>
                    <a:pt x="441" y="40206"/>
                    <a:pt x="661" y="40031"/>
                  </a:cubicBezTo>
                  <a:cubicBezTo>
                    <a:pt x="1717" y="39150"/>
                    <a:pt x="2746" y="38268"/>
                    <a:pt x="3719" y="37350"/>
                  </a:cubicBezTo>
                  <a:cubicBezTo>
                    <a:pt x="4179" y="36918"/>
                    <a:pt x="4629" y="36487"/>
                    <a:pt x="5060" y="36046"/>
                  </a:cubicBezTo>
                  <a:cubicBezTo>
                    <a:pt x="5161" y="35945"/>
                    <a:pt x="5253" y="35844"/>
                    <a:pt x="5354" y="35743"/>
                  </a:cubicBezTo>
                  <a:cubicBezTo>
                    <a:pt x="5593" y="35486"/>
                    <a:pt x="5841" y="35228"/>
                    <a:pt x="6080" y="34962"/>
                  </a:cubicBezTo>
                  <a:cubicBezTo>
                    <a:pt x="7420" y="31059"/>
                    <a:pt x="8798" y="26431"/>
                    <a:pt x="9735" y="22665"/>
                  </a:cubicBezTo>
                  <a:cubicBezTo>
                    <a:pt x="10460" y="19754"/>
                    <a:pt x="10873" y="16797"/>
                    <a:pt x="10671" y="13868"/>
                  </a:cubicBezTo>
                  <a:cubicBezTo>
                    <a:pt x="10534" y="11011"/>
                    <a:pt x="10019" y="8376"/>
                    <a:pt x="9119" y="5970"/>
                  </a:cubicBezTo>
                  <a:cubicBezTo>
                    <a:pt x="8532" y="5281"/>
                    <a:pt x="7907" y="4620"/>
                    <a:pt x="7255" y="3995"/>
                  </a:cubicBezTo>
                  <a:cubicBezTo>
                    <a:pt x="5611" y="2443"/>
                    <a:pt x="3784" y="1102"/>
                    <a:pt x="180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4"/>
            <p:cNvSpPr/>
            <p:nvPr/>
          </p:nvSpPr>
          <p:spPr>
            <a:xfrm>
              <a:off x="5345350" y="2268275"/>
              <a:ext cx="562975" cy="129050"/>
            </a:xfrm>
            <a:custGeom>
              <a:rect b="b" l="l" r="r" t="t"/>
              <a:pathLst>
                <a:path extrusionOk="0" h="5162" w="22519">
                  <a:moveTo>
                    <a:pt x="22258" y="1"/>
                  </a:moveTo>
                  <a:cubicBezTo>
                    <a:pt x="22208" y="1"/>
                    <a:pt x="22156" y="11"/>
                    <a:pt x="22115" y="32"/>
                  </a:cubicBezTo>
                  <a:cubicBezTo>
                    <a:pt x="21392" y="1765"/>
                    <a:pt x="20048" y="2591"/>
                    <a:pt x="18679" y="2591"/>
                  </a:cubicBezTo>
                  <a:cubicBezTo>
                    <a:pt x="17263" y="2591"/>
                    <a:pt x="15819" y="1708"/>
                    <a:pt x="15007" y="32"/>
                  </a:cubicBezTo>
                  <a:lnTo>
                    <a:pt x="14768" y="32"/>
                  </a:lnTo>
                  <a:cubicBezTo>
                    <a:pt x="14005" y="1741"/>
                    <a:pt x="12583" y="2554"/>
                    <a:pt x="11134" y="2554"/>
                  </a:cubicBezTo>
                  <a:cubicBezTo>
                    <a:pt x="9842" y="2554"/>
                    <a:pt x="8529" y="1908"/>
                    <a:pt x="7641" y="674"/>
                  </a:cubicBezTo>
                  <a:cubicBezTo>
                    <a:pt x="7494" y="472"/>
                    <a:pt x="7357" y="252"/>
                    <a:pt x="7246" y="32"/>
                  </a:cubicBezTo>
                  <a:lnTo>
                    <a:pt x="6989" y="32"/>
                  </a:lnTo>
                  <a:cubicBezTo>
                    <a:pt x="6352" y="1628"/>
                    <a:pt x="5109" y="2411"/>
                    <a:pt x="3815" y="2411"/>
                  </a:cubicBezTo>
                  <a:cubicBezTo>
                    <a:pt x="2631" y="2411"/>
                    <a:pt x="1404" y="1754"/>
                    <a:pt x="561" y="463"/>
                  </a:cubicBezTo>
                  <a:cubicBezTo>
                    <a:pt x="469" y="335"/>
                    <a:pt x="386" y="188"/>
                    <a:pt x="304" y="41"/>
                  </a:cubicBezTo>
                  <a:cubicBezTo>
                    <a:pt x="295" y="87"/>
                    <a:pt x="285" y="123"/>
                    <a:pt x="276" y="169"/>
                  </a:cubicBezTo>
                  <a:cubicBezTo>
                    <a:pt x="1" y="1317"/>
                    <a:pt x="102" y="2272"/>
                    <a:pt x="441" y="3016"/>
                  </a:cubicBezTo>
                  <a:cubicBezTo>
                    <a:pt x="1006" y="4268"/>
                    <a:pt x="2225" y="4939"/>
                    <a:pt x="3477" y="4939"/>
                  </a:cubicBezTo>
                  <a:cubicBezTo>
                    <a:pt x="4852" y="4939"/>
                    <a:pt x="6268" y="4128"/>
                    <a:pt x="6898" y="2383"/>
                  </a:cubicBezTo>
                  <a:cubicBezTo>
                    <a:pt x="6980" y="2759"/>
                    <a:pt x="7127" y="3126"/>
                    <a:pt x="7347" y="3448"/>
                  </a:cubicBezTo>
                  <a:cubicBezTo>
                    <a:pt x="8023" y="4477"/>
                    <a:pt x="9266" y="5048"/>
                    <a:pt x="10549" y="5048"/>
                  </a:cubicBezTo>
                  <a:cubicBezTo>
                    <a:pt x="11967" y="5048"/>
                    <a:pt x="13434" y="4349"/>
                    <a:pt x="14235" y="2796"/>
                  </a:cubicBezTo>
                  <a:cubicBezTo>
                    <a:pt x="14355" y="2575"/>
                    <a:pt x="14446" y="2337"/>
                    <a:pt x="14529" y="2098"/>
                  </a:cubicBezTo>
                  <a:cubicBezTo>
                    <a:pt x="14566" y="1997"/>
                    <a:pt x="14593" y="1877"/>
                    <a:pt x="14630" y="1767"/>
                  </a:cubicBezTo>
                  <a:cubicBezTo>
                    <a:pt x="14685" y="3126"/>
                    <a:pt x="15521" y="4155"/>
                    <a:pt x="16632" y="4697"/>
                  </a:cubicBezTo>
                  <a:cubicBezTo>
                    <a:pt x="17240" y="5000"/>
                    <a:pt x="17930" y="5161"/>
                    <a:pt x="18618" y="5161"/>
                  </a:cubicBezTo>
                  <a:cubicBezTo>
                    <a:pt x="20328" y="5161"/>
                    <a:pt x="22025" y="4162"/>
                    <a:pt x="22418" y="1850"/>
                  </a:cubicBezTo>
                  <a:cubicBezTo>
                    <a:pt x="22509" y="1262"/>
                    <a:pt x="22519" y="656"/>
                    <a:pt x="22454" y="68"/>
                  </a:cubicBezTo>
                  <a:lnTo>
                    <a:pt x="22454" y="22"/>
                  </a:lnTo>
                  <a:cubicBezTo>
                    <a:pt x="22454" y="13"/>
                    <a:pt x="22436" y="4"/>
                    <a:pt x="22408" y="4"/>
                  </a:cubicBezTo>
                  <a:lnTo>
                    <a:pt x="22307" y="4"/>
                  </a:lnTo>
                  <a:cubicBezTo>
                    <a:pt x="22291" y="2"/>
                    <a:pt x="22275" y="1"/>
                    <a:pt x="22258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899125" y="2261925"/>
              <a:ext cx="5300" cy="5325"/>
            </a:xfrm>
            <a:custGeom>
              <a:rect b="b" l="l" r="r" t="t"/>
              <a:pathLst>
                <a:path extrusionOk="0" h="213" w="212">
                  <a:moveTo>
                    <a:pt x="0" y="1"/>
                  </a:moveTo>
                  <a:cubicBezTo>
                    <a:pt x="74" y="74"/>
                    <a:pt x="138" y="148"/>
                    <a:pt x="212" y="212"/>
                  </a:cubicBezTo>
                  <a:cubicBezTo>
                    <a:pt x="212" y="139"/>
                    <a:pt x="212" y="65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560025" y="2353075"/>
              <a:ext cx="53750" cy="27600"/>
            </a:xfrm>
            <a:custGeom>
              <a:rect b="b" l="l" r="r" t="t"/>
              <a:pathLst>
                <a:path extrusionOk="0" h="1104" w="2150">
                  <a:moveTo>
                    <a:pt x="209" y="0"/>
                  </a:moveTo>
                  <a:cubicBezTo>
                    <a:pt x="173" y="0"/>
                    <a:pt x="1" y="139"/>
                    <a:pt x="19" y="157"/>
                  </a:cubicBezTo>
                  <a:cubicBezTo>
                    <a:pt x="19" y="157"/>
                    <a:pt x="46" y="194"/>
                    <a:pt x="83" y="258"/>
                  </a:cubicBezTo>
                  <a:cubicBezTo>
                    <a:pt x="138" y="350"/>
                    <a:pt x="202" y="432"/>
                    <a:pt x="267" y="506"/>
                  </a:cubicBezTo>
                  <a:cubicBezTo>
                    <a:pt x="441" y="717"/>
                    <a:pt x="661" y="882"/>
                    <a:pt x="919" y="993"/>
                  </a:cubicBezTo>
                  <a:cubicBezTo>
                    <a:pt x="1114" y="1069"/>
                    <a:pt x="1320" y="1104"/>
                    <a:pt x="1524" y="1104"/>
                  </a:cubicBezTo>
                  <a:cubicBezTo>
                    <a:pt x="1589" y="1104"/>
                    <a:pt x="1654" y="1100"/>
                    <a:pt x="1718" y="1094"/>
                  </a:cubicBezTo>
                  <a:cubicBezTo>
                    <a:pt x="1819" y="1084"/>
                    <a:pt x="1920" y="1066"/>
                    <a:pt x="2021" y="1039"/>
                  </a:cubicBezTo>
                  <a:lnTo>
                    <a:pt x="2140" y="1011"/>
                  </a:lnTo>
                  <a:cubicBezTo>
                    <a:pt x="2149" y="928"/>
                    <a:pt x="2149" y="836"/>
                    <a:pt x="2112" y="763"/>
                  </a:cubicBezTo>
                  <a:lnTo>
                    <a:pt x="2002" y="763"/>
                  </a:lnTo>
                  <a:cubicBezTo>
                    <a:pt x="1910" y="763"/>
                    <a:pt x="1819" y="754"/>
                    <a:pt x="1727" y="735"/>
                  </a:cubicBezTo>
                  <a:cubicBezTo>
                    <a:pt x="1516" y="708"/>
                    <a:pt x="1295" y="644"/>
                    <a:pt x="1093" y="561"/>
                  </a:cubicBezTo>
                  <a:cubicBezTo>
                    <a:pt x="891" y="478"/>
                    <a:pt x="689" y="368"/>
                    <a:pt x="515" y="240"/>
                  </a:cubicBezTo>
                  <a:cubicBezTo>
                    <a:pt x="432" y="194"/>
                    <a:pt x="358" y="139"/>
                    <a:pt x="294" y="74"/>
                  </a:cubicBezTo>
                  <a:lnTo>
                    <a:pt x="211" y="1"/>
                  </a:lnTo>
                  <a:cubicBezTo>
                    <a:pt x="211" y="0"/>
                    <a:pt x="210" y="0"/>
                    <a:pt x="20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577250" y="2342525"/>
              <a:ext cx="30100" cy="15550"/>
            </a:xfrm>
            <a:custGeom>
              <a:rect b="b" l="l" r="r" t="t"/>
              <a:pathLst>
                <a:path extrusionOk="0" h="622" w="1204">
                  <a:moveTo>
                    <a:pt x="175" y="0"/>
                  </a:moveTo>
                  <a:cubicBezTo>
                    <a:pt x="101" y="46"/>
                    <a:pt x="46" y="111"/>
                    <a:pt x="0" y="175"/>
                  </a:cubicBezTo>
                  <a:lnTo>
                    <a:pt x="37" y="230"/>
                  </a:lnTo>
                  <a:cubicBezTo>
                    <a:pt x="64" y="276"/>
                    <a:pt x="101" y="322"/>
                    <a:pt x="147" y="368"/>
                  </a:cubicBezTo>
                  <a:cubicBezTo>
                    <a:pt x="248" y="478"/>
                    <a:pt x="377" y="561"/>
                    <a:pt x="523" y="606"/>
                  </a:cubicBezTo>
                  <a:cubicBezTo>
                    <a:pt x="582" y="617"/>
                    <a:pt x="641" y="622"/>
                    <a:pt x="699" y="622"/>
                  </a:cubicBezTo>
                  <a:cubicBezTo>
                    <a:pt x="795" y="622"/>
                    <a:pt x="891" y="608"/>
                    <a:pt x="983" y="579"/>
                  </a:cubicBezTo>
                  <a:cubicBezTo>
                    <a:pt x="1038" y="561"/>
                    <a:pt x="1093" y="533"/>
                    <a:pt x="1148" y="505"/>
                  </a:cubicBezTo>
                  <a:lnTo>
                    <a:pt x="1203" y="469"/>
                  </a:lnTo>
                  <a:cubicBezTo>
                    <a:pt x="1185" y="395"/>
                    <a:pt x="1157" y="313"/>
                    <a:pt x="1120" y="239"/>
                  </a:cubicBezTo>
                  <a:cubicBezTo>
                    <a:pt x="1065" y="239"/>
                    <a:pt x="1001" y="230"/>
                    <a:pt x="937" y="221"/>
                  </a:cubicBezTo>
                  <a:cubicBezTo>
                    <a:pt x="836" y="202"/>
                    <a:pt x="744" y="175"/>
                    <a:pt x="643" y="147"/>
                  </a:cubicBezTo>
                  <a:cubicBezTo>
                    <a:pt x="560" y="120"/>
                    <a:pt x="441" y="111"/>
                    <a:pt x="349" y="65"/>
                  </a:cubicBezTo>
                  <a:cubicBezTo>
                    <a:pt x="285" y="46"/>
                    <a:pt x="230" y="28"/>
                    <a:pt x="175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853650" y="1684525"/>
              <a:ext cx="28275" cy="34000"/>
            </a:xfrm>
            <a:custGeom>
              <a:rect b="b" l="l" r="r" t="t"/>
              <a:pathLst>
                <a:path extrusionOk="0" h="1360" w="1131">
                  <a:moveTo>
                    <a:pt x="166" y="0"/>
                  </a:moveTo>
                  <a:cubicBezTo>
                    <a:pt x="102" y="37"/>
                    <a:pt x="47" y="101"/>
                    <a:pt x="1" y="166"/>
                  </a:cubicBezTo>
                  <a:cubicBezTo>
                    <a:pt x="111" y="395"/>
                    <a:pt x="240" y="606"/>
                    <a:pt x="396" y="808"/>
                  </a:cubicBezTo>
                  <a:cubicBezTo>
                    <a:pt x="552" y="1001"/>
                    <a:pt x="736" y="1185"/>
                    <a:pt x="919" y="1359"/>
                  </a:cubicBezTo>
                  <a:cubicBezTo>
                    <a:pt x="1002" y="1323"/>
                    <a:pt x="1066" y="1277"/>
                    <a:pt x="1131" y="1222"/>
                  </a:cubicBezTo>
                  <a:cubicBezTo>
                    <a:pt x="1030" y="974"/>
                    <a:pt x="910" y="744"/>
                    <a:pt x="772" y="524"/>
                  </a:cubicBezTo>
                  <a:cubicBezTo>
                    <a:pt x="589" y="331"/>
                    <a:pt x="387" y="147"/>
                    <a:pt x="16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856225" y="1637575"/>
              <a:ext cx="55775" cy="70875"/>
            </a:xfrm>
            <a:custGeom>
              <a:rect b="b" l="l" r="r" t="t"/>
              <a:pathLst>
                <a:path extrusionOk="0" h="2835" w="2231">
                  <a:moveTo>
                    <a:pt x="214" y="0"/>
                  </a:moveTo>
                  <a:cubicBezTo>
                    <a:pt x="160" y="0"/>
                    <a:pt x="1" y="92"/>
                    <a:pt x="17" y="124"/>
                  </a:cubicBezTo>
                  <a:lnTo>
                    <a:pt x="284" y="666"/>
                  </a:lnTo>
                  <a:cubicBezTo>
                    <a:pt x="449" y="997"/>
                    <a:pt x="642" y="1309"/>
                    <a:pt x="853" y="1612"/>
                  </a:cubicBezTo>
                  <a:cubicBezTo>
                    <a:pt x="1083" y="1906"/>
                    <a:pt x="1331" y="2181"/>
                    <a:pt x="1597" y="2429"/>
                  </a:cubicBezTo>
                  <a:lnTo>
                    <a:pt x="2056" y="2833"/>
                  </a:lnTo>
                  <a:cubicBezTo>
                    <a:pt x="2058" y="2834"/>
                    <a:pt x="2060" y="2835"/>
                    <a:pt x="2062" y="2835"/>
                  </a:cubicBezTo>
                  <a:cubicBezTo>
                    <a:pt x="2100" y="2835"/>
                    <a:pt x="2230" y="2703"/>
                    <a:pt x="2221" y="2668"/>
                  </a:cubicBezTo>
                  <a:lnTo>
                    <a:pt x="1863" y="2191"/>
                  </a:lnTo>
                  <a:cubicBezTo>
                    <a:pt x="1652" y="1943"/>
                    <a:pt x="1441" y="1575"/>
                    <a:pt x="1230" y="1327"/>
                  </a:cubicBezTo>
                  <a:lnTo>
                    <a:pt x="229" y="5"/>
                  </a:lnTo>
                  <a:cubicBezTo>
                    <a:pt x="226" y="2"/>
                    <a:pt x="220" y="0"/>
                    <a:pt x="214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5910600" y="1655125"/>
              <a:ext cx="28275" cy="33550"/>
            </a:xfrm>
            <a:custGeom>
              <a:rect b="b" l="l" r="r" t="t"/>
              <a:pathLst>
                <a:path extrusionOk="0" h="1342" w="1131">
                  <a:moveTo>
                    <a:pt x="239" y="1"/>
                  </a:moveTo>
                  <a:cubicBezTo>
                    <a:pt x="157" y="10"/>
                    <a:pt x="74" y="28"/>
                    <a:pt x="0" y="65"/>
                  </a:cubicBezTo>
                  <a:cubicBezTo>
                    <a:pt x="0" y="65"/>
                    <a:pt x="10" y="93"/>
                    <a:pt x="10" y="148"/>
                  </a:cubicBezTo>
                  <a:cubicBezTo>
                    <a:pt x="19" y="221"/>
                    <a:pt x="28" y="295"/>
                    <a:pt x="56" y="359"/>
                  </a:cubicBezTo>
                  <a:cubicBezTo>
                    <a:pt x="101" y="552"/>
                    <a:pt x="184" y="717"/>
                    <a:pt x="294" y="873"/>
                  </a:cubicBezTo>
                  <a:cubicBezTo>
                    <a:pt x="423" y="1011"/>
                    <a:pt x="561" y="1121"/>
                    <a:pt x="726" y="1213"/>
                  </a:cubicBezTo>
                  <a:cubicBezTo>
                    <a:pt x="809" y="1268"/>
                    <a:pt x="900" y="1305"/>
                    <a:pt x="992" y="1342"/>
                  </a:cubicBezTo>
                  <a:cubicBezTo>
                    <a:pt x="1057" y="1287"/>
                    <a:pt x="1102" y="1213"/>
                    <a:pt x="1130" y="1140"/>
                  </a:cubicBezTo>
                  <a:cubicBezTo>
                    <a:pt x="1130" y="1140"/>
                    <a:pt x="1057" y="1048"/>
                    <a:pt x="956" y="938"/>
                  </a:cubicBezTo>
                  <a:cubicBezTo>
                    <a:pt x="855" y="827"/>
                    <a:pt x="754" y="671"/>
                    <a:pt x="662" y="570"/>
                  </a:cubicBezTo>
                  <a:cubicBezTo>
                    <a:pt x="561" y="460"/>
                    <a:pt x="469" y="341"/>
                    <a:pt x="377" y="221"/>
                  </a:cubicBezTo>
                  <a:cubicBezTo>
                    <a:pt x="340" y="166"/>
                    <a:pt x="304" y="120"/>
                    <a:pt x="276" y="65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5945725" y="1623000"/>
              <a:ext cx="24350" cy="27800"/>
            </a:xfrm>
            <a:custGeom>
              <a:rect b="b" l="l" r="r" t="t"/>
              <a:pathLst>
                <a:path extrusionOk="0" h="1112" w="974">
                  <a:moveTo>
                    <a:pt x="166" y="0"/>
                  </a:moveTo>
                  <a:cubicBezTo>
                    <a:pt x="102" y="46"/>
                    <a:pt x="46" y="101"/>
                    <a:pt x="1" y="175"/>
                  </a:cubicBezTo>
                  <a:cubicBezTo>
                    <a:pt x="74" y="358"/>
                    <a:pt x="175" y="542"/>
                    <a:pt x="304" y="707"/>
                  </a:cubicBezTo>
                  <a:cubicBezTo>
                    <a:pt x="451" y="854"/>
                    <a:pt x="616" y="992"/>
                    <a:pt x="800" y="1111"/>
                  </a:cubicBezTo>
                  <a:cubicBezTo>
                    <a:pt x="873" y="1065"/>
                    <a:pt x="928" y="1010"/>
                    <a:pt x="974" y="937"/>
                  </a:cubicBezTo>
                  <a:cubicBezTo>
                    <a:pt x="891" y="753"/>
                    <a:pt x="790" y="569"/>
                    <a:pt x="671" y="404"/>
                  </a:cubicBezTo>
                  <a:cubicBezTo>
                    <a:pt x="515" y="257"/>
                    <a:pt x="350" y="119"/>
                    <a:pt x="16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5657125" y="772825"/>
              <a:ext cx="67300" cy="28725"/>
            </a:xfrm>
            <a:custGeom>
              <a:rect b="b" l="l" r="r" t="t"/>
              <a:pathLst>
                <a:path extrusionOk="0" h="1149" w="2692">
                  <a:moveTo>
                    <a:pt x="90" y="0"/>
                  </a:moveTo>
                  <a:cubicBezTo>
                    <a:pt x="74" y="0"/>
                    <a:pt x="65" y="0"/>
                    <a:pt x="65" y="0"/>
                  </a:cubicBezTo>
                  <a:cubicBezTo>
                    <a:pt x="38" y="0"/>
                    <a:pt x="1" y="230"/>
                    <a:pt x="28" y="239"/>
                  </a:cubicBezTo>
                  <a:cubicBezTo>
                    <a:pt x="28" y="239"/>
                    <a:pt x="855" y="460"/>
                    <a:pt x="1332" y="616"/>
                  </a:cubicBezTo>
                  <a:cubicBezTo>
                    <a:pt x="1608" y="689"/>
                    <a:pt x="1865" y="781"/>
                    <a:pt x="2122" y="910"/>
                  </a:cubicBezTo>
                  <a:cubicBezTo>
                    <a:pt x="2260" y="974"/>
                    <a:pt x="2389" y="1057"/>
                    <a:pt x="2517" y="1148"/>
                  </a:cubicBezTo>
                  <a:cubicBezTo>
                    <a:pt x="2545" y="1148"/>
                    <a:pt x="2692" y="1011"/>
                    <a:pt x="2682" y="974"/>
                  </a:cubicBezTo>
                  <a:lnTo>
                    <a:pt x="2581" y="864"/>
                  </a:lnTo>
                  <a:cubicBezTo>
                    <a:pt x="2508" y="763"/>
                    <a:pt x="2416" y="680"/>
                    <a:pt x="2315" y="607"/>
                  </a:cubicBezTo>
                  <a:cubicBezTo>
                    <a:pt x="2067" y="405"/>
                    <a:pt x="1782" y="258"/>
                    <a:pt x="1470" y="157"/>
                  </a:cubicBezTo>
                  <a:cubicBezTo>
                    <a:pt x="974" y="8"/>
                    <a:pt x="233" y="0"/>
                    <a:pt x="90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5660350" y="793475"/>
              <a:ext cx="33775" cy="28050"/>
            </a:xfrm>
            <a:custGeom>
              <a:rect b="b" l="l" r="r" t="t"/>
              <a:pathLst>
                <a:path extrusionOk="0" h="1122" w="1351">
                  <a:moveTo>
                    <a:pt x="83" y="1"/>
                  </a:moveTo>
                  <a:cubicBezTo>
                    <a:pt x="46" y="74"/>
                    <a:pt x="19" y="148"/>
                    <a:pt x="0" y="231"/>
                  </a:cubicBezTo>
                  <a:lnTo>
                    <a:pt x="212" y="387"/>
                  </a:lnTo>
                  <a:cubicBezTo>
                    <a:pt x="322" y="479"/>
                    <a:pt x="450" y="607"/>
                    <a:pt x="570" y="690"/>
                  </a:cubicBezTo>
                  <a:cubicBezTo>
                    <a:pt x="671" y="782"/>
                    <a:pt x="836" y="864"/>
                    <a:pt x="946" y="965"/>
                  </a:cubicBezTo>
                  <a:lnTo>
                    <a:pt x="1148" y="1121"/>
                  </a:lnTo>
                  <a:cubicBezTo>
                    <a:pt x="1231" y="1094"/>
                    <a:pt x="1295" y="1048"/>
                    <a:pt x="1350" y="993"/>
                  </a:cubicBezTo>
                  <a:cubicBezTo>
                    <a:pt x="1350" y="993"/>
                    <a:pt x="1295" y="873"/>
                    <a:pt x="1213" y="726"/>
                  </a:cubicBezTo>
                  <a:cubicBezTo>
                    <a:pt x="1121" y="570"/>
                    <a:pt x="1001" y="433"/>
                    <a:pt x="864" y="313"/>
                  </a:cubicBezTo>
                  <a:cubicBezTo>
                    <a:pt x="708" y="212"/>
                    <a:pt x="551" y="130"/>
                    <a:pt x="377" y="74"/>
                  </a:cubicBezTo>
                  <a:cubicBezTo>
                    <a:pt x="202" y="29"/>
                    <a:pt x="83" y="1"/>
                    <a:pt x="8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5404125" y="2467175"/>
              <a:ext cx="36525" cy="53750"/>
            </a:xfrm>
            <a:custGeom>
              <a:rect b="b" l="l" r="r" t="t"/>
              <a:pathLst>
                <a:path extrusionOk="0" h="2150" w="1461">
                  <a:moveTo>
                    <a:pt x="107" y="0"/>
                  </a:moveTo>
                  <a:cubicBezTo>
                    <a:pt x="84" y="0"/>
                    <a:pt x="67" y="3"/>
                    <a:pt x="65" y="10"/>
                  </a:cubicBezTo>
                  <a:cubicBezTo>
                    <a:pt x="28" y="166"/>
                    <a:pt x="10" y="322"/>
                    <a:pt x="1" y="488"/>
                  </a:cubicBezTo>
                  <a:cubicBezTo>
                    <a:pt x="1" y="800"/>
                    <a:pt x="83" y="1103"/>
                    <a:pt x="249" y="1360"/>
                  </a:cubicBezTo>
                  <a:cubicBezTo>
                    <a:pt x="423" y="1608"/>
                    <a:pt x="653" y="1810"/>
                    <a:pt x="919" y="1957"/>
                  </a:cubicBezTo>
                  <a:cubicBezTo>
                    <a:pt x="1011" y="2012"/>
                    <a:pt x="1112" y="2058"/>
                    <a:pt x="1222" y="2104"/>
                  </a:cubicBezTo>
                  <a:lnTo>
                    <a:pt x="1341" y="2150"/>
                  </a:lnTo>
                  <a:cubicBezTo>
                    <a:pt x="1378" y="2150"/>
                    <a:pt x="1461" y="1966"/>
                    <a:pt x="1452" y="1930"/>
                  </a:cubicBezTo>
                  <a:lnTo>
                    <a:pt x="1351" y="1856"/>
                  </a:lnTo>
                  <a:cubicBezTo>
                    <a:pt x="1268" y="1801"/>
                    <a:pt x="1195" y="1737"/>
                    <a:pt x="1121" y="1663"/>
                  </a:cubicBezTo>
                  <a:cubicBezTo>
                    <a:pt x="937" y="1498"/>
                    <a:pt x="781" y="1314"/>
                    <a:pt x="644" y="1103"/>
                  </a:cubicBezTo>
                  <a:cubicBezTo>
                    <a:pt x="542" y="919"/>
                    <a:pt x="386" y="681"/>
                    <a:pt x="359" y="451"/>
                  </a:cubicBezTo>
                  <a:cubicBezTo>
                    <a:pt x="331" y="313"/>
                    <a:pt x="313" y="175"/>
                    <a:pt x="304" y="38"/>
                  </a:cubicBezTo>
                  <a:cubicBezTo>
                    <a:pt x="297" y="24"/>
                    <a:pt x="173" y="0"/>
                    <a:pt x="10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5426625" y="2473375"/>
              <a:ext cx="20450" cy="27350"/>
            </a:xfrm>
            <a:custGeom>
              <a:rect b="b" l="l" r="r" t="t"/>
              <a:pathLst>
                <a:path extrusionOk="0" h="1094" w="818">
                  <a:moveTo>
                    <a:pt x="120" y="1"/>
                  </a:moveTo>
                  <a:cubicBezTo>
                    <a:pt x="83" y="74"/>
                    <a:pt x="47" y="166"/>
                    <a:pt x="28" y="249"/>
                  </a:cubicBezTo>
                  <a:cubicBezTo>
                    <a:pt x="1" y="414"/>
                    <a:pt x="28" y="589"/>
                    <a:pt x="111" y="745"/>
                  </a:cubicBezTo>
                  <a:cubicBezTo>
                    <a:pt x="203" y="873"/>
                    <a:pt x="340" y="984"/>
                    <a:pt x="497" y="1039"/>
                  </a:cubicBezTo>
                  <a:cubicBezTo>
                    <a:pt x="570" y="1066"/>
                    <a:pt x="653" y="1085"/>
                    <a:pt x="735" y="1094"/>
                  </a:cubicBezTo>
                  <a:cubicBezTo>
                    <a:pt x="772" y="1020"/>
                    <a:pt x="800" y="947"/>
                    <a:pt x="818" y="864"/>
                  </a:cubicBezTo>
                  <a:cubicBezTo>
                    <a:pt x="763" y="827"/>
                    <a:pt x="726" y="782"/>
                    <a:pt x="680" y="736"/>
                  </a:cubicBezTo>
                  <a:cubicBezTo>
                    <a:pt x="616" y="662"/>
                    <a:pt x="561" y="580"/>
                    <a:pt x="515" y="497"/>
                  </a:cubicBezTo>
                  <a:cubicBezTo>
                    <a:pt x="460" y="414"/>
                    <a:pt x="414" y="332"/>
                    <a:pt x="386" y="249"/>
                  </a:cubicBezTo>
                  <a:cubicBezTo>
                    <a:pt x="368" y="194"/>
                    <a:pt x="359" y="139"/>
                    <a:pt x="350" y="74"/>
                  </a:cubicBezTo>
                  <a:cubicBezTo>
                    <a:pt x="276" y="38"/>
                    <a:pt x="203" y="19"/>
                    <a:pt x="120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5785250" y="2506225"/>
              <a:ext cx="21150" cy="21150"/>
            </a:xfrm>
            <a:custGeom>
              <a:rect b="b" l="l" r="r" t="t"/>
              <a:pathLst>
                <a:path extrusionOk="0" h="846" w="846">
                  <a:moveTo>
                    <a:pt x="175" y="0"/>
                  </a:moveTo>
                  <a:cubicBezTo>
                    <a:pt x="110" y="46"/>
                    <a:pt x="55" y="110"/>
                    <a:pt x="0" y="175"/>
                  </a:cubicBezTo>
                  <a:cubicBezTo>
                    <a:pt x="65" y="322"/>
                    <a:pt x="156" y="459"/>
                    <a:pt x="257" y="588"/>
                  </a:cubicBezTo>
                  <a:cubicBezTo>
                    <a:pt x="386" y="689"/>
                    <a:pt x="524" y="781"/>
                    <a:pt x="671" y="845"/>
                  </a:cubicBezTo>
                  <a:cubicBezTo>
                    <a:pt x="735" y="790"/>
                    <a:pt x="799" y="735"/>
                    <a:pt x="845" y="671"/>
                  </a:cubicBezTo>
                  <a:cubicBezTo>
                    <a:pt x="781" y="524"/>
                    <a:pt x="698" y="377"/>
                    <a:pt x="597" y="257"/>
                  </a:cubicBezTo>
                  <a:cubicBezTo>
                    <a:pt x="469" y="147"/>
                    <a:pt x="322" y="64"/>
                    <a:pt x="175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5802000" y="2479350"/>
              <a:ext cx="25275" cy="30325"/>
            </a:xfrm>
            <a:custGeom>
              <a:rect b="b" l="l" r="r" t="t"/>
              <a:pathLst>
                <a:path extrusionOk="0" h="1213" w="1011">
                  <a:moveTo>
                    <a:pt x="203" y="1"/>
                  </a:moveTo>
                  <a:cubicBezTo>
                    <a:pt x="129" y="37"/>
                    <a:pt x="56" y="83"/>
                    <a:pt x="1" y="138"/>
                  </a:cubicBezTo>
                  <a:cubicBezTo>
                    <a:pt x="83" y="359"/>
                    <a:pt x="194" y="561"/>
                    <a:pt x="322" y="754"/>
                  </a:cubicBezTo>
                  <a:cubicBezTo>
                    <a:pt x="469" y="928"/>
                    <a:pt x="625" y="1075"/>
                    <a:pt x="809" y="1213"/>
                  </a:cubicBezTo>
                  <a:cubicBezTo>
                    <a:pt x="882" y="1185"/>
                    <a:pt x="947" y="1139"/>
                    <a:pt x="1011" y="1075"/>
                  </a:cubicBezTo>
                  <a:cubicBezTo>
                    <a:pt x="928" y="864"/>
                    <a:pt x="818" y="653"/>
                    <a:pt x="689" y="460"/>
                  </a:cubicBezTo>
                  <a:cubicBezTo>
                    <a:pt x="543" y="295"/>
                    <a:pt x="377" y="138"/>
                    <a:pt x="20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5815550" y="2462375"/>
              <a:ext cx="25275" cy="30325"/>
            </a:xfrm>
            <a:custGeom>
              <a:rect b="b" l="l" r="r" t="t"/>
              <a:pathLst>
                <a:path extrusionOk="0" h="1213" w="1011">
                  <a:moveTo>
                    <a:pt x="212" y="0"/>
                  </a:moveTo>
                  <a:cubicBezTo>
                    <a:pt x="129" y="37"/>
                    <a:pt x="65" y="83"/>
                    <a:pt x="1" y="138"/>
                  </a:cubicBezTo>
                  <a:cubicBezTo>
                    <a:pt x="92" y="349"/>
                    <a:pt x="193" y="560"/>
                    <a:pt x="322" y="753"/>
                  </a:cubicBezTo>
                  <a:cubicBezTo>
                    <a:pt x="469" y="918"/>
                    <a:pt x="634" y="1075"/>
                    <a:pt x="809" y="1212"/>
                  </a:cubicBezTo>
                  <a:cubicBezTo>
                    <a:pt x="882" y="1176"/>
                    <a:pt x="956" y="1130"/>
                    <a:pt x="1011" y="1075"/>
                  </a:cubicBezTo>
                  <a:cubicBezTo>
                    <a:pt x="928" y="863"/>
                    <a:pt x="818" y="652"/>
                    <a:pt x="698" y="459"/>
                  </a:cubicBezTo>
                  <a:cubicBezTo>
                    <a:pt x="552" y="294"/>
                    <a:pt x="386" y="138"/>
                    <a:pt x="21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5159625" y="1170625"/>
              <a:ext cx="38825" cy="17100"/>
            </a:xfrm>
            <a:custGeom>
              <a:rect b="b" l="l" r="r" t="t"/>
              <a:pathLst>
                <a:path extrusionOk="0" h="684" w="1553">
                  <a:moveTo>
                    <a:pt x="431" y="0"/>
                  </a:moveTo>
                  <a:cubicBezTo>
                    <a:pt x="391" y="0"/>
                    <a:pt x="352" y="1"/>
                    <a:pt x="312" y="4"/>
                  </a:cubicBezTo>
                  <a:cubicBezTo>
                    <a:pt x="147" y="22"/>
                    <a:pt x="19" y="49"/>
                    <a:pt x="19" y="49"/>
                  </a:cubicBezTo>
                  <a:cubicBezTo>
                    <a:pt x="0" y="123"/>
                    <a:pt x="0" y="206"/>
                    <a:pt x="19" y="288"/>
                  </a:cubicBezTo>
                  <a:lnTo>
                    <a:pt x="276" y="362"/>
                  </a:lnTo>
                  <a:cubicBezTo>
                    <a:pt x="423" y="389"/>
                    <a:pt x="579" y="481"/>
                    <a:pt x="717" y="509"/>
                  </a:cubicBezTo>
                  <a:cubicBezTo>
                    <a:pt x="983" y="582"/>
                    <a:pt x="1442" y="683"/>
                    <a:pt x="1442" y="683"/>
                  </a:cubicBezTo>
                  <a:cubicBezTo>
                    <a:pt x="1497" y="619"/>
                    <a:pt x="1534" y="536"/>
                    <a:pt x="1552" y="463"/>
                  </a:cubicBezTo>
                  <a:cubicBezTo>
                    <a:pt x="1341" y="288"/>
                    <a:pt x="1102" y="150"/>
                    <a:pt x="854" y="49"/>
                  </a:cubicBezTo>
                  <a:cubicBezTo>
                    <a:pt x="712" y="14"/>
                    <a:pt x="570" y="0"/>
                    <a:pt x="431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5163050" y="1150775"/>
              <a:ext cx="48700" cy="23400"/>
            </a:xfrm>
            <a:custGeom>
              <a:rect b="b" l="l" r="r" t="t"/>
              <a:pathLst>
                <a:path extrusionOk="0" h="936" w="1948">
                  <a:moveTo>
                    <a:pt x="268" y="1"/>
                  </a:moveTo>
                  <a:cubicBezTo>
                    <a:pt x="221" y="1"/>
                    <a:pt x="175" y="3"/>
                    <a:pt x="130" y="8"/>
                  </a:cubicBezTo>
                  <a:lnTo>
                    <a:pt x="19" y="17"/>
                  </a:lnTo>
                  <a:cubicBezTo>
                    <a:pt x="1" y="100"/>
                    <a:pt x="1" y="182"/>
                    <a:pt x="19" y="265"/>
                  </a:cubicBezTo>
                  <a:cubicBezTo>
                    <a:pt x="130" y="283"/>
                    <a:pt x="240" y="320"/>
                    <a:pt x="341" y="357"/>
                  </a:cubicBezTo>
                  <a:cubicBezTo>
                    <a:pt x="515" y="412"/>
                    <a:pt x="726" y="531"/>
                    <a:pt x="892" y="605"/>
                  </a:cubicBezTo>
                  <a:cubicBezTo>
                    <a:pt x="1094" y="697"/>
                    <a:pt x="1296" y="770"/>
                    <a:pt x="1507" y="834"/>
                  </a:cubicBezTo>
                  <a:cubicBezTo>
                    <a:pt x="1700" y="899"/>
                    <a:pt x="1856" y="935"/>
                    <a:pt x="1856" y="935"/>
                  </a:cubicBezTo>
                  <a:cubicBezTo>
                    <a:pt x="1902" y="862"/>
                    <a:pt x="1939" y="788"/>
                    <a:pt x="1948" y="706"/>
                  </a:cubicBezTo>
                  <a:lnTo>
                    <a:pt x="1654" y="513"/>
                  </a:lnTo>
                  <a:cubicBezTo>
                    <a:pt x="1470" y="384"/>
                    <a:pt x="1277" y="274"/>
                    <a:pt x="1085" y="173"/>
                  </a:cubicBezTo>
                  <a:cubicBezTo>
                    <a:pt x="873" y="81"/>
                    <a:pt x="644" y="26"/>
                    <a:pt x="414" y="8"/>
                  </a:cubicBezTo>
                  <a:cubicBezTo>
                    <a:pt x="364" y="3"/>
                    <a:pt x="316" y="1"/>
                    <a:pt x="268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5183025" y="1134425"/>
              <a:ext cx="32175" cy="15900"/>
            </a:xfrm>
            <a:custGeom>
              <a:rect b="b" l="l" r="r" t="t"/>
              <a:pathLst>
                <a:path extrusionOk="0" h="636" w="1287">
                  <a:moveTo>
                    <a:pt x="116" y="0"/>
                  </a:moveTo>
                  <a:cubicBezTo>
                    <a:pt x="102" y="0"/>
                    <a:pt x="88" y="0"/>
                    <a:pt x="74" y="1"/>
                  </a:cubicBezTo>
                  <a:cubicBezTo>
                    <a:pt x="38" y="74"/>
                    <a:pt x="10" y="157"/>
                    <a:pt x="1" y="230"/>
                  </a:cubicBezTo>
                  <a:cubicBezTo>
                    <a:pt x="322" y="490"/>
                    <a:pt x="724" y="636"/>
                    <a:pt x="1132" y="636"/>
                  </a:cubicBezTo>
                  <a:cubicBezTo>
                    <a:pt x="1156" y="636"/>
                    <a:pt x="1180" y="635"/>
                    <a:pt x="1204" y="634"/>
                  </a:cubicBezTo>
                  <a:cubicBezTo>
                    <a:pt x="1250" y="561"/>
                    <a:pt x="1268" y="487"/>
                    <a:pt x="1287" y="405"/>
                  </a:cubicBezTo>
                  <a:cubicBezTo>
                    <a:pt x="957" y="138"/>
                    <a:pt x="542" y="0"/>
                    <a:pt x="11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3" name="Google Shape;2743;p34"/>
          <p:cNvGrpSpPr/>
          <p:nvPr/>
        </p:nvGrpSpPr>
        <p:grpSpPr>
          <a:xfrm>
            <a:off x="-45944" y="2276486"/>
            <a:ext cx="3596047" cy="3130202"/>
            <a:chOff x="3698075" y="2635550"/>
            <a:chExt cx="3252575" cy="2831225"/>
          </a:xfrm>
        </p:grpSpPr>
        <p:sp>
          <p:nvSpPr>
            <p:cNvPr id="2744" name="Google Shape;2744;p34"/>
            <p:cNvSpPr/>
            <p:nvPr/>
          </p:nvSpPr>
          <p:spPr>
            <a:xfrm>
              <a:off x="5374950" y="4125800"/>
              <a:ext cx="284725" cy="132650"/>
            </a:xfrm>
            <a:custGeom>
              <a:rect b="b" l="l" r="r" t="t"/>
              <a:pathLst>
                <a:path extrusionOk="0" h="5306" w="11389">
                  <a:moveTo>
                    <a:pt x="257" y="0"/>
                  </a:moveTo>
                  <a:cubicBezTo>
                    <a:pt x="147" y="0"/>
                    <a:pt x="1" y="252"/>
                    <a:pt x="93" y="319"/>
                  </a:cubicBezTo>
                  <a:cubicBezTo>
                    <a:pt x="93" y="319"/>
                    <a:pt x="865" y="843"/>
                    <a:pt x="1875" y="1568"/>
                  </a:cubicBezTo>
                  <a:cubicBezTo>
                    <a:pt x="2876" y="2285"/>
                    <a:pt x="4143" y="3194"/>
                    <a:pt x="5218" y="3781"/>
                  </a:cubicBezTo>
                  <a:cubicBezTo>
                    <a:pt x="6292" y="4360"/>
                    <a:pt x="7780" y="4966"/>
                    <a:pt x="9038" y="5159"/>
                  </a:cubicBezTo>
                  <a:cubicBezTo>
                    <a:pt x="9561" y="5242"/>
                    <a:pt x="10094" y="5297"/>
                    <a:pt x="10627" y="5306"/>
                  </a:cubicBezTo>
                  <a:lnTo>
                    <a:pt x="11260" y="5288"/>
                  </a:lnTo>
                  <a:cubicBezTo>
                    <a:pt x="11389" y="5269"/>
                    <a:pt x="11380" y="4957"/>
                    <a:pt x="11251" y="4929"/>
                  </a:cubicBezTo>
                  <a:lnTo>
                    <a:pt x="10645" y="4884"/>
                  </a:lnTo>
                  <a:cubicBezTo>
                    <a:pt x="10140" y="4838"/>
                    <a:pt x="9644" y="4755"/>
                    <a:pt x="9148" y="4636"/>
                  </a:cubicBezTo>
                  <a:cubicBezTo>
                    <a:pt x="7973" y="4378"/>
                    <a:pt x="6604" y="3717"/>
                    <a:pt x="5557" y="3157"/>
                  </a:cubicBezTo>
                  <a:cubicBezTo>
                    <a:pt x="4520" y="2597"/>
                    <a:pt x="3216" y="1779"/>
                    <a:pt x="2169" y="1118"/>
                  </a:cubicBezTo>
                  <a:cubicBezTo>
                    <a:pt x="1113" y="457"/>
                    <a:pt x="286" y="7"/>
                    <a:pt x="286" y="7"/>
                  </a:cubicBezTo>
                  <a:cubicBezTo>
                    <a:pt x="277" y="2"/>
                    <a:pt x="267" y="0"/>
                    <a:pt x="257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7150" y="4261525"/>
              <a:ext cx="295100" cy="169575"/>
            </a:xfrm>
            <a:custGeom>
              <a:rect b="b" l="l" r="r" t="t"/>
              <a:pathLst>
                <a:path extrusionOk="0" h="6783" w="11804">
                  <a:moveTo>
                    <a:pt x="267" y="1"/>
                  </a:moveTo>
                  <a:cubicBezTo>
                    <a:pt x="151" y="1"/>
                    <a:pt x="0" y="84"/>
                    <a:pt x="39" y="180"/>
                  </a:cubicBezTo>
                  <a:lnTo>
                    <a:pt x="296" y="850"/>
                  </a:lnTo>
                  <a:cubicBezTo>
                    <a:pt x="397" y="1052"/>
                    <a:pt x="526" y="1282"/>
                    <a:pt x="682" y="1548"/>
                  </a:cubicBezTo>
                  <a:cubicBezTo>
                    <a:pt x="829" y="1815"/>
                    <a:pt x="1040" y="2072"/>
                    <a:pt x="1242" y="2366"/>
                  </a:cubicBezTo>
                  <a:cubicBezTo>
                    <a:pt x="2142" y="3495"/>
                    <a:pt x="3602" y="4570"/>
                    <a:pt x="4851" y="5157"/>
                  </a:cubicBezTo>
                  <a:cubicBezTo>
                    <a:pt x="6100" y="5764"/>
                    <a:pt x="7790" y="6269"/>
                    <a:pt x="9177" y="6507"/>
                  </a:cubicBezTo>
                  <a:cubicBezTo>
                    <a:pt x="9874" y="6627"/>
                    <a:pt x="10481" y="6691"/>
                    <a:pt x="10921" y="6737"/>
                  </a:cubicBezTo>
                  <a:lnTo>
                    <a:pt x="11629" y="6783"/>
                  </a:lnTo>
                  <a:cubicBezTo>
                    <a:pt x="11775" y="6765"/>
                    <a:pt x="11803" y="6462"/>
                    <a:pt x="11656" y="6406"/>
                  </a:cubicBezTo>
                  <a:lnTo>
                    <a:pt x="10967" y="6315"/>
                  </a:lnTo>
                  <a:cubicBezTo>
                    <a:pt x="10545" y="6241"/>
                    <a:pt x="9948" y="6131"/>
                    <a:pt x="9287" y="5975"/>
                  </a:cubicBezTo>
                  <a:cubicBezTo>
                    <a:pt x="7863" y="5635"/>
                    <a:pt x="6486" y="5148"/>
                    <a:pt x="5163" y="4515"/>
                  </a:cubicBezTo>
                  <a:cubicBezTo>
                    <a:pt x="3969" y="3954"/>
                    <a:pt x="2555" y="3018"/>
                    <a:pt x="1655" y="2017"/>
                  </a:cubicBezTo>
                  <a:cubicBezTo>
                    <a:pt x="1453" y="1760"/>
                    <a:pt x="1233" y="1530"/>
                    <a:pt x="1077" y="1291"/>
                  </a:cubicBezTo>
                  <a:cubicBezTo>
                    <a:pt x="930" y="1052"/>
                    <a:pt x="783" y="841"/>
                    <a:pt x="682" y="658"/>
                  </a:cubicBezTo>
                  <a:cubicBezTo>
                    <a:pt x="498" y="281"/>
                    <a:pt x="379" y="51"/>
                    <a:pt x="379" y="51"/>
                  </a:cubicBezTo>
                  <a:cubicBezTo>
                    <a:pt x="359" y="16"/>
                    <a:pt x="316" y="1"/>
                    <a:pt x="267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5494350" y="4201425"/>
              <a:ext cx="1456300" cy="442525"/>
            </a:xfrm>
            <a:custGeom>
              <a:rect b="b" l="l" r="r" t="t"/>
              <a:pathLst>
                <a:path extrusionOk="0" h="17701" w="58252">
                  <a:moveTo>
                    <a:pt x="20045" y="1"/>
                  </a:moveTo>
                  <a:cubicBezTo>
                    <a:pt x="19915" y="1"/>
                    <a:pt x="19784" y="2"/>
                    <a:pt x="19653" y="3"/>
                  </a:cubicBezTo>
                  <a:cubicBezTo>
                    <a:pt x="16292" y="49"/>
                    <a:pt x="12683" y="674"/>
                    <a:pt x="9570" y="1326"/>
                  </a:cubicBezTo>
                  <a:cubicBezTo>
                    <a:pt x="8330" y="1592"/>
                    <a:pt x="7164" y="1859"/>
                    <a:pt x="6126" y="2088"/>
                  </a:cubicBezTo>
                  <a:lnTo>
                    <a:pt x="6126" y="2253"/>
                  </a:lnTo>
                  <a:cubicBezTo>
                    <a:pt x="6126" y="5357"/>
                    <a:pt x="3013" y="7819"/>
                    <a:pt x="1" y="8709"/>
                  </a:cubicBezTo>
                  <a:lnTo>
                    <a:pt x="10" y="8709"/>
                  </a:lnTo>
                  <a:cubicBezTo>
                    <a:pt x="120" y="8755"/>
                    <a:pt x="221" y="8801"/>
                    <a:pt x="341" y="8847"/>
                  </a:cubicBezTo>
                  <a:cubicBezTo>
                    <a:pt x="423" y="8884"/>
                    <a:pt x="515" y="8921"/>
                    <a:pt x="598" y="8948"/>
                  </a:cubicBezTo>
                  <a:cubicBezTo>
                    <a:pt x="781" y="9022"/>
                    <a:pt x="965" y="9086"/>
                    <a:pt x="1149" y="9150"/>
                  </a:cubicBezTo>
                  <a:cubicBezTo>
                    <a:pt x="1222" y="9169"/>
                    <a:pt x="1286" y="9196"/>
                    <a:pt x="1360" y="9215"/>
                  </a:cubicBezTo>
                  <a:cubicBezTo>
                    <a:pt x="1580" y="9288"/>
                    <a:pt x="1810" y="9352"/>
                    <a:pt x="2040" y="9407"/>
                  </a:cubicBezTo>
                  <a:cubicBezTo>
                    <a:pt x="2168" y="9435"/>
                    <a:pt x="2278" y="9462"/>
                    <a:pt x="2398" y="9490"/>
                  </a:cubicBezTo>
                  <a:cubicBezTo>
                    <a:pt x="2554" y="9527"/>
                    <a:pt x="2719" y="9554"/>
                    <a:pt x="2884" y="9591"/>
                  </a:cubicBezTo>
                  <a:lnTo>
                    <a:pt x="3114" y="9628"/>
                  </a:lnTo>
                  <a:cubicBezTo>
                    <a:pt x="3233" y="9646"/>
                    <a:pt x="3344" y="9665"/>
                    <a:pt x="3472" y="9683"/>
                  </a:cubicBezTo>
                  <a:cubicBezTo>
                    <a:pt x="4377" y="9808"/>
                    <a:pt x="5307" y="9858"/>
                    <a:pt x="6254" y="9858"/>
                  </a:cubicBezTo>
                  <a:cubicBezTo>
                    <a:pt x="9057" y="9858"/>
                    <a:pt x="12011" y="9423"/>
                    <a:pt x="14915" y="9224"/>
                  </a:cubicBezTo>
                  <a:cubicBezTo>
                    <a:pt x="15819" y="9158"/>
                    <a:pt x="16715" y="9115"/>
                    <a:pt x="17599" y="9115"/>
                  </a:cubicBezTo>
                  <a:cubicBezTo>
                    <a:pt x="18825" y="9115"/>
                    <a:pt x="20028" y="9198"/>
                    <a:pt x="21196" y="9417"/>
                  </a:cubicBezTo>
                  <a:cubicBezTo>
                    <a:pt x="22060" y="9573"/>
                    <a:pt x="22914" y="9811"/>
                    <a:pt x="23731" y="10142"/>
                  </a:cubicBezTo>
                  <a:cubicBezTo>
                    <a:pt x="24539" y="10473"/>
                    <a:pt x="25329" y="10868"/>
                    <a:pt x="26082" y="11327"/>
                  </a:cubicBezTo>
                  <a:cubicBezTo>
                    <a:pt x="29259" y="13219"/>
                    <a:pt x="31629" y="15726"/>
                    <a:pt x="35881" y="16277"/>
                  </a:cubicBezTo>
                  <a:cubicBezTo>
                    <a:pt x="36507" y="16337"/>
                    <a:pt x="37138" y="16367"/>
                    <a:pt x="37770" y="16367"/>
                  </a:cubicBezTo>
                  <a:cubicBezTo>
                    <a:pt x="38296" y="16367"/>
                    <a:pt x="38821" y="16346"/>
                    <a:pt x="39343" y="16304"/>
                  </a:cubicBezTo>
                  <a:cubicBezTo>
                    <a:pt x="41391" y="16148"/>
                    <a:pt x="43457" y="15799"/>
                    <a:pt x="45569" y="15735"/>
                  </a:cubicBezTo>
                  <a:cubicBezTo>
                    <a:pt x="45774" y="15728"/>
                    <a:pt x="45979" y="15725"/>
                    <a:pt x="46184" y="15725"/>
                  </a:cubicBezTo>
                  <a:cubicBezTo>
                    <a:pt x="46799" y="15725"/>
                    <a:pt x="47418" y="15756"/>
                    <a:pt x="48031" y="15818"/>
                  </a:cubicBezTo>
                  <a:cubicBezTo>
                    <a:pt x="48269" y="15854"/>
                    <a:pt x="48499" y="15891"/>
                    <a:pt x="48719" y="15946"/>
                  </a:cubicBezTo>
                  <a:cubicBezTo>
                    <a:pt x="49785" y="16176"/>
                    <a:pt x="50749" y="16571"/>
                    <a:pt x="51676" y="16920"/>
                  </a:cubicBezTo>
                  <a:cubicBezTo>
                    <a:pt x="52761" y="17336"/>
                    <a:pt x="53782" y="17700"/>
                    <a:pt x="54840" y="17700"/>
                  </a:cubicBezTo>
                  <a:cubicBezTo>
                    <a:pt x="55905" y="17700"/>
                    <a:pt x="57008" y="17331"/>
                    <a:pt x="58252" y="16277"/>
                  </a:cubicBezTo>
                  <a:cubicBezTo>
                    <a:pt x="55230" y="16277"/>
                    <a:pt x="53577" y="14872"/>
                    <a:pt x="51943" y="13274"/>
                  </a:cubicBezTo>
                  <a:cubicBezTo>
                    <a:pt x="51180" y="12530"/>
                    <a:pt x="50418" y="11722"/>
                    <a:pt x="49518" y="11005"/>
                  </a:cubicBezTo>
                  <a:cubicBezTo>
                    <a:pt x="49022" y="10601"/>
                    <a:pt x="48481" y="10234"/>
                    <a:pt x="47911" y="9922"/>
                  </a:cubicBezTo>
                  <a:cubicBezTo>
                    <a:pt x="47020" y="9426"/>
                    <a:pt x="46038" y="9104"/>
                    <a:pt x="45028" y="8957"/>
                  </a:cubicBezTo>
                  <a:cubicBezTo>
                    <a:pt x="44541" y="8887"/>
                    <a:pt x="44059" y="8858"/>
                    <a:pt x="43581" y="8858"/>
                  </a:cubicBezTo>
                  <a:cubicBezTo>
                    <a:pt x="41813" y="8858"/>
                    <a:pt x="40093" y="9252"/>
                    <a:pt x="38351" y="9389"/>
                  </a:cubicBezTo>
                  <a:cubicBezTo>
                    <a:pt x="38000" y="9415"/>
                    <a:pt x="37648" y="9430"/>
                    <a:pt x="37294" y="9430"/>
                  </a:cubicBezTo>
                  <a:cubicBezTo>
                    <a:pt x="36382" y="9430"/>
                    <a:pt x="35459" y="9326"/>
                    <a:pt x="34512" y="9022"/>
                  </a:cubicBezTo>
                  <a:cubicBezTo>
                    <a:pt x="31509" y="7966"/>
                    <a:pt x="31004" y="5743"/>
                    <a:pt x="29755" y="3824"/>
                  </a:cubicBezTo>
                  <a:cubicBezTo>
                    <a:pt x="29241" y="2979"/>
                    <a:pt x="28534" y="2281"/>
                    <a:pt x="27707" y="1758"/>
                  </a:cubicBezTo>
                  <a:cubicBezTo>
                    <a:pt x="27423" y="1574"/>
                    <a:pt x="27129" y="1409"/>
                    <a:pt x="26826" y="1271"/>
                  </a:cubicBezTo>
                  <a:cubicBezTo>
                    <a:pt x="24931" y="345"/>
                    <a:pt x="22563" y="1"/>
                    <a:pt x="20045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3698075" y="2635625"/>
              <a:ext cx="1948075" cy="1930950"/>
            </a:xfrm>
            <a:custGeom>
              <a:rect b="b" l="l" r="r" t="t"/>
              <a:pathLst>
                <a:path extrusionOk="0" h="77238" w="77923">
                  <a:moveTo>
                    <a:pt x="43769" y="1"/>
                  </a:moveTo>
                  <a:cubicBezTo>
                    <a:pt x="43119" y="1"/>
                    <a:pt x="42470" y="20"/>
                    <a:pt x="41822" y="59"/>
                  </a:cubicBezTo>
                  <a:cubicBezTo>
                    <a:pt x="40380" y="141"/>
                    <a:pt x="38947" y="325"/>
                    <a:pt x="37533" y="601"/>
                  </a:cubicBezTo>
                  <a:cubicBezTo>
                    <a:pt x="37303" y="647"/>
                    <a:pt x="37055" y="702"/>
                    <a:pt x="36826" y="748"/>
                  </a:cubicBezTo>
                  <a:lnTo>
                    <a:pt x="36762" y="766"/>
                  </a:lnTo>
                  <a:cubicBezTo>
                    <a:pt x="36596" y="793"/>
                    <a:pt x="36422" y="839"/>
                    <a:pt x="36257" y="876"/>
                  </a:cubicBezTo>
                  <a:lnTo>
                    <a:pt x="35660" y="1023"/>
                  </a:lnTo>
                  <a:lnTo>
                    <a:pt x="35430" y="1087"/>
                  </a:lnTo>
                  <a:cubicBezTo>
                    <a:pt x="35301" y="1124"/>
                    <a:pt x="35164" y="1161"/>
                    <a:pt x="35026" y="1198"/>
                  </a:cubicBezTo>
                  <a:cubicBezTo>
                    <a:pt x="34521" y="1335"/>
                    <a:pt x="34025" y="1491"/>
                    <a:pt x="33529" y="1657"/>
                  </a:cubicBezTo>
                  <a:cubicBezTo>
                    <a:pt x="29121" y="3163"/>
                    <a:pt x="25108" y="5652"/>
                    <a:pt x="21793" y="8939"/>
                  </a:cubicBezTo>
                  <a:cubicBezTo>
                    <a:pt x="0" y="30364"/>
                    <a:pt x="15566" y="56354"/>
                    <a:pt x="38883" y="77237"/>
                  </a:cubicBezTo>
                  <a:lnTo>
                    <a:pt x="50546" y="77237"/>
                  </a:lnTo>
                  <a:cubicBezTo>
                    <a:pt x="55836" y="72958"/>
                    <a:pt x="61732" y="66933"/>
                    <a:pt x="66672" y="60138"/>
                  </a:cubicBezTo>
                  <a:cubicBezTo>
                    <a:pt x="72733" y="51808"/>
                    <a:pt x="77371" y="42312"/>
                    <a:pt x="77711" y="33404"/>
                  </a:cubicBezTo>
                  <a:cubicBezTo>
                    <a:pt x="77922" y="27169"/>
                    <a:pt x="76343" y="21539"/>
                    <a:pt x="73551" y="16764"/>
                  </a:cubicBezTo>
                  <a:cubicBezTo>
                    <a:pt x="72035" y="14183"/>
                    <a:pt x="70171" y="11832"/>
                    <a:pt x="68004" y="9775"/>
                  </a:cubicBezTo>
                  <a:cubicBezTo>
                    <a:pt x="64670" y="6588"/>
                    <a:pt x="60749" y="4090"/>
                    <a:pt x="56451" y="2428"/>
                  </a:cubicBezTo>
                  <a:lnTo>
                    <a:pt x="56442" y="2428"/>
                  </a:lnTo>
                  <a:cubicBezTo>
                    <a:pt x="54899" y="1822"/>
                    <a:pt x="53310" y="1326"/>
                    <a:pt x="51694" y="940"/>
                  </a:cubicBezTo>
                  <a:cubicBezTo>
                    <a:pt x="50280" y="601"/>
                    <a:pt x="48847" y="353"/>
                    <a:pt x="47396" y="206"/>
                  </a:cubicBezTo>
                  <a:cubicBezTo>
                    <a:pt x="46189" y="68"/>
                    <a:pt x="44978" y="1"/>
                    <a:pt x="43769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634550" y="4582650"/>
              <a:ext cx="82750" cy="346675"/>
            </a:xfrm>
            <a:custGeom>
              <a:rect b="b" l="l" r="r" t="t"/>
              <a:pathLst>
                <a:path extrusionOk="0" h="13867" w="3310">
                  <a:moveTo>
                    <a:pt x="2974" y="0"/>
                  </a:moveTo>
                  <a:cubicBezTo>
                    <a:pt x="2897" y="0"/>
                    <a:pt x="2833" y="21"/>
                    <a:pt x="2820" y="73"/>
                  </a:cubicBezTo>
                  <a:cubicBezTo>
                    <a:pt x="2820" y="73"/>
                    <a:pt x="1727" y="4168"/>
                    <a:pt x="1185" y="6841"/>
                  </a:cubicBezTo>
                  <a:cubicBezTo>
                    <a:pt x="634" y="9513"/>
                    <a:pt x="1" y="13710"/>
                    <a:pt x="1" y="13710"/>
                  </a:cubicBezTo>
                  <a:cubicBezTo>
                    <a:pt x="1" y="13800"/>
                    <a:pt x="172" y="13866"/>
                    <a:pt x="311" y="13866"/>
                  </a:cubicBezTo>
                  <a:cubicBezTo>
                    <a:pt x="386" y="13866"/>
                    <a:pt x="452" y="13847"/>
                    <a:pt x="478" y="13802"/>
                  </a:cubicBezTo>
                  <a:cubicBezTo>
                    <a:pt x="478" y="13802"/>
                    <a:pt x="1562" y="9697"/>
                    <a:pt x="2113" y="7025"/>
                  </a:cubicBezTo>
                  <a:cubicBezTo>
                    <a:pt x="2664" y="4352"/>
                    <a:pt x="3297" y="164"/>
                    <a:pt x="3297" y="164"/>
                  </a:cubicBezTo>
                  <a:cubicBezTo>
                    <a:pt x="3309" y="75"/>
                    <a:pt x="3118" y="0"/>
                    <a:pt x="2974" y="0"/>
                  </a:cubicBezTo>
                  <a:close/>
                </a:path>
              </a:pathLst>
            </a:custGeom>
            <a:solidFill>
              <a:srgbClr val="202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898725" y="4582450"/>
              <a:ext cx="75175" cy="342725"/>
            </a:xfrm>
            <a:custGeom>
              <a:rect b="b" l="l" r="r" t="t"/>
              <a:pathLst>
                <a:path extrusionOk="0" h="13709" w="3007">
                  <a:moveTo>
                    <a:pt x="344" y="1"/>
                  </a:moveTo>
                  <a:cubicBezTo>
                    <a:pt x="199" y="1"/>
                    <a:pt x="1" y="72"/>
                    <a:pt x="13" y="163"/>
                  </a:cubicBezTo>
                  <a:cubicBezTo>
                    <a:pt x="13" y="163"/>
                    <a:pt x="546" y="4296"/>
                    <a:pt x="1051" y="6941"/>
                  </a:cubicBezTo>
                  <a:cubicBezTo>
                    <a:pt x="1547" y="9586"/>
                    <a:pt x="2529" y="13645"/>
                    <a:pt x="2529" y="13645"/>
                  </a:cubicBezTo>
                  <a:cubicBezTo>
                    <a:pt x="2548" y="13689"/>
                    <a:pt x="2609" y="13708"/>
                    <a:pt x="2681" y="13708"/>
                  </a:cubicBezTo>
                  <a:cubicBezTo>
                    <a:pt x="2818" y="13708"/>
                    <a:pt x="2995" y="13640"/>
                    <a:pt x="3007" y="13544"/>
                  </a:cubicBezTo>
                  <a:cubicBezTo>
                    <a:pt x="3007" y="13544"/>
                    <a:pt x="2474" y="9411"/>
                    <a:pt x="1978" y="6766"/>
                  </a:cubicBezTo>
                  <a:cubicBezTo>
                    <a:pt x="1482" y="4121"/>
                    <a:pt x="491" y="62"/>
                    <a:pt x="491" y="62"/>
                  </a:cubicBezTo>
                  <a:cubicBezTo>
                    <a:pt x="478" y="19"/>
                    <a:pt x="418" y="1"/>
                    <a:pt x="344" y="1"/>
                  </a:cubicBezTo>
                  <a:close/>
                </a:path>
              </a:pathLst>
            </a:custGeom>
            <a:solidFill>
              <a:srgbClr val="202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535825" y="5029400"/>
              <a:ext cx="551725" cy="437375"/>
            </a:xfrm>
            <a:custGeom>
              <a:rect b="b" l="l" r="r" t="t"/>
              <a:pathLst>
                <a:path extrusionOk="0" h="17495" w="22069">
                  <a:moveTo>
                    <a:pt x="1" y="0"/>
                  </a:moveTo>
                  <a:lnTo>
                    <a:pt x="74" y="579"/>
                  </a:lnTo>
                  <a:lnTo>
                    <a:pt x="2241" y="17495"/>
                  </a:lnTo>
                  <a:lnTo>
                    <a:pt x="19828" y="17495"/>
                  </a:lnTo>
                  <a:lnTo>
                    <a:pt x="20021" y="15998"/>
                  </a:lnTo>
                  <a:lnTo>
                    <a:pt x="21995" y="570"/>
                  </a:lnTo>
                  <a:lnTo>
                    <a:pt x="22069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31000" y="2635550"/>
              <a:ext cx="572850" cy="1914025"/>
            </a:xfrm>
            <a:custGeom>
              <a:rect b="b" l="l" r="r" t="t"/>
              <a:pathLst>
                <a:path extrusionOk="0" h="76561" w="22914">
                  <a:moveTo>
                    <a:pt x="10397" y="1"/>
                  </a:moveTo>
                  <a:cubicBezTo>
                    <a:pt x="9764" y="1"/>
                    <a:pt x="9130" y="18"/>
                    <a:pt x="8496" y="53"/>
                  </a:cubicBezTo>
                  <a:cubicBezTo>
                    <a:pt x="4905" y="7657"/>
                    <a:pt x="2949" y="15812"/>
                    <a:pt x="1645" y="24361"/>
                  </a:cubicBezTo>
                  <a:cubicBezTo>
                    <a:pt x="1" y="36153"/>
                    <a:pt x="690" y="48395"/>
                    <a:pt x="3711" y="59874"/>
                  </a:cubicBezTo>
                  <a:cubicBezTo>
                    <a:pt x="5355" y="65687"/>
                    <a:pt x="7697" y="71207"/>
                    <a:pt x="10167" y="76561"/>
                  </a:cubicBezTo>
                  <a:lnTo>
                    <a:pt x="12169" y="76561"/>
                  </a:lnTo>
                  <a:cubicBezTo>
                    <a:pt x="16191" y="68516"/>
                    <a:pt x="18928" y="59893"/>
                    <a:pt x="20278" y="51003"/>
                  </a:cubicBezTo>
                  <a:cubicBezTo>
                    <a:pt x="21931" y="39220"/>
                    <a:pt x="22914" y="26960"/>
                    <a:pt x="19892" y="15481"/>
                  </a:cubicBezTo>
                  <a:cubicBezTo>
                    <a:pt x="18386" y="10173"/>
                    <a:pt x="16302" y="5122"/>
                    <a:pt x="14070" y="200"/>
                  </a:cubicBezTo>
                  <a:cubicBezTo>
                    <a:pt x="12852" y="66"/>
                    <a:pt x="11626" y="1"/>
                    <a:pt x="10397" y="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3794250" y="2650625"/>
              <a:ext cx="941575" cy="1912275"/>
            </a:xfrm>
            <a:custGeom>
              <a:rect b="b" l="l" r="r" t="t"/>
              <a:pathLst>
                <a:path extrusionOk="0" h="76491" w="37663">
                  <a:moveTo>
                    <a:pt x="33686" y="1"/>
                  </a:moveTo>
                  <a:cubicBezTo>
                    <a:pt x="32327" y="258"/>
                    <a:pt x="30995" y="616"/>
                    <a:pt x="29691" y="1066"/>
                  </a:cubicBezTo>
                  <a:cubicBezTo>
                    <a:pt x="1" y="19617"/>
                    <a:pt x="13106" y="50372"/>
                    <a:pt x="21766" y="59988"/>
                  </a:cubicBezTo>
                  <a:cubicBezTo>
                    <a:pt x="26688" y="65452"/>
                    <a:pt x="31454" y="71191"/>
                    <a:pt x="36753" y="76490"/>
                  </a:cubicBezTo>
                  <a:lnTo>
                    <a:pt x="37662" y="76187"/>
                  </a:lnTo>
                  <a:cubicBezTo>
                    <a:pt x="33585" y="71944"/>
                    <a:pt x="30554" y="66343"/>
                    <a:pt x="27671" y="61200"/>
                  </a:cubicBezTo>
                  <a:cubicBezTo>
                    <a:pt x="21463" y="50143"/>
                    <a:pt x="18138" y="37267"/>
                    <a:pt x="19948" y="24695"/>
                  </a:cubicBezTo>
                  <a:cubicBezTo>
                    <a:pt x="21325" y="15383"/>
                    <a:pt x="25917" y="6062"/>
                    <a:pt x="33686" y="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880200" y="2659125"/>
              <a:ext cx="932625" cy="1903775"/>
            </a:xfrm>
            <a:custGeom>
              <a:rect b="b" l="l" r="r" t="t"/>
              <a:pathLst>
                <a:path extrusionOk="0" h="76151" w="37305">
                  <a:moveTo>
                    <a:pt x="4409" y="0"/>
                  </a:moveTo>
                  <a:lnTo>
                    <a:pt x="4409" y="0"/>
                  </a:lnTo>
                  <a:cubicBezTo>
                    <a:pt x="11921" y="6062"/>
                    <a:pt x="16375" y="15208"/>
                    <a:pt x="17716" y="24355"/>
                  </a:cubicBezTo>
                  <a:cubicBezTo>
                    <a:pt x="19534" y="36927"/>
                    <a:pt x="16201" y="49803"/>
                    <a:pt x="9993" y="60860"/>
                  </a:cubicBezTo>
                  <a:cubicBezTo>
                    <a:pt x="7118" y="66003"/>
                    <a:pt x="4088" y="71604"/>
                    <a:pt x="1" y="75847"/>
                  </a:cubicBezTo>
                  <a:lnTo>
                    <a:pt x="910" y="76150"/>
                  </a:lnTo>
                  <a:cubicBezTo>
                    <a:pt x="6209" y="70851"/>
                    <a:pt x="10975" y="65112"/>
                    <a:pt x="15907" y="59648"/>
                  </a:cubicBezTo>
                  <a:cubicBezTo>
                    <a:pt x="24447" y="50161"/>
                    <a:pt x="37304" y="20112"/>
                    <a:pt x="9166" y="1479"/>
                  </a:cubicBezTo>
                  <a:lnTo>
                    <a:pt x="9157" y="1479"/>
                  </a:lnTo>
                  <a:cubicBezTo>
                    <a:pt x="7605" y="873"/>
                    <a:pt x="6025" y="377"/>
                    <a:pt x="4409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648775" y="5013550"/>
              <a:ext cx="17950" cy="179175"/>
            </a:xfrm>
            <a:custGeom>
              <a:rect b="b" l="l" r="r" t="t"/>
              <a:pathLst>
                <a:path extrusionOk="0" h="7167" w="718">
                  <a:moveTo>
                    <a:pt x="359" y="1"/>
                  </a:moveTo>
                  <a:cubicBezTo>
                    <a:pt x="270" y="1"/>
                    <a:pt x="180" y="19"/>
                    <a:pt x="175" y="56"/>
                  </a:cubicBezTo>
                  <a:cubicBezTo>
                    <a:pt x="175" y="56"/>
                    <a:pt x="1" y="2205"/>
                    <a:pt x="1" y="3582"/>
                  </a:cubicBezTo>
                  <a:cubicBezTo>
                    <a:pt x="10" y="4969"/>
                    <a:pt x="175" y="7118"/>
                    <a:pt x="175" y="7118"/>
                  </a:cubicBezTo>
                  <a:cubicBezTo>
                    <a:pt x="189" y="7150"/>
                    <a:pt x="272" y="7166"/>
                    <a:pt x="357" y="7166"/>
                  </a:cubicBezTo>
                  <a:cubicBezTo>
                    <a:pt x="442" y="7166"/>
                    <a:pt x="529" y="7150"/>
                    <a:pt x="552" y="7118"/>
                  </a:cubicBezTo>
                  <a:cubicBezTo>
                    <a:pt x="552" y="7118"/>
                    <a:pt x="717" y="4969"/>
                    <a:pt x="717" y="3582"/>
                  </a:cubicBezTo>
                  <a:cubicBezTo>
                    <a:pt x="717" y="2205"/>
                    <a:pt x="543" y="56"/>
                    <a:pt x="543" y="56"/>
                  </a:cubicBezTo>
                  <a:cubicBezTo>
                    <a:pt x="538" y="19"/>
                    <a:pt x="449" y="1"/>
                    <a:pt x="359" y="1"/>
                  </a:cubicBezTo>
                  <a:close/>
                </a:path>
              </a:pathLst>
            </a:custGeom>
            <a:solidFill>
              <a:srgbClr val="202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4577375" y="5178400"/>
              <a:ext cx="127450" cy="197450"/>
            </a:xfrm>
            <a:custGeom>
              <a:rect b="b" l="l" r="r" t="t"/>
              <a:pathLst>
                <a:path extrusionOk="0" h="7898" w="5098">
                  <a:moveTo>
                    <a:pt x="3243" y="0"/>
                  </a:moveTo>
                  <a:cubicBezTo>
                    <a:pt x="2728" y="671"/>
                    <a:pt x="1929" y="1727"/>
                    <a:pt x="1323" y="2875"/>
                  </a:cubicBezTo>
                  <a:cubicBezTo>
                    <a:pt x="460" y="4528"/>
                    <a:pt x="1" y="6365"/>
                    <a:pt x="1415" y="7476"/>
                  </a:cubicBezTo>
                  <a:cubicBezTo>
                    <a:pt x="1784" y="7766"/>
                    <a:pt x="2217" y="7897"/>
                    <a:pt x="2650" y="7897"/>
                  </a:cubicBezTo>
                  <a:cubicBezTo>
                    <a:pt x="3384" y="7897"/>
                    <a:pt x="4120" y="7521"/>
                    <a:pt x="4547" y="6897"/>
                  </a:cubicBezTo>
                  <a:cubicBezTo>
                    <a:pt x="4841" y="6484"/>
                    <a:pt x="5015" y="5997"/>
                    <a:pt x="5043" y="5492"/>
                  </a:cubicBezTo>
                  <a:cubicBezTo>
                    <a:pt x="5098" y="4684"/>
                    <a:pt x="4841" y="3830"/>
                    <a:pt x="4547" y="3077"/>
                  </a:cubicBezTo>
                  <a:cubicBezTo>
                    <a:pt x="4179" y="1984"/>
                    <a:pt x="3555" y="1038"/>
                    <a:pt x="3243" y="0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653025" y="5022200"/>
              <a:ext cx="276400" cy="108400"/>
            </a:xfrm>
            <a:custGeom>
              <a:rect b="b" l="l" r="r" t="t"/>
              <a:pathLst>
                <a:path extrusionOk="0" h="4336" w="11056">
                  <a:moveTo>
                    <a:pt x="10828" y="1"/>
                  </a:moveTo>
                  <a:cubicBezTo>
                    <a:pt x="10766" y="1"/>
                    <a:pt x="10707" y="19"/>
                    <a:pt x="10677" y="59"/>
                  </a:cubicBezTo>
                  <a:cubicBezTo>
                    <a:pt x="10612" y="270"/>
                    <a:pt x="10530" y="481"/>
                    <a:pt x="10429" y="683"/>
                  </a:cubicBezTo>
                  <a:cubicBezTo>
                    <a:pt x="10162" y="1188"/>
                    <a:pt x="9832" y="1657"/>
                    <a:pt x="9455" y="2079"/>
                  </a:cubicBezTo>
                  <a:cubicBezTo>
                    <a:pt x="9336" y="2198"/>
                    <a:pt x="9216" y="2318"/>
                    <a:pt x="9088" y="2428"/>
                  </a:cubicBezTo>
                  <a:lnTo>
                    <a:pt x="8895" y="2584"/>
                  </a:lnTo>
                  <a:lnTo>
                    <a:pt x="8665" y="2722"/>
                  </a:lnTo>
                  <a:cubicBezTo>
                    <a:pt x="8344" y="2915"/>
                    <a:pt x="8004" y="3080"/>
                    <a:pt x="7655" y="3209"/>
                  </a:cubicBezTo>
                  <a:cubicBezTo>
                    <a:pt x="6985" y="3457"/>
                    <a:pt x="6278" y="3594"/>
                    <a:pt x="5561" y="3613"/>
                  </a:cubicBezTo>
                  <a:cubicBezTo>
                    <a:pt x="5442" y="3621"/>
                    <a:pt x="5321" y="3624"/>
                    <a:pt x="5201" y="3624"/>
                  </a:cubicBezTo>
                  <a:cubicBezTo>
                    <a:pt x="4612" y="3624"/>
                    <a:pt x="4021" y="3533"/>
                    <a:pt x="3449" y="3365"/>
                  </a:cubicBezTo>
                  <a:cubicBezTo>
                    <a:pt x="2760" y="3154"/>
                    <a:pt x="2127" y="2805"/>
                    <a:pt x="1594" y="2318"/>
                  </a:cubicBezTo>
                  <a:cubicBezTo>
                    <a:pt x="1089" y="1886"/>
                    <a:pt x="814" y="1344"/>
                    <a:pt x="612" y="977"/>
                  </a:cubicBezTo>
                  <a:cubicBezTo>
                    <a:pt x="520" y="784"/>
                    <a:pt x="474" y="619"/>
                    <a:pt x="437" y="509"/>
                  </a:cubicBezTo>
                  <a:cubicBezTo>
                    <a:pt x="400" y="398"/>
                    <a:pt x="373" y="334"/>
                    <a:pt x="373" y="334"/>
                  </a:cubicBezTo>
                  <a:cubicBezTo>
                    <a:pt x="356" y="288"/>
                    <a:pt x="302" y="268"/>
                    <a:pt x="241" y="268"/>
                  </a:cubicBezTo>
                  <a:cubicBezTo>
                    <a:pt x="131" y="268"/>
                    <a:pt x="0" y="332"/>
                    <a:pt x="24" y="426"/>
                  </a:cubicBezTo>
                  <a:lnTo>
                    <a:pt x="70" y="619"/>
                  </a:lnTo>
                  <a:cubicBezTo>
                    <a:pt x="116" y="793"/>
                    <a:pt x="171" y="968"/>
                    <a:pt x="226" y="1133"/>
                  </a:cubicBezTo>
                  <a:cubicBezTo>
                    <a:pt x="419" y="1556"/>
                    <a:pt x="676" y="2171"/>
                    <a:pt x="1218" y="2704"/>
                  </a:cubicBezTo>
                  <a:cubicBezTo>
                    <a:pt x="1787" y="3282"/>
                    <a:pt x="2485" y="3723"/>
                    <a:pt x="3247" y="3989"/>
                  </a:cubicBezTo>
                  <a:cubicBezTo>
                    <a:pt x="3906" y="4222"/>
                    <a:pt x="4601" y="4336"/>
                    <a:pt x="5300" y="4336"/>
                  </a:cubicBezTo>
                  <a:cubicBezTo>
                    <a:pt x="5399" y="4336"/>
                    <a:pt x="5499" y="4334"/>
                    <a:pt x="5598" y="4329"/>
                  </a:cubicBezTo>
                  <a:cubicBezTo>
                    <a:pt x="7040" y="4292"/>
                    <a:pt x="8877" y="3640"/>
                    <a:pt x="9869" y="2437"/>
                  </a:cubicBezTo>
                  <a:cubicBezTo>
                    <a:pt x="10245" y="1951"/>
                    <a:pt x="10566" y="1427"/>
                    <a:pt x="10814" y="867"/>
                  </a:cubicBezTo>
                  <a:cubicBezTo>
                    <a:pt x="10915" y="637"/>
                    <a:pt x="10989" y="398"/>
                    <a:pt x="11044" y="151"/>
                  </a:cubicBezTo>
                  <a:cubicBezTo>
                    <a:pt x="11056" y="57"/>
                    <a:pt x="10937" y="1"/>
                    <a:pt x="10828" y="1"/>
                  </a:cubicBezTo>
                  <a:close/>
                </a:path>
              </a:pathLst>
            </a:custGeom>
            <a:solidFill>
              <a:srgbClr val="202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922000" y="5013300"/>
              <a:ext cx="165550" cy="101250"/>
            </a:xfrm>
            <a:custGeom>
              <a:rect b="b" l="l" r="r" t="t"/>
              <a:pathLst>
                <a:path extrusionOk="0" h="4050" w="6622">
                  <a:moveTo>
                    <a:pt x="6436" y="0"/>
                  </a:moveTo>
                  <a:cubicBezTo>
                    <a:pt x="6356" y="0"/>
                    <a:pt x="6277" y="25"/>
                    <a:pt x="6263" y="75"/>
                  </a:cubicBezTo>
                  <a:lnTo>
                    <a:pt x="6254" y="203"/>
                  </a:lnTo>
                  <a:cubicBezTo>
                    <a:pt x="6245" y="323"/>
                    <a:pt x="6227" y="442"/>
                    <a:pt x="6208" y="562"/>
                  </a:cubicBezTo>
                  <a:cubicBezTo>
                    <a:pt x="6153" y="947"/>
                    <a:pt x="6043" y="1333"/>
                    <a:pt x="5878" y="1682"/>
                  </a:cubicBezTo>
                  <a:cubicBezTo>
                    <a:pt x="5667" y="2132"/>
                    <a:pt x="5354" y="2518"/>
                    <a:pt x="4959" y="2802"/>
                  </a:cubicBezTo>
                  <a:cubicBezTo>
                    <a:pt x="4574" y="3078"/>
                    <a:pt x="4124" y="3252"/>
                    <a:pt x="3646" y="3317"/>
                  </a:cubicBezTo>
                  <a:cubicBezTo>
                    <a:pt x="3489" y="3341"/>
                    <a:pt x="3331" y="3352"/>
                    <a:pt x="3173" y="3352"/>
                  </a:cubicBezTo>
                  <a:cubicBezTo>
                    <a:pt x="2603" y="3352"/>
                    <a:pt x="2039" y="3198"/>
                    <a:pt x="1543" y="2903"/>
                  </a:cubicBezTo>
                  <a:cubicBezTo>
                    <a:pt x="1341" y="2784"/>
                    <a:pt x="1157" y="2637"/>
                    <a:pt x="992" y="2463"/>
                  </a:cubicBezTo>
                  <a:cubicBezTo>
                    <a:pt x="735" y="2187"/>
                    <a:pt x="542" y="1857"/>
                    <a:pt x="441" y="1489"/>
                  </a:cubicBezTo>
                  <a:cubicBezTo>
                    <a:pt x="414" y="1379"/>
                    <a:pt x="395" y="1260"/>
                    <a:pt x="377" y="1149"/>
                  </a:cubicBezTo>
                  <a:cubicBezTo>
                    <a:pt x="368" y="1067"/>
                    <a:pt x="368" y="1030"/>
                    <a:pt x="368" y="1030"/>
                  </a:cubicBezTo>
                  <a:cubicBezTo>
                    <a:pt x="358" y="983"/>
                    <a:pt x="263" y="955"/>
                    <a:pt x="171" y="955"/>
                  </a:cubicBezTo>
                  <a:cubicBezTo>
                    <a:pt x="84" y="955"/>
                    <a:pt x="0" y="981"/>
                    <a:pt x="0" y="1039"/>
                  </a:cubicBezTo>
                  <a:lnTo>
                    <a:pt x="0" y="1177"/>
                  </a:lnTo>
                  <a:cubicBezTo>
                    <a:pt x="0" y="1315"/>
                    <a:pt x="9" y="1443"/>
                    <a:pt x="37" y="1572"/>
                  </a:cubicBezTo>
                  <a:cubicBezTo>
                    <a:pt x="111" y="2031"/>
                    <a:pt x="294" y="2453"/>
                    <a:pt x="588" y="2812"/>
                  </a:cubicBezTo>
                  <a:cubicBezTo>
                    <a:pt x="763" y="3041"/>
                    <a:pt x="974" y="3234"/>
                    <a:pt x="1213" y="3409"/>
                  </a:cubicBezTo>
                  <a:cubicBezTo>
                    <a:pt x="1460" y="3583"/>
                    <a:pt x="1727" y="3721"/>
                    <a:pt x="2011" y="3831"/>
                  </a:cubicBezTo>
                  <a:cubicBezTo>
                    <a:pt x="2406" y="3976"/>
                    <a:pt x="2824" y="4050"/>
                    <a:pt x="3242" y="4050"/>
                  </a:cubicBezTo>
                  <a:cubicBezTo>
                    <a:pt x="3408" y="4050"/>
                    <a:pt x="3574" y="4038"/>
                    <a:pt x="3738" y="4015"/>
                  </a:cubicBezTo>
                  <a:cubicBezTo>
                    <a:pt x="4941" y="3859"/>
                    <a:pt x="5951" y="3041"/>
                    <a:pt x="6355" y="1893"/>
                  </a:cubicBezTo>
                  <a:cubicBezTo>
                    <a:pt x="6502" y="1480"/>
                    <a:pt x="6594" y="1039"/>
                    <a:pt x="6612" y="598"/>
                  </a:cubicBezTo>
                  <a:cubicBezTo>
                    <a:pt x="6622" y="442"/>
                    <a:pt x="6612" y="304"/>
                    <a:pt x="6612" y="222"/>
                  </a:cubicBezTo>
                  <a:lnTo>
                    <a:pt x="6612" y="84"/>
                  </a:lnTo>
                  <a:cubicBezTo>
                    <a:pt x="6603" y="28"/>
                    <a:pt x="6519" y="0"/>
                    <a:pt x="6436" y="0"/>
                  </a:cubicBezTo>
                  <a:close/>
                </a:path>
              </a:pathLst>
            </a:custGeom>
            <a:solidFill>
              <a:srgbClr val="202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531225" y="5022175"/>
              <a:ext cx="130900" cy="66525"/>
            </a:xfrm>
            <a:custGeom>
              <a:rect b="b" l="l" r="r" t="t"/>
              <a:pathLst>
                <a:path extrusionOk="0" h="2661" w="5236">
                  <a:moveTo>
                    <a:pt x="5052" y="0"/>
                  </a:moveTo>
                  <a:cubicBezTo>
                    <a:pt x="4962" y="0"/>
                    <a:pt x="4873" y="18"/>
                    <a:pt x="4868" y="51"/>
                  </a:cubicBezTo>
                  <a:cubicBezTo>
                    <a:pt x="4859" y="161"/>
                    <a:pt x="4841" y="271"/>
                    <a:pt x="4804" y="381"/>
                  </a:cubicBezTo>
                  <a:cubicBezTo>
                    <a:pt x="4740" y="638"/>
                    <a:pt x="4611" y="877"/>
                    <a:pt x="4446" y="1088"/>
                  </a:cubicBezTo>
                  <a:cubicBezTo>
                    <a:pt x="4051" y="1593"/>
                    <a:pt x="3261" y="1906"/>
                    <a:pt x="2637" y="1942"/>
                  </a:cubicBezTo>
                  <a:cubicBezTo>
                    <a:pt x="2554" y="1949"/>
                    <a:pt x="2470" y="1953"/>
                    <a:pt x="2386" y="1953"/>
                  </a:cubicBezTo>
                  <a:cubicBezTo>
                    <a:pt x="2133" y="1953"/>
                    <a:pt x="1877" y="1922"/>
                    <a:pt x="1636" y="1860"/>
                  </a:cubicBezTo>
                  <a:cubicBezTo>
                    <a:pt x="1314" y="1777"/>
                    <a:pt x="1020" y="1593"/>
                    <a:pt x="791" y="1355"/>
                  </a:cubicBezTo>
                  <a:cubicBezTo>
                    <a:pt x="616" y="1153"/>
                    <a:pt x="497" y="923"/>
                    <a:pt x="433" y="666"/>
                  </a:cubicBezTo>
                  <a:cubicBezTo>
                    <a:pt x="405" y="556"/>
                    <a:pt x="387" y="445"/>
                    <a:pt x="378" y="335"/>
                  </a:cubicBezTo>
                  <a:cubicBezTo>
                    <a:pt x="363" y="302"/>
                    <a:pt x="273" y="283"/>
                    <a:pt x="185" y="283"/>
                  </a:cubicBezTo>
                  <a:cubicBezTo>
                    <a:pt x="103" y="283"/>
                    <a:pt x="23" y="300"/>
                    <a:pt x="10" y="335"/>
                  </a:cubicBezTo>
                  <a:cubicBezTo>
                    <a:pt x="1" y="464"/>
                    <a:pt x="1" y="592"/>
                    <a:pt x="19" y="730"/>
                  </a:cubicBezTo>
                  <a:cubicBezTo>
                    <a:pt x="56" y="1070"/>
                    <a:pt x="166" y="1391"/>
                    <a:pt x="359" y="1676"/>
                  </a:cubicBezTo>
                  <a:cubicBezTo>
                    <a:pt x="625" y="2043"/>
                    <a:pt x="993" y="2328"/>
                    <a:pt x="1415" y="2484"/>
                  </a:cubicBezTo>
                  <a:cubicBezTo>
                    <a:pt x="1746" y="2602"/>
                    <a:pt x="2088" y="2660"/>
                    <a:pt x="2433" y="2660"/>
                  </a:cubicBezTo>
                  <a:cubicBezTo>
                    <a:pt x="2519" y="2660"/>
                    <a:pt x="2605" y="2657"/>
                    <a:pt x="2692" y="2649"/>
                  </a:cubicBezTo>
                  <a:cubicBezTo>
                    <a:pt x="3123" y="2613"/>
                    <a:pt x="3537" y="2484"/>
                    <a:pt x="3913" y="2273"/>
                  </a:cubicBezTo>
                  <a:cubicBezTo>
                    <a:pt x="4308" y="2071"/>
                    <a:pt x="4629" y="1768"/>
                    <a:pt x="4877" y="1400"/>
                  </a:cubicBezTo>
                  <a:cubicBezTo>
                    <a:pt x="5061" y="1116"/>
                    <a:pt x="5180" y="794"/>
                    <a:pt x="5217" y="455"/>
                  </a:cubicBezTo>
                  <a:cubicBezTo>
                    <a:pt x="5236" y="354"/>
                    <a:pt x="5236" y="262"/>
                    <a:pt x="5236" y="161"/>
                  </a:cubicBezTo>
                  <a:lnTo>
                    <a:pt x="5236" y="60"/>
                  </a:lnTo>
                  <a:cubicBezTo>
                    <a:pt x="5231" y="18"/>
                    <a:pt x="5141" y="0"/>
                    <a:pt x="5052" y="0"/>
                  </a:cubicBezTo>
                  <a:close/>
                </a:path>
              </a:pathLst>
            </a:custGeom>
            <a:solidFill>
              <a:srgbClr val="202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670150" y="4549775"/>
              <a:ext cx="291600" cy="66150"/>
            </a:xfrm>
            <a:custGeom>
              <a:rect b="b" l="l" r="r" t="t"/>
              <a:pathLst>
                <a:path extrusionOk="0" h="2646" w="11664">
                  <a:moveTo>
                    <a:pt x="0" y="1"/>
                  </a:moveTo>
                  <a:lnTo>
                    <a:pt x="0" y="2646"/>
                  </a:lnTo>
                  <a:lnTo>
                    <a:pt x="11663" y="2646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915575" y="5013325"/>
              <a:ext cx="18150" cy="283050"/>
            </a:xfrm>
            <a:custGeom>
              <a:rect b="b" l="l" r="r" t="t"/>
              <a:pathLst>
                <a:path extrusionOk="0" h="11322" w="726">
                  <a:moveTo>
                    <a:pt x="358" y="0"/>
                  </a:moveTo>
                  <a:cubicBezTo>
                    <a:pt x="269" y="0"/>
                    <a:pt x="179" y="28"/>
                    <a:pt x="175" y="83"/>
                  </a:cubicBezTo>
                  <a:cubicBezTo>
                    <a:pt x="175" y="83"/>
                    <a:pt x="0" y="3481"/>
                    <a:pt x="9" y="5658"/>
                  </a:cubicBezTo>
                  <a:cubicBezTo>
                    <a:pt x="9" y="7843"/>
                    <a:pt x="175" y="11232"/>
                    <a:pt x="175" y="11232"/>
                  </a:cubicBezTo>
                  <a:cubicBezTo>
                    <a:pt x="193" y="11292"/>
                    <a:pt x="276" y="11321"/>
                    <a:pt x="358" y="11321"/>
                  </a:cubicBezTo>
                  <a:cubicBezTo>
                    <a:pt x="441" y="11321"/>
                    <a:pt x="524" y="11292"/>
                    <a:pt x="542" y="11232"/>
                  </a:cubicBezTo>
                  <a:cubicBezTo>
                    <a:pt x="542" y="11232"/>
                    <a:pt x="726" y="7843"/>
                    <a:pt x="716" y="5658"/>
                  </a:cubicBezTo>
                  <a:cubicBezTo>
                    <a:pt x="716" y="3481"/>
                    <a:pt x="542" y="83"/>
                    <a:pt x="542" y="83"/>
                  </a:cubicBezTo>
                  <a:cubicBezTo>
                    <a:pt x="537" y="28"/>
                    <a:pt x="448" y="0"/>
                    <a:pt x="358" y="0"/>
                  </a:cubicBezTo>
                  <a:close/>
                </a:path>
              </a:pathLst>
            </a:custGeom>
            <a:solidFill>
              <a:srgbClr val="202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492200" y="4920575"/>
              <a:ext cx="638975" cy="108625"/>
            </a:xfrm>
            <a:custGeom>
              <a:rect b="b" l="l" r="r" t="t"/>
              <a:pathLst>
                <a:path extrusionOk="0" h="4345" w="25559">
                  <a:moveTo>
                    <a:pt x="1" y="0"/>
                  </a:moveTo>
                  <a:lnTo>
                    <a:pt x="1" y="4344"/>
                  </a:lnTo>
                  <a:lnTo>
                    <a:pt x="25558" y="4344"/>
                  </a:lnTo>
                  <a:lnTo>
                    <a:pt x="25558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843250" y="5269550"/>
              <a:ext cx="129275" cy="197225"/>
            </a:xfrm>
            <a:custGeom>
              <a:rect b="b" l="l" r="r" t="t"/>
              <a:pathLst>
                <a:path extrusionOk="0" h="7889" w="5171">
                  <a:moveTo>
                    <a:pt x="3224" y="0"/>
                  </a:moveTo>
                  <a:cubicBezTo>
                    <a:pt x="2691" y="689"/>
                    <a:pt x="1865" y="1782"/>
                    <a:pt x="1259" y="2967"/>
                  </a:cubicBezTo>
                  <a:cubicBezTo>
                    <a:pt x="414" y="4592"/>
                    <a:pt x="0" y="6374"/>
                    <a:pt x="1396" y="7466"/>
                  </a:cubicBezTo>
                  <a:cubicBezTo>
                    <a:pt x="1765" y="7756"/>
                    <a:pt x="2198" y="7888"/>
                    <a:pt x="2631" y="7888"/>
                  </a:cubicBezTo>
                  <a:cubicBezTo>
                    <a:pt x="3365" y="7888"/>
                    <a:pt x="4101" y="7511"/>
                    <a:pt x="4528" y="6888"/>
                  </a:cubicBezTo>
                  <a:cubicBezTo>
                    <a:pt x="4730" y="6612"/>
                    <a:pt x="4868" y="6300"/>
                    <a:pt x="4950" y="5960"/>
                  </a:cubicBezTo>
                  <a:cubicBezTo>
                    <a:pt x="5171" y="5014"/>
                    <a:pt x="4877" y="3977"/>
                    <a:pt x="4528" y="3086"/>
                  </a:cubicBezTo>
                  <a:cubicBezTo>
                    <a:pt x="4160" y="1984"/>
                    <a:pt x="3536" y="1038"/>
                    <a:pt x="3224" y="0"/>
                  </a:cubicBezTo>
                  <a:close/>
                </a:path>
              </a:pathLst>
            </a:custGeom>
            <a:solidFill>
              <a:srgbClr val="8D54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265150" y="4069475"/>
              <a:ext cx="67050" cy="39300"/>
            </a:xfrm>
            <a:custGeom>
              <a:rect b="b" l="l" r="r" t="t"/>
              <a:pathLst>
                <a:path extrusionOk="0" h="1572" w="2682">
                  <a:moveTo>
                    <a:pt x="2581" y="1"/>
                  </a:moveTo>
                  <a:cubicBezTo>
                    <a:pt x="2581" y="1"/>
                    <a:pt x="1745" y="304"/>
                    <a:pt x="1231" y="561"/>
                  </a:cubicBezTo>
                  <a:cubicBezTo>
                    <a:pt x="808" y="800"/>
                    <a:pt x="404" y="1066"/>
                    <a:pt x="19" y="1351"/>
                  </a:cubicBezTo>
                  <a:cubicBezTo>
                    <a:pt x="1" y="1369"/>
                    <a:pt x="106" y="1572"/>
                    <a:pt x="136" y="1572"/>
                  </a:cubicBezTo>
                  <a:cubicBezTo>
                    <a:pt x="137" y="1572"/>
                    <a:pt x="137" y="1571"/>
                    <a:pt x="138" y="1571"/>
                  </a:cubicBezTo>
                  <a:cubicBezTo>
                    <a:pt x="138" y="1571"/>
                    <a:pt x="965" y="1241"/>
                    <a:pt x="1460" y="974"/>
                  </a:cubicBezTo>
                  <a:cubicBezTo>
                    <a:pt x="1956" y="726"/>
                    <a:pt x="2682" y="231"/>
                    <a:pt x="2682" y="231"/>
                  </a:cubicBezTo>
                  <a:cubicBezTo>
                    <a:pt x="2673" y="139"/>
                    <a:pt x="2636" y="65"/>
                    <a:pt x="2581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4248375" y="4049275"/>
              <a:ext cx="57425" cy="28725"/>
            </a:xfrm>
            <a:custGeom>
              <a:rect b="b" l="l" r="r" t="t"/>
              <a:pathLst>
                <a:path extrusionOk="0" h="1149" w="2297">
                  <a:moveTo>
                    <a:pt x="2150" y="1"/>
                  </a:moveTo>
                  <a:lnTo>
                    <a:pt x="1773" y="120"/>
                  </a:lnTo>
                  <a:cubicBezTo>
                    <a:pt x="1562" y="212"/>
                    <a:pt x="1268" y="267"/>
                    <a:pt x="1057" y="350"/>
                  </a:cubicBezTo>
                  <a:cubicBezTo>
                    <a:pt x="818" y="442"/>
                    <a:pt x="579" y="561"/>
                    <a:pt x="359" y="699"/>
                  </a:cubicBezTo>
                  <a:lnTo>
                    <a:pt x="1" y="937"/>
                  </a:lnTo>
                  <a:cubicBezTo>
                    <a:pt x="28" y="1020"/>
                    <a:pt x="65" y="1094"/>
                    <a:pt x="129" y="1149"/>
                  </a:cubicBezTo>
                  <a:lnTo>
                    <a:pt x="515" y="1020"/>
                  </a:lnTo>
                  <a:cubicBezTo>
                    <a:pt x="726" y="937"/>
                    <a:pt x="1020" y="882"/>
                    <a:pt x="1222" y="791"/>
                  </a:cubicBezTo>
                  <a:cubicBezTo>
                    <a:pt x="1461" y="699"/>
                    <a:pt x="1700" y="589"/>
                    <a:pt x="1920" y="451"/>
                  </a:cubicBezTo>
                  <a:lnTo>
                    <a:pt x="2278" y="203"/>
                  </a:lnTo>
                  <a:cubicBezTo>
                    <a:pt x="2297" y="184"/>
                    <a:pt x="2187" y="10"/>
                    <a:pt x="2150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4230025" y="4018275"/>
              <a:ext cx="44550" cy="21925"/>
            </a:xfrm>
            <a:custGeom>
              <a:rect b="b" l="l" r="r" t="t"/>
              <a:pathLst>
                <a:path extrusionOk="0" h="877" w="1782">
                  <a:moveTo>
                    <a:pt x="1672" y="1"/>
                  </a:moveTo>
                  <a:lnTo>
                    <a:pt x="1378" y="65"/>
                  </a:lnTo>
                  <a:cubicBezTo>
                    <a:pt x="1185" y="102"/>
                    <a:pt x="1001" y="157"/>
                    <a:pt x="827" y="221"/>
                  </a:cubicBezTo>
                  <a:cubicBezTo>
                    <a:pt x="643" y="295"/>
                    <a:pt x="478" y="387"/>
                    <a:pt x="312" y="488"/>
                  </a:cubicBezTo>
                  <a:cubicBezTo>
                    <a:pt x="202" y="543"/>
                    <a:pt x="101" y="616"/>
                    <a:pt x="9" y="699"/>
                  </a:cubicBezTo>
                  <a:cubicBezTo>
                    <a:pt x="0" y="717"/>
                    <a:pt x="55" y="754"/>
                    <a:pt x="101" y="791"/>
                  </a:cubicBezTo>
                  <a:cubicBezTo>
                    <a:pt x="147" y="828"/>
                    <a:pt x="184" y="864"/>
                    <a:pt x="184" y="864"/>
                  </a:cubicBezTo>
                  <a:cubicBezTo>
                    <a:pt x="171" y="873"/>
                    <a:pt x="169" y="876"/>
                    <a:pt x="176" y="876"/>
                  </a:cubicBezTo>
                  <a:cubicBezTo>
                    <a:pt x="200" y="876"/>
                    <a:pt x="317" y="839"/>
                    <a:pt x="450" y="818"/>
                  </a:cubicBezTo>
                  <a:cubicBezTo>
                    <a:pt x="634" y="782"/>
                    <a:pt x="818" y="726"/>
                    <a:pt x="992" y="662"/>
                  </a:cubicBezTo>
                  <a:cubicBezTo>
                    <a:pt x="1176" y="589"/>
                    <a:pt x="1341" y="497"/>
                    <a:pt x="1506" y="396"/>
                  </a:cubicBezTo>
                  <a:cubicBezTo>
                    <a:pt x="1662" y="304"/>
                    <a:pt x="1782" y="221"/>
                    <a:pt x="1782" y="221"/>
                  </a:cubicBezTo>
                  <a:cubicBezTo>
                    <a:pt x="1763" y="139"/>
                    <a:pt x="1727" y="65"/>
                    <a:pt x="167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5358950" y="3934625"/>
              <a:ext cx="61975" cy="67850"/>
            </a:xfrm>
            <a:custGeom>
              <a:rect b="b" l="l" r="r" t="t"/>
              <a:pathLst>
                <a:path extrusionOk="0" h="2714" w="2479">
                  <a:moveTo>
                    <a:pt x="215" y="0"/>
                  </a:moveTo>
                  <a:cubicBezTo>
                    <a:pt x="162" y="0"/>
                    <a:pt x="0" y="99"/>
                    <a:pt x="17" y="124"/>
                  </a:cubicBezTo>
                  <a:lnTo>
                    <a:pt x="302" y="675"/>
                  </a:lnTo>
                  <a:cubicBezTo>
                    <a:pt x="485" y="1005"/>
                    <a:pt x="706" y="1327"/>
                    <a:pt x="954" y="1620"/>
                  </a:cubicBezTo>
                  <a:cubicBezTo>
                    <a:pt x="1073" y="1740"/>
                    <a:pt x="1220" y="1878"/>
                    <a:pt x="1367" y="2015"/>
                  </a:cubicBezTo>
                  <a:cubicBezTo>
                    <a:pt x="1505" y="2144"/>
                    <a:pt x="1652" y="2263"/>
                    <a:pt x="1817" y="2374"/>
                  </a:cubicBezTo>
                  <a:lnTo>
                    <a:pt x="2331" y="2713"/>
                  </a:lnTo>
                  <a:cubicBezTo>
                    <a:pt x="2332" y="2714"/>
                    <a:pt x="2333" y="2714"/>
                    <a:pt x="2334" y="2714"/>
                  </a:cubicBezTo>
                  <a:cubicBezTo>
                    <a:pt x="2365" y="2714"/>
                    <a:pt x="2478" y="2556"/>
                    <a:pt x="2478" y="2520"/>
                  </a:cubicBezTo>
                  <a:lnTo>
                    <a:pt x="2046" y="2098"/>
                  </a:lnTo>
                  <a:cubicBezTo>
                    <a:pt x="1909" y="1979"/>
                    <a:pt x="1780" y="1841"/>
                    <a:pt x="1670" y="1703"/>
                  </a:cubicBezTo>
                  <a:cubicBezTo>
                    <a:pt x="1551" y="1556"/>
                    <a:pt x="1422" y="1418"/>
                    <a:pt x="1303" y="1299"/>
                  </a:cubicBezTo>
                  <a:cubicBezTo>
                    <a:pt x="1101" y="1051"/>
                    <a:pt x="797" y="748"/>
                    <a:pt x="595" y="473"/>
                  </a:cubicBezTo>
                  <a:lnTo>
                    <a:pt x="228" y="4"/>
                  </a:lnTo>
                  <a:cubicBezTo>
                    <a:pt x="225" y="1"/>
                    <a:pt x="221" y="0"/>
                    <a:pt x="215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5396575" y="3913775"/>
              <a:ext cx="45225" cy="51050"/>
            </a:xfrm>
            <a:custGeom>
              <a:rect b="b" l="l" r="r" t="t"/>
              <a:pathLst>
                <a:path extrusionOk="0" h="2042" w="1809">
                  <a:moveTo>
                    <a:pt x="197" y="1"/>
                  </a:moveTo>
                  <a:cubicBezTo>
                    <a:pt x="162" y="1"/>
                    <a:pt x="1" y="132"/>
                    <a:pt x="18" y="149"/>
                  </a:cubicBezTo>
                  <a:cubicBezTo>
                    <a:pt x="229" y="508"/>
                    <a:pt x="459" y="857"/>
                    <a:pt x="716" y="1187"/>
                  </a:cubicBezTo>
                  <a:cubicBezTo>
                    <a:pt x="1001" y="1490"/>
                    <a:pt x="1304" y="1775"/>
                    <a:pt x="1634" y="2041"/>
                  </a:cubicBezTo>
                  <a:cubicBezTo>
                    <a:pt x="1635" y="2041"/>
                    <a:pt x="1636" y="2042"/>
                    <a:pt x="1637" y="2042"/>
                  </a:cubicBezTo>
                  <a:cubicBezTo>
                    <a:pt x="1671" y="2042"/>
                    <a:pt x="1809" y="1902"/>
                    <a:pt x="1809" y="1867"/>
                  </a:cubicBezTo>
                  <a:cubicBezTo>
                    <a:pt x="1579" y="1527"/>
                    <a:pt x="1340" y="1196"/>
                    <a:pt x="1074" y="884"/>
                  </a:cubicBezTo>
                  <a:cubicBezTo>
                    <a:pt x="799" y="572"/>
                    <a:pt x="514" y="278"/>
                    <a:pt x="202" y="2"/>
                  </a:cubicBezTo>
                  <a:cubicBezTo>
                    <a:pt x="201" y="1"/>
                    <a:pt x="199" y="1"/>
                    <a:pt x="197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5434425" y="3872275"/>
              <a:ext cx="31500" cy="37675"/>
            </a:xfrm>
            <a:custGeom>
              <a:rect b="b" l="l" r="r" t="t"/>
              <a:pathLst>
                <a:path extrusionOk="0" h="1507" w="1260">
                  <a:moveTo>
                    <a:pt x="175" y="0"/>
                  </a:moveTo>
                  <a:cubicBezTo>
                    <a:pt x="102" y="46"/>
                    <a:pt x="47" y="110"/>
                    <a:pt x="1" y="175"/>
                  </a:cubicBezTo>
                  <a:cubicBezTo>
                    <a:pt x="139" y="423"/>
                    <a:pt x="295" y="661"/>
                    <a:pt x="460" y="891"/>
                  </a:cubicBezTo>
                  <a:cubicBezTo>
                    <a:pt x="644" y="1111"/>
                    <a:pt x="846" y="1313"/>
                    <a:pt x="1066" y="1506"/>
                  </a:cubicBezTo>
                  <a:cubicBezTo>
                    <a:pt x="1140" y="1470"/>
                    <a:pt x="1204" y="1424"/>
                    <a:pt x="1259" y="1359"/>
                  </a:cubicBezTo>
                  <a:cubicBezTo>
                    <a:pt x="1140" y="1093"/>
                    <a:pt x="1002" y="845"/>
                    <a:pt x="837" y="597"/>
                  </a:cubicBezTo>
                  <a:cubicBezTo>
                    <a:pt x="635" y="377"/>
                    <a:pt x="414" y="184"/>
                    <a:pt x="175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961475" y="2684600"/>
              <a:ext cx="101725" cy="52200"/>
            </a:xfrm>
            <a:custGeom>
              <a:rect b="b" l="l" r="r" t="t"/>
              <a:pathLst>
                <a:path extrusionOk="0" h="2088" w="4069">
                  <a:moveTo>
                    <a:pt x="93" y="1"/>
                  </a:moveTo>
                  <a:cubicBezTo>
                    <a:pt x="47" y="1"/>
                    <a:pt x="1" y="230"/>
                    <a:pt x="47" y="240"/>
                  </a:cubicBezTo>
                  <a:cubicBezTo>
                    <a:pt x="47" y="240"/>
                    <a:pt x="1332" y="607"/>
                    <a:pt x="2067" y="974"/>
                  </a:cubicBezTo>
                  <a:cubicBezTo>
                    <a:pt x="2490" y="1158"/>
                    <a:pt x="2894" y="1378"/>
                    <a:pt x="3270" y="1635"/>
                  </a:cubicBezTo>
                  <a:cubicBezTo>
                    <a:pt x="3426" y="1736"/>
                    <a:pt x="3564" y="1838"/>
                    <a:pt x="3711" y="1957"/>
                  </a:cubicBezTo>
                  <a:lnTo>
                    <a:pt x="3885" y="2085"/>
                  </a:lnTo>
                  <a:cubicBezTo>
                    <a:pt x="3888" y="2087"/>
                    <a:pt x="3890" y="2087"/>
                    <a:pt x="3893" y="2087"/>
                  </a:cubicBezTo>
                  <a:cubicBezTo>
                    <a:pt x="3940" y="2087"/>
                    <a:pt x="4068" y="1963"/>
                    <a:pt x="4051" y="1911"/>
                  </a:cubicBezTo>
                  <a:lnTo>
                    <a:pt x="3895" y="1746"/>
                  </a:lnTo>
                  <a:cubicBezTo>
                    <a:pt x="3766" y="1608"/>
                    <a:pt x="3638" y="1470"/>
                    <a:pt x="3491" y="1351"/>
                  </a:cubicBezTo>
                  <a:cubicBezTo>
                    <a:pt x="3123" y="1020"/>
                    <a:pt x="2710" y="754"/>
                    <a:pt x="2269" y="543"/>
                  </a:cubicBezTo>
                  <a:cubicBezTo>
                    <a:pt x="1819" y="350"/>
                    <a:pt x="1351" y="212"/>
                    <a:pt x="873" y="120"/>
                  </a:cubicBezTo>
                  <a:cubicBezTo>
                    <a:pt x="653" y="74"/>
                    <a:pt x="460" y="47"/>
                    <a:pt x="313" y="28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967225" y="2722950"/>
              <a:ext cx="38125" cy="31250"/>
            </a:xfrm>
            <a:custGeom>
              <a:rect b="b" l="l" r="r" t="t"/>
              <a:pathLst>
                <a:path extrusionOk="0" h="1250" w="1525">
                  <a:moveTo>
                    <a:pt x="175" y="0"/>
                  </a:moveTo>
                  <a:cubicBezTo>
                    <a:pt x="157" y="0"/>
                    <a:pt x="0" y="175"/>
                    <a:pt x="0" y="175"/>
                  </a:cubicBezTo>
                  <a:cubicBezTo>
                    <a:pt x="0" y="175"/>
                    <a:pt x="92" y="285"/>
                    <a:pt x="202" y="423"/>
                  </a:cubicBezTo>
                  <a:cubicBezTo>
                    <a:pt x="331" y="570"/>
                    <a:pt x="469" y="708"/>
                    <a:pt x="625" y="818"/>
                  </a:cubicBezTo>
                  <a:cubicBezTo>
                    <a:pt x="754" y="919"/>
                    <a:pt x="956" y="1011"/>
                    <a:pt x="1093" y="1102"/>
                  </a:cubicBezTo>
                  <a:lnTo>
                    <a:pt x="1350" y="1249"/>
                  </a:lnTo>
                  <a:cubicBezTo>
                    <a:pt x="1415" y="1203"/>
                    <a:pt x="1479" y="1148"/>
                    <a:pt x="1525" y="1075"/>
                  </a:cubicBezTo>
                  <a:cubicBezTo>
                    <a:pt x="1525" y="1075"/>
                    <a:pt x="1433" y="965"/>
                    <a:pt x="1323" y="827"/>
                  </a:cubicBezTo>
                  <a:cubicBezTo>
                    <a:pt x="1194" y="680"/>
                    <a:pt x="1057" y="551"/>
                    <a:pt x="900" y="432"/>
                  </a:cubicBezTo>
                  <a:cubicBezTo>
                    <a:pt x="772" y="331"/>
                    <a:pt x="570" y="239"/>
                    <a:pt x="432" y="157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519075" y="4993800"/>
              <a:ext cx="41125" cy="11750"/>
            </a:xfrm>
            <a:custGeom>
              <a:rect b="b" l="l" r="r" t="t"/>
              <a:pathLst>
                <a:path extrusionOk="0" h="470" w="1645">
                  <a:moveTo>
                    <a:pt x="822" y="1"/>
                  </a:moveTo>
                  <a:cubicBezTo>
                    <a:pt x="551" y="1"/>
                    <a:pt x="280" y="38"/>
                    <a:pt x="19" y="111"/>
                  </a:cubicBezTo>
                  <a:cubicBezTo>
                    <a:pt x="0" y="194"/>
                    <a:pt x="0" y="276"/>
                    <a:pt x="19" y="359"/>
                  </a:cubicBezTo>
                  <a:cubicBezTo>
                    <a:pt x="280" y="432"/>
                    <a:pt x="551" y="469"/>
                    <a:pt x="822" y="469"/>
                  </a:cubicBezTo>
                  <a:cubicBezTo>
                    <a:pt x="1093" y="469"/>
                    <a:pt x="1364" y="432"/>
                    <a:pt x="1626" y="359"/>
                  </a:cubicBezTo>
                  <a:cubicBezTo>
                    <a:pt x="1644" y="276"/>
                    <a:pt x="1644" y="194"/>
                    <a:pt x="1626" y="111"/>
                  </a:cubicBezTo>
                  <a:cubicBezTo>
                    <a:pt x="1364" y="38"/>
                    <a:pt x="1093" y="1"/>
                    <a:pt x="82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19075" y="4966475"/>
              <a:ext cx="27350" cy="11925"/>
            </a:xfrm>
            <a:custGeom>
              <a:rect b="b" l="l" r="r" t="t"/>
              <a:pathLst>
                <a:path extrusionOk="0" h="477" w="1094">
                  <a:moveTo>
                    <a:pt x="547" y="1"/>
                  </a:moveTo>
                  <a:cubicBezTo>
                    <a:pt x="363" y="1"/>
                    <a:pt x="179" y="38"/>
                    <a:pt x="9" y="111"/>
                  </a:cubicBezTo>
                  <a:cubicBezTo>
                    <a:pt x="0" y="194"/>
                    <a:pt x="0" y="277"/>
                    <a:pt x="9" y="359"/>
                  </a:cubicBezTo>
                  <a:cubicBezTo>
                    <a:pt x="179" y="437"/>
                    <a:pt x="363" y="476"/>
                    <a:pt x="547" y="476"/>
                  </a:cubicBezTo>
                  <a:cubicBezTo>
                    <a:pt x="730" y="476"/>
                    <a:pt x="914" y="437"/>
                    <a:pt x="1084" y="359"/>
                  </a:cubicBezTo>
                  <a:cubicBezTo>
                    <a:pt x="1093" y="277"/>
                    <a:pt x="1093" y="194"/>
                    <a:pt x="1084" y="111"/>
                  </a:cubicBezTo>
                  <a:cubicBezTo>
                    <a:pt x="914" y="38"/>
                    <a:pt x="730" y="1"/>
                    <a:pt x="547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4518850" y="4942675"/>
              <a:ext cx="48000" cy="11850"/>
            </a:xfrm>
            <a:custGeom>
              <a:rect b="b" l="l" r="r" t="t"/>
              <a:pathLst>
                <a:path extrusionOk="0" h="474" w="1920">
                  <a:moveTo>
                    <a:pt x="963" y="0"/>
                  </a:moveTo>
                  <a:cubicBezTo>
                    <a:pt x="648" y="0"/>
                    <a:pt x="331" y="39"/>
                    <a:pt x="18" y="117"/>
                  </a:cubicBezTo>
                  <a:cubicBezTo>
                    <a:pt x="0" y="191"/>
                    <a:pt x="0" y="273"/>
                    <a:pt x="18" y="356"/>
                  </a:cubicBezTo>
                  <a:cubicBezTo>
                    <a:pt x="331" y="434"/>
                    <a:pt x="648" y="473"/>
                    <a:pt x="963" y="473"/>
                  </a:cubicBezTo>
                  <a:cubicBezTo>
                    <a:pt x="1279" y="473"/>
                    <a:pt x="1593" y="434"/>
                    <a:pt x="1901" y="356"/>
                  </a:cubicBezTo>
                  <a:cubicBezTo>
                    <a:pt x="1919" y="273"/>
                    <a:pt x="1919" y="191"/>
                    <a:pt x="1901" y="117"/>
                  </a:cubicBezTo>
                  <a:cubicBezTo>
                    <a:pt x="1593" y="39"/>
                    <a:pt x="1279" y="0"/>
                    <a:pt x="96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5640150" y="4426425"/>
              <a:ext cx="72800" cy="12425"/>
            </a:xfrm>
            <a:custGeom>
              <a:rect b="b" l="l" r="r" t="t"/>
              <a:pathLst>
                <a:path extrusionOk="0" h="497" w="2912">
                  <a:moveTo>
                    <a:pt x="2195" y="1"/>
                  </a:moveTo>
                  <a:cubicBezTo>
                    <a:pt x="1942" y="1"/>
                    <a:pt x="1667" y="14"/>
                    <a:pt x="1451" y="22"/>
                  </a:cubicBezTo>
                  <a:cubicBezTo>
                    <a:pt x="1209" y="38"/>
                    <a:pt x="905" y="78"/>
                    <a:pt x="645" y="78"/>
                  </a:cubicBezTo>
                  <a:cubicBezTo>
                    <a:pt x="619" y="78"/>
                    <a:pt x="594" y="78"/>
                    <a:pt x="570" y="77"/>
                  </a:cubicBezTo>
                  <a:cubicBezTo>
                    <a:pt x="459" y="77"/>
                    <a:pt x="340" y="68"/>
                    <a:pt x="230" y="58"/>
                  </a:cubicBezTo>
                  <a:lnTo>
                    <a:pt x="92" y="40"/>
                  </a:lnTo>
                  <a:cubicBezTo>
                    <a:pt x="65" y="40"/>
                    <a:pt x="0" y="260"/>
                    <a:pt x="28" y="270"/>
                  </a:cubicBezTo>
                  <a:lnTo>
                    <a:pt x="166" y="325"/>
                  </a:lnTo>
                  <a:cubicBezTo>
                    <a:pt x="285" y="361"/>
                    <a:pt x="404" y="398"/>
                    <a:pt x="533" y="426"/>
                  </a:cubicBezTo>
                  <a:cubicBezTo>
                    <a:pt x="769" y="474"/>
                    <a:pt x="1011" y="497"/>
                    <a:pt x="1250" y="497"/>
                  </a:cubicBezTo>
                  <a:cubicBezTo>
                    <a:pt x="1327" y="497"/>
                    <a:pt x="1403" y="494"/>
                    <a:pt x="1479" y="490"/>
                  </a:cubicBezTo>
                  <a:cubicBezTo>
                    <a:pt x="1764" y="472"/>
                    <a:pt x="2113" y="407"/>
                    <a:pt x="2388" y="352"/>
                  </a:cubicBezTo>
                  <a:cubicBezTo>
                    <a:pt x="2673" y="297"/>
                    <a:pt x="2884" y="270"/>
                    <a:pt x="2884" y="270"/>
                  </a:cubicBezTo>
                  <a:cubicBezTo>
                    <a:pt x="2911" y="196"/>
                    <a:pt x="2911" y="114"/>
                    <a:pt x="2884" y="31"/>
                  </a:cubicBezTo>
                  <a:cubicBezTo>
                    <a:pt x="2884" y="31"/>
                    <a:pt x="2664" y="12"/>
                    <a:pt x="2370" y="3"/>
                  </a:cubicBezTo>
                  <a:cubicBezTo>
                    <a:pt x="2314" y="2"/>
                    <a:pt x="2255" y="1"/>
                    <a:pt x="2195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5661500" y="4407200"/>
              <a:ext cx="30775" cy="11925"/>
            </a:xfrm>
            <a:custGeom>
              <a:rect b="b" l="l" r="r" t="t"/>
              <a:pathLst>
                <a:path extrusionOk="0" h="477" w="1231">
                  <a:moveTo>
                    <a:pt x="612" y="1"/>
                  </a:moveTo>
                  <a:cubicBezTo>
                    <a:pt x="407" y="1"/>
                    <a:pt x="202" y="38"/>
                    <a:pt x="10" y="111"/>
                  </a:cubicBezTo>
                  <a:cubicBezTo>
                    <a:pt x="0" y="194"/>
                    <a:pt x="0" y="276"/>
                    <a:pt x="10" y="359"/>
                  </a:cubicBezTo>
                  <a:cubicBezTo>
                    <a:pt x="202" y="437"/>
                    <a:pt x="407" y="476"/>
                    <a:pt x="612" y="476"/>
                  </a:cubicBezTo>
                  <a:cubicBezTo>
                    <a:pt x="818" y="476"/>
                    <a:pt x="1024" y="437"/>
                    <a:pt x="1222" y="359"/>
                  </a:cubicBezTo>
                  <a:cubicBezTo>
                    <a:pt x="1231" y="276"/>
                    <a:pt x="1231" y="194"/>
                    <a:pt x="1222" y="111"/>
                  </a:cubicBezTo>
                  <a:cubicBezTo>
                    <a:pt x="1024" y="38"/>
                    <a:pt x="818" y="1"/>
                    <a:pt x="61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5688125" y="4384025"/>
              <a:ext cx="34925" cy="11600"/>
            </a:xfrm>
            <a:custGeom>
              <a:rect b="b" l="l" r="r" t="t"/>
              <a:pathLst>
                <a:path extrusionOk="0" h="464" w="1397">
                  <a:moveTo>
                    <a:pt x="689" y="0"/>
                  </a:moveTo>
                  <a:cubicBezTo>
                    <a:pt x="533" y="19"/>
                    <a:pt x="377" y="55"/>
                    <a:pt x="230" y="120"/>
                  </a:cubicBezTo>
                  <a:cubicBezTo>
                    <a:pt x="102" y="175"/>
                    <a:pt x="1" y="230"/>
                    <a:pt x="1" y="230"/>
                  </a:cubicBezTo>
                  <a:cubicBezTo>
                    <a:pt x="10" y="313"/>
                    <a:pt x="37" y="386"/>
                    <a:pt x="74" y="460"/>
                  </a:cubicBezTo>
                  <a:lnTo>
                    <a:pt x="304" y="460"/>
                  </a:lnTo>
                  <a:cubicBezTo>
                    <a:pt x="389" y="460"/>
                    <a:pt x="491" y="464"/>
                    <a:pt x="585" y="464"/>
                  </a:cubicBezTo>
                  <a:cubicBezTo>
                    <a:pt x="632" y="464"/>
                    <a:pt x="677" y="463"/>
                    <a:pt x="717" y="460"/>
                  </a:cubicBezTo>
                  <a:cubicBezTo>
                    <a:pt x="947" y="432"/>
                    <a:pt x="1167" y="386"/>
                    <a:pt x="1378" y="331"/>
                  </a:cubicBezTo>
                  <a:cubicBezTo>
                    <a:pt x="1397" y="257"/>
                    <a:pt x="1397" y="175"/>
                    <a:pt x="1387" y="101"/>
                  </a:cubicBezTo>
                  <a:cubicBezTo>
                    <a:pt x="1158" y="37"/>
                    <a:pt x="928" y="0"/>
                    <a:pt x="68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6507975" y="4558975"/>
              <a:ext cx="15650" cy="28950"/>
            </a:xfrm>
            <a:custGeom>
              <a:rect b="b" l="l" r="r" t="t"/>
              <a:pathLst>
                <a:path extrusionOk="0" h="1158" w="626">
                  <a:moveTo>
                    <a:pt x="231" y="0"/>
                  </a:moveTo>
                  <a:cubicBezTo>
                    <a:pt x="148" y="19"/>
                    <a:pt x="65" y="37"/>
                    <a:pt x="1" y="83"/>
                  </a:cubicBezTo>
                  <a:cubicBezTo>
                    <a:pt x="1" y="276"/>
                    <a:pt x="38" y="478"/>
                    <a:pt x="93" y="661"/>
                  </a:cubicBezTo>
                  <a:cubicBezTo>
                    <a:pt x="175" y="836"/>
                    <a:pt x="276" y="1001"/>
                    <a:pt x="396" y="1157"/>
                  </a:cubicBezTo>
                  <a:cubicBezTo>
                    <a:pt x="478" y="1139"/>
                    <a:pt x="552" y="1111"/>
                    <a:pt x="625" y="1075"/>
                  </a:cubicBezTo>
                  <a:cubicBezTo>
                    <a:pt x="616" y="873"/>
                    <a:pt x="589" y="680"/>
                    <a:pt x="534" y="487"/>
                  </a:cubicBezTo>
                  <a:cubicBezTo>
                    <a:pt x="451" y="312"/>
                    <a:pt x="350" y="147"/>
                    <a:pt x="231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6534400" y="4542775"/>
              <a:ext cx="19750" cy="41925"/>
            </a:xfrm>
            <a:custGeom>
              <a:rect b="b" l="l" r="r" t="t"/>
              <a:pathLst>
                <a:path extrusionOk="0" h="1677" w="790">
                  <a:moveTo>
                    <a:pt x="142" y="1"/>
                  </a:moveTo>
                  <a:cubicBezTo>
                    <a:pt x="101" y="1"/>
                    <a:pt x="60" y="5"/>
                    <a:pt x="18" y="15"/>
                  </a:cubicBezTo>
                  <a:cubicBezTo>
                    <a:pt x="18" y="15"/>
                    <a:pt x="0" y="152"/>
                    <a:pt x="0" y="345"/>
                  </a:cubicBezTo>
                  <a:cubicBezTo>
                    <a:pt x="9" y="538"/>
                    <a:pt x="37" y="740"/>
                    <a:pt x="101" y="933"/>
                  </a:cubicBezTo>
                  <a:cubicBezTo>
                    <a:pt x="230" y="1199"/>
                    <a:pt x="386" y="1447"/>
                    <a:pt x="569" y="1677"/>
                  </a:cubicBezTo>
                  <a:cubicBezTo>
                    <a:pt x="652" y="1658"/>
                    <a:pt x="726" y="1612"/>
                    <a:pt x="790" y="1567"/>
                  </a:cubicBezTo>
                  <a:cubicBezTo>
                    <a:pt x="790" y="1567"/>
                    <a:pt x="661" y="1052"/>
                    <a:pt x="551" y="758"/>
                  </a:cubicBezTo>
                  <a:cubicBezTo>
                    <a:pt x="505" y="611"/>
                    <a:pt x="395" y="437"/>
                    <a:pt x="358" y="281"/>
                  </a:cubicBezTo>
                  <a:lnTo>
                    <a:pt x="266" y="15"/>
                  </a:lnTo>
                  <a:cubicBezTo>
                    <a:pt x="225" y="5"/>
                    <a:pt x="184" y="1"/>
                    <a:pt x="142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6586050" y="4548400"/>
              <a:ext cx="11725" cy="21625"/>
            </a:xfrm>
            <a:custGeom>
              <a:rect b="b" l="l" r="r" t="t"/>
              <a:pathLst>
                <a:path extrusionOk="0" h="865" w="469">
                  <a:moveTo>
                    <a:pt x="221" y="1"/>
                  </a:moveTo>
                  <a:cubicBezTo>
                    <a:pt x="147" y="28"/>
                    <a:pt x="74" y="65"/>
                    <a:pt x="10" y="111"/>
                  </a:cubicBezTo>
                  <a:lnTo>
                    <a:pt x="10" y="249"/>
                  </a:lnTo>
                  <a:cubicBezTo>
                    <a:pt x="0" y="322"/>
                    <a:pt x="0" y="405"/>
                    <a:pt x="10" y="478"/>
                  </a:cubicBezTo>
                  <a:cubicBezTo>
                    <a:pt x="37" y="607"/>
                    <a:pt x="83" y="735"/>
                    <a:pt x="138" y="855"/>
                  </a:cubicBezTo>
                  <a:cubicBezTo>
                    <a:pt x="212" y="864"/>
                    <a:pt x="294" y="864"/>
                    <a:pt x="377" y="864"/>
                  </a:cubicBezTo>
                  <a:cubicBezTo>
                    <a:pt x="441" y="717"/>
                    <a:pt x="469" y="570"/>
                    <a:pt x="469" y="414"/>
                  </a:cubicBezTo>
                  <a:cubicBezTo>
                    <a:pt x="450" y="313"/>
                    <a:pt x="404" y="212"/>
                    <a:pt x="340" y="129"/>
                  </a:cubicBezTo>
                  <a:cubicBezTo>
                    <a:pt x="303" y="83"/>
                    <a:pt x="267" y="38"/>
                    <a:pt x="221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5023025" y="5183675"/>
              <a:ext cx="13800" cy="61625"/>
            </a:xfrm>
            <a:custGeom>
              <a:rect b="b" l="l" r="r" t="t"/>
              <a:pathLst>
                <a:path extrusionOk="0" h="2465" w="552">
                  <a:moveTo>
                    <a:pt x="353" y="0"/>
                  </a:moveTo>
                  <a:cubicBezTo>
                    <a:pt x="331" y="0"/>
                    <a:pt x="315" y="3"/>
                    <a:pt x="312" y="10"/>
                  </a:cubicBezTo>
                  <a:cubicBezTo>
                    <a:pt x="193" y="396"/>
                    <a:pt x="92" y="800"/>
                    <a:pt x="9" y="1204"/>
                  </a:cubicBezTo>
                  <a:cubicBezTo>
                    <a:pt x="0" y="1617"/>
                    <a:pt x="9" y="2030"/>
                    <a:pt x="46" y="2443"/>
                  </a:cubicBezTo>
                  <a:cubicBezTo>
                    <a:pt x="83" y="2457"/>
                    <a:pt x="122" y="2464"/>
                    <a:pt x="162" y="2464"/>
                  </a:cubicBezTo>
                  <a:cubicBezTo>
                    <a:pt x="202" y="2464"/>
                    <a:pt x="243" y="2457"/>
                    <a:pt x="285" y="2443"/>
                  </a:cubicBezTo>
                  <a:cubicBezTo>
                    <a:pt x="459" y="1654"/>
                    <a:pt x="551" y="855"/>
                    <a:pt x="551" y="47"/>
                  </a:cubicBezTo>
                  <a:cubicBezTo>
                    <a:pt x="551" y="26"/>
                    <a:pt x="422" y="0"/>
                    <a:pt x="35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995475" y="5207675"/>
              <a:ext cx="12175" cy="30775"/>
            </a:xfrm>
            <a:custGeom>
              <a:rect b="b" l="l" r="r" t="t"/>
              <a:pathLst>
                <a:path extrusionOk="0" h="1231" w="487">
                  <a:moveTo>
                    <a:pt x="316" y="0"/>
                  </a:moveTo>
                  <a:cubicBezTo>
                    <a:pt x="276" y="0"/>
                    <a:pt x="234" y="5"/>
                    <a:pt x="193" y="14"/>
                  </a:cubicBezTo>
                  <a:cubicBezTo>
                    <a:pt x="110" y="189"/>
                    <a:pt x="46" y="381"/>
                    <a:pt x="9" y="574"/>
                  </a:cubicBezTo>
                  <a:cubicBezTo>
                    <a:pt x="0" y="795"/>
                    <a:pt x="18" y="1006"/>
                    <a:pt x="55" y="1217"/>
                  </a:cubicBezTo>
                  <a:cubicBezTo>
                    <a:pt x="96" y="1226"/>
                    <a:pt x="138" y="1231"/>
                    <a:pt x="179" y="1231"/>
                  </a:cubicBezTo>
                  <a:cubicBezTo>
                    <a:pt x="220" y="1231"/>
                    <a:pt x="262" y="1226"/>
                    <a:pt x="303" y="1217"/>
                  </a:cubicBezTo>
                  <a:cubicBezTo>
                    <a:pt x="386" y="1043"/>
                    <a:pt x="441" y="850"/>
                    <a:pt x="478" y="657"/>
                  </a:cubicBezTo>
                  <a:cubicBezTo>
                    <a:pt x="487" y="437"/>
                    <a:pt x="478" y="225"/>
                    <a:pt x="432" y="14"/>
                  </a:cubicBezTo>
                  <a:cubicBezTo>
                    <a:pt x="395" y="5"/>
                    <a:pt x="356" y="0"/>
                    <a:pt x="31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4"/>
            <p:cNvSpPr/>
            <p:nvPr/>
          </p:nvSpPr>
          <p:spPr>
            <a:xfrm>
              <a:off x="4699750" y="4591350"/>
              <a:ext cx="30800" cy="11900"/>
            </a:xfrm>
            <a:custGeom>
              <a:rect b="b" l="l" r="r" t="t"/>
              <a:pathLst>
                <a:path extrusionOk="0" h="476" w="1232">
                  <a:moveTo>
                    <a:pt x="613" y="0"/>
                  </a:moveTo>
                  <a:cubicBezTo>
                    <a:pt x="407" y="0"/>
                    <a:pt x="203" y="37"/>
                    <a:pt x="10" y="110"/>
                  </a:cubicBezTo>
                  <a:cubicBezTo>
                    <a:pt x="1" y="193"/>
                    <a:pt x="1" y="276"/>
                    <a:pt x="10" y="358"/>
                  </a:cubicBezTo>
                  <a:cubicBezTo>
                    <a:pt x="203" y="436"/>
                    <a:pt x="407" y="475"/>
                    <a:pt x="613" y="475"/>
                  </a:cubicBezTo>
                  <a:cubicBezTo>
                    <a:pt x="818" y="475"/>
                    <a:pt x="1025" y="436"/>
                    <a:pt x="1222" y="358"/>
                  </a:cubicBezTo>
                  <a:cubicBezTo>
                    <a:pt x="1231" y="276"/>
                    <a:pt x="1231" y="193"/>
                    <a:pt x="1222" y="110"/>
                  </a:cubicBezTo>
                  <a:cubicBezTo>
                    <a:pt x="1025" y="37"/>
                    <a:pt x="818" y="0"/>
                    <a:pt x="61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4"/>
            <p:cNvSpPr/>
            <p:nvPr/>
          </p:nvSpPr>
          <p:spPr>
            <a:xfrm>
              <a:off x="4699750" y="4570900"/>
              <a:ext cx="20700" cy="11900"/>
            </a:xfrm>
            <a:custGeom>
              <a:rect b="b" l="l" r="r" t="t"/>
              <a:pathLst>
                <a:path extrusionOk="0" h="476" w="828">
                  <a:moveTo>
                    <a:pt x="414" y="1"/>
                  </a:moveTo>
                  <a:cubicBezTo>
                    <a:pt x="274" y="1"/>
                    <a:pt x="134" y="37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34" y="437"/>
                    <a:pt x="274" y="476"/>
                    <a:pt x="414" y="476"/>
                  </a:cubicBezTo>
                  <a:cubicBezTo>
                    <a:pt x="554" y="476"/>
                    <a:pt x="694" y="437"/>
                    <a:pt x="818" y="359"/>
                  </a:cubicBezTo>
                  <a:cubicBezTo>
                    <a:pt x="827" y="276"/>
                    <a:pt x="827" y="194"/>
                    <a:pt x="818" y="111"/>
                  </a:cubicBezTo>
                  <a:cubicBezTo>
                    <a:pt x="694" y="37"/>
                    <a:pt x="554" y="1"/>
                    <a:pt x="414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4" name="Google Shape;2784;p34"/>
          <p:cNvGrpSpPr/>
          <p:nvPr/>
        </p:nvGrpSpPr>
        <p:grpSpPr>
          <a:xfrm>
            <a:off x="7401504" y="4267160"/>
            <a:ext cx="97449" cy="198897"/>
            <a:chOff x="8800202" y="3370171"/>
            <a:chExt cx="52288" cy="106721"/>
          </a:xfrm>
        </p:grpSpPr>
        <p:sp>
          <p:nvSpPr>
            <p:cNvPr id="2785" name="Google Shape;2785;p34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4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4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8" name="Google Shape;2788;p34"/>
          <p:cNvGrpSpPr/>
          <p:nvPr/>
        </p:nvGrpSpPr>
        <p:grpSpPr>
          <a:xfrm>
            <a:off x="8398804" y="4894160"/>
            <a:ext cx="97449" cy="198897"/>
            <a:chOff x="8800202" y="3370171"/>
            <a:chExt cx="52288" cy="106721"/>
          </a:xfrm>
        </p:grpSpPr>
        <p:sp>
          <p:nvSpPr>
            <p:cNvPr id="2789" name="Google Shape;2789;p34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4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4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2" name="Google Shape;2792;p34"/>
          <p:cNvGrpSpPr/>
          <p:nvPr/>
        </p:nvGrpSpPr>
        <p:grpSpPr>
          <a:xfrm rot="-6785158">
            <a:off x="3543761" y="3742138"/>
            <a:ext cx="97452" cy="198903"/>
            <a:chOff x="8800202" y="3370171"/>
            <a:chExt cx="52288" cy="106721"/>
          </a:xfrm>
        </p:grpSpPr>
        <p:sp>
          <p:nvSpPr>
            <p:cNvPr id="2793" name="Google Shape;2793;p34"/>
            <p:cNvSpPr/>
            <p:nvPr/>
          </p:nvSpPr>
          <p:spPr>
            <a:xfrm>
              <a:off x="8816214" y="3445226"/>
              <a:ext cx="32064" cy="31667"/>
            </a:xfrm>
            <a:custGeom>
              <a:rect b="b" l="l" r="r" t="t"/>
              <a:pathLst>
                <a:path extrusionOk="0" h="797" w="807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4"/>
            <p:cNvSpPr/>
            <p:nvPr/>
          </p:nvSpPr>
          <p:spPr>
            <a:xfrm>
              <a:off x="8803142" y="3400924"/>
              <a:ext cx="49348" cy="44739"/>
            </a:xfrm>
            <a:custGeom>
              <a:rect b="b" l="l" r="r" t="t"/>
              <a:pathLst>
                <a:path extrusionOk="0" h="1126" w="1242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4"/>
            <p:cNvSpPr/>
            <p:nvPr/>
          </p:nvSpPr>
          <p:spPr>
            <a:xfrm>
              <a:off x="8800202" y="3370171"/>
              <a:ext cx="35004" cy="32501"/>
            </a:xfrm>
            <a:custGeom>
              <a:rect b="b" l="l" r="r" t="t"/>
              <a:pathLst>
                <a:path extrusionOk="0" h="818" w="881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6" name="Google Shape;2796;p34"/>
          <p:cNvSpPr txBox="1"/>
          <p:nvPr/>
        </p:nvSpPr>
        <p:spPr>
          <a:xfrm>
            <a:off x="4710775" y="2682175"/>
            <a:ext cx="22029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1" name="Google Shape;2801;p35"/>
          <p:cNvGrpSpPr/>
          <p:nvPr/>
        </p:nvGrpSpPr>
        <p:grpSpPr>
          <a:xfrm>
            <a:off x="3671591" y="-232564"/>
            <a:ext cx="5675992" cy="5608630"/>
            <a:chOff x="4222400" y="3199525"/>
            <a:chExt cx="1493525" cy="1475800"/>
          </a:xfrm>
        </p:grpSpPr>
        <p:sp>
          <p:nvSpPr>
            <p:cNvPr id="2802" name="Google Shape;2802;p35"/>
            <p:cNvSpPr/>
            <p:nvPr/>
          </p:nvSpPr>
          <p:spPr>
            <a:xfrm>
              <a:off x="4404200" y="4014400"/>
              <a:ext cx="685300" cy="475925"/>
            </a:xfrm>
            <a:custGeom>
              <a:rect b="b" l="l" r="r" t="t"/>
              <a:pathLst>
                <a:path extrusionOk="0" h="19037" w="27412">
                  <a:moveTo>
                    <a:pt x="0" y="0"/>
                  </a:moveTo>
                  <a:lnTo>
                    <a:pt x="0" y="19037"/>
                  </a:lnTo>
                  <a:lnTo>
                    <a:pt x="27411" y="19037"/>
                  </a:lnTo>
                  <a:lnTo>
                    <a:pt x="27411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5"/>
            <p:cNvSpPr/>
            <p:nvPr/>
          </p:nvSpPr>
          <p:spPr>
            <a:xfrm>
              <a:off x="5049975" y="4076350"/>
              <a:ext cx="121250" cy="414075"/>
            </a:xfrm>
            <a:custGeom>
              <a:rect b="b" l="l" r="r" t="t"/>
              <a:pathLst>
                <a:path extrusionOk="0" h="16563" w="4850">
                  <a:moveTo>
                    <a:pt x="1" y="0"/>
                  </a:moveTo>
                  <a:lnTo>
                    <a:pt x="1" y="16562"/>
                  </a:lnTo>
                  <a:lnTo>
                    <a:pt x="4850" y="16562"/>
                  </a:lnTo>
                  <a:lnTo>
                    <a:pt x="485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5"/>
            <p:cNvSpPr/>
            <p:nvPr/>
          </p:nvSpPr>
          <p:spPr>
            <a:xfrm>
              <a:off x="5078150" y="4112125"/>
              <a:ext cx="121250" cy="378300"/>
            </a:xfrm>
            <a:custGeom>
              <a:rect b="b" l="l" r="r" t="t"/>
              <a:pathLst>
                <a:path extrusionOk="0" h="15132" w="4850">
                  <a:moveTo>
                    <a:pt x="0" y="0"/>
                  </a:moveTo>
                  <a:lnTo>
                    <a:pt x="0" y="15131"/>
                  </a:lnTo>
                  <a:lnTo>
                    <a:pt x="4849" y="15131"/>
                  </a:lnTo>
                  <a:lnTo>
                    <a:pt x="4849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5"/>
            <p:cNvSpPr/>
            <p:nvPr/>
          </p:nvSpPr>
          <p:spPr>
            <a:xfrm>
              <a:off x="5106225" y="4144525"/>
              <a:ext cx="121350" cy="345900"/>
            </a:xfrm>
            <a:custGeom>
              <a:rect b="b" l="l" r="r" t="t"/>
              <a:pathLst>
                <a:path extrusionOk="0" h="13836" w="4854">
                  <a:moveTo>
                    <a:pt x="1" y="0"/>
                  </a:moveTo>
                  <a:lnTo>
                    <a:pt x="1" y="13835"/>
                  </a:lnTo>
                  <a:lnTo>
                    <a:pt x="4853" y="13835"/>
                  </a:lnTo>
                  <a:lnTo>
                    <a:pt x="4853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5"/>
            <p:cNvSpPr/>
            <p:nvPr/>
          </p:nvSpPr>
          <p:spPr>
            <a:xfrm>
              <a:off x="5106225" y="4175200"/>
              <a:ext cx="191325" cy="315225"/>
            </a:xfrm>
            <a:custGeom>
              <a:rect b="b" l="l" r="r" t="t"/>
              <a:pathLst>
                <a:path extrusionOk="0" h="12609" w="7653">
                  <a:moveTo>
                    <a:pt x="1" y="0"/>
                  </a:moveTo>
                  <a:lnTo>
                    <a:pt x="1" y="12608"/>
                  </a:lnTo>
                  <a:lnTo>
                    <a:pt x="7653" y="12608"/>
                  </a:lnTo>
                  <a:lnTo>
                    <a:pt x="7653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5"/>
            <p:cNvSpPr/>
            <p:nvPr/>
          </p:nvSpPr>
          <p:spPr>
            <a:xfrm>
              <a:off x="4348625" y="4076350"/>
              <a:ext cx="121350" cy="413975"/>
            </a:xfrm>
            <a:custGeom>
              <a:rect b="b" l="l" r="r" t="t"/>
              <a:pathLst>
                <a:path extrusionOk="0" h="16559" w="4854">
                  <a:moveTo>
                    <a:pt x="1" y="0"/>
                  </a:moveTo>
                  <a:lnTo>
                    <a:pt x="1" y="16559"/>
                  </a:lnTo>
                  <a:lnTo>
                    <a:pt x="4853" y="16559"/>
                  </a:lnTo>
                  <a:lnTo>
                    <a:pt x="4853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5"/>
            <p:cNvSpPr/>
            <p:nvPr/>
          </p:nvSpPr>
          <p:spPr>
            <a:xfrm>
              <a:off x="4320550" y="4112125"/>
              <a:ext cx="121250" cy="378300"/>
            </a:xfrm>
            <a:custGeom>
              <a:rect b="b" l="l" r="r" t="t"/>
              <a:pathLst>
                <a:path extrusionOk="0" h="15132" w="4850">
                  <a:moveTo>
                    <a:pt x="1" y="0"/>
                  </a:moveTo>
                  <a:lnTo>
                    <a:pt x="1" y="15131"/>
                  </a:lnTo>
                  <a:lnTo>
                    <a:pt x="4850" y="15131"/>
                  </a:lnTo>
                  <a:lnTo>
                    <a:pt x="485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5"/>
            <p:cNvSpPr/>
            <p:nvPr/>
          </p:nvSpPr>
          <p:spPr>
            <a:xfrm>
              <a:off x="4292375" y="4144525"/>
              <a:ext cx="121250" cy="345900"/>
            </a:xfrm>
            <a:custGeom>
              <a:rect b="b" l="l" r="r" t="t"/>
              <a:pathLst>
                <a:path extrusionOk="0" h="13836" w="4850">
                  <a:moveTo>
                    <a:pt x="1" y="0"/>
                  </a:moveTo>
                  <a:lnTo>
                    <a:pt x="1" y="13835"/>
                  </a:lnTo>
                  <a:lnTo>
                    <a:pt x="4850" y="13835"/>
                  </a:lnTo>
                  <a:lnTo>
                    <a:pt x="485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5"/>
            <p:cNvSpPr/>
            <p:nvPr/>
          </p:nvSpPr>
          <p:spPr>
            <a:xfrm>
              <a:off x="4222400" y="4175200"/>
              <a:ext cx="191225" cy="315125"/>
            </a:xfrm>
            <a:custGeom>
              <a:rect b="b" l="l" r="r" t="t"/>
              <a:pathLst>
                <a:path extrusionOk="0" h="12605" w="7649">
                  <a:moveTo>
                    <a:pt x="0" y="0"/>
                  </a:moveTo>
                  <a:lnTo>
                    <a:pt x="0" y="12605"/>
                  </a:lnTo>
                  <a:lnTo>
                    <a:pt x="7649" y="12605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5"/>
            <p:cNvSpPr/>
            <p:nvPr/>
          </p:nvSpPr>
          <p:spPr>
            <a:xfrm>
              <a:off x="4274575" y="4392675"/>
              <a:ext cx="56275" cy="97750"/>
            </a:xfrm>
            <a:custGeom>
              <a:rect b="b" l="l" r="r" t="t"/>
              <a:pathLst>
                <a:path extrusionOk="0" h="3910" w="2251">
                  <a:moveTo>
                    <a:pt x="1121" y="0"/>
                  </a:moveTo>
                  <a:cubicBezTo>
                    <a:pt x="502" y="0"/>
                    <a:pt x="4" y="504"/>
                    <a:pt x="4" y="1124"/>
                  </a:cubicBezTo>
                  <a:lnTo>
                    <a:pt x="1" y="3909"/>
                  </a:lnTo>
                  <a:lnTo>
                    <a:pt x="2251" y="3909"/>
                  </a:lnTo>
                  <a:lnTo>
                    <a:pt x="2251" y="1124"/>
                  </a:lnTo>
                  <a:cubicBezTo>
                    <a:pt x="2251" y="505"/>
                    <a:pt x="1750" y="0"/>
                    <a:pt x="1128" y="0"/>
                  </a:cubicBezTo>
                  <a:cubicBezTo>
                    <a:pt x="1125" y="0"/>
                    <a:pt x="1123" y="0"/>
                    <a:pt x="1121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5"/>
            <p:cNvSpPr/>
            <p:nvPr/>
          </p:nvSpPr>
          <p:spPr>
            <a:xfrm>
              <a:off x="4288675" y="4304975"/>
              <a:ext cx="28100" cy="48850"/>
            </a:xfrm>
            <a:custGeom>
              <a:rect b="b" l="l" r="r" t="t"/>
              <a:pathLst>
                <a:path extrusionOk="0" h="1954" w="1124">
                  <a:moveTo>
                    <a:pt x="564" y="0"/>
                  </a:moveTo>
                  <a:cubicBezTo>
                    <a:pt x="253" y="0"/>
                    <a:pt x="0" y="249"/>
                    <a:pt x="0" y="560"/>
                  </a:cubicBezTo>
                  <a:lnTo>
                    <a:pt x="0" y="1953"/>
                  </a:lnTo>
                  <a:lnTo>
                    <a:pt x="1123" y="1953"/>
                  </a:lnTo>
                  <a:lnTo>
                    <a:pt x="1123" y="560"/>
                  </a:lnTo>
                  <a:cubicBezTo>
                    <a:pt x="1123" y="249"/>
                    <a:pt x="871" y="0"/>
                    <a:pt x="56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5"/>
            <p:cNvSpPr/>
            <p:nvPr/>
          </p:nvSpPr>
          <p:spPr>
            <a:xfrm>
              <a:off x="4380950" y="3906050"/>
              <a:ext cx="758125" cy="584375"/>
            </a:xfrm>
            <a:custGeom>
              <a:rect b="b" l="l" r="r" t="t"/>
              <a:pathLst>
                <a:path extrusionOk="0" h="23375" w="30325">
                  <a:moveTo>
                    <a:pt x="0" y="0"/>
                  </a:moveTo>
                  <a:lnTo>
                    <a:pt x="0" y="23374"/>
                  </a:lnTo>
                  <a:lnTo>
                    <a:pt x="4455" y="23374"/>
                  </a:lnTo>
                  <a:lnTo>
                    <a:pt x="4455" y="17323"/>
                  </a:lnTo>
                  <a:lnTo>
                    <a:pt x="4317" y="17323"/>
                  </a:lnTo>
                  <a:cubicBezTo>
                    <a:pt x="4103" y="16970"/>
                    <a:pt x="3992" y="16566"/>
                    <a:pt x="3992" y="16154"/>
                  </a:cubicBezTo>
                  <a:cubicBezTo>
                    <a:pt x="3992" y="14900"/>
                    <a:pt x="5714" y="13725"/>
                    <a:pt x="6266" y="13725"/>
                  </a:cubicBezTo>
                  <a:cubicBezTo>
                    <a:pt x="6819" y="13725"/>
                    <a:pt x="8541" y="14900"/>
                    <a:pt x="8541" y="16154"/>
                  </a:cubicBezTo>
                  <a:cubicBezTo>
                    <a:pt x="8541" y="16566"/>
                    <a:pt x="8430" y="16970"/>
                    <a:pt x="8216" y="17323"/>
                  </a:cubicBezTo>
                  <a:lnTo>
                    <a:pt x="8001" y="17323"/>
                  </a:lnTo>
                  <a:lnTo>
                    <a:pt x="8001" y="23374"/>
                  </a:lnTo>
                  <a:lnTo>
                    <a:pt x="9716" y="23374"/>
                  </a:lnTo>
                  <a:lnTo>
                    <a:pt x="9716" y="16721"/>
                  </a:lnTo>
                  <a:lnTo>
                    <a:pt x="9792" y="16721"/>
                  </a:lnTo>
                  <a:cubicBezTo>
                    <a:pt x="9522" y="16044"/>
                    <a:pt x="9384" y="15318"/>
                    <a:pt x="9384" y="14589"/>
                  </a:cubicBezTo>
                  <a:cubicBezTo>
                    <a:pt x="9384" y="11399"/>
                    <a:pt x="13753" y="8413"/>
                    <a:pt x="15163" y="8413"/>
                  </a:cubicBezTo>
                  <a:cubicBezTo>
                    <a:pt x="16569" y="8413"/>
                    <a:pt x="20941" y="11395"/>
                    <a:pt x="20941" y="14589"/>
                  </a:cubicBezTo>
                  <a:cubicBezTo>
                    <a:pt x="20941" y="15318"/>
                    <a:pt x="20803" y="16044"/>
                    <a:pt x="20534" y="16721"/>
                  </a:cubicBezTo>
                  <a:lnTo>
                    <a:pt x="20606" y="16721"/>
                  </a:lnTo>
                  <a:lnTo>
                    <a:pt x="20606" y="23374"/>
                  </a:lnTo>
                  <a:lnTo>
                    <a:pt x="22269" y="23374"/>
                  </a:lnTo>
                  <a:lnTo>
                    <a:pt x="22269" y="17323"/>
                  </a:lnTo>
                  <a:lnTo>
                    <a:pt x="22106" y="17323"/>
                  </a:lnTo>
                  <a:cubicBezTo>
                    <a:pt x="21892" y="16970"/>
                    <a:pt x="21781" y="16566"/>
                    <a:pt x="21781" y="16154"/>
                  </a:cubicBezTo>
                  <a:cubicBezTo>
                    <a:pt x="21781" y="14900"/>
                    <a:pt x="23502" y="13725"/>
                    <a:pt x="24055" y="13725"/>
                  </a:cubicBezTo>
                  <a:cubicBezTo>
                    <a:pt x="24608" y="13725"/>
                    <a:pt x="26330" y="14900"/>
                    <a:pt x="26330" y="16154"/>
                  </a:cubicBezTo>
                  <a:cubicBezTo>
                    <a:pt x="26330" y="16566"/>
                    <a:pt x="26219" y="16970"/>
                    <a:pt x="26005" y="17323"/>
                  </a:cubicBezTo>
                  <a:lnTo>
                    <a:pt x="25811" y="17323"/>
                  </a:lnTo>
                  <a:lnTo>
                    <a:pt x="25811" y="23374"/>
                  </a:lnTo>
                  <a:lnTo>
                    <a:pt x="30325" y="23374"/>
                  </a:lnTo>
                  <a:lnTo>
                    <a:pt x="30325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5"/>
            <p:cNvSpPr/>
            <p:nvPr/>
          </p:nvSpPr>
          <p:spPr>
            <a:xfrm>
              <a:off x="4427525" y="4014750"/>
              <a:ext cx="664900" cy="324300"/>
            </a:xfrm>
            <a:custGeom>
              <a:rect b="b" l="l" r="r" t="t"/>
              <a:pathLst>
                <a:path extrusionOk="0" h="12972" w="26596">
                  <a:moveTo>
                    <a:pt x="0" y="0"/>
                  </a:moveTo>
                  <a:lnTo>
                    <a:pt x="0" y="12971"/>
                  </a:lnTo>
                  <a:lnTo>
                    <a:pt x="2454" y="12971"/>
                  </a:lnTo>
                  <a:cubicBezTo>
                    <a:pt x="2240" y="12619"/>
                    <a:pt x="2129" y="12218"/>
                    <a:pt x="2129" y="11806"/>
                  </a:cubicBezTo>
                  <a:cubicBezTo>
                    <a:pt x="2129" y="10552"/>
                    <a:pt x="3851" y="9377"/>
                    <a:pt x="4403" y="9377"/>
                  </a:cubicBezTo>
                  <a:cubicBezTo>
                    <a:pt x="4956" y="9377"/>
                    <a:pt x="6678" y="10552"/>
                    <a:pt x="6678" y="11806"/>
                  </a:cubicBezTo>
                  <a:cubicBezTo>
                    <a:pt x="6678" y="12218"/>
                    <a:pt x="6567" y="12619"/>
                    <a:pt x="6353" y="12971"/>
                  </a:cubicBezTo>
                  <a:lnTo>
                    <a:pt x="7791" y="12971"/>
                  </a:lnTo>
                  <a:cubicBezTo>
                    <a:pt x="7300" y="12062"/>
                    <a:pt x="7044" y="11046"/>
                    <a:pt x="7047" y="10016"/>
                  </a:cubicBezTo>
                  <a:cubicBezTo>
                    <a:pt x="7047" y="6563"/>
                    <a:pt x="11776" y="3335"/>
                    <a:pt x="13296" y="3335"/>
                  </a:cubicBezTo>
                  <a:cubicBezTo>
                    <a:pt x="14820" y="3335"/>
                    <a:pt x="19548" y="6563"/>
                    <a:pt x="19548" y="10016"/>
                  </a:cubicBezTo>
                  <a:cubicBezTo>
                    <a:pt x="19548" y="11046"/>
                    <a:pt x="19293" y="12062"/>
                    <a:pt x="18805" y="12971"/>
                  </a:cubicBezTo>
                  <a:lnTo>
                    <a:pt x="20240" y="12971"/>
                  </a:lnTo>
                  <a:cubicBezTo>
                    <a:pt x="20029" y="12619"/>
                    <a:pt x="19918" y="12218"/>
                    <a:pt x="19918" y="11806"/>
                  </a:cubicBezTo>
                  <a:cubicBezTo>
                    <a:pt x="19918" y="10552"/>
                    <a:pt x="21636" y="9377"/>
                    <a:pt x="22192" y="9377"/>
                  </a:cubicBezTo>
                  <a:cubicBezTo>
                    <a:pt x="22745" y="9377"/>
                    <a:pt x="24467" y="10552"/>
                    <a:pt x="24467" y="11806"/>
                  </a:cubicBezTo>
                  <a:cubicBezTo>
                    <a:pt x="24467" y="12218"/>
                    <a:pt x="24353" y="12619"/>
                    <a:pt x="24142" y="12971"/>
                  </a:cubicBezTo>
                  <a:lnTo>
                    <a:pt x="26596" y="12971"/>
                  </a:lnTo>
                  <a:lnTo>
                    <a:pt x="26596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5"/>
            <p:cNvSpPr/>
            <p:nvPr/>
          </p:nvSpPr>
          <p:spPr>
            <a:xfrm>
              <a:off x="4977825" y="4240950"/>
              <a:ext cx="8925" cy="12475"/>
            </a:xfrm>
            <a:custGeom>
              <a:rect b="b" l="l" r="r" t="t"/>
              <a:pathLst>
                <a:path extrusionOk="0" h="499" w="357">
                  <a:moveTo>
                    <a:pt x="180" y="0"/>
                  </a:moveTo>
                  <a:cubicBezTo>
                    <a:pt x="80" y="0"/>
                    <a:pt x="1" y="80"/>
                    <a:pt x="1" y="177"/>
                  </a:cubicBezTo>
                  <a:lnTo>
                    <a:pt x="1" y="498"/>
                  </a:lnTo>
                  <a:lnTo>
                    <a:pt x="357" y="498"/>
                  </a:lnTo>
                  <a:lnTo>
                    <a:pt x="357" y="177"/>
                  </a:lnTo>
                  <a:cubicBezTo>
                    <a:pt x="357" y="80"/>
                    <a:pt x="277" y="0"/>
                    <a:pt x="180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5"/>
            <p:cNvSpPr/>
            <p:nvPr/>
          </p:nvSpPr>
          <p:spPr>
            <a:xfrm>
              <a:off x="4533200" y="4240950"/>
              <a:ext cx="8825" cy="12475"/>
            </a:xfrm>
            <a:custGeom>
              <a:rect b="b" l="l" r="r" t="t"/>
              <a:pathLst>
                <a:path extrusionOk="0" h="499" w="353">
                  <a:moveTo>
                    <a:pt x="176" y="0"/>
                  </a:moveTo>
                  <a:cubicBezTo>
                    <a:pt x="80" y="0"/>
                    <a:pt x="0" y="80"/>
                    <a:pt x="0" y="177"/>
                  </a:cubicBezTo>
                  <a:lnTo>
                    <a:pt x="0" y="498"/>
                  </a:lnTo>
                  <a:lnTo>
                    <a:pt x="353" y="498"/>
                  </a:lnTo>
                  <a:lnTo>
                    <a:pt x="353" y="177"/>
                  </a:lnTo>
                  <a:cubicBezTo>
                    <a:pt x="353" y="80"/>
                    <a:pt x="273" y="0"/>
                    <a:pt x="176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5"/>
            <p:cNvSpPr/>
            <p:nvPr/>
          </p:nvSpPr>
          <p:spPr>
            <a:xfrm>
              <a:off x="5058800" y="4357850"/>
              <a:ext cx="46150" cy="80900"/>
            </a:xfrm>
            <a:custGeom>
              <a:rect b="b" l="l" r="r" t="t"/>
              <a:pathLst>
                <a:path extrusionOk="0" h="3236" w="1846">
                  <a:moveTo>
                    <a:pt x="923" y="1"/>
                  </a:moveTo>
                  <a:cubicBezTo>
                    <a:pt x="415" y="1"/>
                    <a:pt x="0" y="412"/>
                    <a:pt x="0" y="923"/>
                  </a:cubicBezTo>
                  <a:lnTo>
                    <a:pt x="0" y="3236"/>
                  </a:lnTo>
                  <a:lnTo>
                    <a:pt x="1846" y="3236"/>
                  </a:lnTo>
                  <a:lnTo>
                    <a:pt x="1846" y="923"/>
                  </a:lnTo>
                  <a:cubicBezTo>
                    <a:pt x="1846" y="412"/>
                    <a:pt x="1434" y="1"/>
                    <a:pt x="923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5"/>
            <p:cNvSpPr/>
            <p:nvPr/>
          </p:nvSpPr>
          <p:spPr>
            <a:xfrm>
              <a:off x="4415000" y="4357850"/>
              <a:ext cx="46075" cy="80900"/>
            </a:xfrm>
            <a:custGeom>
              <a:rect b="b" l="l" r="r" t="t"/>
              <a:pathLst>
                <a:path extrusionOk="0" h="3236" w="1843">
                  <a:moveTo>
                    <a:pt x="920" y="1"/>
                  </a:moveTo>
                  <a:cubicBezTo>
                    <a:pt x="411" y="1"/>
                    <a:pt x="0" y="412"/>
                    <a:pt x="0" y="923"/>
                  </a:cubicBezTo>
                  <a:lnTo>
                    <a:pt x="0" y="3236"/>
                  </a:lnTo>
                  <a:lnTo>
                    <a:pt x="1842" y="3236"/>
                  </a:lnTo>
                  <a:lnTo>
                    <a:pt x="1842" y="923"/>
                  </a:lnTo>
                  <a:cubicBezTo>
                    <a:pt x="1842" y="412"/>
                    <a:pt x="1431" y="1"/>
                    <a:pt x="920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5"/>
            <p:cNvSpPr/>
            <p:nvPr/>
          </p:nvSpPr>
          <p:spPr>
            <a:xfrm>
              <a:off x="4400900" y="3938625"/>
              <a:ext cx="718150" cy="396700"/>
            </a:xfrm>
            <a:custGeom>
              <a:rect b="b" l="l" r="r" t="t"/>
              <a:pathLst>
                <a:path extrusionOk="0" h="15868" w="28726">
                  <a:moveTo>
                    <a:pt x="1" y="0"/>
                  </a:moveTo>
                  <a:lnTo>
                    <a:pt x="1" y="15868"/>
                  </a:lnTo>
                  <a:lnTo>
                    <a:pt x="263" y="15868"/>
                  </a:lnTo>
                  <a:lnTo>
                    <a:pt x="263" y="266"/>
                  </a:lnTo>
                  <a:lnTo>
                    <a:pt x="28459" y="266"/>
                  </a:lnTo>
                  <a:lnTo>
                    <a:pt x="28459" y="15868"/>
                  </a:lnTo>
                  <a:lnTo>
                    <a:pt x="28725" y="15868"/>
                  </a:lnTo>
                  <a:lnTo>
                    <a:pt x="28725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5"/>
            <p:cNvSpPr/>
            <p:nvPr/>
          </p:nvSpPr>
          <p:spPr>
            <a:xfrm>
              <a:off x="4602325" y="4326500"/>
              <a:ext cx="44700" cy="163925"/>
            </a:xfrm>
            <a:custGeom>
              <a:rect b="b" l="l" r="r" t="t"/>
              <a:pathLst>
                <a:path extrusionOk="0" h="6557" w="1788">
                  <a:moveTo>
                    <a:pt x="208" y="0"/>
                  </a:moveTo>
                  <a:cubicBezTo>
                    <a:pt x="93" y="0"/>
                    <a:pt x="0" y="93"/>
                    <a:pt x="0" y="211"/>
                  </a:cubicBezTo>
                  <a:lnTo>
                    <a:pt x="0" y="6556"/>
                  </a:lnTo>
                  <a:lnTo>
                    <a:pt x="1787" y="6556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5"/>
            <p:cNvSpPr/>
            <p:nvPr/>
          </p:nvSpPr>
          <p:spPr>
            <a:xfrm>
              <a:off x="4872925" y="4326500"/>
              <a:ext cx="44700" cy="163925"/>
            </a:xfrm>
            <a:custGeom>
              <a:rect b="b" l="l" r="r" t="t"/>
              <a:pathLst>
                <a:path extrusionOk="0" h="6557" w="1788">
                  <a:moveTo>
                    <a:pt x="1" y="0"/>
                  </a:moveTo>
                  <a:lnTo>
                    <a:pt x="1" y="6556"/>
                  </a:lnTo>
                  <a:lnTo>
                    <a:pt x="1788" y="6556"/>
                  </a:lnTo>
                  <a:lnTo>
                    <a:pt x="1788" y="211"/>
                  </a:lnTo>
                  <a:cubicBezTo>
                    <a:pt x="1788" y="93"/>
                    <a:pt x="1694" y="0"/>
                    <a:pt x="1577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5"/>
            <p:cNvSpPr/>
            <p:nvPr/>
          </p:nvSpPr>
          <p:spPr>
            <a:xfrm>
              <a:off x="4514525" y="4084050"/>
              <a:ext cx="46425" cy="118375"/>
            </a:xfrm>
            <a:custGeom>
              <a:rect b="b" l="l" r="r" t="t"/>
              <a:pathLst>
                <a:path extrusionOk="0" h="4735" w="1857">
                  <a:moveTo>
                    <a:pt x="930" y="0"/>
                  </a:moveTo>
                  <a:cubicBezTo>
                    <a:pt x="415" y="0"/>
                    <a:pt x="1" y="415"/>
                    <a:pt x="1" y="930"/>
                  </a:cubicBezTo>
                  <a:lnTo>
                    <a:pt x="1" y="4735"/>
                  </a:lnTo>
                  <a:lnTo>
                    <a:pt x="1857" y="4735"/>
                  </a:lnTo>
                  <a:lnTo>
                    <a:pt x="1857" y="930"/>
                  </a:lnTo>
                  <a:cubicBezTo>
                    <a:pt x="1857" y="415"/>
                    <a:pt x="1442" y="0"/>
                    <a:pt x="930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5"/>
            <p:cNvSpPr/>
            <p:nvPr/>
          </p:nvSpPr>
          <p:spPr>
            <a:xfrm>
              <a:off x="4959075" y="4084050"/>
              <a:ext cx="46350" cy="118375"/>
            </a:xfrm>
            <a:custGeom>
              <a:rect b="b" l="l" r="r" t="t"/>
              <a:pathLst>
                <a:path extrusionOk="0" h="4735" w="1854">
                  <a:moveTo>
                    <a:pt x="927" y="0"/>
                  </a:moveTo>
                  <a:cubicBezTo>
                    <a:pt x="415" y="0"/>
                    <a:pt x="1" y="415"/>
                    <a:pt x="1" y="930"/>
                  </a:cubicBezTo>
                  <a:lnTo>
                    <a:pt x="1" y="4735"/>
                  </a:lnTo>
                  <a:lnTo>
                    <a:pt x="1850" y="4735"/>
                  </a:lnTo>
                  <a:lnTo>
                    <a:pt x="1853" y="930"/>
                  </a:lnTo>
                  <a:cubicBezTo>
                    <a:pt x="1853" y="415"/>
                    <a:pt x="1439" y="0"/>
                    <a:pt x="927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5"/>
            <p:cNvSpPr/>
            <p:nvPr/>
          </p:nvSpPr>
          <p:spPr>
            <a:xfrm>
              <a:off x="443280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50"/>
                  </a:lnTo>
                  <a:lnTo>
                    <a:pt x="249" y="495"/>
                  </a:lnTo>
                  <a:lnTo>
                    <a:pt x="494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5"/>
            <p:cNvSpPr/>
            <p:nvPr/>
          </p:nvSpPr>
          <p:spPr>
            <a:xfrm>
              <a:off x="444982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46"/>
                  </a:lnTo>
                  <a:lnTo>
                    <a:pt x="249" y="495"/>
                  </a:lnTo>
                  <a:lnTo>
                    <a:pt x="494" y="24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5"/>
            <p:cNvSpPr/>
            <p:nvPr/>
          </p:nvSpPr>
          <p:spPr>
            <a:xfrm>
              <a:off x="446657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1" y="250"/>
                  </a:lnTo>
                  <a:lnTo>
                    <a:pt x="249" y="495"/>
                  </a:lnTo>
                  <a:lnTo>
                    <a:pt x="495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5"/>
            <p:cNvSpPr/>
            <p:nvPr/>
          </p:nvSpPr>
          <p:spPr>
            <a:xfrm>
              <a:off x="448360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50"/>
                  </a:lnTo>
                  <a:lnTo>
                    <a:pt x="249" y="495"/>
                  </a:lnTo>
                  <a:lnTo>
                    <a:pt x="495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5"/>
            <p:cNvSpPr/>
            <p:nvPr/>
          </p:nvSpPr>
          <p:spPr>
            <a:xfrm>
              <a:off x="4500350" y="4019050"/>
              <a:ext cx="12400" cy="12400"/>
            </a:xfrm>
            <a:custGeom>
              <a:rect b="b" l="l" r="r" t="t"/>
              <a:pathLst>
                <a:path extrusionOk="0" h="496" w="496">
                  <a:moveTo>
                    <a:pt x="250" y="1"/>
                  </a:moveTo>
                  <a:lnTo>
                    <a:pt x="1" y="250"/>
                  </a:lnTo>
                  <a:lnTo>
                    <a:pt x="250" y="495"/>
                  </a:lnTo>
                  <a:lnTo>
                    <a:pt x="495" y="25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5"/>
            <p:cNvSpPr/>
            <p:nvPr/>
          </p:nvSpPr>
          <p:spPr>
            <a:xfrm>
              <a:off x="451730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0" y="250"/>
                  </a:lnTo>
                  <a:lnTo>
                    <a:pt x="246" y="495"/>
                  </a:lnTo>
                  <a:lnTo>
                    <a:pt x="495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5"/>
            <p:cNvSpPr/>
            <p:nvPr/>
          </p:nvSpPr>
          <p:spPr>
            <a:xfrm>
              <a:off x="453432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0" y="250"/>
                  </a:lnTo>
                  <a:lnTo>
                    <a:pt x="246" y="495"/>
                  </a:lnTo>
                  <a:lnTo>
                    <a:pt x="494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5"/>
            <p:cNvSpPr/>
            <p:nvPr/>
          </p:nvSpPr>
          <p:spPr>
            <a:xfrm>
              <a:off x="455107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1" y="250"/>
                  </a:lnTo>
                  <a:lnTo>
                    <a:pt x="246" y="495"/>
                  </a:lnTo>
                  <a:lnTo>
                    <a:pt x="495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5"/>
            <p:cNvSpPr/>
            <p:nvPr/>
          </p:nvSpPr>
          <p:spPr>
            <a:xfrm>
              <a:off x="456810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1" y="250"/>
                  </a:lnTo>
                  <a:lnTo>
                    <a:pt x="246" y="495"/>
                  </a:lnTo>
                  <a:lnTo>
                    <a:pt x="495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5"/>
            <p:cNvSpPr/>
            <p:nvPr/>
          </p:nvSpPr>
          <p:spPr>
            <a:xfrm>
              <a:off x="458487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5" y="1"/>
                  </a:moveTo>
                  <a:lnTo>
                    <a:pt x="0" y="250"/>
                  </a:lnTo>
                  <a:lnTo>
                    <a:pt x="245" y="495"/>
                  </a:lnTo>
                  <a:lnTo>
                    <a:pt x="494" y="250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4601875" y="4019050"/>
              <a:ext cx="12400" cy="12400"/>
            </a:xfrm>
            <a:custGeom>
              <a:rect b="b" l="l" r="r" t="t"/>
              <a:pathLst>
                <a:path extrusionOk="0" h="496" w="496">
                  <a:moveTo>
                    <a:pt x="246" y="1"/>
                  </a:moveTo>
                  <a:lnTo>
                    <a:pt x="1" y="246"/>
                  </a:lnTo>
                  <a:lnTo>
                    <a:pt x="246" y="495"/>
                  </a:lnTo>
                  <a:lnTo>
                    <a:pt x="495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5"/>
            <p:cNvSpPr/>
            <p:nvPr/>
          </p:nvSpPr>
          <p:spPr>
            <a:xfrm>
              <a:off x="461865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0" y="250"/>
                  </a:lnTo>
                  <a:lnTo>
                    <a:pt x="246" y="495"/>
                  </a:lnTo>
                  <a:lnTo>
                    <a:pt x="495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5"/>
            <p:cNvSpPr/>
            <p:nvPr/>
          </p:nvSpPr>
          <p:spPr>
            <a:xfrm>
              <a:off x="463567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0" y="250"/>
                  </a:lnTo>
                  <a:lnTo>
                    <a:pt x="246" y="495"/>
                  </a:lnTo>
                  <a:lnTo>
                    <a:pt x="494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5"/>
            <p:cNvSpPr/>
            <p:nvPr/>
          </p:nvSpPr>
          <p:spPr>
            <a:xfrm>
              <a:off x="465242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1" y="250"/>
                  </a:lnTo>
                  <a:lnTo>
                    <a:pt x="246" y="495"/>
                  </a:lnTo>
                  <a:lnTo>
                    <a:pt x="495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5"/>
            <p:cNvSpPr/>
            <p:nvPr/>
          </p:nvSpPr>
          <p:spPr>
            <a:xfrm>
              <a:off x="466927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50" y="1"/>
                  </a:moveTo>
                  <a:lnTo>
                    <a:pt x="1" y="250"/>
                  </a:lnTo>
                  <a:lnTo>
                    <a:pt x="250" y="495"/>
                  </a:lnTo>
                  <a:lnTo>
                    <a:pt x="495" y="25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468630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1" y="250"/>
                  </a:lnTo>
                  <a:lnTo>
                    <a:pt x="249" y="495"/>
                  </a:lnTo>
                  <a:lnTo>
                    <a:pt x="495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5"/>
            <p:cNvSpPr/>
            <p:nvPr/>
          </p:nvSpPr>
          <p:spPr>
            <a:xfrm>
              <a:off x="470307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50"/>
                  </a:lnTo>
                  <a:lnTo>
                    <a:pt x="249" y="495"/>
                  </a:lnTo>
                  <a:lnTo>
                    <a:pt x="494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5"/>
            <p:cNvSpPr/>
            <p:nvPr/>
          </p:nvSpPr>
          <p:spPr>
            <a:xfrm>
              <a:off x="4720075" y="4019050"/>
              <a:ext cx="12400" cy="12400"/>
            </a:xfrm>
            <a:custGeom>
              <a:rect b="b" l="l" r="r" t="t"/>
              <a:pathLst>
                <a:path extrusionOk="0" h="496" w="496">
                  <a:moveTo>
                    <a:pt x="250" y="1"/>
                  </a:moveTo>
                  <a:lnTo>
                    <a:pt x="1" y="250"/>
                  </a:lnTo>
                  <a:lnTo>
                    <a:pt x="250" y="495"/>
                  </a:lnTo>
                  <a:lnTo>
                    <a:pt x="495" y="25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5"/>
            <p:cNvSpPr/>
            <p:nvPr/>
          </p:nvSpPr>
          <p:spPr>
            <a:xfrm>
              <a:off x="473685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50"/>
                  </a:lnTo>
                  <a:lnTo>
                    <a:pt x="249" y="495"/>
                  </a:lnTo>
                  <a:lnTo>
                    <a:pt x="495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5"/>
            <p:cNvSpPr/>
            <p:nvPr/>
          </p:nvSpPr>
          <p:spPr>
            <a:xfrm>
              <a:off x="4753875" y="4019050"/>
              <a:ext cx="12450" cy="12400"/>
            </a:xfrm>
            <a:custGeom>
              <a:rect b="b" l="l" r="r" t="t"/>
              <a:pathLst>
                <a:path extrusionOk="0" h="496" w="498">
                  <a:moveTo>
                    <a:pt x="249" y="1"/>
                  </a:moveTo>
                  <a:lnTo>
                    <a:pt x="0" y="246"/>
                  </a:lnTo>
                  <a:lnTo>
                    <a:pt x="249" y="495"/>
                  </a:lnTo>
                  <a:lnTo>
                    <a:pt x="498" y="24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4770625" y="4019050"/>
              <a:ext cx="12400" cy="12400"/>
            </a:xfrm>
            <a:custGeom>
              <a:rect b="b" l="l" r="r" t="t"/>
              <a:pathLst>
                <a:path extrusionOk="0" h="496" w="496">
                  <a:moveTo>
                    <a:pt x="250" y="1"/>
                  </a:moveTo>
                  <a:lnTo>
                    <a:pt x="1" y="250"/>
                  </a:lnTo>
                  <a:lnTo>
                    <a:pt x="250" y="495"/>
                  </a:lnTo>
                  <a:lnTo>
                    <a:pt x="495" y="25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5"/>
            <p:cNvSpPr/>
            <p:nvPr/>
          </p:nvSpPr>
          <p:spPr>
            <a:xfrm>
              <a:off x="478757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0" y="250"/>
                  </a:lnTo>
                  <a:lnTo>
                    <a:pt x="246" y="495"/>
                  </a:lnTo>
                  <a:lnTo>
                    <a:pt x="494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35"/>
            <p:cNvSpPr/>
            <p:nvPr/>
          </p:nvSpPr>
          <p:spPr>
            <a:xfrm>
              <a:off x="480460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50"/>
                  </a:lnTo>
                  <a:lnTo>
                    <a:pt x="249" y="495"/>
                  </a:lnTo>
                  <a:lnTo>
                    <a:pt x="494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35"/>
            <p:cNvSpPr/>
            <p:nvPr/>
          </p:nvSpPr>
          <p:spPr>
            <a:xfrm>
              <a:off x="482135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1" y="250"/>
                  </a:lnTo>
                  <a:lnTo>
                    <a:pt x="246" y="495"/>
                  </a:lnTo>
                  <a:lnTo>
                    <a:pt x="495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5"/>
            <p:cNvSpPr/>
            <p:nvPr/>
          </p:nvSpPr>
          <p:spPr>
            <a:xfrm>
              <a:off x="483837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50"/>
                  </a:lnTo>
                  <a:lnTo>
                    <a:pt x="249" y="495"/>
                  </a:lnTo>
                  <a:lnTo>
                    <a:pt x="495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>
              <a:off x="4855125" y="4019050"/>
              <a:ext cx="12400" cy="12400"/>
            </a:xfrm>
            <a:custGeom>
              <a:rect b="b" l="l" r="r" t="t"/>
              <a:pathLst>
                <a:path extrusionOk="0" h="496" w="496">
                  <a:moveTo>
                    <a:pt x="246" y="1"/>
                  </a:moveTo>
                  <a:lnTo>
                    <a:pt x="1" y="250"/>
                  </a:lnTo>
                  <a:lnTo>
                    <a:pt x="246" y="495"/>
                  </a:lnTo>
                  <a:lnTo>
                    <a:pt x="495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35"/>
            <p:cNvSpPr/>
            <p:nvPr/>
          </p:nvSpPr>
          <p:spPr>
            <a:xfrm>
              <a:off x="4872150" y="4019050"/>
              <a:ext cx="12400" cy="12400"/>
            </a:xfrm>
            <a:custGeom>
              <a:rect b="b" l="l" r="r" t="t"/>
              <a:pathLst>
                <a:path extrusionOk="0" h="496" w="496">
                  <a:moveTo>
                    <a:pt x="250" y="1"/>
                  </a:moveTo>
                  <a:lnTo>
                    <a:pt x="1" y="246"/>
                  </a:lnTo>
                  <a:lnTo>
                    <a:pt x="250" y="495"/>
                  </a:lnTo>
                  <a:lnTo>
                    <a:pt x="495" y="246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35"/>
            <p:cNvSpPr/>
            <p:nvPr/>
          </p:nvSpPr>
          <p:spPr>
            <a:xfrm>
              <a:off x="488892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0" y="250"/>
                  </a:lnTo>
                  <a:lnTo>
                    <a:pt x="246" y="495"/>
                  </a:lnTo>
                  <a:lnTo>
                    <a:pt x="495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35"/>
            <p:cNvSpPr/>
            <p:nvPr/>
          </p:nvSpPr>
          <p:spPr>
            <a:xfrm>
              <a:off x="490595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46"/>
                  </a:lnTo>
                  <a:lnTo>
                    <a:pt x="249" y="495"/>
                  </a:lnTo>
                  <a:lnTo>
                    <a:pt x="494" y="24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35"/>
            <p:cNvSpPr/>
            <p:nvPr/>
          </p:nvSpPr>
          <p:spPr>
            <a:xfrm>
              <a:off x="492270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1" y="250"/>
                  </a:lnTo>
                  <a:lnTo>
                    <a:pt x="246" y="495"/>
                  </a:lnTo>
                  <a:lnTo>
                    <a:pt x="495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>
              <a:off x="493955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1" y="250"/>
                  </a:lnTo>
                  <a:lnTo>
                    <a:pt x="249" y="495"/>
                  </a:lnTo>
                  <a:lnTo>
                    <a:pt x="495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5"/>
            <p:cNvSpPr/>
            <p:nvPr/>
          </p:nvSpPr>
          <p:spPr>
            <a:xfrm>
              <a:off x="4956650" y="4019050"/>
              <a:ext cx="12400" cy="12400"/>
            </a:xfrm>
            <a:custGeom>
              <a:rect b="b" l="l" r="r" t="t"/>
              <a:pathLst>
                <a:path extrusionOk="0" h="496" w="496">
                  <a:moveTo>
                    <a:pt x="246" y="1"/>
                  </a:moveTo>
                  <a:lnTo>
                    <a:pt x="1" y="246"/>
                  </a:lnTo>
                  <a:lnTo>
                    <a:pt x="246" y="495"/>
                  </a:lnTo>
                  <a:lnTo>
                    <a:pt x="495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5"/>
            <p:cNvSpPr/>
            <p:nvPr/>
          </p:nvSpPr>
          <p:spPr>
            <a:xfrm>
              <a:off x="497342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0" y="250"/>
                  </a:lnTo>
                  <a:lnTo>
                    <a:pt x="246" y="495"/>
                  </a:lnTo>
                  <a:lnTo>
                    <a:pt x="495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5"/>
            <p:cNvSpPr/>
            <p:nvPr/>
          </p:nvSpPr>
          <p:spPr>
            <a:xfrm>
              <a:off x="499045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0" y="250"/>
                  </a:lnTo>
                  <a:lnTo>
                    <a:pt x="246" y="495"/>
                  </a:lnTo>
                  <a:lnTo>
                    <a:pt x="495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35"/>
            <p:cNvSpPr/>
            <p:nvPr/>
          </p:nvSpPr>
          <p:spPr>
            <a:xfrm>
              <a:off x="5007200" y="4019050"/>
              <a:ext cx="12400" cy="12400"/>
            </a:xfrm>
            <a:custGeom>
              <a:rect b="b" l="l" r="r" t="t"/>
              <a:pathLst>
                <a:path extrusionOk="0" h="496" w="496">
                  <a:moveTo>
                    <a:pt x="246" y="1"/>
                  </a:moveTo>
                  <a:lnTo>
                    <a:pt x="1" y="250"/>
                  </a:lnTo>
                  <a:lnTo>
                    <a:pt x="246" y="495"/>
                  </a:lnTo>
                  <a:lnTo>
                    <a:pt x="495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>
              <a:off x="502422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1" y="246"/>
                  </a:lnTo>
                  <a:lnTo>
                    <a:pt x="246" y="495"/>
                  </a:lnTo>
                  <a:lnTo>
                    <a:pt x="495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35"/>
            <p:cNvSpPr/>
            <p:nvPr/>
          </p:nvSpPr>
          <p:spPr>
            <a:xfrm>
              <a:off x="504090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50" y="1"/>
                  </a:moveTo>
                  <a:lnTo>
                    <a:pt x="1" y="250"/>
                  </a:lnTo>
                  <a:lnTo>
                    <a:pt x="250" y="495"/>
                  </a:lnTo>
                  <a:lnTo>
                    <a:pt x="495" y="25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5"/>
            <p:cNvSpPr/>
            <p:nvPr/>
          </p:nvSpPr>
          <p:spPr>
            <a:xfrm>
              <a:off x="5058025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5" y="1"/>
                  </a:moveTo>
                  <a:lnTo>
                    <a:pt x="0" y="246"/>
                  </a:lnTo>
                  <a:lnTo>
                    <a:pt x="245" y="495"/>
                  </a:lnTo>
                  <a:lnTo>
                    <a:pt x="494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5"/>
            <p:cNvSpPr/>
            <p:nvPr/>
          </p:nvSpPr>
          <p:spPr>
            <a:xfrm>
              <a:off x="507470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50"/>
                  </a:lnTo>
                  <a:lnTo>
                    <a:pt x="249" y="495"/>
                  </a:lnTo>
                  <a:lnTo>
                    <a:pt x="494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5"/>
            <p:cNvSpPr/>
            <p:nvPr/>
          </p:nvSpPr>
          <p:spPr>
            <a:xfrm>
              <a:off x="507470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50"/>
                  </a:lnTo>
                  <a:lnTo>
                    <a:pt x="249" y="495"/>
                  </a:lnTo>
                  <a:lnTo>
                    <a:pt x="494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5"/>
            <p:cNvSpPr/>
            <p:nvPr/>
          </p:nvSpPr>
          <p:spPr>
            <a:xfrm>
              <a:off x="5074600" y="4037725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6" y="1"/>
                  </a:moveTo>
                  <a:lnTo>
                    <a:pt x="1" y="249"/>
                  </a:lnTo>
                  <a:lnTo>
                    <a:pt x="246" y="495"/>
                  </a:lnTo>
                  <a:lnTo>
                    <a:pt x="495" y="24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5"/>
            <p:cNvSpPr/>
            <p:nvPr/>
          </p:nvSpPr>
          <p:spPr>
            <a:xfrm>
              <a:off x="5074775" y="4056400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6" y="0"/>
                  </a:moveTo>
                  <a:lnTo>
                    <a:pt x="1" y="245"/>
                  </a:lnTo>
                  <a:lnTo>
                    <a:pt x="246" y="494"/>
                  </a:lnTo>
                  <a:lnTo>
                    <a:pt x="495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5"/>
            <p:cNvSpPr/>
            <p:nvPr/>
          </p:nvSpPr>
          <p:spPr>
            <a:xfrm>
              <a:off x="5074600" y="4075050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6" y="1"/>
                  </a:moveTo>
                  <a:lnTo>
                    <a:pt x="1" y="249"/>
                  </a:lnTo>
                  <a:lnTo>
                    <a:pt x="246" y="495"/>
                  </a:lnTo>
                  <a:lnTo>
                    <a:pt x="495" y="24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5"/>
            <p:cNvSpPr/>
            <p:nvPr/>
          </p:nvSpPr>
          <p:spPr>
            <a:xfrm>
              <a:off x="5074775" y="4093725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6" y="0"/>
                  </a:moveTo>
                  <a:lnTo>
                    <a:pt x="1" y="246"/>
                  </a:lnTo>
                  <a:lnTo>
                    <a:pt x="246" y="494"/>
                  </a:lnTo>
                  <a:lnTo>
                    <a:pt x="495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5"/>
            <p:cNvSpPr/>
            <p:nvPr/>
          </p:nvSpPr>
          <p:spPr>
            <a:xfrm>
              <a:off x="5074600" y="4112375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6" y="1"/>
                  </a:moveTo>
                  <a:lnTo>
                    <a:pt x="1" y="246"/>
                  </a:lnTo>
                  <a:lnTo>
                    <a:pt x="246" y="495"/>
                  </a:lnTo>
                  <a:lnTo>
                    <a:pt x="495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5"/>
            <p:cNvSpPr/>
            <p:nvPr/>
          </p:nvSpPr>
          <p:spPr>
            <a:xfrm>
              <a:off x="5074700" y="4130950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9" y="1"/>
                  </a:moveTo>
                  <a:lnTo>
                    <a:pt x="0" y="250"/>
                  </a:lnTo>
                  <a:lnTo>
                    <a:pt x="249" y="495"/>
                  </a:lnTo>
                  <a:lnTo>
                    <a:pt x="494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5074700" y="4149625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9" y="0"/>
                  </a:moveTo>
                  <a:lnTo>
                    <a:pt x="0" y="249"/>
                  </a:lnTo>
                  <a:lnTo>
                    <a:pt x="249" y="494"/>
                  </a:lnTo>
                  <a:lnTo>
                    <a:pt x="494" y="24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5074775" y="4168275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1" y="250"/>
                  </a:lnTo>
                  <a:lnTo>
                    <a:pt x="246" y="495"/>
                  </a:lnTo>
                  <a:lnTo>
                    <a:pt x="495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5074775" y="4186950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6" y="0"/>
                  </a:moveTo>
                  <a:lnTo>
                    <a:pt x="1" y="246"/>
                  </a:lnTo>
                  <a:lnTo>
                    <a:pt x="246" y="495"/>
                  </a:lnTo>
                  <a:lnTo>
                    <a:pt x="495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5074775" y="420560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1" y="246"/>
                  </a:lnTo>
                  <a:lnTo>
                    <a:pt x="246" y="495"/>
                  </a:lnTo>
                  <a:lnTo>
                    <a:pt x="495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5074775" y="4224275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6" y="0"/>
                  </a:moveTo>
                  <a:lnTo>
                    <a:pt x="1" y="246"/>
                  </a:lnTo>
                  <a:lnTo>
                    <a:pt x="246" y="495"/>
                  </a:lnTo>
                  <a:lnTo>
                    <a:pt x="495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5074600" y="4242925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1" y="246"/>
                  </a:lnTo>
                  <a:lnTo>
                    <a:pt x="246" y="495"/>
                  </a:lnTo>
                  <a:lnTo>
                    <a:pt x="495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5074775" y="426150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1" y="250"/>
                  </a:lnTo>
                  <a:lnTo>
                    <a:pt x="246" y="495"/>
                  </a:lnTo>
                  <a:lnTo>
                    <a:pt x="495" y="250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5074600" y="42802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6" y="1"/>
                  </a:moveTo>
                  <a:lnTo>
                    <a:pt x="1" y="246"/>
                  </a:lnTo>
                  <a:lnTo>
                    <a:pt x="246" y="495"/>
                  </a:lnTo>
                  <a:lnTo>
                    <a:pt x="495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5074775" y="4298850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6" y="0"/>
                  </a:moveTo>
                  <a:lnTo>
                    <a:pt x="1" y="249"/>
                  </a:lnTo>
                  <a:lnTo>
                    <a:pt x="246" y="494"/>
                  </a:lnTo>
                  <a:lnTo>
                    <a:pt x="495" y="24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5074600" y="4317500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6" y="1"/>
                  </a:moveTo>
                  <a:lnTo>
                    <a:pt x="1" y="249"/>
                  </a:lnTo>
                  <a:lnTo>
                    <a:pt x="246" y="495"/>
                  </a:lnTo>
                  <a:lnTo>
                    <a:pt x="495" y="24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4432800" y="401905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50"/>
                  </a:lnTo>
                  <a:lnTo>
                    <a:pt x="249" y="495"/>
                  </a:lnTo>
                  <a:lnTo>
                    <a:pt x="494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4432625" y="4037725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9" y="1"/>
                  </a:moveTo>
                  <a:lnTo>
                    <a:pt x="0" y="249"/>
                  </a:lnTo>
                  <a:lnTo>
                    <a:pt x="249" y="495"/>
                  </a:lnTo>
                  <a:lnTo>
                    <a:pt x="494" y="249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4432800" y="4056400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6" y="0"/>
                  </a:moveTo>
                  <a:lnTo>
                    <a:pt x="0" y="245"/>
                  </a:lnTo>
                  <a:lnTo>
                    <a:pt x="246" y="494"/>
                  </a:lnTo>
                  <a:lnTo>
                    <a:pt x="494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4432625" y="4075050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9" y="1"/>
                  </a:moveTo>
                  <a:lnTo>
                    <a:pt x="0" y="246"/>
                  </a:lnTo>
                  <a:lnTo>
                    <a:pt x="249" y="495"/>
                  </a:lnTo>
                  <a:lnTo>
                    <a:pt x="494" y="24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4432800" y="4093725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9" y="0"/>
                  </a:moveTo>
                  <a:lnTo>
                    <a:pt x="0" y="246"/>
                  </a:lnTo>
                  <a:lnTo>
                    <a:pt x="249" y="494"/>
                  </a:lnTo>
                  <a:lnTo>
                    <a:pt x="494" y="246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4432625" y="4112375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9" y="1"/>
                  </a:moveTo>
                  <a:lnTo>
                    <a:pt x="0" y="246"/>
                  </a:lnTo>
                  <a:lnTo>
                    <a:pt x="249" y="495"/>
                  </a:lnTo>
                  <a:lnTo>
                    <a:pt x="494" y="24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4432800" y="4130950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9" y="1"/>
                  </a:moveTo>
                  <a:lnTo>
                    <a:pt x="0" y="250"/>
                  </a:lnTo>
                  <a:lnTo>
                    <a:pt x="249" y="495"/>
                  </a:lnTo>
                  <a:lnTo>
                    <a:pt x="494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4432800" y="4149625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6" y="0"/>
                  </a:moveTo>
                  <a:lnTo>
                    <a:pt x="0" y="249"/>
                  </a:lnTo>
                  <a:lnTo>
                    <a:pt x="246" y="494"/>
                  </a:lnTo>
                  <a:lnTo>
                    <a:pt x="494" y="24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4432800" y="4168275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50"/>
                  </a:lnTo>
                  <a:lnTo>
                    <a:pt x="249" y="495"/>
                  </a:lnTo>
                  <a:lnTo>
                    <a:pt x="494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4432800" y="4186950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9" y="0"/>
                  </a:moveTo>
                  <a:lnTo>
                    <a:pt x="0" y="246"/>
                  </a:lnTo>
                  <a:lnTo>
                    <a:pt x="249" y="495"/>
                  </a:lnTo>
                  <a:lnTo>
                    <a:pt x="494" y="246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4432800" y="420560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46"/>
                  </a:lnTo>
                  <a:lnTo>
                    <a:pt x="249" y="495"/>
                  </a:lnTo>
                  <a:lnTo>
                    <a:pt x="494" y="24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4432800" y="4224275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9" y="0"/>
                  </a:moveTo>
                  <a:lnTo>
                    <a:pt x="0" y="246"/>
                  </a:lnTo>
                  <a:lnTo>
                    <a:pt x="249" y="495"/>
                  </a:lnTo>
                  <a:lnTo>
                    <a:pt x="494" y="246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432625" y="4242925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46"/>
                  </a:lnTo>
                  <a:lnTo>
                    <a:pt x="249" y="495"/>
                  </a:lnTo>
                  <a:lnTo>
                    <a:pt x="494" y="24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432800" y="4261500"/>
              <a:ext cx="12375" cy="12400"/>
            </a:xfrm>
            <a:custGeom>
              <a:rect b="b" l="l" r="r" t="t"/>
              <a:pathLst>
                <a:path extrusionOk="0" h="496" w="495">
                  <a:moveTo>
                    <a:pt x="249" y="1"/>
                  </a:moveTo>
                  <a:lnTo>
                    <a:pt x="0" y="250"/>
                  </a:lnTo>
                  <a:lnTo>
                    <a:pt x="249" y="495"/>
                  </a:lnTo>
                  <a:lnTo>
                    <a:pt x="494" y="250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432625" y="4280175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9" y="1"/>
                  </a:moveTo>
                  <a:lnTo>
                    <a:pt x="0" y="249"/>
                  </a:lnTo>
                  <a:lnTo>
                    <a:pt x="249" y="495"/>
                  </a:lnTo>
                  <a:lnTo>
                    <a:pt x="494" y="249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432800" y="4298850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9" y="0"/>
                  </a:moveTo>
                  <a:lnTo>
                    <a:pt x="0" y="249"/>
                  </a:lnTo>
                  <a:lnTo>
                    <a:pt x="249" y="494"/>
                  </a:lnTo>
                  <a:lnTo>
                    <a:pt x="494" y="24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432625" y="4317500"/>
              <a:ext cx="12375" cy="12375"/>
            </a:xfrm>
            <a:custGeom>
              <a:rect b="b" l="l" r="r" t="t"/>
              <a:pathLst>
                <a:path extrusionOk="0" h="495" w="495">
                  <a:moveTo>
                    <a:pt x="249" y="1"/>
                  </a:moveTo>
                  <a:lnTo>
                    <a:pt x="0" y="249"/>
                  </a:lnTo>
                  <a:lnTo>
                    <a:pt x="249" y="495"/>
                  </a:lnTo>
                  <a:lnTo>
                    <a:pt x="494" y="249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478075" y="4062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495875" y="4062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513675" y="4062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531300" y="4063050"/>
              <a:ext cx="12275" cy="12200"/>
            </a:xfrm>
            <a:custGeom>
              <a:rect b="b" l="l" r="r" t="t"/>
              <a:pathLst>
                <a:path extrusionOk="0" h="488" w="491">
                  <a:moveTo>
                    <a:pt x="246" y="0"/>
                  </a:moveTo>
                  <a:lnTo>
                    <a:pt x="0" y="242"/>
                  </a:lnTo>
                  <a:lnTo>
                    <a:pt x="246" y="487"/>
                  </a:lnTo>
                  <a:lnTo>
                    <a:pt x="491" y="24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549275" y="4062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567075" y="4062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584875" y="4062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602575" y="4062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620375" y="4062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638100" y="40630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242" y="0"/>
                  </a:moveTo>
                  <a:lnTo>
                    <a:pt x="0" y="242"/>
                  </a:lnTo>
                  <a:lnTo>
                    <a:pt x="242" y="487"/>
                  </a:lnTo>
                  <a:lnTo>
                    <a:pt x="487" y="242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655975" y="4062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673775" y="4062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691575" y="4062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4709375" y="4062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4727175" y="4062950"/>
              <a:ext cx="12200" cy="12300"/>
            </a:xfrm>
            <a:custGeom>
              <a:rect b="b" l="l" r="r" t="t"/>
              <a:pathLst>
                <a:path extrusionOk="0" h="492" w="488">
                  <a:moveTo>
                    <a:pt x="242" y="1"/>
                  </a:moveTo>
                  <a:lnTo>
                    <a:pt x="0" y="246"/>
                  </a:lnTo>
                  <a:lnTo>
                    <a:pt x="242" y="491"/>
                  </a:lnTo>
                  <a:lnTo>
                    <a:pt x="488" y="246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5"/>
            <p:cNvSpPr/>
            <p:nvPr/>
          </p:nvSpPr>
          <p:spPr>
            <a:xfrm>
              <a:off x="4744800" y="4063050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5"/>
            <p:cNvSpPr/>
            <p:nvPr/>
          </p:nvSpPr>
          <p:spPr>
            <a:xfrm>
              <a:off x="4762600" y="4063050"/>
              <a:ext cx="12300" cy="12200"/>
            </a:xfrm>
            <a:custGeom>
              <a:rect b="b" l="l" r="r" t="t"/>
              <a:pathLst>
                <a:path extrusionOk="0" h="488" w="492">
                  <a:moveTo>
                    <a:pt x="246" y="0"/>
                  </a:moveTo>
                  <a:lnTo>
                    <a:pt x="0" y="246"/>
                  </a:lnTo>
                  <a:lnTo>
                    <a:pt x="246" y="487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5"/>
            <p:cNvSpPr/>
            <p:nvPr/>
          </p:nvSpPr>
          <p:spPr>
            <a:xfrm>
              <a:off x="4780475" y="4062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2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5"/>
            <p:cNvSpPr/>
            <p:nvPr/>
          </p:nvSpPr>
          <p:spPr>
            <a:xfrm>
              <a:off x="4798275" y="4062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2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5"/>
            <p:cNvSpPr/>
            <p:nvPr/>
          </p:nvSpPr>
          <p:spPr>
            <a:xfrm>
              <a:off x="4816075" y="4062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2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4833875" y="4062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2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4851500" y="4063050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2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4869300" y="4063050"/>
              <a:ext cx="12300" cy="12200"/>
            </a:xfrm>
            <a:custGeom>
              <a:rect b="b" l="l" r="r" t="t"/>
              <a:pathLst>
                <a:path extrusionOk="0" h="488" w="492">
                  <a:moveTo>
                    <a:pt x="246" y="0"/>
                  </a:moveTo>
                  <a:lnTo>
                    <a:pt x="1" y="246"/>
                  </a:lnTo>
                  <a:lnTo>
                    <a:pt x="246" y="487"/>
                  </a:lnTo>
                  <a:lnTo>
                    <a:pt x="492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4887200" y="4062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4905000" y="4062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4922800" y="4062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4940600" y="4062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4958225" y="4063050"/>
              <a:ext cx="12275" cy="12200"/>
            </a:xfrm>
            <a:custGeom>
              <a:rect b="b" l="l" r="r" t="t"/>
              <a:pathLst>
                <a:path extrusionOk="0" h="488" w="491">
                  <a:moveTo>
                    <a:pt x="246" y="0"/>
                  </a:moveTo>
                  <a:lnTo>
                    <a:pt x="0" y="246"/>
                  </a:lnTo>
                  <a:lnTo>
                    <a:pt x="246" y="487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4976025" y="4063050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4993900" y="4062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5011700" y="4062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5029500" y="4062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4478250" y="40854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0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4496050" y="40854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0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4567150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4584950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4602750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4620550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4638175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4656150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4673950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4691650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2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709450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2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727250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2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780650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2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798450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816250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833975" y="40854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851675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869400" y="40854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887375" y="40854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0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905175" y="40854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0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922975" y="40854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0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940775" y="40854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0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5011875" y="4085425"/>
              <a:ext cx="12300" cy="12200"/>
            </a:xfrm>
            <a:custGeom>
              <a:rect b="b" l="l" r="r" t="t"/>
              <a:pathLst>
                <a:path extrusionOk="0" h="488" w="492">
                  <a:moveTo>
                    <a:pt x="246" y="0"/>
                  </a:moveTo>
                  <a:lnTo>
                    <a:pt x="0" y="246"/>
                  </a:lnTo>
                  <a:lnTo>
                    <a:pt x="246" y="488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5029675" y="40854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4478075" y="41078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4495875" y="41078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4567075" y="41078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0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4584875" y="41078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0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602575" y="41078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620375" y="41078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5"/>
            <p:cNvSpPr/>
            <p:nvPr/>
          </p:nvSpPr>
          <p:spPr>
            <a:xfrm>
              <a:off x="4638100" y="4107800"/>
              <a:ext cx="12200" cy="12300"/>
            </a:xfrm>
            <a:custGeom>
              <a:rect b="b" l="l" r="r" t="t"/>
              <a:pathLst>
                <a:path extrusionOk="0" h="492" w="488">
                  <a:moveTo>
                    <a:pt x="242" y="0"/>
                  </a:moveTo>
                  <a:lnTo>
                    <a:pt x="0" y="246"/>
                  </a:lnTo>
                  <a:lnTo>
                    <a:pt x="242" y="491"/>
                  </a:lnTo>
                  <a:lnTo>
                    <a:pt x="487" y="24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35"/>
            <p:cNvSpPr/>
            <p:nvPr/>
          </p:nvSpPr>
          <p:spPr>
            <a:xfrm>
              <a:off x="4655975" y="41078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35"/>
            <p:cNvSpPr/>
            <p:nvPr/>
          </p:nvSpPr>
          <p:spPr>
            <a:xfrm>
              <a:off x="4673775" y="41078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5"/>
            <p:cNvSpPr/>
            <p:nvPr/>
          </p:nvSpPr>
          <p:spPr>
            <a:xfrm>
              <a:off x="4691575" y="41078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35"/>
            <p:cNvSpPr/>
            <p:nvPr/>
          </p:nvSpPr>
          <p:spPr>
            <a:xfrm>
              <a:off x="4816075" y="41078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2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4833875" y="41078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2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4851500" y="410787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2"/>
                  </a:lnTo>
                  <a:lnTo>
                    <a:pt x="492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4869300" y="4107875"/>
              <a:ext cx="12300" cy="12225"/>
            </a:xfrm>
            <a:custGeom>
              <a:rect b="b" l="l" r="r" t="t"/>
              <a:pathLst>
                <a:path extrusionOk="0" h="489" w="492">
                  <a:moveTo>
                    <a:pt x="246" y="1"/>
                  </a:moveTo>
                  <a:lnTo>
                    <a:pt x="1" y="243"/>
                  </a:lnTo>
                  <a:lnTo>
                    <a:pt x="246" y="488"/>
                  </a:lnTo>
                  <a:lnTo>
                    <a:pt x="492" y="243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4887200" y="41078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4905000" y="41078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4922800" y="41078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4940600" y="41078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5011700" y="41078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5029500" y="41078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4478250" y="4130275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5" y="0"/>
                  </a:moveTo>
                  <a:lnTo>
                    <a:pt x="0" y="245"/>
                  </a:lnTo>
                  <a:lnTo>
                    <a:pt x="245" y="491"/>
                  </a:lnTo>
                  <a:lnTo>
                    <a:pt x="491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4496050" y="4130275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5" y="0"/>
                  </a:moveTo>
                  <a:lnTo>
                    <a:pt x="0" y="245"/>
                  </a:lnTo>
                  <a:lnTo>
                    <a:pt x="245" y="491"/>
                  </a:lnTo>
                  <a:lnTo>
                    <a:pt x="491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4567150" y="4130275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1" y="245"/>
                  </a:lnTo>
                  <a:lnTo>
                    <a:pt x="246" y="491"/>
                  </a:lnTo>
                  <a:lnTo>
                    <a:pt x="491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4584950" y="4130275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0" y="245"/>
                  </a:lnTo>
                  <a:lnTo>
                    <a:pt x="246" y="491"/>
                  </a:lnTo>
                  <a:lnTo>
                    <a:pt x="491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4602750" y="4130275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0" y="245"/>
                  </a:lnTo>
                  <a:lnTo>
                    <a:pt x="246" y="491"/>
                  </a:lnTo>
                  <a:lnTo>
                    <a:pt x="491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4620550" y="4130275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0" y="245"/>
                  </a:lnTo>
                  <a:lnTo>
                    <a:pt x="246" y="491"/>
                  </a:lnTo>
                  <a:lnTo>
                    <a:pt x="491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4638175" y="4130275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0" y="245"/>
                  </a:lnTo>
                  <a:lnTo>
                    <a:pt x="246" y="491"/>
                  </a:lnTo>
                  <a:lnTo>
                    <a:pt x="491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4656150" y="4130275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0" y="245"/>
                  </a:lnTo>
                  <a:lnTo>
                    <a:pt x="246" y="491"/>
                  </a:lnTo>
                  <a:lnTo>
                    <a:pt x="491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4851675" y="4130275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1" y="245"/>
                  </a:lnTo>
                  <a:lnTo>
                    <a:pt x="246" y="491"/>
                  </a:lnTo>
                  <a:lnTo>
                    <a:pt x="491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4869400" y="4130275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6" y="0"/>
                  </a:moveTo>
                  <a:lnTo>
                    <a:pt x="0" y="245"/>
                  </a:lnTo>
                  <a:lnTo>
                    <a:pt x="246" y="491"/>
                  </a:lnTo>
                  <a:lnTo>
                    <a:pt x="491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4887375" y="4130275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5" y="0"/>
                  </a:moveTo>
                  <a:lnTo>
                    <a:pt x="0" y="245"/>
                  </a:lnTo>
                  <a:lnTo>
                    <a:pt x="245" y="491"/>
                  </a:lnTo>
                  <a:lnTo>
                    <a:pt x="491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4905175" y="4130275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5" y="0"/>
                  </a:moveTo>
                  <a:lnTo>
                    <a:pt x="0" y="245"/>
                  </a:lnTo>
                  <a:lnTo>
                    <a:pt x="245" y="491"/>
                  </a:lnTo>
                  <a:lnTo>
                    <a:pt x="491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4922975" y="4130275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5" y="0"/>
                  </a:moveTo>
                  <a:lnTo>
                    <a:pt x="0" y="245"/>
                  </a:lnTo>
                  <a:lnTo>
                    <a:pt x="245" y="491"/>
                  </a:lnTo>
                  <a:lnTo>
                    <a:pt x="491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940775" y="4130275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5" y="0"/>
                  </a:moveTo>
                  <a:lnTo>
                    <a:pt x="0" y="245"/>
                  </a:lnTo>
                  <a:lnTo>
                    <a:pt x="245" y="491"/>
                  </a:lnTo>
                  <a:lnTo>
                    <a:pt x="491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5011875" y="4130275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0" y="245"/>
                  </a:lnTo>
                  <a:lnTo>
                    <a:pt x="246" y="491"/>
                  </a:lnTo>
                  <a:lnTo>
                    <a:pt x="491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5029675" y="4130275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0" y="245"/>
                  </a:lnTo>
                  <a:lnTo>
                    <a:pt x="246" y="491"/>
                  </a:lnTo>
                  <a:lnTo>
                    <a:pt x="491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4478075" y="4152650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4495875" y="4152650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4567075" y="4152650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5" y="0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4584875" y="4152650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5" y="0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4602575" y="4152650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4620375" y="4152650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638100" y="4152650"/>
              <a:ext cx="12200" cy="12275"/>
            </a:xfrm>
            <a:custGeom>
              <a:rect b="b" l="l" r="r" t="t"/>
              <a:pathLst>
                <a:path extrusionOk="0" h="491" w="488">
                  <a:moveTo>
                    <a:pt x="245" y="0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87" y="24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4869300" y="4152725"/>
              <a:ext cx="12300" cy="12200"/>
            </a:xfrm>
            <a:custGeom>
              <a:rect b="b" l="l" r="r" t="t"/>
              <a:pathLst>
                <a:path extrusionOk="0" h="488" w="492">
                  <a:moveTo>
                    <a:pt x="246" y="1"/>
                  </a:moveTo>
                  <a:lnTo>
                    <a:pt x="1" y="243"/>
                  </a:lnTo>
                  <a:lnTo>
                    <a:pt x="246" y="488"/>
                  </a:lnTo>
                  <a:lnTo>
                    <a:pt x="492" y="243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4887200" y="4152650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905000" y="4152650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4922800" y="4152650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4940600" y="4152650"/>
              <a:ext cx="12275" cy="12275"/>
            </a:xfrm>
            <a:custGeom>
              <a:rect b="b" l="l" r="r" t="t"/>
              <a:pathLst>
                <a:path extrusionOk="0" h="491" w="491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5011700" y="4152650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5029500" y="4152650"/>
              <a:ext cx="12300" cy="12275"/>
            </a:xfrm>
            <a:custGeom>
              <a:rect b="b" l="l" r="r" t="t"/>
              <a:pathLst>
                <a:path extrusionOk="0" h="491" w="492">
                  <a:moveTo>
                    <a:pt x="246" y="0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478250" y="41751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2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496050" y="41751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2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567150" y="41751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5"/>
            <p:cNvSpPr/>
            <p:nvPr/>
          </p:nvSpPr>
          <p:spPr>
            <a:xfrm>
              <a:off x="4584950" y="41751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5"/>
            <p:cNvSpPr/>
            <p:nvPr/>
          </p:nvSpPr>
          <p:spPr>
            <a:xfrm>
              <a:off x="4602750" y="41751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5"/>
            <p:cNvSpPr/>
            <p:nvPr/>
          </p:nvSpPr>
          <p:spPr>
            <a:xfrm>
              <a:off x="4620550" y="41751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5"/>
            <p:cNvSpPr/>
            <p:nvPr/>
          </p:nvSpPr>
          <p:spPr>
            <a:xfrm>
              <a:off x="4887375" y="41751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2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5"/>
            <p:cNvSpPr/>
            <p:nvPr/>
          </p:nvSpPr>
          <p:spPr>
            <a:xfrm>
              <a:off x="4905175" y="41751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2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4922975" y="41751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2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4940775" y="41751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2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5011875" y="41751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5029675" y="41751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4478075" y="419747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4495875" y="419747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4567075" y="419747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2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4584875" y="419747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2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4602575" y="419747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4905000" y="419747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4922800" y="419747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4940600" y="419747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5011700" y="419747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5029500" y="419747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4478250" y="4219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4496050" y="4219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4513850" y="4219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4531475" y="4219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4549425" y="4219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2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4567150" y="4219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4584950" y="4219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4922975" y="4219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4940775" y="4219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4958400" y="4219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4976200" y="421995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4994075" y="4219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5011875" y="4219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5029675" y="421995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4478075" y="42423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495875" y="42423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513675" y="42423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549275" y="42423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2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567075" y="42423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2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4584875" y="42423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1"/>
                  </a:moveTo>
                  <a:lnTo>
                    <a:pt x="0" y="246"/>
                  </a:lnTo>
                  <a:lnTo>
                    <a:pt x="245" y="492"/>
                  </a:lnTo>
                  <a:lnTo>
                    <a:pt x="491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4922800" y="42423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4940600" y="42423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4958225" y="4242325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6" y="1"/>
                  </a:moveTo>
                  <a:lnTo>
                    <a:pt x="0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4993900" y="42423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5011700" y="42423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5029500" y="4242325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1"/>
                  </a:moveTo>
                  <a:lnTo>
                    <a:pt x="1" y="246"/>
                  </a:lnTo>
                  <a:lnTo>
                    <a:pt x="246" y="492"/>
                  </a:lnTo>
                  <a:lnTo>
                    <a:pt x="491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4478250" y="42648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0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4584950" y="42648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5"/>
            <p:cNvSpPr/>
            <p:nvPr/>
          </p:nvSpPr>
          <p:spPr>
            <a:xfrm>
              <a:off x="4922975" y="4264800"/>
              <a:ext cx="12275" cy="12300"/>
            </a:xfrm>
            <a:custGeom>
              <a:rect b="b" l="l" r="r" t="t"/>
              <a:pathLst>
                <a:path extrusionOk="0" h="492" w="491">
                  <a:moveTo>
                    <a:pt x="245" y="0"/>
                  </a:moveTo>
                  <a:lnTo>
                    <a:pt x="0" y="246"/>
                  </a:lnTo>
                  <a:lnTo>
                    <a:pt x="245" y="491"/>
                  </a:lnTo>
                  <a:lnTo>
                    <a:pt x="491" y="24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5"/>
            <p:cNvSpPr/>
            <p:nvPr/>
          </p:nvSpPr>
          <p:spPr>
            <a:xfrm>
              <a:off x="5029675" y="4264800"/>
              <a:ext cx="12300" cy="12300"/>
            </a:xfrm>
            <a:custGeom>
              <a:rect b="b" l="l" r="r" t="t"/>
              <a:pathLst>
                <a:path extrusionOk="0" h="492" w="492">
                  <a:moveTo>
                    <a:pt x="246" y="0"/>
                  </a:moveTo>
                  <a:lnTo>
                    <a:pt x="0" y="246"/>
                  </a:lnTo>
                  <a:lnTo>
                    <a:pt x="246" y="491"/>
                  </a:lnTo>
                  <a:lnTo>
                    <a:pt x="491" y="24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5"/>
            <p:cNvSpPr/>
            <p:nvPr/>
          </p:nvSpPr>
          <p:spPr>
            <a:xfrm>
              <a:off x="4747825" y="4075475"/>
              <a:ext cx="24300" cy="34250"/>
            </a:xfrm>
            <a:custGeom>
              <a:rect b="b" l="l" r="r" t="t"/>
              <a:pathLst>
                <a:path extrusionOk="0" h="1370" w="972">
                  <a:moveTo>
                    <a:pt x="484" y="1"/>
                  </a:moveTo>
                  <a:cubicBezTo>
                    <a:pt x="218" y="1"/>
                    <a:pt x="0" y="219"/>
                    <a:pt x="0" y="485"/>
                  </a:cubicBezTo>
                  <a:lnTo>
                    <a:pt x="0" y="1370"/>
                  </a:lnTo>
                  <a:lnTo>
                    <a:pt x="972" y="1370"/>
                  </a:lnTo>
                  <a:lnTo>
                    <a:pt x="972" y="485"/>
                  </a:lnTo>
                  <a:cubicBezTo>
                    <a:pt x="972" y="219"/>
                    <a:pt x="754" y="1"/>
                    <a:pt x="484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5"/>
            <p:cNvSpPr/>
            <p:nvPr/>
          </p:nvSpPr>
          <p:spPr>
            <a:xfrm>
              <a:off x="4603700" y="4098125"/>
              <a:ext cx="312475" cy="240925"/>
            </a:xfrm>
            <a:custGeom>
              <a:rect b="b" l="l" r="r" t="t"/>
              <a:pathLst>
                <a:path extrusionOk="0" h="9637" w="12499">
                  <a:moveTo>
                    <a:pt x="6246" y="0"/>
                  </a:moveTo>
                  <a:cubicBezTo>
                    <a:pt x="4725" y="0"/>
                    <a:pt x="0" y="3228"/>
                    <a:pt x="0" y="6681"/>
                  </a:cubicBezTo>
                  <a:cubicBezTo>
                    <a:pt x="0" y="7711"/>
                    <a:pt x="253" y="8727"/>
                    <a:pt x="744" y="9636"/>
                  </a:cubicBezTo>
                  <a:lnTo>
                    <a:pt x="1932" y="9636"/>
                  </a:lnTo>
                  <a:cubicBezTo>
                    <a:pt x="2178" y="9636"/>
                    <a:pt x="2326" y="9363"/>
                    <a:pt x="2192" y="9156"/>
                  </a:cubicBezTo>
                  <a:cubicBezTo>
                    <a:pt x="1718" y="8399"/>
                    <a:pt x="1469" y="7524"/>
                    <a:pt x="1469" y="6629"/>
                  </a:cubicBezTo>
                  <a:cubicBezTo>
                    <a:pt x="1469" y="3992"/>
                    <a:pt x="5085" y="1521"/>
                    <a:pt x="6249" y="1521"/>
                  </a:cubicBezTo>
                  <a:cubicBezTo>
                    <a:pt x="7414" y="1521"/>
                    <a:pt x="11029" y="3992"/>
                    <a:pt x="11029" y="6629"/>
                  </a:cubicBezTo>
                  <a:cubicBezTo>
                    <a:pt x="11029" y="7524"/>
                    <a:pt x="10777" y="8399"/>
                    <a:pt x="10303" y="9156"/>
                  </a:cubicBezTo>
                  <a:cubicBezTo>
                    <a:pt x="10172" y="9363"/>
                    <a:pt x="10317" y="9636"/>
                    <a:pt x="10563" y="9636"/>
                  </a:cubicBezTo>
                  <a:lnTo>
                    <a:pt x="11755" y="9636"/>
                  </a:lnTo>
                  <a:cubicBezTo>
                    <a:pt x="12242" y="8727"/>
                    <a:pt x="12498" y="7711"/>
                    <a:pt x="12498" y="6681"/>
                  </a:cubicBezTo>
                  <a:cubicBezTo>
                    <a:pt x="12498" y="3228"/>
                    <a:pt x="7770" y="0"/>
                    <a:pt x="6246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5"/>
            <p:cNvSpPr/>
            <p:nvPr/>
          </p:nvSpPr>
          <p:spPr>
            <a:xfrm>
              <a:off x="4421475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2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2" y="1238"/>
                  </a:cubicBezTo>
                  <a:cubicBezTo>
                    <a:pt x="204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4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4436325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6" y="1"/>
                  </a:moveTo>
                  <a:cubicBezTo>
                    <a:pt x="60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60" y="1238"/>
                    <a:pt x="136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6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4451275" y="3966175"/>
              <a:ext cx="6600" cy="30975"/>
            </a:xfrm>
            <a:custGeom>
              <a:rect b="b" l="l" r="r" t="t"/>
              <a:pathLst>
                <a:path extrusionOk="0" h="1239" w="264">
                  <a:moveTo>
                    <a:pt x="132" y="1"/>
                  </a:moveTo>
                  <a:cubicBezTo>
                    <a:pt x="60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60" y="1238"/>
                    <a:pt x="132" y="1238"/>
                  </a:cubicBezTo>
                  <a:cubicBezTo>
                    <a:pt x="205" y="1238"/>
                    <a:pt x="263" y="1179"/>
                    <a:pt x="263" y="1107"/>
                  </a:cubicBezTo>
                  <a:lnTo>
                    <a:pt x="263" y="136"/>
                  </a:lnTo>
                  <a:cubicBezTo>
                    <a:pt x="263" y="63"/>
                    <a:pt x="205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4466150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2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2" y="1238"/>
                  </a:cubicBezTo>
                  <a:cubicBezTo>
                    <a:pt x="208" y="1238"/>
                    <a:pt x="266" y="1179"/>
                    <a:pt x="266" y="1107"/>
                  </a:cubicBezTo>
                  <a:lnTo>
                    <a:pt x="266" y="136"/>
                  </a:lnTo>
                  <a:cubicBezTo>
                    <a:pt x="266" y="63"/>
                    <a:pt x="208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4481000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5" y="1"/>
                  </a:moveTo>
                  <a:cubicBezTo>
                    <a:pt x="63" y="1"/>
                    <a:pt x="1" y="63"/>
                    <a:pt x="4" y="136"/>
                  </a:cubicBezTo>
                  <a:lnTo>
                    <a:pt x="4" y="1107"/>
                  </a:lnTo>
                  <a:cubicBezTo>
                    <a:pt x="1" y="1179"/>
                    <a:pt x="63" y="1238"/>
                    <a:pt x="135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4495950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2" y="1"/>
                  </a:moveTo>
                  <a:cubicBezTo>
                    <a:pt x="59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59" y="1238"/>
                    <a:pt x="132" y="1238"/>
                  </a:cubicBezTo>
                  <a:cubicBezTo>
                    <a:pt x="205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5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4510825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5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5" y="1238"/>
                  </a:cubicBezTo>
                  <a:cubicBezTo>
                    <a:pt x="207" y="1238"/>
                    <a:pt x="266" y="1179"/>
                    <a:pt x="266" y="1107"/>
                  </a:cubicBezTo>
                  <a:lnTo>
                    <a:pt x="266" y="136"/>
                  </a:lnTo>
                  <a:cubicBezTo>
                    <a:pt x="266" y="63"/>
                    <a:pt x="207" y="1"/>
                    <a:pt x="13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4525750" y="3966175"/>
              <a:ext cx="6600" cy="30975"/>
            </a:xfrm>
            <a:custGeom>
              <a:rect b="b" l="l" r="r" t="t"/>
              <a:pathLst>
                <a:path extrusionOk="0" h="1239" w="264">
                  <a:moveTo>
                    <a:pt x="132" y="1"/>
                  </a:moveTo>
                  <a:cubicBezTo>
                    <a:pt x="60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60" y="1238"/>
                    <a:pt x="132" y="1238"/>
                  </a:cubicBezTo>
                  <a:cubicBezTo>
                    <a:pt x="205" y="1238"/>
                    <a:pt x="264" y="1179"/>
                    <a:pt x="264" y="1107"/>
                  </a:cubicBezTo>
                  <a:lnTo>
                    <a:pt x="264" y="136"/>
                  </a:lnTo>
                  <a:cubicBezTo>
                    <a:pt x="264" y="63"/>
                    <a:pt x="205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4540625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2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2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4555475" y="3966175"/>
              <a:ext cx="6700" cy="30975"/>
            </a:xfrm>
            <a:custGeom>
              <a:rect b="b" l="l" r="r" t="t"/>
              <a:pathLst>
                <a:path extrusionOk="0" h="1239" w="268">
                  <a:moveTo>
                    <a:pt x="136" y="1"/>
                  </a:moveTo>
                  <a:cubicBezTo>
                    <a:pt x="63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63" y="1238"/>
                    <a:pt x="136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6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4570425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2" y="1"/>
                  </a:moveTo>
                  <a:cubicBezTo>
                    <a:pt x="60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60" y="1238"/>
                    <a:pt x="132" y="1238"/>
                  </a:cubicBezTo>
                  <a:cubicBezTo>
                    <a:pt x="205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5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4585300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5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5" y="1238"/>
                  </a:cubicBezTo>
                  <a:cubicBezTo>
                    <a:pt x="208" y="1238"/>
                    <a:pt x="266" y="1179"/>
                    <a:pt x="266" y="1107"/>
                  </a:cubicBezTo>
                  <a:lnTo>
                    <a:pt x="266" y="136"/>
                  </a:lnTo>
                  <a:cubicBezTo>
                    <a:pt x="266" y="63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4600250" y="3966175"/>
              <a:ext cx="6575" cy="30975"/>
            </a:xfrm>
            <a:custGeom>
              <a:rect b="b" l="l" r="r" t="t"/>
              <a:pathLst>
                <a:path extrusionOk="0" h="1239" w="263">
                  <a:moveTo>
                    <a:pt x="132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2" y="1238"/>
                  </a:cubicBezTo>
                  <a:cubicBezTo>
                    <a:pt x="204" y="1238"/>
                    <a:pt x="263" y="1179"/>
                    <a:pt x="263" y="1107"/>
                  </a:cubicBezTo>
                  <a:lnTo>
                    <a:pt x="263" y="136"/>
                  </a:lnTo>
                  <a:cubicBezTo>
                    <a:pt x="263" y="63"/>
                    <a:pt x="204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4615100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5" y="1"/>
                  </a:moveTo>
                  <a:cubicBezTo>
                    <a:pt x="59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59" y="1238"/>
                    <a:pt x="135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4629975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5" y="1"/>
                  </a:moveTo>
                  <a:cubicBezTo>
                    <a:pt x="62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62" y="1238"/>
                    <a:pt x="135" y="1238"/>
                  </a:cubicBezTo>
                  <a:cubicBezTo>
                    <a:pt x="208" y="1238"/>
                    <a:pt x="266" y="1179"/>
                    <a:pt x="266" y="1107"/>
                  </a:cubicBezTo>
                  <a:lnTo>
                    <a:pt x="266" y="136"/>
                  </a:lnTo>
                  <a:cubicBezTo>
                    <a:pt x="266" y="63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4644925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1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1" y="1238"/>
                  </a:cubicBezTo>
                  <a:cubicBezTo>
                    <a:pt x="204" y="1238"/>
                    <a:pt x="266" y="1179"/>
                    <a:pt x="266" y="1107"/>
                  </a:cubicBezTo>
                  <a:lnTo>
                    <a:pt x="266" y="136"/>
                  </a:lnTo>
                  <a:cubicBezTo>
                    <a:pt x="266" y="63"/>
                    <a:pt x="204" y="1"/>
                    <a:pt x="131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4659775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5" y="1"/>
                  </a:moveTo>
                  <a:cubicBezTo>
                    <a:pt x="59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59" y="1238"/>
                    <a:pt x="135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4674725" y="3966175"/>
              <a:ext cx="6600" cy="30975"/>
            </a:xfrm>
            <a:custGeom>
              <a:rect b="b" l="l" r="r" t="t"/>
              <a:pathLst>
                <a:path extrusionOk="0" h="1239" w="264">
                  <a:moveTo>
                    <a:pt x="132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2" y="1238"/>
                  </a:cubicBezTo>
                  <a:cubicBezTo>
                    <a:pt x="204" y="1238"/>
                    <a:pt x="263" y="1179"/>
                    <a:pt x="263" y="1107"/>
                  </a:cubicBezTo>
                  <a:lnTo>
                    <a:pt x="263" y="136"/>
                  </a:lnTo>
                  <a:cubicBezTo>
                    <a:pt x="263" y="63"/>
                    <a:pt x="204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4689575" y="3966175"/>
              <a:ext cx="6700" cy="30975"/>
            </a:xfrm>
            <a:custGeom>
              <a:rect b="b" l="l" r="r" t="t"/>
              <a:pathLst>
                <a:path extrusionOk="0" h="1239" w="268">
                  <a:moveTo>
                    <a:pt x="136" y="1"/>
                  </a:moveTo>
                  <a:cubicBezTo>
                    <a:pt x="60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60" y="1238"/>
                    <a:pt x="136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6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4704525" y="3966175"/>
              <a:ext cx="6600" cy="30975"/>
            </a:xfrm>
            <a:custGeom>
              <a:rect b="b" l="l" r="r" t="t"/>
              <a:pathLst>
                <a:path extrusionOk="0" h="1239" w="264">
                  <a:moveTo>
                    <a:pt x="132" y="1"/>
                  </a:moveTo>
                  <a:cubicBezTo>
                    <a:pt x="60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60" y="1238"/>
                    <a:pt x="132" y="1238"/>
                  </a:cubicBezTo>
                  <a:cubicBezTo>
                    <a:pt x="205" y="1238"/>
                    <a:pt x="264" y="1179"/>
                    <a:pt x="264" y="1107"/>
                  </a:cubicBezTo>
                  <a:lnTo>
                    <a:pt x="264" y="136"/>
                  </a:lnTo>
                  <a:cubicBezTo>
                    <a:pt x="264" y="63"/>
                    <a:pt x="205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4719400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2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2" y="1238"/>
                  </a:cubicBezTo>
                  <a:cubicBezTo>
                    <a:pt x="204" y="1238"/>
                    <a:pt x="266" y="1179"/>
                    <a:pt x="266" y="1107"/>
                  </a:cubicBezTo>
                  <a:lnTo>
                    <a:pt x="266" y="136"/>
                  </a:lnTo>
                  <a:cubicBezTo>
                    <a:pt x="266" y="63"/>
                    <a:pt x="204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4734350" y="3966175"/>
              <a:ext cx="6575" cy="30975"/>
            </a:xfrm>
            <a:custGeom>
              <a:rect b="b" l="l" r="r" t="t"/>
              <a:pathLst>
                <a:path extrusionOk="0" h="1239" w="263">
                  <a:moveTo>
                    <a:pt x="132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2" y="1238"/>
                  </a:cubicBezTo>
                  <a:cubicBezTo>
                    <a:pt x="204" y="1238"/>
                    <a:pt x="263" y="1179"/>
                    <a:pt x="263" y="1107"/>
                  </a:cubicBezTo>
                  <a:lnTo>
                    <a:pt x="263" y="136"/>
                  </a:lnTo>
                  <a:cubicBezTo>
                    <a:pt x="263" y="63"/>
                    <a:pt x="204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4749200" y="3966175"/>
              <a:ext cx="6600" cy="30975"/>
            </a:xfrm>
            <a:custGeom>
              <a:rect b="b" l="l" r="r" t="t"/>
              <a:pathLst>
                <a:path extrusionOk="0" h="1239" w="264">
                  <a:moveTo>
                    <a:pt x="132" y="1"/>
                  </a:moveTo>
                  <a:cubicBezTo>
                    <a:pt x="59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59" y="1238"/>
                    <a:pt x="132" y="1238"/>
                  </a:cubicBezTo>
                  <a:cubicBezTo>
                    <a:pt x="205" y="1238"/>
                    <a:pt x="263" y="1179"/>
                    <a:pt x="263" y="1107"/>
                  </a:cubicBezTo>
                  <a:lnTo>
                    <a:pt x="263" y="136"/>
                  </a:lnTo>
                  <a:cubicBezTo>
                    <a:pt x="263" y="63"/>
                    <a:pt x="205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764075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5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5" y="1238"/>
                  </a:cubicBezTo>
                  <a:cubicBezTo>
                    <a:pt x="208" y="1238"/>
                    <a:pt x="266" y="1179"/>
                    <a:pt x="266" y="1107"/>
                  </a:cubicBezTo>
                  <a:lnTo>
                    <a:pt x="266" y="136"/>
                  </a:lnTo>
                  <a:cubicBezTo>
                    <a:pt x="266" y="63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4779025" y="3966175"/>
              <a:ext cx="6575" cy="30975"/>
            </a:xfrm>
            <a:custGeom>
              <a:rect b="b" l="l" r="r" t="t"/>
              <a:pathLst>
                <a:path extrusionOk="0" h="1239" w="263">
                  <a:moveTo>
                    <a:pt x="131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1" y="1238"/>
                  </a:cubicBezTo>
                  <a:cubicBezTo>
                    <a:pt x="204" y="1238"/>
                    <a:pt x="263" y="1179"/>
                    <a:pt x="263" y="1107"/>
                  </a:cubicBezTo>
                  <a:lnTo>
                    <a:pt x="263" y="136"/>
                  </a:lnTo>
                  <a:cubicBezTo>
                    <a:pt x="263" y="63"/>
                    <a:pt x="204" y="1"/>
                    <a:pt x="131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4793875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2" y="1"/>
                  </a:moveTo>
                  <a:cubicBezTo>
                    <a:pt x="59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59" y="1238"/>
                    <a:pt x="132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808725" y="3966175"/>
              <a:ext cx="6700" cy="30975"/>
            </a:xfrm>
            <a:custGeom>
              <a:rect b="b" l="l" r="r" t="t"/>
              <a:pathLst>
                <a:path extrusionOk="0" h="1239" w="268">
                  <a:moveTo>
                    <a:pt x="136" y="1"/>
                  </a:moveTo>
                  <a:cubicBezTo>
                    <a:pt x="63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63" y="1238"/>
                    <a:pt x="136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6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823675" y="3966175"/>
              <a:ext cx="6600" cy="30975"/>
            </a:xfrm>
            <a:custGeom>
              <a:rect b="b" l="l" r="r" t="t"/>
              <a:pathLst>
                <a:path extrusionOk="0" h="1239" w="264">
                  <a:moveTo>
                    <a:pt x="132" y="1"/>
                  </a:moveTo>
                  <a:cubicBezTo>
                    <a:pt x="60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60" y="1238"/>
                    <a:pt x="132" y="1238"/>
                  </a:cubicBezTo>
                  <a:cubicBezTo>
                    <a:pt x="205" y="1238"/>
                    <a:pt x="264" y="1179"/>
                    <a:pt x="264" y="1107"/>
                  </a:cubicBezTo>
                  <a:lnTo>
                    <a:pt x="264" y="136"/>
                  </a:lnTo>
                  <a:cubicBezTo>
                    <a:pt x="264" y="63"/>
                    <a:pt x="205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838550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5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5" y="1238"/>
                  </a:cubicBezTo>
                  <a:cubicBezTo>
                    <a:pt x="208" y="1238"/>
                    <a:pt x="266" y="1179"/>
                    <a:pt x="266" y="1107"/>
                  </a:cubicBezTo>
                  <a:lnTo>
                    <a:pt x="266" y="136"/>
                  </a:lnTo>
                  <a:cubicBezTo>
                    <a:pt x="266" y="63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853500" y="3966175"/>
              <a:ext cx="6575" cy="30975"/>
            </a:xfrm>
            <a:custGeom>
              <a:rect b="b" l="l" r="r" t="t"/>
              <a:pathLst>
                <a:path extrusionOk="0" h="1239" w="263">
                  <a:moveTo>
                    <a:pt x="132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2" y="1238"/>
                  </a:cubicBezTo>
                  <a:cubicBezTo>
                    <a:pt x="204" y="1238"/>
                    <a:pt x="263" y="1179"/>
                    <a:pt x="263" y="1107"/>
                  </a:cubicBezTo>
                  <a:lnTo>
                    <a:pt x="263" y="136"/>
                  </a:lnTo>
                  <a:cubicBezTo>
                    <a:pt x="263" y="63"/>
                    <a:pt x="204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868350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2" y="1"/>
                  </a:moveTo>
                  <a:cubicBezTo>
                    <a:pt x="60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60" y="1238"/>
                    <a:pt x="132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883225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5" y="1"/>
                  </a:moveTo>
                  <a:cubicBezTo>
                    <a:pt x="62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62" y="1238"/>
                    <a:pt x="135" y="1238"/>
                  </a:cubicBezTo>
                  <a:cubicBezTo>
                    <a:pt x="208" y="1238"/>
                    <a:pt x="266" y="1179"/>
                    <a:pt x="266" y="1107"/>
                  </a:cubicBezTo>
                  <a:lnTo>
                    <a:pt x="266" y="136"/>
                  </a:lnTo>
                  <a:cubicBezTo>
                    <a:pt x="266" y="63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898175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1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1" y="1238"/>
                  </a:cubicBezTo>
                  <a:cubicBezTo>
                    <a:pt x="204" y="1238"/>
                    <a:pt x="266" y="1179"/>
                    <a:pt x="263" y="1107"/>
                  </a:cubicBezTo>
                  <a:lnTo>
                    <a:pt x="263" y="136"/>
                  </a:lnTo>
                  <a:cubicBezTo>
                    <a:pt x="266" y="63"/>
                    <a:pt x="204" y="1"/>
                    <a:pt x="131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913025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5" y="1"/>
                  </a:moveTo>
                  <a:cubicBezTo>
                    <a:pt x="59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59" y="1238"/>
                    <a:pt x="135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927975" y="3966175"/>
              <a:ext cx="6600" cy="30975"/>
            </a:xfrm>
            <a:custGeom>
              <a:rect b="b" l="l" r="r" t="t"/>
              <a:pathLst>
                <a:path extrusionOk="0" h="1239" w="264">
                  <a:moveTo>
                    <a:pt x="132" y="1"/>
                  </a:moveTo>
                  <a:cubicBezTo>
                    <a:pt x="59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59" y="1238"/>
                    <a:pt x="132" y="1238"/>
                  </a:cubicBezTo>
                  <a:cubicBezTo>
                    <a:pt x="204" y="1238"/>
                    <a:pt x="263" y="1179"/>
                    <a:pt x="263" y="1107"/>
                  </a:cubicBezTo>
                  <a:lnTo>
                    <a:pt x="263" y="136"/>
                  </a:lnTo>
                  <a:cubicBezTo>
                    <a:pt x="263" y="63"/>
                    <a:pt x="204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942825" y="3966175"/>
              <a:ext cx="6700" cy="30975"/>
            </a:xfrm>
            <a:custGeom>
              <a:rect b="b" l="l" r="r" t="t"/>
              <a:pathLst>
                <a:path extrusionOk="0" h="1239" w="268">
                  <a:moveTo>
                    <a:pt x="132" y="1"/>
                  </a:moveTo>
                  <a:cubicBezTo>
                    <a:pt x="60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60" y="1238"/>
                    <a:pt x="132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957700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5" y="1"/>
                  </a:moveTo>
                  <a:cubicBezTo>
                    <a:pt x="63" y="1"/>
                    <a:pt x="0" y="63"/>
                    <a:pt x="4" y="136"/>
                  </a:cubicBezTo>
                  <a:lnTo>
                    <a:pt x="4" y="1107"/>
                  </a:lnTo>
                  <a:cubicBezTo>
                    <a:pt x="0" y="1179"/>
                    <a:pt x="63" y="1238"/>
                    <a:pt x="135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972650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2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2" y="1238"/>
                  </a:cubicBezTo>
                  <a:cubicBezTo>
                    <a:pt x="204" y="1238"/>
                    <a:pt x="266" y="1179"/>
                    <a:pt x="266" y="1107"/>
                  </a:cubicBezTo>
                  <a:lnTo>
                    <a:pt x="266" y="136"/>
                  </a:lnTo>
                  <a:cubicBezTo>
                    <a:pt x="266" y="63"/>
                    <a:pt x="204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987500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6" y="1"/>
                  </a:moveTo>
                  <a:cubicBezTo>
                    <a:pt x="60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60" y="1238"/>
                    <a:pt x="136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6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5002450" y="3966175"/>
              <a:ext cx="6600" cy="30975"/>
            </a:xfrm>
            <a:custGeom>
              <a:rect b="b" l="l" r="r" t="t"/>
              <a:pathLst>
                <a:path extrusionOk="0" h="1239" w="264">
                  <a:moveTo>
                    <a:pt x="132" y="1"/>
                  </a:moveTo>
                  <a:cubicBezTo>
                    <a:pt x="59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59" y="1238"/>
                    <a:pt x="132" y="1238"/>
                  </a:cubicBezTo>
                  <a:cubicBezTo>
                    <a:pt x="205" y="1238"/>
                    <a:pt x="263" y="1179"/>
                    <a:pt x="263" y="1107"/>
                  </a:cubicBezTo>
                  <a:lnTo>
                    <a:pt x="263" y="136"/>
                  </a:lnTo>
                  <a:cubicBezTo>
                    <a:pt x="263" y="63"/>
                    <a:pt x="205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5017325" y="3966175"/>
              <a:ext cx="6575" cy="30975"/>
            </a:xfrm>
            <a:custGeom>
              <a:rect b="b" l="l" r="r" t="t"/>
              <a:pathLst>
                <a:path extrusionOk="0" h="1239" w="263">
                  <a:moveTo>
                    <a:pt x="132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2" y="1238"/>
                  </a:cubicBezTo>
                  <a:cubicBezTo>
                    <a:pt x="204" y="1238"/>
                    <a:pt x="263" y="1179"/>
                    <a:pt x="263" y="1107"/>
                  </a:cubicBezTo>
                  <a:lnTo>
                    <a:pt x="263" y="136"/>
                  </a:lnTo>
                  <a:cubicBezTo>
                    <a:pt x="263" y="63"/>
                    <a:pt x="204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5032275" y="3966175"/>
              <a:ext cx="6575" cy="30975"/>
            </a:xfrm>
            <a:custGeom>
              <a:rect b="b" l="l" r="r" t="t"/>
              <a:pathLst>
                <a:path extrusionOk="0" h="1239" w="263">
                  <a:moveTo>
                    <a:pt x="131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1" y="1238"/>
                  </a:cubicBezTo>
                  <a:cubicBezTo>
                    <a:pt x="204" y="1238"/>
                    <a:pt x="263" y="1179"/>
                    <a:pt x="263" y="1107"/>
                  </a:cubicBezTo>
                  <a:lnTo>
                    <a:pt x="263" y="136"/>
                  </a:lnTo>
                  <a:cubicBezTo>
                    <a:pt x="263" y="63"/>
                    <a:pt x="204" y="1"/>
                    <a:pt x="131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5047125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2" y="1"/>
                  </a:moveTo>
                  <a:cubicBezTo>
                    <a:pt x="59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59" y="1238"/>
                    <a:pt x="132" y="1238"/>
                  </a:cubicBezTo>
                  <a:cubicBezTo>
                    <a:pt x="204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4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5"/>
            <p:cNvSpPr/>
            <p:nvPr/>
          </p:nvSpPr>
          <p:spPr>
            <a:xfrm>
              <a:off x="5062000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5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5" y="1238"/>
                  </a:cubicBezTo>
                  <a:cubicBezTo>
                    <a:pt x="207" y="1238"/>
                    <a:pt x="266" y="1179"/>
                    <a:pt x="266" y="1107"/>
                  </a:cubicBezTo>
                  <a:lnTo>
                    <a:pt x="266" y="136"/>
                  </a:lnTo>
                  <a:cubicBezTo>
                    <a:pt x="266" y="63"/>
                    <a:pt x="207" y="1"/>
                    <a:pt x="13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5"/>
            <p:cNvSpPr/>
            <p:nvPr/>
          </p:nvSpPr>
          <p:spPr>
            <a:xfrm>
              <a:off x="5076925" y="3966175"/>
              <a:ext cx="6600" cy="30975"/>
            </a:xfrm>
            <a:custGeom>
              <a:rect b="b" l="l" r="r" t="t"/>
              <a:pathLst>
                <a:path extrusionOk="0" h="1239" w="264">
                  <a:moveTo>
                    <a:pt x="132" y="1"/>
                  </a:moveTo>
                  <a:cubicBezTo>
                    <a:pt x="60" y="1"/>
                    <a:pt x="1" y="63"/>
                    <a:pt x="1" y="136"/>
                  </a:cubicBezTo>
                  <a:lnTo>
                    <a:pt x="1" y="1107"/>
                  </a:lnTo>
                  <a:cubicBezTo>
                    <a:pt x="1" y="1179"/>
                    <a:pt x="60" y="1238"/>
                    <a:pt x="132" y="1238"/>
                  </a:cubicBezTo>
                  <a:cubicBezTo>
                    <a:pt x="205" y="1238"/>
                    <a:pt x="264" y="1179"/>
                    <a:pt x="264" y="1107"/>
                  </a:cubicBezTo>
                  <a:lnTo>
                    <a:pt x="264" y="136"/>
                  </a:lnTo>
                  <a:cubicBezTo>
                    <a:pt x="264" y="63"/>
                    <a:pt x="205" y="1"/>
                    <a:pt x="132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5"/>
            <p:cNvSpPr/>
            <p:nvPr/>
          </p:nvSpPr>
          <p:spPr>
            <a:xfrm>
              <a:off x="5091800" y="3966175"/>
              <a:ext cx="6675" cy="30975"/>
            </a:xfrm>
            <a:custGeom>
              <a:rect b="b" l="l" r="r" t="t"/>
              <a:pathLst>
                <a:path extrusionOk="0" h="1239" w="267">
                  <a:moveTo>
                    <a:pt x="135" y="1"/>
                  </a:moveTo>
                  <a:cubicBezTo>
                    <a:pt x="59" y="1"/>
                    <a:pt x="0" y="63"/>
                    <a:pt x="0" y="136"/>
                  </a:cubicBezTo>
                  <a:lnTo>
                    <a:pt x="0" y="1107"/>
                  </a:lnTo>
                  <a:cubicBezTo>
                    <a:pt x="0" y="1179"/>
                    <a:pt x="59" y="1238"/>
                    <a:pt x="135" y="1238"/>
                  </a:cubicBezTo>
                  <a:cubicBezTo>
                    <a:pt x="208" y="1238"/>
                    <a:pt x="267" y="1179"/>
                    <a:pt x="267" y="1107"/>
                  </a:cubicBezTo>
                  <a:lnTo>
                    <a:pt x="267" y="136"/>
                  </a:lnTo>
                  <a:cubicBezTo>
                    <a:pt x="267" y="63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5"/>
            <p:cNvSpPr/>
            <p:nvPr/>
          </p:nvSpPr>
          <p:spPr>
            <a:xfrm>
              <a:off x="4388375" y="3875200"/>
              <a:ext cx="20950" cy="34250"/>
            </a:xfrm>
            <a:custGeom>
              <a:rect b="b" l="l" r="r" t="t"/>
              <a:pathLst>
                <a:path extrusionOk="0" h="1370" w="838">
                  <a:moveTo>
                    <a:pt x="1" y="0"/>
                  </a:moveTo>
                  <a:lnTo>
                    <a:pt x="1" y="1369"/>
                  </a:lnTo>
                  <a:lnTo>
                    <a:pt x="837" y="1369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5"/>
            <p:cNvSpPr/>
            <p:nvPr/>
          </p:nvSpPr>
          <p:spPr>
            <a:xfrm>
              <a:off x="4382775" y="3864075"/>
              <a:ext cx="32150" cy="13650"/>
            </a:xfrm>
            <a:custGeom>
              <a:rect b="b" l="l" r="r" t="t"/>
              <a:pathLst>
                <a:path extrusionOk="0" h="546" w="1286">
                  <a:moveTo>
                    <a:pt x="643" y="0"/>
                  </a:moveTo>
                  <a:cubicBezTo>
                    <a:pt x="515" y="0"/>
                    <a:pt x="387" y="50"/>
                    <a:pt x="290" y="148"/>
                  </a:cubicBezTo>
                  <a:lnTo>
                    <a:pt x="66" y="373"/>
                  </a:lnTo>
                  <a:cubicBezTo>
                    <a:pt x="0" y="435"/>
                    <a:pt x="45" y="546"/>
                    <a:pt x="135" y="546"/>
                  </a:cubicBezTo>
                  <a:lnTo>
                    <a:pt x="1151" y="546"/>
                  </a:lnTo>
                  <a:cubicBezTo>
                    <a:pt x="1241" y="546"/>
                    <a:pt x="1286" y="439"/>
                    <a:pt x="1224" y="373"/>
                  </a:cubicBezTo>
                  <a:lnTo>
                    <a:pt x="999" y="148"/>
                  </a:lnTo>
                  <a:cubicBezTo>
                    <a:pt x="900" y="50"/>
                    <a:pt x="772" y="0"/>
                    <a:pt x="64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4430800" y="3875200"/>
              <a:ext cx="21025" cy="34250"/>
            </a:xfrm>
            <a:custGeom>
              <a:rect b="b" l="l" r="r" t="t"/>
              <a:pathLst>
                <a:path extrusionOk="0" h="1370" w="841">
                  <a:moveTo>
                    <a:pt x="1" y="0"/>
                  </a:moveTo>
                  <a:lnTo>
                    <a:pt x="1" y="1369"/>
                  </a:lnTo>
                  <a:lnTo>
                    <a:pt x="841" y="136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4425275" y="3864075"/>
              <a:ext cx="32175" cy="13650"/>
            </a:xfrm>
            <a:custGeom>
              <a:rect b="b" l="l" r="r" t="t"/>
              <a:pathLst>
                <a:path extrusionOk="0" h="546" w="1287">
                  <a:moveTo>
                    <a:pt x="643" y="0"/>
                  </a:moveTo>
                  <a:cubicBezTo>
                    <a:pt x="515" y="0"/>
                    <a:pt x="386" y="50"/>
                    <a:pt x="287" y="148"/>
                  </a:cubicBezTo>
                  <a:lnTo>
                    <a:pt x="63" y="373"/>
                  </a:lnTo>
                  <a:cubicBezTo>
                    <a:pt x="0" y="439"/>
                    <a:pt x="45" y="546"/>
                    <a:pt x="135" y="546"/>
                  </a:cubicBezTo>
                  <a:lnTo>
                    <a:pt x="1151" y="546"/>
                  </a:lnTo>
                  <a:cubicBezTo>
                    <a:pt x="1241" y="546"/>
                    <a:pt x="1286" y="439"/>
                    <a:pt x="1220" y="373"/>
                  </a:cubicBezTo>
                  <a:lnTo>
                    <a:pt x="996" y="148"/>
                  </a:lnTo>
                  <a:cubicBezTo>
                    <a:pt x="899" y="50"/>
                    <a:pt x="771" y="0"/>
                    <a:pt x="64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4473325" y="3875200"/>
              <a:ext cx="21000" cy="34250"/>
            </a:xfrm>
            <a:custGeom>
              <a:rect b="b" l="l" r="r" t="t"/>
              <a:pathLst>
                <a:path extrusionOk="0" h="1370" w="840">
                  <a:moveTo>
                    <a:pt x="0" y="0"/>
                  </a:moveTo>
                  <a:lnTo>
                    <a:pt x="0" y="1369"/>
                  </a:lnTo>
                  <a:lnTo>
                    <a:pt x="840" y="1369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4467775" y="3864075"/>
              <a:ext cx="32100" cy="13650"/>
            </a:xfrm>
            <a:custGeom>
              <a:rect b="b" l="l" r="r" t="t"/>
              <a:pathLst>
                <a:path extrusionOk="0" h="546" w="1284">
                  <a:moveTo>
                    <a:pt x="642" y="0"/>
                  </a:moveTo>
                  <a:cubicBezTo>
                    <a:pt x="514" y="0"/>
                    <a:pt x="386" y="50"/>
                    <a:pt x="288" y="148"/>
                  </a:cubicBezTo>
                  <a:lnTo>
                    <a:pt x="63" y="373"/>
                  </a:lnTo>
                  <a:cubicBezTo>
                    <a:pt x="1" y="439"/>
                    <a:pt x="46" y="546"/>
                    <a:pt x="136" y="546"/>
                  </a:cubicBezTo>
                  <a:lnTo>
                    <a:pt x="1148" y="546"/>
                  </a:lnTo>
                  <a:cubicBezTo>
                    <a:pt x="1238" y="546"/>
                    <a:pt x="1283" y="439"/>
                    <a:pt x="1221" y="373"/>
                  </a:cubicBezTo>
                  <a:lnTo>
                    <a:pt x="996" y="148"/>
                  </a:lnTo>
                  <a:cubicBezTo>
                    <a:pt x="898" y="50"/>
                    <a:pt x="770" y="0"/>
                    <a:pt x="64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4515825" y="3875200"/>
              <a:ext cx="20925" cy="34250"/>
            </a:xfrm>
            <a:custGeom>
              <a:rect b="b" l="l" r="r" t="t"/>
              <a:pathLst>
                <a:path extrusionOk="0" h="1370" w="837">
                  <a:moveTo>
                    <a:pt x="1" y="0"/>
                  </a:moveTo>
                  <a:lnTo>
                    <a:pt x="1" y="1369"/>
                  </a:lnTo>
                  <a:lnTo>
                    <a:pt x="837" y="1369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4510200" y="3864075"/>
              <a:ext cx="32175" cy="13650"/>
            </a:xfrm>
            <a:custGeom>
              <a:rect b="b" l="l" r="r" t="t"/>
              <a:pathLst>
                <a:path extrusionOk="0" h="546" w="1287">
                  <a:moveTo>
                    <a:pt x="644" y="0"/>
                  </a:moveTo>
                  <a:cubicBezTo>
                    <a:pt x="516" y="0"/>
                    <a:pt x="388" y="50"/>
                    <a:pt x="291" y="148"/>
                  </a:cubicBezTo>
                  <a:lnTo>
                    <a:pt x="67" y="373"/>
                  </a:lnTo>
                  <a:cubicBezTo>
                    <a:pt x="1" y="439"/>
                    <a:pt x="46" y="546"/>
                    <a:pt x="136" y="546"/>
                  </a:cubicBezTo>
                  <a:lnTo>
                    <a:pt x="1152" y="546"/>
                  </a:lnTo>
                  <a:cubicBezTo>
                    <a:pt x="1242" y="546"/>
                    <a:pt x="1287" y="435"/>
                    <a:pt x="1224" y="373"/>
                  </a:cubicBezTo>
                  <a:lnTo>
                    <a:pt x="1000" y="148"/>
                  </a:lnTo>
                  <a:cubicBezTo>
                    <a:pt x="901" y="50"/>
                    <a:pt x="772" y="0"/>
                    <a:pt x="64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4558250" y="3875200"/>
              <a:ext cx="21025" cy="34250"/>
            </a:xfrm>
            <a:custGeom>
              <a:rect b="b" l="l" r="r" t="t"/>
              <a:pathLst>
                <a:path extrusionOk="0" h="1370" w="841">
                  <a:moveTo>
                    <a:pt x="1" y="0"/>
                  </a:moveTo>
                  <a:lnTo>
                    <a:pt x="1" y="1369"/>
                  </a:lnTo>
                  <a:lnTo>
                    <a:pt x="840" y="1369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4552725" y="3864075"/>
              <a:ext cx="32175" cy="13650"/>
            </a:xfrm>
            <a:custGeom>
              <a:rect b="b" l="l" r="r" t="t"/>
              <a:pathLst>
                <a:path extrusionOk="0" h="546" w="1287">
                  <a:moveTo>
                    <a:pt x="643" y="0"/>
                  </a:moveTo>
                  <a:cubicBezTo>
                    <a:pt x="514" y="0"/>
                    <a:pt x="386" y="50"/>
                    <a:pt x="287" y="148"/>
                  </a:cubicBezTo>
                  <a:lnTo>
                    <a:pt x="63" y="373"/>
                  </a:lnTo>
                  <a:cubicBezTo>
                    <a:pt x="0" y="439"/>
                    <a:pt x="45" y="546"/>
                    <a:pt x="135" y="546"/>
                  </a:cubicBezTo>
                  <a:lnTo>
                    <a:pt x="1151" y="546"/>
                  </a:lnTo>
                  <a:cubicBezTo>
                    <a:pt x="1241" y="546"/>
                    <a:pt x="1286" y="439"/>
                    <a:pt x="1220" y="373"/>
                  </a:cubicBezTo>
                  <a:lnTo>
                    <a:pt x="996" y="148"/>
                  </a:lnTo>
                  <a:cubicBezTo>
                    <a:pt x="899" y="50"/>
                    <a:pt x="771" y="0"/>
                    <a:pt x="64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4600750" y="3875200"/>
              <a:ext cx="21025" cy="34250"/>
            </a:xfrm>
            <a:custGeom>
              <a:rect b="b" l="l" r="r" t="t"/>
              <a:pathLst>
                <a:path extrusionOk="0" h="1370" w="841">
                  <a:moveTo>
                    <a:pt x="1" y="0"/>
                  </a:moveTo>
                  <a:lnTo>
                    <a:pt x="1" y="1369"/>
                  </a:lnTo>
                  <a:lnTo>
                    <a:pt x="841" y="136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4595225" y="3864075"/>
              <a:ext cx="32075" cy="13650"/>
            </a:xfrm>
            <a:custGeom>
              <a:rect b="b" l="l" r="r" t="t"/>
              <a:pathLst>
                <a:path extrusionOk="0" h="546" w="1283">
                  <a:moveTo>
                    <a:pt x="642" y="0"/>
                  </a:moveTo>
                  <a:cubicBezTo>
                    <a:pt x="514" y="0"/>
                    <a:pt x="386" y="50"/>
                    <a:pt x="288" y="148"/>
                  </a:cubicBezTo>
                  <a:lnTo>
                    <a:pt x="63" y="373"/>
                  </a:lnTo>
                  <a:cubicBezTo>
                    <a:pt x="1" y="439"/>
                    <a:pt x="46" y="546"/>
                    <a:pt x="136" y="546"/>
                  </a:cubicBezTo>
                  <a:lnTo>
                    <a:pt x="1148" y="546"/>
                  </a:lnTo>
                  <a:cubicBezTo>
                    <a:pt x="1238" y="546"/>
                    <a:pt x="1283" y="439"/>
                    <a:pt x="1221" y="373"/>
                  </a:cubicBezTo>
                  <a:lnTo>
                    <a:pt x="996" y="148"/>
                  </a:lnTo>
                  <a:cubicBezTo>
                    <a:pt x="898" y="50"/>
                    <a:pt x="770" y="0"/>
                    <a:pt x="64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4643275" y="3875200"/>
              <a:ext cx="20925" cy="34250"/>
            </a:xfrm>
            <a:custGeom>
              <a:rect b="b" l="l" r="r" t="t"/>
              <a:pathLst>
                <a:path extrusionOk="0" h="1370" w="837">
                  <a:moveTo>
                    <a:pt x="0" y="0"/>
                  </a:moveTo>
                  <a:lnTo>
                    <a:pt x="0" y="1369"/>
                  </a:lnTo>
                  <a:lnTo>
                    <a:pt x="837" y="1369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4637650" y="3864075"/>
              <a:ext cx="32175" cy="13650"/>
            </a:xfrm>
            <a:custGeom>
              <a:rect b="b" l="l" r="r" t="t"/>
              <a:pathLst>
                <a:path extrusionOk="0" h="546" w="1287">
                  <a:moveTo>
                    <a:pt x="644" y="0"/>
                  </a:moveTo>
                  <a:cubicBezTo>
                    <a:pt x="516" y="0"/>
                    <a:pt x="388" y="50"/>
                    <a:pt x="291" y="148"/>
                  </a:cubicBezTo>
                  <a:lnTo>
                    <a:pt x="66" y="373"/>
                  </a:lnTo>
                  <a:cubicBezTo>
                    <a:pt x="1" y="439"/>
                    <a:pt x="46" y="546"/>
                    <a:pt x="136" y="546"/>
                  </a:cubicBezTo>
                  <a:lnTo>
                    <a:pt x="1152" y="546"/>
                  </a:lnTo>
                  <a:cubicBezTo>
                    <a:pt x="1242" y="546"/>
                    <a:pt x="1286" y="439"/>
                    <a:pt x="1224" y="373"/>
                  </a:cubicBezTo>
                  <a:lnTo>
                    <a:pt x="1000" y="148"/>
                  </a:lnTo>
                  <a:cubicBezTo>
                    <a:pt x="901" y="50"/>
                    <a:pt x="772" y="0"/>
                    <a:pt x="64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4685700" y="3875200"/>
              <a:ext cx="21025" cy="34250"/>
            </a:xfrm>
            <a:custGeom>
              <a:rect b="b" l="l" r="r" t="t"/>
              <a:pathLst>
                <a:path extrusionOk="0" h="1370" w="841">
                  <a:moveTo>
                    <a:pt x="0" y="0"/>
                  </a:moveTo>
                  <a:lnTo>
                    <a:pt x="0" y="1369"/>
                  </a:lnTo>
                  <a:lnTo>
                    <a:pt x="840" y="1369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4680175" y="3864075"/>
              <a:ext cx="32150" cy="13650"/>
            </a:xfrm>
            <a:custGeom>
              <a:rect b="b" l="l" r="r" t="t"/>
              <a:pathLst>
                <a:path extrusionOk="0" h="546" w="1286">
                  <a:moveTo>
                    <a:pt x="643" y="0"/>
                  </a:moveTo>
                  <a:cubicBezTo>
                    <a:pt x="514" y="0"/>
                    <a:pt x="386" y="50"/>
                    <a:pt x="287" y="148"/>
                  </a:cubicBezTo>
                  <a:lnTo>
                    <a:pt x="62" y="373"/>
                  </a:lnTo>
                  <a:cubicBezTo>
                    <a:pt x="0" y="439"/>
                    <a:pt x="45" y="546"/>
                    <a:pt x="135" y="546"/>
                  </a:cubicBezTo>
                  <a:lnTo>
                    <a:pt x="1151" y="546"/>
                  </a:lnTo>
                  <a:cubicBezTo>
                    <a:pt x="1241" y="546"/>
                    <a:pt x="1286" y="439"/>
                    <a:pt x="1220" y="373"/>
                  </a:cubicBezTo>
                  <a:lnTo>
                    <a:pt x="996" y="148"/>
                  </a:lnTo>
                  <a:cubicBezTo>
                    <a:pt x="899" y="50"/>
                    <a:pt x="771" y="0"/>
                    <a:pt x="64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4728200" y="3875200"/>
              <a:ext cx="21025" cy="34250"/>
            </a:xfrm>
            <a:custGeom>
              <a:rect b="b" l="l" r="r" t="t"/>
              <a:pathLst>
                <a:path extrusionOk="0" h="1370" w="841">
                  <a:moveTo>
                    <a:pt x="1" y="0"/>
                  </a:moveTo>
                  <a:lnTo>
                    <a:pt x="1" y="1369"/>
                  </a:lnTo>
                  <a:lnTo>
                    <a:pt x="841" y="136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4722675" y="3864075"/>
              <a:ext cx="32075" cy="13650"/>
            </a:xfrm>
            <a:custGeom>
              <a:rect b="b" l="l" r="r" t="t"/>
              <a:pathLst>
                <a:path extrusionOk="0" h="546" w="1283">
                  <a:moveTo>
                    <a:pt x="642" y="0"/>
                  </a:moveTo>
                  <a:cubicBezTo>
                    <a:pt x="514" y="0"/>
                    <a:pt x="386" y="50"/>
                    <a:pt x="287" y="148"/>
                  </a:cubicBezTo>
                  <a:lnTo>
                    <a:pt x="63" y="373"/>
                  </a:lnTo>
                  <a:cubicBezTo>
                    <a:pt x="1" y="439"/>
                    <a:pt x="46" y="546"/>
                    <a:pt x="135" y="546"/>
                  </a:cubicBezTo>
                  <a:lnTo>
                    <a:pt x="1148" y="546"/>
                  </a:lnTo>
                  <a:cubicBezTo>
                    <a:pt x="1238" y="546"/>
                    <a:pt x="1283" y="439"/>
                    <a:pt x="1221" y="373"/>
                  </a:cubicBezTo>
                  <a:lnTo>
                    <a:pt x="996" y="148"/>
                  </a:lnTo>
                  <a:cubicBezTo>
                    <a:pt x="898" y="50"/>
                    <a:pt x="770" y="0"/>
                    <a:pt x="64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4770725" y="3875200"/>
              <a:ext cx="20925" cy="34250"/>
            </a:xfrm>
            <a:custGeom>
              <a:rect b="b" l="l" r="r" t="t"/>
              <a:pathLst>
                <a:path extrusionOk="0" h="1370" w="837">
                  <a:moveTo>
                    <a:pt x="0" y="0"/>
                  </a:moveTo>
                  <a:lnTo>
                    <a:pt x="0" y="1369"/>
                  </a:lnTo>
                  <a:lnTo>
                    <a:pt x="837" y="1369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4765100" y="3864075"/>
              <a:ext cx="32175" cy="13650"/>
            </a:xfrm>
            <a:custGeom>
              <a:rect b="b" l="l" r="r" t="t"/>
              <a:pathLst>
                <a:path extrusionOk="0" h="546" w="1287">
                  <a:moveTo>
                    <a:pt x="644" y="0"/>
                  </a:moveTo>
                  <a:cubicBezTo>
                    <a:pt x="516" y="0"/>
                    <a:pt x="388" y="50"/>
                    <a:pt x="291" y="148"/>
                  </a:cubicBezTo>
                  <a:lnTo>
                    <a:pt x="66" y="373"/>
                  </a:lnTo>
                  <a:cubicBezTo>
                    <a:pt x="1" y="435"/>
                    <a:pt x="46" y="546"/>
                    <a:pt x="135" y="546"/>
                  </a:cubicBezTo>
                  <a:lnTo>
                    <a:pt x="1152" y="546"/>
                  </a:lnTo>
                  <a:cubicBezTo>
                    <a:pt x="1241" y="546"/>
                    <a:pt x="1286" y="439"/>
                    <a:pt x="1224" y="373"/>
                  </a:cubicBezTo>
                  <a:lnTo>
                    <a:pt x="999" y="148"/>
                  </a:lnTo>
                  <a:cubicBezTo>
                    <a:pt x="901" y="50"/>
                    <a:pt x="772" y="0"/>
                    <a:pt x="64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4813150" y="3875200"/>
              <a:ext cx="21025" cy="34250"/>
            </a:xfrm>
            <a:custGeom>
              <a:rect b="b" l="l" r="r" t="t"/>
              <a:pathLst>
                <a:path extrusionOk="0" h="1370" w="841">
                  <a:moveTo>
                    <a:pt x="0" y="0"/>
                  </a:moveTo>
                  <a:lnTo>
                    <a:pt x="0" y="1369"/>
                  </a:lnTo>
                  <a:lnTo>
                    <a:pt x="840" y="1369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4807625" y="3864075"/>
              <a:ext cx="32150" cy="13650"/>
            </a:xfrm>
            <a:custGeom>
              <a:rect b="b" l="l" r="r" t="t"/>
              <a:pathLst>
                <a:path extrusionOk="0" h="546" w="1286">
                  <a:moveTo>
                    <a:pt x="642" y="0"/>
                  </a:moveTo>
                  <a:cubicBezTo>
                    <a:pt x="514" y="0"/>
                    <a:pt x="385" y="50"/>
                    <a:pt x="287" y="148"/>
                  </a:cubicBezTo>
                  <a:lnTo>
                    <a:pt x="62" y="373"/>
                  </a:lnTo>
                  <a:cubicBezTo>
                    <a:pt x="0" y="439"/>
                    <a:pt x="45" y="546"/>
                    <a:pt x="135" y="546"/>
                  </a:cubicBezTo>
                  <a:lnTo>
                    <a:pt x="1151" y="546"/>
                  </a:lnTo>
                  <a:cubicBezTo>
                    <a:pt x="1241" y="546"/>
                    <a:pt x="1286" y="435"/>
                    <a:pt x="1220" y="373"/>
                  </a:cubicBezTo>
                  <a:lnTo>
                    <a:pt x="995" y="148"/>
                  </a:lnTo>
                  <a:cubicBezTo>
                    <a:pt x="899" y="50"/>
                    <a:pt x="771" y="0"/>
                    <a:pt x="64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4855650" y="3875200"/>
              <a:ext cx="21025" cy="34250"/>
            </a:xfrm>
            <a:custGeom>
              <a:rect b="b" l="l" r="r" t="t"/>
              <a:pathLst>
                <a:path extrusionOk="0" h="1370" w="841">
                  <a:moveTo>
                    <a:pt x="1" y="0"/>
                  </a:moveTo>
                  <a:lnTo>
                    <a:pt x="1" y="1369"/>
                  </a:lnTo>
                  <a:lnTo>
                    <a:pt x="841" y="136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4850125" y="3864075"/>
              <a:ext cx="32075" cy="13650"/>
            </a:xfrm>
            <a:custGeom>
              <a:rect b="b" l="l" r="r" t="t"/>
              <a:pathLst>
                <a:path extrusionOk="0" h="546" w="1283">
                  <a:moveTo>
                    <a:pt x="642" y="0"/>
                  </a:moveTo>
                  <a:cubicBezTo>
                    <a:pt x="514" y="0"/>
                    <a:pt x="386" y="50"/>
                    <a:pt x="287" y="148"/>
                  </a:cubicBezTo>
                  <a:lnTo>
                    <a:pt x="63" y="373"/>
                  </a:lnTo>
                  <a:cubicBezTo>
                    <a:pt x="0" y="439"/>
                    <a:pt x="45" y="546"/>
                    <a:pt x="135" y="546"/>
                  </a:cubicBezTo>
                  <a:lnTo>
                    <a:pt x="1148" y="546"/>
                  </a:lnTo>
                  <a:cubicBezTo>
                    <a:pt x="1238" y="546"/>
                    <a:pt x="1283" y="439"/>
                    <a:pt x="1221" y="373"/>
                  </a:cubicBezTo>
                  <a:lnTo>
                    <a:pt x="996" y="148"/>
                  </a:lnTo>
                  <a:cubicBezTo>
                    <a:pt x="897" y="50"/>
                    <a:pt x="769" y="0"/>
                    <a:pt x="642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4898175" y="3875200"/>
              <a:ext cx="20925" cy="34250"/>
            </a:xfrm>
            <a:custGeom>
              <a:rect b="b" l="l" r="r" t="t"/>
              <a:pathLst>
                <a:path extrusionOk="0" h="1370" w="837">
                  <a:moveTo>
                    <a:pt x="0" y="0"/>
                  </a:moveTo>
                  <a:lnTo>
                    <a:pt x="0" y="1369"/>
                  </a:lnTo>
                  <a:lnTo>
                    <a:pt x="837" y="1369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4892550" y="3864075"/>
              <a:ext cx="32175" cy="13650"/>
            </a:xfrm>
            <a:custGeom>
              <a:rect b="b" l="l" r="r" t="t"/>
              <a:pathLst>
                <a:path extrusionOk="0" h="546" w="1287">
                  <a:moveTo>
                    <a:pt x="644" y="0"/>
                  </a:moveTo>
                  <a:cubicBezTo>
                    <a:pt x="515" y="0"/>
                    <a:pt x="388" y="50"/>
                    <a:pt x="291" y="148"/>
                  </a:cubicBezTo>
                  <a:lnTo>
                    <a:pt x="66" y="373"/>
                  </a:lnTo>
                  <a:cubicBezTo>
                    <a:pt x="0" y="439"/>
                    <a:pt x="45" y="546"/>
                    <a:pt x="135" y="546"/>
                  </a:cubicBezTo>
                  <a:lnTo>
                    <a:pt x="1151" y="546"/>
                  </a:lnTo>
                  <a:cubicBezTo>
                    <a:pt x="1241" y="546"/>
                    <a:pt x="1286" y="439"/>
                    <a:pt x="1224" y="373"/>
                  </a:cubicBezTo>
                  <a:lnTo>
                    <a:pt x="999" y="148"/>
                  </a:lnTo>
                  <a:cubicBezTo>
                    <a:pt x="901" y="50"/>
                    <a:pt x="772" y="0"/>
                    <a:pt x="64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940600" y="3875200"/>
              <a:ext cx="21000" cy="34250"/>
            </a:xfrm>
            <a:custGeom>
              <a:rect b="b" l="l" r="r" t="t"/>
              <a:pathLst>
                <a:path extrusionOk="0" h="1370" w="840">
                  <a:moveTo>
                    <a:pt x="0" y="0"/>
                  </a:moveTo>
                  <a:lnTo>
                    <a:pt x="0" y="1369"/>
                  </a:lnTo>
                  <a:lnTo>
                    <a:pt x="840" y="1369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4935050" y="3864075"/>
              <a:ext cx="32175" cy="13650"/>
            </a:xfrm>
            <a:custGeom>
              <a:rect b="b" l="l" r="r" t="t"/>
              <a:pathLst>
                <a:path extrusionOk="0" h="546" w="1287">
                  <a:moveTo>
                    <a:pt x="643" y="0"/>
                  </a:moveTo>
                  <a:cubicBezTo>
                    <a:pt x="515" y="0"/>
                    <a:pt x="386" y="50"/>
                    <a:pt x="288" y="148"/>
                  </a:cubicBezTo>
                  <a:lnTo>
                    <a:pt x="63" y="373"/>
                  </a:lnTo>
                  <a:cubicBezTo>
                    <a:pt x="1" y="439"/>
                    <a:pt x="46" y="546"/>
                    <a:pt x="136" y="546"/>
                  </a:cubicBezTo>
                  <a:lnTo>
                    <a:pt x="1152" y="546"/>
                  </a:lnTo>
                  <a:cubicBezTo>
                    <a:pt x="1242" y="546"/>
                    <a:pt x="1287" y="439"/>
                    <a:pt x="1224" y="373"/>
                  </a:cubicBezTo>
                  <a:lnTo>
                    <a:pt x="996" y="148"/>
                  </a:lnTo>
                  <a:cubicBezTo>
                    <a:pt x="900" y="50"/>
                    <a:pt x="772" y="0"/>
                    <a:pt x="64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4983100" y="3875200"/>
              <a:ext cx="21025" cy="34250"/>
            </a:xfrm>
            <a:custGeom>
              <a:rect b="b" l="l" r="r" t="t"/>
              <a:pathLst>
                <a:path extrusionOk="0" h="1370" w="841">
                  <a:moveTo>
                    <a:pt x="1" y="0"/>
                  </a:moveTo>
                  <a:lnTo>
                    <a:pt x="1" y="1369"/>
                  </a:lnTo>
                  <a:lnTo>
                    <a:pt x="840" y="1369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4977575" y="3864075"/>
              <a:ext cx="32075" cy="13650"/>
            </a:xfrm>
            <a:custGeom>
              <a:rect b="b" l="l" r="r" t="t"/>
              <a:pathLst>
                <a:path extrusionOk="0" h="546" w="1283">
                  <a:moveTo>
                    <a:pt x="641" y="0"/>
                  </a:moveTo>
                  <a:cubicBezTo>
                    <a:pt x="514" y="0"/>
                    <a:pt x="386" y="50"/>
                    <a:pt x="287" y="148"/>
                  </a:cubicBezTo>
                  <a:lnTo>
                    <a:pt x="63" y="373"/>
                  </a:lnTo>
                  <a:cubicBezTo>
                    <a:pt x="0" y="439"/>
                    <a:pt x="45" y="546"/>
                    <a:pt x="135" y="546"/>
                  </a:cubicBezTo>
                  <a:lnTo>
                    <a:pt x="1148" y="546"/>
                  </a:lnTo>
                  <a:cubicBezTo>
                    <a:pt x="1238" y="546"/>
                    <a:pt x="1283" y="439"/>
                    <a:pt x="1220" y="373"/>
                  </a:cubicBezTo>
                  <a:lnTo>
                    <a:pt x="996" y="148"/>
                  </a:lnTo>
                  <a:cubicBezTo>
                    <a:pt x="897" y="50"/>
                    <a:pt x="769" y="0"/>
                    <a:pt x="641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5025600" y="3875200"/>
              <a:ext cx="20950" cy="34250"/>
            </a:xfrm>
            <a:custGeom>
              <a:rect b="b" l="l" r="r" t="t"/>
              <a:pathLst>
                <a:path extrusionOk="0" h="1370" w="838">
                  <a:moveTo>
                    <a:pt x="1" y="0"/>
                  </a:moveTo>
                  <a:lnTo>
                    <a:pt x="1" y="1369"/>
                  </a:lnTo>
                  <a:lnTo>
                    <a:pt x="837" y="1369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5020000" y="3864075"/>
              <a:ext cx="32175" cy="13650"/>
            </a:xfrm>
            <a:custGeom>
              <a:rect b="b" l="l" r="r" t="t"/>
              <a:pathLst>
                <a:path extrusionOk="0" h="546" w="1287">
                  <a:moveTo>
                    <a:pt x="644" y="0"/>
                  </a:moveTo>
                  <a:cubicBezTo>
                    <a:pt x="515" y="0"/>
                    <a:pt x="387" y="50"/>
                    <a:pt x="291" y="148"/>
                  </a:cubicBezTo>
                  <a:lnTo>
                    <a:pt x="66" y="373"/>
                  </a:lnTo>
                  <a:cubicBezTo>
                    <a:pt x="0" y="439"/>
                    <a:pt x="45" y="546"/>
                    <a:pt x="135" y="546"/>
                  </a:cubicBezTo>
                  <a:lnTo>
                    <a:pt x="1151" y="546"/>
                  </a:lnTo>
                  <a:cubicBezTo>
                    <a:pt x="1241" y="546"/>
                    <a:pt x="1286" y="439"/>
                    <a:pt x="1224" y="373"/>
                  </a:cubicBezTo>
                  <a:lnTo>
                    <a:pt x="999" y="148"/>
                  </a:lnTo>
                  <a:cubicBezTo>
                    <a:pt x="901" y="50"/>
                    <a:pt x="772" y="0"/>
                    <a:pt x="64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5068125" y="3875200"/>
              <a:ext cx="20925" cy="34250"/>
            </a:xfrm>
            <a:custGeom>
              <a:rect b="b" l="l" r="r" t="t"/>
              <a:pathLst>
                <a:path extrusionOk="0" h="1370" w="837">
                  <a:moveTo>
                    <a:pt x="0" y="0"/>
                  </a:moveTo>
                  <a:lnTo>
                    <a:pt x="0" y="1369"/>
                  </a:lnTo>
                  <a:lnTo>
                    <a:pt x="837" y="1369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5062500" y="3864075"/>
              <a:ext cx="32175" cy="13650"/>
            </a:xfrm>
            <a:custGeom>
              <a:rect b="b" l="l" r="r" t="t"/>
              <a:pathLst>
                <a:path extrusionOk="0" h="546" w="1287">
                  <a:moveTo>
                    <a:pt x="644" y="0"/>
                  </a:moveTo>
                  <a:cubicBezTo>
                    <a:pt x="516" y="0"/>
                    <a:pt x="388" y="50"/>
                    <a:pt x="291" y="148"/>
                  </a:cubicBezTo>
                  <a:lnTo>
                    <a:pt x="63" y="373"/>
                  </a:lnTo>
                  <a:cubicBezTo>
                    <a:pt x="1" y="435"/>
                    <a:pt x="46" y="546"/>
                    <a:pt x="136" y="546"/>
                  </a:cubicBezTo>
                  <a:lnTo>
                    <a:pt x="1152" y="546"/>
                  </a:lnTo>
                  <a:cubicBezTo>
                    <a:pt x="1242" y="546"/>
                    <a:pt x="1286" y="439"/>
                    <a:pt x="1224" y="373"/>
                  </a:cubicBezTo>
                  <a:lnTo>
                    <a:pt x="996" y="148"/>
                  </a:lnTo>
                  <a:cubicBezTo>
                    <a:pt x="899" y="50"/>
                    <a:pt x="772" y="0"/>
                    <a:pt x="644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5110550" y="3875200"/>
              <a:ext cx="21025" cy="34250"/>
            </a:xfrm>
            <a:custGeom>
              <a:rect b="b" l="l" r="r" t="t"/>
              <a:pathLst>
                <a:path extrusionOk="0" h="1370" w="841">
                  <a:moveTo>
                    <a:pt x="0" y="0"/>
                  </a:moveTo>
                  <a:lnTo>
                    <a:pt x="0" y="1369"/>
                  </a:lnTo>
                  <a:lnTo>
                    <a:pt x="840" y="1369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5105025" y="3864075"/>
              <a:ext cx="32075" cy="13650"/>
            </a:xfrm>
            <a:custGeom>
              <a:rect b="b" l="l" r="r" t="t"/>
              <a:pathLst>
                <a:path extrusionOk="0" h="546" w="1283">
                  <a:moveTo>
                    <a:pt x="641" y="0"/>
                  </a:moveTo>
                  <a:cubicBezTo>
                    <a:pt x="513" y="0"/>
                    <a:pt x="386" y="50"/>
                    <a:pt x="287" y="148"/>
                  </a:cubicBezTo>
                  <a:lnTo>
                    <a:pt x="62" y="373"/>
                  </a:lnTo>
                  <a:cubicBezTo>
                    <a:pt x="0" y="439"/>
                    <a:pt x="45" y="546"/>
                    <a:pt x="135" y="546"/>
                  </a:cubicBezTo>
                  <a:lnTo>
                    <a:pt x="1151" y="546"/>
                  </a:lnTo>
                  <a:cubicBezTo>
                    <a:pt x="1238" y="546"/>
                    <a:pt x="1282" y="439"/>
                    <a:pt x="1220" y="373"/>
                  </a:cubicBezTo>
                  <a:lnTo>
                    <a:pt x="996" y="148"/>
                  </a:lnTo>
                  <a:cubicBezTo>
                    <a:pt x="897" y="50"/>
                    <a:pt x="769" y="0"/>
                    <a:pt x="641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4449300" y="4035900"/>
              <a:ext cx="621350" cy="306500"/>
            </a:xfrm>
            <a:custGeom>
              <a:rect b="b" l="l" r="r" t="t"/>
              <a:pathLst>
                <a:path extrusionOk="0" h="12260" w="24854">
                  <a:moveTo>
                    <a:pt x="0" y="1"/>
                  </a:moveTo>
                  <a:lnTo>
                    <a:pt x="0" y="12260"/>
                  </a:lnTo>
                  <a:lnTo>
                    <a:pt x="909" y="12260"/>
                  </a:lnTo>
                  <a:lnTo>
                    <a:pt x="909" y="889"/>
                  </a:lnTo>
                  <a:lnTo>
                    <a:pt x="23945" y="889"/>
                  </a:lnTo>
                  <a:lnTo>
                    <a:pt x="23945" y="12260"/>
                  </a:lnTo>
                  <a:lnTo>
                    <a:pt x="24854" y="12260"/>
                  </a:lnTo>
                  <a:lnTo>
                    <a:pt x="24854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4364350" y="3935850"/>
              <a:ext cx="791150" cy="22325"/>
            </a:xfrm>
            <a:custGeom>
              <a:rect b="b" l="l" r="r" t="t"/>
              <a:pathLst>
                <a:path extrusionOk="0" h="893" w="31646">
                  <a:moveTo>
                    <a:pt x="1" y="1"/>
                  </a:moveTo>
                  <a:lnTo>
                    <a:pt x="1" y="892"/>
                  </a:lnTo>
                  <a:lnTo>
                    <a:pt x="31646" y="892"/>
                  </a:lnTo>
                  <a:lnTo>
                    <a:pt x="31646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4364350" y="3906050"/>
              <a:ext cx="791150" cy="22300"/>
            </a:xfrm>
            <a:custGeom>
              <a:rect b="b" l="l" r="r" t="t"/>
              <a:pathLst>
                <a:path extrusionOk="0" h="892" w="31646">
                  <a:moveTo>
                    <a:pt x="1" y="0"/>
                  </a:moveTo>
                  <a:lnTo>
                    <a:pt x="1" y="892"/>
                  </a:lnTo>
                  <a:lnTo>
                    <a:pt x="31646" y="892"/>
                  </a:lnTo>
                  <a:lnTo>
                    <a:pt x="31646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4480750" y="4249150"/>
              <a:ext cx="113725" cy="89900"/>
            </a:xfrm>
            <a:custGeom>
              <a:rect b="b" l="l" r="r" t="t"/>
              <a:pathLst>
                <a:path extrusionOk="0" h="3596" w="4549">
                  <a:moveTo>
                    <a:pt x="2274" y="1"/>
                  </a:moveTo>
                  <a:cubicBezTo>
                    <a:pt x="2212" y="4"/>
                    <a:pt x="2150" y="15"/>
                    <a:pt x="2091" y="32"/>
                  </a:cubicBezTo>
                  <a:cubicBezTo>
                    <a:pt x="2071" y="39"/>
                    <a:pt x="2050" y="42"/>
                    <a:pt x="2029" y="49"/>
                  </a:cubicBezTo>
                  <a:lnTo>
                    <a:pt x="2019" y="56"/>
                  </a:lnTo>
                  <a:cubicBezTo>
                    <a:pt x="1317" y="298"/>
                    <a:pt x="0" y="1335"/>
                    <a:pt x="0" y="2430"/>
                  </a:cubicBezTo>
                  <a:cubicBezTo>
                    <a:pt x="0" y="2500"/>
                    <a:pt x="4" y="2569"/>
                    <a:pt x="11" y="2634"/>
                  </a:cubicBezTo>
                  <a:cubicBezTo>
                    <a:pt x="14" y="2655"/>
                    <a:pt x="14" y="2676"/>
                    <a:pt x="18" y="2697"/>
                  </a:cubicBezTo>
                  <a:cubicBezTo>
                    <a:pt x="25" y="2745"/>
                    <a:pt x="31" y="2797"/>
                    <a:pt x="42" y="2845"/>
                  </a:cubicBezTo>
                  <a:cubicBezTo>
                    <a:pt x="45" y="2876"/>
                    <a:pt x="52" y="2904"/>
                    <a:pt x="59" y="2935"/>
                  </a:cubicBezTo>
                  <a:cubicBezTo>
                    <a:pt x="69" y="2980"/>
                    <a:pt x="80" y="3021"/>
                    <a:pt x="90" y="3063"/>
                  </a:cubicBezTo>
                  <a:cubicBezTo>
                    <a:pt x="104" y="3104"/>
                    <a:pt x="114" y="3132"/>
                    <a:pt x="125" y="3167"/>
                  </a:cubicBezTo>
                  <a:cubicBezTo>
                    <a:pt x="132" y="3187"/>
                    <a:pt x="139" y="3205"/>
                    <a:pt x="145" y="3222"/>
                  </a:cubicBezTo>
                  <a:cubicBezTo>
                    <a:pt x="194" y="3350"/>
                    <a:pt x="253" y="3478"/>
                    <a:pt x="325" y="3595"/>
                  </a:cubicBezTo>
                  <a:lnTo>
                    <a:pt x="882" y="3595"/>
                  </a:lnTo>
                  <a:cubicBezTo>
                    <a:pt x="927" y="3595"/>
                    <a:pt x="954" y="3540"/>
                    <a:pt x="923" y="3505"/>
                  </a:cubicBezTo>
                  <a:cubicBezTo>
                    <a:pt x="674" y="3198"/>
                    <a:pt x="536" y="2811"/>
                    <a:pt x="536" y="2410"/>
                  </a:cubicBezTo>
                  <a:cubicBezTo>
                    <a:pt x="536" y="1452"/>
                    <a:pt x="1849" y="554"/>
                    <a:pt x="2274" y="554"/>
                  </a:cubicBezTo>
                  <a:cubicBezTo>
                    <a:pt x="2696" y="554"/>
                    <a:pt x="4013" y="1452"/>
                    <a:pt x="4013" y="2410"/>
                  </a:cubicBezTo>
                  <a:cubicBezTo>
                    <a:pt x="4013" y="2811"/>
                    <a:pt x="3875" y="3198"/>
                    <a:pt x="3622" y="3505"/>
                  </a:cubicBezTo>
                  <a:cubicBezTo>
                    <a:pt x="3595" y="3540"/>
                    <a:pt x="3622" y="3595"/>
                    <a:pt x="3667" y="3595"/>
                  </a:cubicBezTo>
                  <a:lnTo>
                    <a:pt x="4224" y="3595"/>
                  </a:lnTo>
                  <a:cubicBezTo>
                    <a:pt x="4296" y="3478"/>
                    <a:pt x="4355" y="3350"/>
                    <a:pt x="4404" y="3222"/>
                  </a:cubicBezTo>
                  <a:cubicBezTo>
                    <a:pt x="4410" y="3205"/>
                    <a:pt x="4417" y="3184"/>
                    <a:pt x="4424" y="3167"/>
                  </a:cubicBezTo>
                  <a:cubicBezTo>
                    <a:pt x="4435" y="3132"/>
                    <a:pt x="4448" y="3097"/>
                    <a:pt x="4459" y="3063"/>
                  </a:cubicBezTo>
                  <a:cubicBezTo>
                    <a:pt x="4469" y="3025"/>
                    <a:pt x="4480" y="2977"/>
                    <a:pt x="4490" y="2935"/>
                  </a:cubicBezTo>
                  <a:cubicBezTo>
                    <a:pt x="4497" y="2904"/>
                    <a:pt x="4504" y="2873"/>
                    <a:pt x="4507" y="2845"/>
                  </a:cubicBezTo>
                  <a:cubicBezTo>
                    <a:pt x="4518" y="2793"/>
                    <a:pt x="4524" y="2745"/>
                    <a:pt x="4531" y="2697"/>
                  </a:cubicBezTo>
                  <a:cubicBezTo>
                    <a:pt x="4535" y="2676"/>
                    <a:pt x="4535" y="2655"/>
                    <a:pt x="4538" y="2634"/>
                  </a:cubicBezTo>
                  <a:cubicBezTo>
                    <a:pt x="4545" y="2565"/>
                    <a:pt x="4549" y="2500"/>
                    <a:pt x="4549" y="2430"/>
                  </a:cubicBezTo>
                  <a:cubicBezTo>
                    <a:pt x="4549" y="1960"/>
                    <a:pt x="4307" y="1501"/>
                    <a:pt x="3975" y="1110"/>
                  </a:cubicBezTo>
                  <a:cubicBezTo>
                    <a:pt x="3920" y="1045"/>
                    <a:pt x="3861" y="979"/>
                    <a:pt x="3802" y="920"/>
                  </a:cubicBezTo>
                  <a:cubicBezTo>
                    <a:pt x="3266" y="371"/>
                    <a:pt x="2586" y="1"/>
                    <a:pt x="2274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4925475" y="4249150"/>
              <a:ext cx="113725" cy="89900"/>
            </a:xfrm>
            <a:custGeom>
              <a:rect b="b" l="l" r="r" t="t"/>
              <a:pathLst>
                <a:path extrusionOk="0" h="3596" w="4549">
                  <a:moveTo>
                    <a:pt x="2274" y="1"/>
                  </a:moveTo>
                  <a:cubicBezTo>
                    <a:pt x="2233" y="1"/>
                    <a:pt x="2195" y="8"/>
                    <a:pt x="2157" y="15"/>
                  </a:cubicBezTo>
                  <a:cubicBezTo>
                    <a:pt x="1511" y="149"/>
                    <a:pt x="0" y="1255"/>
                    <a:pt x="0" y="2434"/>
                  </a:cubicBezTo>
                  <a:cubicBezTo>
                    <a:pt x="0" y="2503"/>
                    <a:pt x="4" y="2569"/>
                    <a:pt x="11" y="2634"/>
                  </a:cubicBezTo>
                  <a:cubicBezTo>
                    <a:pt x="11" y="2659"/>
                    <a:pt x="14" y="2679"/>
                    <a:pt x="18" y="2700"/>
                  </a:cubicBezTo>
                  <a:cubicBezTo>
                    <a:pt x="21" y="2748"/>
                    <a:pt x="28" y="2797"/>
                    <a:pt x="38" y="2845"/>
                  </a:cubicBezTo>
                  <a:cubicBezTo>
                    <a:pt x="45" y="2876"/>
                    <a:pt x="52" y="2907"/>
                    <a:pt x="59" y="2939"/>
                  </a:cubicBezTo>
                  <a:cubicBezTo>
                    <a:pt x="66" y="2983"/>
                    <a:pt x="80" y="3021"/>
                    <a:pt x="90" y="3063"/>
                  </a:cubicBezTo>
                  <a:cubicBezTo>
                    <a:pt x="101" y="3104"/>
                    <a:pt x="111" y="3136"/>
                    <a:pt x="125" y="3170"/>
                  </a:cubicBezTo>
                  <a:cubicBezTo>
                    <a:pt x="132" y="3187"/>
                    <a:pt x="139" y="3205"/>
                    <a:pt x="142" y="3222"/>
                  </a:cubicBezTo>
                  <a:cubicBezTo>
                    <a:pt x="187" y="3343"/>
                    <a:pt x="242" y="3457"/>
                    <a:pt x="308" y="3568"/>
                  </a:cubicBezTo>
                  <a:cubicBezTo>
                    <a:pt x="317" y="3583"/>
                    <a:pt x="332" y="3596"/>
                    <a:pt x="350" y="3596"/>
                  </a:cubicBezTo>
                  <a:cubicBezTo>
                    <a:pt x="352" y="3596"/>
                    <a:pt x="354" y="3596"/>
                    <a:pt x="356" y="3595"/>
                  </a:cubicBezTo>
                  <a:lnTo>
                    <a:pt x="882" y="3595"/>
                  </a:lnTo>
                  <a:cubicBezTo>
                    <a:pt x="927" y="3595"/>
                    <a:pt x="951" y="3543"/>
                    <a:pt x="923" y="3505"/>
                  </a:cubicBezTo>
                  <a:cubicBezTo>
                    <a:pt x="671" y="3198"/>
                    <a:pt x="536" y="2811"/>
                    <a:pt x="536" y="2413"/>
                  </a:cubicBezTo>
                  <a:cubicBezTo>
                    <a:pt x="536" y="1452"/>
                    <a:pt x="1849" y="557"/>
                    <a:pt x="2271" y="557"/>
                  </a:cubicBezTo>
                  <a:cubicBezTo>
                    <a:pt x="2696" y="557"/>
                    <a:pt x="4009" y="1452"/>
                    <a:pt x="4009" y="2413"/>
                  </a:cubicBezTo>
                  <a:cubicBezTo>
                    <a:pt x="4013" y="2811"/>
                    <a:pt x="3875" y="3198"/>
                    <a:pt x="3622" y="3505"/>
                  </a:cubicBezTo>
                  <a:cubicBezTo>
                    <a:pt x="3596" y="3542"/>
                    <a:pt x="3617" y="3595"/>
                    <a:pt x="3660" y="3595"/>
                  </a:cubicBezTo>
                  <a:cubicBezTo>
                    <a:pt x="3661" y="3595"/>
                    <a:pt x="3662" y="3595"/>
                    <a:pt x="3664" y="3595"/>
                  </a:cubicBezTo>
                  <a:lnTo>
                    <a:pt x="4189" y="3595"/>
                  </a:lnTo>
                  <a:lnTo>
                    <a:pt x="4241" y="3568"/>
                  </a:lnTo>
                  <a:cubicBezTo>
                    <a:pt x="4303" y="3457"/>
                    <a:pt x="4359" y="3343"/>
                    <a:pt x="4400" y="3222"/>
                  </a:cubicBezTo>
                  <a:cubicBezTo>
                    <a:pt x="4407" y="3205"/>
                    <a:pt x="4414" y="3187"/>
                    <a:pt x="4421" y="3167"/>
                  </a:cubicBezTo>
                  <a:cubicBezTo>
                    <a:pt x="4435" y="3132"/>
                    <a:pt x="4445" y="3097"/>
                    <a:pt x="4455" y="3063"/>
                  </a:cubicBezTo>
                  <a:cubicBezTo>
                    <a:pt x="4469" y="3018"/>
                    <a:pt x="4479" y="2977"/>
                    <a:pt x="4490" y="2932"/>
                  </a:cubicBezTo>
                  <a:cubicBezTo>
                    <a:pt x="4497" y="2904"/>
                    <a:pt x="4500" y="2876"/>
                    <a:pt x="4507" y="2845"/>
                  </a:cubicBezTo>
                  <a:cubicBezTo>
                    <a:pt x="4518" y="2797"/>
                    <a:pt x="4524" y="2748"/>
                    <a:pt x="4531" y="2697"/>
                  </a:cubicBezTo>
                  <a:cubicBezTo>
                    <a:pt x="4531" y="2676"/>
                    <a:pt x="4535" y="2655"/>
                    <a:pt x="4535" y="2634"/>
                  </a:cubicBezTo>
                  <a:cubicBezTo>
                    <a:pt x="4542" y="2569"/>
                    <a:pt x="4545" y="2500"/>
                    <a:pt x="4545" y="2430"/>
                  </a:cubicBezTo>
                  <a:cubicBezTo>
                    <a:pt x="4549" y="1176"/>
                    <a:pt x="2827" y="1"/>
                    <a:pt x="2274" y="1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5443975" y="3228125"/>
              <a:ext cx="8500" cy="87900"/>
            </a:xfrm>
            <a:custGeom>
              <a:rect b="b" l="l" r="r" t="t"/>
              <a:pathLst>
                <a:path extrusionOk="0" h="3516" w="340">
                  <a:moveTo>
                    <a:pt x="1" y="0"/>
                  </a:moveTo>
                  <a:lnTo>
                    <a:pt x="1" y="3515"/>
                  </a:lnTo>
                  <a:lnTo>
                    <a:pt x="340" y="351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5429125" y="3249025"/>
              <a:ext cx="33450" cy="28675"/>
            </a:xfrm>
            <a:custGeom>
              <a:rect b="b" l="l" r="r" t="t"/>
              <a:pathLst>
                <a:path extrusionOk="0" h="1147" w="1338">
                  <a:moveTo>
                    <a:pt x="764" y="1"/>
                  </a:moveTo>
                  <a:cubicBezTo>
                    <a:pt x="253" y="1"/>
                    <a:pt x="0" y="616"/>
                    <a:pt x="360" y="979"/>
                  </a:cubicBezTo>
                  <a:cubicBezTo>
                    <a:pt x="476" y="1095"/>
                    <a:pt x="619" y="1147"/>
                    <a:pt x="759" y="1147"/>
                  </a:cubicBezTo>
                  <a:cubicBezTo>
                    <a:pt x="1054" y="1147"/>
                    <a:pt x="1338" y="918"/>
                    <a:pt x="1338" y="574"/>
                  </a:cubicBezTo>
                  <a:cubicBezTo>
                    <a:pt x="1338" y="256"/>
                    <a:pt x="1079" y="1"/>
                    <a:pt x="764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5440275" y="3199525"/>
              <a:ext cx="15925" cy="37175"/>
            </a:xfrm>
            <a:custGeom>
              <a:rect b="b" l="l" r="r" t="t"/>
              <a:pathLst>
                <a:path extrusionOk="0" h="1487" w="637">
                  <a:moveTo>
                    <a:pt x="318" y="0"/>
                  </a:moveTo>
                  <a:lnTo>
                    <a:pt x="0" y="1486"/>
                  </a:lnTo>
                  <a:lnTo>
                    <a:pt x="636" y="1486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35"/>
            <p:cNvSpPr/>
            <p:nvPr/>
          </p:nvSpPr>
          <p:spPr>
            <a:xfrm>
              <a:off x="5439575" y="3287225"/>
              <a:ext cx="17300" cy="58850"/>
            </a:xfrm>
            <a:custGeom>
              <a:rect b="b" l="l" r="r" t="t"/>
              <a:pathLst>
                <a:path extrusionOk="0" h="2354" w="692">
                  <a:moveTo>
                    <a:pt x="1" y="0"/>
                  </a:moveTo>
                  <a:lnTo>
                    <a:pt x="1" y="2354"/>
                  </a:lnTo>
                  <a:lnTo>
                    <a:pt x="692" y="2354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35"/>
            <p:cNvSpPr/>
            <p:nvPr/>
          </p:nvSpPr>
          <p:spPr>
            <a:xfrm>
              <a:off x="5406650" y="3303300"/>
              <a:ext cx="83150" cy="356950"/>
            </a:xfrm>
            <a:custGeom>
              <a:rect b="b" l="l" r="r" t="t"/>
              <a:pathLst>
                <a:path extrusionOk="0" h="14278" w="3326">
                  <a:moveTo>
                    <a:pt x="1657" y="0"/>
                  </a:moveTo>
                  <a:cubicBezTo>
                    <a:pt x="744" y="0"/>
                    <a:pt x="1" y="745"/>
                    <a:pt x="1" y="1659"/>
                  </a:cubicBezTo>
                  <a:lnTo>
                    <a:pt x="1" y="14278"/>
                  </a:lnTo>
                  <a:lnTo>
                    <a:pt x="3326" y="14278"/>
                  </a:lnTo>
                  <a:lnTo>
                    <a:pt x="3326" y="1659"/>
                  </a:lnTo>
                  <a:cubicBezTo>
                    <a:pt x="3326" y="745"/>
                    <a:pt x="2582" y="0"/>
                    <a:pt x="1670" y="0"/>
                  </a:cubicBezTo>
                  <a:cubicBezTo>
                    <a:pt x="1667" y="0"/>
                    <a:pt x="1665" y="0"/>
                    <a:pt x="1663" y="0"/>
                  </a:cubicBezTo>
                  <a:cubicBezTo>
                    <a:pt x="1661" y="0"/>
                    <a:pt x="1659" y="0"/>
                    <a:pt x="1657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35"/>
            <p:cNvSpPr/>
            <p:nvPr/>
          </p:nvSpPr>
          <p:spPr>
            <a:xfrm>
              <a:off x="5402250" y="3346400"/>
              <a:ext cx="91950" cy="313850"/>
            </a:xfrm>
            <a:custGeom>
              <a:rect b="b" l="l" r="r" t="t"/>
              <a:pathLst>
                <a:path extrusionOk="0" h="12554" w="3678">
                  <a:moveTo>
                    <a:pt x="0" y="1"/>
                  </a:moveTo>
                  <a:lnTo>
                    <a:pt x="0" y="12554"/>
                  </a:lnTo>
                  <a:lnTo>
                    <a:pt x="3678" y="12554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35"/>
            <p:cNvSpPr/>
            <p:nvPr/>
          </p:nvSpPr>
          <p:spPr>
            <a:xfrm>
              <a:off x="5378500" y="3378125"/>
              <a:ext cx="139375" cy="599050"/>
            </a:xfrm>
            <a:custGeom>
              <a:rect b="b" l="l" r="r" t="t"/>
              <a:pathLst>
                <a:path extrusionOk="0" h="23962" w="5575">
                  <a:moveTo>
                    <a:pt x="0" y="0"/>
                  </a:moveTo>
                  <a:lnTo>
                    <a:pt x="0" y="23962"/>
                  </a:lnTo>
                  <a:lnTo>
                    <a:pt x="5575" y="23962"/>
                  </a:lnTo>
                  <a:lnTo>
                    <a:pt x="5575" y="0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35"/>
            <p:cNvSpPr/>
            <p:nvPr/>
          </p:nvSpPr>
          <p:spPr>
            <a:xfrm>
              <a:off x="5417025" y="3415800"/>
              <a:ext cx="62400" cy="247550"/>
            </a:xfrm>
            <a:custGeom>
              <a:rect b="b" l="l" r="r" t="t"/>
              <a:pathLst>
                <a:path extrusionOk="0" h="9902" w="2496">
                  <a:moveTo>
                    <a:pt x="2247" y="249"/>
                  </a:moveTo>
                  <a:lnTo>
                    <a:pt x="2247" y="9653"/>
                  </a:lnTo>
                  <a:lnTo>
                    <a:pt x="249" y="9653"/>
                  </a:lnTo>
                  <a:lnTo>
                    <a:pt x="246" y="249"/>
                  </a:lnTo>
                  <a:close/>
                  <a:moveTo>
                    <a:pt x="0" y="0"/>
                  </a:moveTo>
                  <a:lnTo>
                    <a:pt x="0" y="9902"/>
                  </a:lnTo>
                  <a:lnTo>
                    <a:pt x="2496" y="9902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35"/>
            <p:cNvSpPr/>
            <p:nvPr/>
          </p:nvSpPr>
          <p:spPr>
            <a:xfrm>
              <a:off x="5358175" y="3378125"/>
              <a:ext cx="180100" cy="27150"/>
            </a:xfrm>
            <a:custGeom>
              <a:rect b="b" l="l" r="r" t="t"/>
              <a:pathLst>
                <a:path extrusionOk="0" h="1086" w="7204">
                  <a:moveTo>
                    <a:pt x="543" y="0"/>
                  </a:moveTo>
                  <a:cubicBezTo>
                    <a:pt x="243" y="0"/>
                    <a:pt x="1" y="242"/>
                    <a:pt x="1" y="543"/>
                  </a:cubicBezTo>
                  <a:cubicBezTo>
                    <a:pt x="1" y="843"/>
                    <a:pt x="243" y="1085"/>
                    <a:pt x="543" y="1085"/>
                  </a:cubicBezTo>
                  <a:lnTo>
                    <a:pt x="6661" y="1085"/>
                  </a:lnTo>
                  <a:cubicBezTo>
                    <a:pt x="6962" y="1085"/>
                    <a:pt x="7204" y="843"/>
                    <a:pt x="7204" y="543"/>
                  </a:cubicBezTo>
                  <a:cubicBezTo>
                    <a:pt x="7204" y="242"/>
                    <a:pt x="6962" y="0"/>
                    <a:pt x="6661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35"/>
            <p:cNvSpPr/>
            <p:nvPr/>
          </p:nvSpPr>
          <p:spPr>
            <a:xfrm>
              <a:off x="5405875" y="3522250"/>
              <a:ext cx="31825" cy="847375"/>
            </a:xfrm>
            <a:custGeom>
              <a:rect b="b" l="l" r="r" t="t"/>
              <a:pathLst>
                <a:path extrusionOk="0" h="33895" w="1273">
                  <a:moveTo>
                    <a:pt x="637" y="0"/>
                  </a:moveTo>
                  <a:cubicBezTo>
                    <a:pt x="288" y="0"/>
                    <a:pt x="1" y="283"/>
                    <a:pt x="1" y="636"/>
                  </a:cubicBezTo>
                  <a:lnTo>
                    <a:pt x="1" y="33895"/>
                  </a:lnTo>
                  <a:lnTo>
                    <a:pt x="1273" y="33895"/>
                  </a:lnTo>
                  <a:lnTo>
                    <a:pt x="1273" y="636"/>
                  </a:lnTo>
                  <a:cubicBezTo>
                    <a:pt x="1273" y="283"/>
                    <a:pt x="986" y="0"/>
                    <a:pt x="637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35"/>
            <p:cNvSpPr/>
            <p:nvPr/>
          </p:nvSpPr>
          <p:spPr>
            <a:xfrm>
              <a:off x="5458750" y="3522250"/>
              <a:ext cx="31825" cy="847375"/>
            </a:xfrm>
            <a:custGeom>
              <a:rect b="b" l="l" r="r" t="t"/>
              <a:pathLst>
                <a:path extrusionOk="0" h="33895" w="1273">
                  <a:moveTo>
                    <a:pt x="637" y="0"/>
                  </a:moveTo>
                  <a:cubicBezTo>
                    <a:pt x="284" y="0"/>
                    <a:pt x="1" y="283"/>
                    <a:pt x="1" y="636"/>
                  </a:cubicBezTo>
                  <a:lnTo>
                    <a:pt x="1" y="33895"/>
                  </a:lnTo>
                  <a:lnTo>
                    <a:pt x="1273" y="33895"/>
                  </a:lnTo>
                  <a:lnTo>
                    <a:pt x="1273" y="636"/>
                  </a:lnTo>
                  <a:cubicBezTo>
                    <a:pt x="1273" y="283"/>
                    <a:pt x="986" y="0"/>
                    <a:pt x="637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35"/>
            <p:cNvSpPr/>
            <p:nvPr/>
          </p:nvSpPr>
          <p:spPr>
            <a:xfrm>
              <a:off x="5353000" y="3551350"/>
              <a:ext cx="190450" cy="818275"/>
            </a:xfrm>
            <a:custGeom>
              <a:rect b="b" l="l" r="r" t="t"/>
              <a:pathLst>
                <a:path extrusionOk="0" h="32731" w="7618">
                  <a:moveTo>
                    <a:pt x="0" y="1"/>
                  </a:moveTo>
                  <a:lnTo>
                    <a:pt x="0" y="32731"/>
                  </a:lnTo>
                  <a:lnTo>
                    <a:pt x="7618" y="32731"/>
                  </a:lnTo>
                  <a:lnTo>
                    <a:pt x="7618" y="1"/>
                  </a:ln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35"/>
            <p:cNvSpPr/>
            <p:nvPr/>
          </p:nvSpPr>
          <p:spPr>
            <a:xfrm>
              <a:off x="5353000" y="3551350"/>
              <a:ext cx="190375" cy="37100"/>
            </a:xfrm>
            <a:custGeom>
              <a:rect b="b" l="l" r="r" t="t"/>
              <a:pathLst>
                <a:path extrusionOk="0" h="1484" w="7615">
                  <a:moveTo>
                    <a:pt x="0" y="1"/>
                  </a:moveTo>
                  <a:lnTo>
                    <a:pt x="0" y="1483"/>
                  </a:lnTo>
                  <a:lnTo>
                    <a:pt x="7614" y="1483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35"/>
            <p:cNvSpPr/>
            <p:nvPr/>
          </p:nvSpPr>
          <p:spPr>
            <a:xfrm>
              <a:off x="5408125" y="3738850"/>
              <a:ext cx="80200" cy="58275"/>
            </a:xfrm>
            <a:custGeom>
              <a:rect b="b" l="l" r="r" t="t"/>
              <a:pathLst>
                <a:path extrusionOk="0" h="2331" w="3208">
                  <a:moveTo>
                    <a:pt x="1604" y="1"/>
                  </a:moveTo>
                  <a:cubicBezTo>
                    <a:pt x="719" y="1"/>
                    <a:pt x="1" y="716"/>
                    <a:pt x="1" y="1604"/>
                  </a:cubicBezTo>
                  <a:lnTo>
                    <a:pt x="1" y="2330"/>
                  </a:lnTo>
                  <a:lnTo>
                    <a:pt x="3208" y="2330"/>
                  </a:lnTo>
                  <a:lnTo>
                    <a:pt x="3208" y="1604"/>
                  </a:lnTo>
                  <a:cubicBezTo>
                    <a:pt x="3208" y="716"/>
                    <a:pt x="2489" y="1"/>
                    <a:pt x="1604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35"/>
            <p:cNvSpPr/>
            <p:nvPr/>
          </p:nvSpPr>
          <p:spPr>
            <a:xfrm>
              <a:off x="5381500" y="3790425"/>
              <a:ext cx="133450" cy="473525"/>
            </a:xfrm>
            <a:custGeom>
              <a:rect b="b" l="l" r="r" t="t"/>
              <a:pathLst>
                <a:path extrusionOk="0" h="18941" w="5338">
                  <a:moveTo>
                    <a:pt x="1" y="1"/>
                  </a:moveTo>
                  <a:lnTo>
                    <a:pt x="1" y="18941"/>
                  </a:lnTo>
                  <a:lnTo>
                    <a:pt x="5337" y="18941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35"/>
            <p:cNvSpPr/>
            <p:nvPr/>
          </p:nvSpPr>
          <p:spPr>
            <a:xfrm>
              <a:off x="5419700" y="4161625"/>
              <a:ext cx="57050" cy="102425"/>
            </a:xfrm>
            <a:custGeom>
              <a:rect b="b" l="l" r="r" t="t"/>
              <a:pathLst>
                <a:path extrusionOk="0" h="4097" w="2282">
                  <a:moveTo>
                    <a:pt x="1141" y="1"/>
                  </a:moveTo>
                  <a:cubicBezTo>
                    <a:pt x="512" y="1"/>
                    <a:pt x="1" y="509"/>
                    <a:pt x="1" y="1138"/>
                  </a:cubicBezTo>
                  <a:lnTo>
                    <a:pt x="1" y="4096"/>
                  </a:lnTo>
                  <a:lnTo>
                    <a:pt x="2282" y="4096"/>
                  </a:lnTo>
                  <a:lnTo>
                    <a:pt x="2282" y="1138"/>
                  </a:lnTo>
                  <a:cubicBezTo>
                    <a:pt x="2282" y="509"/>
                    <a:pt x="1770" y="1"/>
                    <a:pt x="1141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35"/>
            <p:cNvSpPr/>
            <p:nvPr/>
          </p:nvSpPr>
          <p:spPr>
            <a:xfrm>
              <a:off x="5390925" y="4220475"/>
              <a:ext cx="24300" cy="43575"/>
            </a:xfrm>
            <a:custGeom>
              <a:rect b="b" l="l" r="r" t="t"/>
              <a:pathLst>
                <a:path extrusionOk="0" h="1743" w="972">
                  <a:moveTo>
                    <a:pt x="488" y="0"/>
                  </a:moveTo>
                  <a:cubicBezTo>
                    <a:pt x="218" y="0"/>
                    <a:pt x="1" y="218"/>
                    <a:pt x="4" y="484"/>
                  </a:cubicBezTo>
                  <a:lnTo>
                    <a:pt x="4" y="1742"/>
                  </a:lnTo>
                  <a:lnTo>
                    <a:pt x="972" y="1742"/>
                  </a:lnTo>
                  <a:lnTo>
                    <a:pt x="972" y="484"/>
                  </a:lnTo>
                  <a:cubicBezTo>
                    <a:pt x="972" y="218"/>
                    <a:pt x="754" y="0"/>
                    <a:pt x="488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35"/>
            <p:cNvSpPr/>
            <p:nvPr/>
          </p:nvSpPr>
          <p:spPr>
            <a:xfrm>
              <a:off x="5481300" y="4220375"/>
              <a:ext cx="24225" cy="43575"/>
            </a:xfrm>
            <a:custGeom>
              <a:rect b="b" l="l" r="r" t="t"/>
              <a:pathLst>
                <a:path extrusionOk="0" h="1743" w="969">
                  <a:moveTo>
                    <a:pt x="170" y="1"/>
                  </a:moveTo>
                  <a:cubicBezTo>
                    <a:pt x="73" y="1"/>
                    <a:pt x="1" y="77"/>
                    <a:pt x="1" y="170"/>
                  </a:cubicBezTo>
                  <a:lnTo>
                    <a:pt x="1" y="1743"/>
                  </a:lnTo>
                  <a:lnTo>
                    <a:pt x="969" y="1743"/>
                  </a:lnTo>
                  <a:lnTo>
                    <a:pt x="969" y="170"/>
                  </a:lnTo>
                  <a:cubicBezTo>
                    <a:pt x="969" y="77"/>
                    <a:pt x="893" y="1"/>
                    <a:pt x="799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35"/>
            <p:cNvSpPr/>
            <p:nvPr/>
          </p:nvSpPr>
          <p:spPr>
            <a:xfrm>
              <a:off x="5353075" y="3522250"/>
              <a:ext cx="31750" cy="847375"/>
            </a:xfrm>
            <a:custGeom>
              <a:rect b="b" l="l" r="r" t="t"/>
              <a:pathLst>
                <a:path extrusionOk="0" h="33895" w="1270">
                  <a:moveTo>
                    <a:pt x="633" y="0"/>
                  </a:moveTo>
                  <a:cubicBezTo>
                    <a:pt x="284" y="0"/>
                    <a:pt x="1" y="283"/>
                    <a:pt x="1" y="636"/>
                  </a:cubicBezTo>
                  <a:lnTo>
                    <a:pt x="1" y="33895"/>
                  </a:lnTo>
                  <a:lnTo>
                    <a:pt x="1269" y="33895"/>
                  </a:lnTo>
                  <a:lnTo>
                    <a:pt x="1269" y="636"/>
                  </a:lnTo>
                  <a:cubicBezTo>
                    <a:pt x="1269" y="283"/>
                    <a:pt x="986" y="0"/>
                    <a:pt x="633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35"/>
            <p:cNvSpPr/>
            <p:nvPr/>
          </p:nvSpPr>
          <p:spPr>
            <a:xfrm>
              <a:off x="5511650" y="3522250"/>
              <a:ext cx="31725" cy="847375"/>
            </a:xfrm>
            <a:custGeom>
              <a:rect b="b" l="l" r="r" t="t"/>
              <a:pathLst>
                <a:path extrusionOk="0" h="33895" w="1269">
                  <a:moveTo>
                    <a:pt x="636" y="0"/>
                  </a:moveTo>
                  <a:cubicBezTo>
                    <a:pt x="283" y="0"/>
                    <a:pt x="0" y="283"/>
                    <a:pt x="0" y="636"/>
                  </a:cubicBezTo>
                  <a:lnTo>
                    <a:pt x="0" y="33895"/>
                  </a:lnTo>
                  <a:lnTo>
                    <a:pt x="1268" y="33895"/>
                  </a:lnTo>
                  <a:lnTo>
                    <a:pt x="1268" y="636"/>
                  </a:lnTo>
                  <a:cubicBezTo>
                    <a:pt x="1268" y="283"/>
                    <a:pt x="985" y="0"/>
                    <a:pt x="636" y="0"/>
                  </a:cubicBez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35"/>
            <p:cNvSpPr/>
            <p:nvPr/>
          </p:nvSpPr>
          <p:spPr>
            <a:xfrm>
              <a:off x="5353075" y="3580900"/>
              <a:ext cx="190375" cy="104400"/>
            </a:xfrm>
            <a:custGeom>
              <a:rect b="b" l="l" r="r" t="t"/>
              <a:pathLst>
                <a:path extrusionOk="0" h="4176" w="7615">
                  <a:moveTo>
                    <a:pt x="1" y="1"/>
                  </a:moveTo>
                  <a:lnTo>
                    <a:pt x="1" y="4176"/>
                  </a:lnTo>
                  <a:lnTo>
                    <a:pt x="7615" y="4176"/>
                  </a:lnTo>
                  <a:lnTo>
                    <a:pt x="7615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35"/>
            <p:cNvSpPr/>
            <p:nvPr/>
          </p:nvSpPr>
          <p:spPr>
            <a:xfrm>
              <a:off x="5367700" y="3707925"/>
              <a:ext cx="43375" cy="37150"/>
            </a:xfrm>
            <a:custGeom>
              <a:rect b="b" l="l" r="r" t="t"/>
              <a:pathLst>
                <a:path extrusionOk="0" h="1486" w="1735">
                  <a:moveTo>
                    <a:pt x="992" y="0"/>
                  </a:moveTo>
                  <a:cubicBezTo>
                    <a:pt x="332" y="0"/>
                    <a:pt x="0" y="799"/>
                    <a:pt x="467" y="1265"/>
                  </a:cubicBezTo>
                  <a:cubicBezTo>
                    <a:pt x="619" y="1418"/>
                    <a:pt x="806" y="1486"/>
                    <a:pt x="989" y="1486"/>
                  </a:cubicBezTo>
                  <a:cubicBezTo>
                    <a:pt x="1370" y="1486"/>
                    <a:pt x="1735" y="1190"/>
                    <a:pt x="1735" y="743"/>
                  </a:cubicBezTo>
                  <a:cubicBezTo>
                    <a:pt x="1735" y="332"/>
                    <a:pt x="1403" y="0"/>
                    <a:pt x="992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35"/>
            <p:cNvSpPr/>
            <p:nvPr/>
          </p:nvSpPr>
          <p:spPr>
            <a:xfrm>
              <a:off x="5479075" y="3707925"/>
              <a:ext cx="43475" cy="37150"/>
            </a:xfrm>
            <a:custGeom>
              <a:rect b="b" l="l" r="r" t="t"/>
              <a:pathLst>
                <a:path extrusionOk="0" h="1486" w="1739">
                  <a:moveTo>
                    <a:pt x="995" y="0"/>
                  </a:moveTo>
                  <a:cubicBezTo>
                    <a:pt x="332" y="0"/>
                    <a:pt x="0" y="799"/>
                    <a:pt x="470" y="1265"/>
                  </a:cubicBezTo>
                  <a:cubicBezTo>
                    <a:pt x="621" y="1418"/>
                    <a:pt x="808" y="1486"/>
                    <a:pt x="991" y="1486"/>
                  </a:cubicBezTo>
                  <a:cubicBezTo>
                    <a:pt x="1372" y="1486"/>
                    <a:pt x="1738" y="1190"/>
                    <a:pt x="1738" y="743"/>
                  </a:cubicBezTo>
                  <a:cubicBezTo>
                    <a:pt x="1738" y="332"/>
                    <a:pt x="1403" y="0"/>
                    <a:pt x="995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35"/>
            <p:cNvSpPr/>
            <p:nvPr/>
          </p:nvSpPr>
          <p:spPr>
            <a:xfrm>
              <a:off x="5419350" y="3970925"/>
              <a:ext cx="15500" cy="45925"/>
            </a:xfrm>
            <a:custGeom>
              <a:rect b="b" l="l" r="r" t="t"/>
              <a:pathLst>
                <a:path extrusionOk="0" h="1837" w="620">
                  <a:moveTo>
                    <a:pt x="308" y="1"/>
                  </a:moveTo>
                  <a:cubicBezTo>
                    <a:pt x="139" y="1"/>
                    <a:pt x="1" y="139"/>
                    <a:pt x="1" y="309"/>
                  </a:cubicBezTo>
                  <a:lnTo>
                    <a:pt x="1" y="1836"/>
                  </a:lnTo>
                  <a:lnTo>
                    <a:pt x="619" y="1836"/>
                  </a:lnTo>
                  <a:lnTo>
                    <a:pt x="619" y="309"/>
                  </a:lnTo>
                  <a:cubicBezTo>
                    <a:pt x="619" y="139"/>
                    <a:pt x="481" y="1"/>
                    <a:pt x="308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35"/>
            <p:cNvSpPr/>
            <p:nvPr/>
          </p:nvSpPr>
          <p:spPr>
            <a:xfrm>
              <a:off x="5461600" y="3970925"/>
              <a:ext cx="15500" cy="45925"/>
            </a:xfrm>
            <a:custGeom>
              <a:rect b="b" l="l" r="r" t="t"/>
              <a:pathLst>
                <a:path extrusionOk="0" h="1837" w="620">
                  <a:moveTo>
                    <a:pt x="111" y="1"/>
                  </a:moveTo>
                  <a:cubicBezTo>
                    <a:pt x="49" y="1"/>
                    <a:pt x="1" y="49"/>
                    <a:pt x="1" y="108"/>
                  </a:cubicBezTo>
                  <a:lnTo>
                    <a:pt x="1" y="1836"/>
                  </a:lnTo>
                  <a:lnTo>
                    <a:pt x="620" y="1836"/>
                  </a:lnTo>
                  <a:lnTo>
                    <a:pt x="620" y="108"/>
                  </a:lnTo>
                  <a:cubicBezTo>
                    <a:pt x="620" y="49"/>
                    <a:pt x="571" y="1"/>
                    <a:pt x="512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35"/>
            <p:cNvSpPr/>
            <p:nvPr/>
          </p:nvSpPr>
          <p:spPr>
            <a:xfrm>
              <a:off x="5389725" y="3810575"/>
              <a:ext cx="15475" cy="45900"/>
            </a:xfrm>
            <a:custGeom>
              <a:rect b="b" l="l" r="r" t="t"/>
              <a:pathLst>
                <a:path extrusionOk="0" h="1836" w="619">
                  <a:moveTo>
                    <a:pt x="314" y="0"/>
                  </a:moveTo>
                  <a:cubicBezTo>
                    <a:pt x="312" y="0"/>
                    <a:pt x="310" y="0"/>
                    <a:pt x="308" y="0"/>
                  </a:cubicBezTo>
                  <a:cubicBezTo>
                    <a:pt x="139" y="0"/>
                    <a:pt x="0" y="139"/>
                    <a:pt x="0" y="308"/>
                  </a:cubicBezTo>
                  <a:lnTo>
                    <a:pt x="0" y="1835"/>
                  </a:lnTo>
                  <a:lnTo>
                    <a:pt x="619" y="1835"/>
                  </a:lnTo>
                  <a:lnTo>
                    <a:pt x="619" y="308"/>
                  </a:lnTo>
                  <a:cubicBezTo>
                    <a:pt x="619" y="141"/>
                    <a:pt x="481" y="0"/>
                    <a:pt x="314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35"/>
            <p:cNvSpPr/>
            <p:nvPr/>
          </p:nvSpPr>
          <p:spPr>
            <a:xfrm>
              <a:off x="5419625" y="3810575"/>
              <a:ext cx="15475" cy="45900"/>
            </a:xfrm>
            <a:custGeom>
              <a:rect b="b" l="l" r="r" t="t"/>
              <a:pathLst>
                <a:path extrusionOk="0" h="1836" w="619">
                  <a:moveTo>
                    <a:pt x="302" y="0"/>
                  </a:moveTo>
                  <a:cubicBezTo>
                    <a:pt x="135" y="0"/>
                    <a:pt x="0" y="141"/>
                    <a:pt x="0" y="308"/>
                  </a:cubicBezTo>
                  <a:lnTo>
                    <a:pt x="0" y="1835"/>
                  </a:lnTo>
                  <a:lnTo>
                    <a:pt x="619" y="1835"/>
                  </a:lnTo>
                  <a:lnTo>
                    <a:pt x="619" y="308"/>
                  </a:lnTo>
                  <a:cubicBezTo>
                    <a:pt x="619" y="139"/>
                    <a:pt x="481" y="0"/>
                    <a:pt x="308" y="0"/>
                  </a:cubicBezTo>
                  <a:cubicBezTo>
                    <a:pt x="306" y="0"/>
                    <a:pt x="304" y="0"/>
                    <a:pt x="302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35"/>
            <p:cNvSpPr/>
            <p:nvPr/>
          </p:nvSpPr>
          <p:spPr>
            <a:xfrm>
              <a:off x="5461350" y="3810575"/>
              <a:ext cx="15500" cy="45900"/>
            </a:xfrm>
            <a:custGeom>
              <a:rect b="b" l="l" r="r" t="t"/>
              <a:pathLst>
                <a:path extrusionOk="0" h="1836" w="620">
                  <a:moveTo>
                    <a:pt x="305" y="0"/>
                  </a:moveTo>
                  <a:cubicBezTo>
                    <a:pt x="135" y="0"/>
                    <a:pt x="1" y="141"/>
                    <a:pt x="1" y="308"/>
                  </a:cubicBezTo>
                  <a:lnTo>
                    <a:pt x="1" y="1835"/>
                  </a:lnTo>
                  <a:lnTo>
                    <a:pt x="619" y="1835"/>
                  </a:lnTo>
                  <a:lnTo>
                    <a:pt x="619" y="308"/>
                  </a:lnTo>
                  <a:cubicBezTo>
                    <a:pt x="619" y="139"/>
                    <a:pt x="481" y="0"/>
                    <a:pt x="312" y="0"/>
                  </a:cubicBezTo>
                  <a:cubicBezTo>
                    <a:pt x="309" y="0"/>
                    <a:pt x="307" y="0"/>
                    <a:pt x="305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35"/>
            <p:cNvSpPr/>
            <p:nvPr/>
          </p:nvSpPr>
          <p:spPr>
            <a:xfrm>
              <a:off x="5491250" y="3810575"/>
              <a:ext cx="15475" cy="45900"/>
            </a:xfrm>
            <a:custGeom>
              <a:rect b="b" l="l" r="r" t="t"/>
              <a:pathLst>
                <a:path extrusionOk="0" h="1836" w="619">
                  <a:moveTo>
                    <a:pt x="317" y="0"/>
                  </a:moveTo>
                  <a:cubicBezTo>
                    <a:pt x="315" y="0"/>
                    <a:pt x="313" y="0"/>
                    <a:pt x="311" y="0"/>
                  </a:cubicBezTo>
                  <a:cubicBezTo>
                    <a:pt x="139" y="0"/>
                    <a:pt x="0" y="139"/>
                    <a:pt x="0" y="308"/>
                  </a:cubicBezTo>
                  <a:lnTo>
                    <a:pt x="0" y="1835"/>
                  </a:lnTo>
                  <a:lnTo>
                    <a:pt x="619" y="1835"/>
                  </a:lnTo>
                  <a:lnTo>
                    <a:pt x="619" y="308"/>
                  </a:lnTo>
                  <a:cubicBezTo>
                    <a:pt x="619" y="141"/>
                    <a:pt x="484" y="0"/>
                    <a:pt x="317" y="0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35"/>
            <p:cNvSpPr/>
            <p:nvPr/>
          </p:nvSpPr>
          <p:spPr>
            <a:xfrm>
              <a:off x="5414250" y="3600575"/>
              <a:ext cx="67950" cy="59900"/>
            </a:xfrm>
            <a:custGeom>
              <a:rect b="b" l="l" r="r" t="t"/>
              <a:pathLst>
                <a:path extrusionOk="0" h="2396" w="2718">
                  <a:moveTo>
                    <a:pt x="1358" y="1"/>
                  </a:moveTo>
                  <a:cubicBezTo>
                    <a:pt x="1206" y="1"/>
                    <a:pt x="1052" y="30"/>
                    <a:pt x="903" y="92"/>
                  </a:cubicBezTo>
                  <a:cubicBezTo>
                    <a:pt x="291" y="347"/>
                    <a:pt x="1" y="1046"/>
                    <a:pt x="253" y="1657"/>
                  </a:cubicBezTo>
                  <a:cubicBezTo>
                    <a:pt x="443" y="2119"/>
                    <a:pt x="889" y="2395"/>
                    <a:pt x="1359" y="2395"/>
                  </a:cubicBezTo>
                  <a:cubicBezTo>
                    <a:pt x="1512" y="2395"/>
                    <a:pt x="1668" y="2366"/>
                    <a:pt x="1819" y="2304"/>
                  </a:cubicBezTo>
                  <a:cubicBezTo>
                    <a:pt x="2427" y="2051"/>
                    <a:pt x="2717" y="1353"/>
                    <a:pt x="2465" y="741"/>
                  </a:cubicBezTo>
                  <a:cubicBezTo>
                    <a:pt x="2275" y="279"/>
                    <a:pt x="1828" y="1"/>
                    <a:pt x="1358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35"/>
            <p:cNvSpPr/>
            <p:nvPr/>
          </p:nvSpPr>
          <p:spPr>
            <a:xfrm>
              <a:off x="5515000" y="3601125"/>
              <a:ext cx="28450" cy="56800"/>
            </a:xfrm>
            <a:custGeom>
              <a:rect b="b" l="l" r="r" t="t"/>
              <a:pathLst>
                <a:path extrusionOk="0" h="2272" w="1138">
                  <a:moveTo>
                    <a:pt x="1138" y="1"/>
                  </a:moveTo>
                  <a:lnTo>
                    <a:pt x="1" y="1134"/>
                  </a:lnTo>
                  <a:lnTo>
                    <a:pt x="1138" y="2271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35"/>
            <p:cNvSpPr/>
            <p:nvPr/>
          </p:nvSpPr>
          <p:spPr>
            <a:xfrm>
              <a:off x="5470000" y="3580900"/>
              <a:ext cx="58600" cy="29325"/>
            </a:xfrm>
            <a:custGeom>
              <a:rect b="b" l="l" r="r" t="t"/>
              <a:pathLst>
                <a:path extrusionOk="0" h="1173" w="2344">
                  <a:moveTo>
                    <a:pt x="0" y="1"/>
                  </a:moveTo>
                  <a:lnTo>
                    <a:pt x="1172" y="117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35"/>
            <p:cNvSpPr/>
            <p:nvPr/>
          </p:nvSpPr>
          <p:spPr>
            <a:xfrm>
              <a:off x="5367850" y="3580900"/>
              <a:ext cx="58625" cy="29325"/>
            </a:xfrm>
            <a:custGeom>
              <a:rect b="b" l="l" r="r" t="t"/>
              <a:pathLst>
                <a:path extrusionOk="0" h="1173" w="2345">
                  <a:moveTo>
                    <a:pt x="1" y="1"/>
                  </a:moveTo>
                  <a:lnTo>
                    <a:pt x="1173" y="1172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35"/>
            <p:cNvSpPr/>
            <p:nvPr/>
          </p:nvSpPr>
          <p:spPr>
            <a:xfrm>
              <a:off x="5353075" y="3601125"/>
              <a:ext cx="28375" cy="56800"/>
            </a:xfrm>
            <a:custGeom>
              <a:rect b="b" l="l" r="r" t="t"/>
              <a:pathLst>
                <a:path extrusionOk="0" h="2272" w="1135">
                  <a:moveTo>
                    <a:pt x="1" y="1"/>
                  </a:moveTo>
                  <a:lnTo>
                    <a:pt x="1" y="2271"/>
                  </a:lnTo>
                  <a:lnTo>
                    <a:pt x="1135" y="11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35"/>
            <p:cNvSpPr/>
            <p:nvPr/>
          </p:nvSpPr>
          <p:spPr>
            <a:xfrm>
              <a:off x="5365625" y="3653750"/>
              <a:ext cx="63100" cy="31550"/>
            </a:xfrm>
            <a:custGeom>
              <a:rect b="b" l="l" r="r" t="t"/>
              <a:pathLst>
                <a:path extrusionOk="0" h="1262" w="2524">
                  <a:moveTo>
                    <a:pt x="1262" y="0"/>
                  </a:moveTo>
                  <a:lnTo>
                    <a:pt x="0" y="1262"/>
                  </a:lnTo>
                  <a:lnTo>
                    <a:pt x="2523" y="1262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35"/>
            <p:cNvSpPr/>
            <p:nvPr/>
          </p:nvSpPr>
          <p:spPr>
            <a:xfrm>
              <a:off x="5467750" y="3653750"/>
              <a:ext cx="63100" cy="31550"/>
            </a:xfrm>
            <a:custGeom>
              <a:rect b="b" l="l" r="r" t="t"/>
              <a:pathLst>
                <a:path extrusionOk="0" h="1262" w="2524">
                  <a:moveTo>
                    <a:pt x="1262" y="0"/>
                  </a:moveTo>
                  <a:lnTo>
                    <a:pt x="0" y="1262"/>
                  </a:lnTo>
                  <a:lnTo>
                    <a:pt x="2523" y="1262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35"/>
            <p:cNvSpPr/>
            <p:nvPr/>
          </p:nvSpPr>
          <p:spPr>
            <a:xfrm>
              <a:off x="5368300" y="3868800"/>
              <a:ext cx="159875" cy="17575"/>
            </a:xfrm>
            <a:custGeom>
              <a:rect b="b" l="l" r="r" t="t"/>
              <a:pathLst>
                <a:path extrusionOk="0" h="703" w="6395">
                  <a:moveTo>
                    <a:pt x="353" y="1"/>
                  </a:moveTo>
                  <a:cubicBezTo>
                    <a:pt x="159" y="1"/>
                    <a:pt x="0" y="156"/>
                    <a:pt x="0" y="353"/>
                  </a:cubicBezTo>
                  <a:cubicBezTo>
                    <a:pt x="0" y="543"/>
                    <a:pt x="159" y="702"/>
                    <a:pt x="353" y="702"/>
                  </a:cubicBezTo>
                  <a:lnTo>
                    <a:pt x="6042" y="702"/>
                  </a:lnTo>
                  <a:cubicBezTo>
                    <a:pt x="6235" y="702"/>
                    <a:pt x="6394" y="543"/>
                    <a:pt x="6394" y="353"/>
                  </a:cubicBezTo>
                  <a:cubicBezTo>
                    <a:pt x="6394" y="156"/>
                    <a:pt x="6235" y="1"/>
                    <a:pt x="6042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35"/>
            <p:cNvSpPr/>
            <p:nvPr/>
          </p:nvSpPr>
          <p:spPr>
            <a:xfrm>
              <a:off x="5368300" y="3785250"/>
              <a:ext cx="159875" cy="17575"/>
            </a:xfrm>
            <a:custGeom>
              <a:rect b="b" l="l" r="r" t="t"/>
              <a:pathLst>
                <a:path extrusionOk="0" h="703" w="6395">
                  <a:moveTo>
                    <a:pt x="353" y="1"/>
                  </a:moveTo>
                  <a:cubicBezTo>
                    <a:pt x="159" y="1"/>
                    <a:pt x="0" y="160"/>
                    <a:pt x="0" y="353"/>
                  </a:cubicBezTo>
                  <a:cubicBezTo>
                    <a:pt x="0" y="547"/>
                    <a:pt x="159" y="702"/>
                    <a:pt x="353" y="702"/>
                  </a:cubicBezTo>
                  <a:lnTo>
                    <a:pt x="6042" y="702"/>
                  </a:lnTo>
                  <a:cubicBezTo>
                    <a:pt x="6235" y="702"/>
                    <a:pt x="6394" y="547"/>
                    <a:pt x="6394" y="353"/>
                  </a:cubicBezTo>
                  <a:cubicBezTo>
                    <a:pt x="6394" y="160"/>
                    <a:pt x="6235" y="1"/>
                    <a:pt x="6042" y="1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35"/>
            <p:cNvSpPr/>
            <p:nvPr/>
          </p:nvSpPr>
          <p:spPr>
            <a:xfrm>
              <a:off x="5199125" y="4324675"/>
              <a:ext cx="498225" cy="161000"/>
            </a:xfrm>
            <a:custGeom>
              <a:rect b="b" l="l" r="r" t="t"/>
              <a:pathLst>
                <a:path extrusionOk="0" h="6440" w="19929">
                  <a:moveTo>
                    <a:pt x="0" y="0"/>
                  </a:moveTo>
                  <a:lnTo>
                    <a:pt x="0" y="6439"/>
                  </a:lnTo>
                  <a:lnTo>
                    <a:pt x="19928" y="6439"/>
                  </a:lnTo>
                  <a:lnTo>
                    <a:pt x="19928" y="0"/>
                  </a:lnTo>
                  <a:close/>
                </a:path>
              </a:pathLst>
            </a:custGeom>
            <a:solidFill>
              <a:srgbClr val="1D2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35"/>
            <p:cNvSpPr/>
            <p:nvPr/>
          </p:nvSpPr>
          <p:spPr>
            <a:xfrm>
              <a:off x="5246025" y="4386625"/>
              <a:ext cx="48500" cy="99050"/>
            </a:xfrm>
            <a:custGeom>
              <a:rect b="b" l="l" r="r" t="t"/>
              <a:pathLst>
                <a:path extrusionOk="0" h="3962" w="1940">
                  <a:moveTo>
                    <a:pt x="972" y="1"/>
                  </a:moveTo>
                  <a:cubicBezTo>
                    <a:pt x="436" y="1"/>
                    <a:pt x="1" y="436"/>
                    <a:pt x="1" y="972"/>
                  </a:cubicBezTo>
                  <a:lnTo>
                    <a:pt x="1" y="3961"/>
                  </a:lnTo>
                  <a:lnTo>
                    <a:pt x="1940" y="3961"/>
                  </a:lnTo>
                  <a:lnTo>
                    <a:pt x="1940" y="972"/>
                  </a:lnTo>
                  <a:cubicBezTo>
                    <a:pt x="1940" y="436"/>
                    <a:pt x="1508" y="1"/>
                    <a:pt x="972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35"/>
            <p:cNvSpPr/>
            <p:nvPr/>
          </p:nvSpPr>
          <p:spPr>
            <a:xfrm>
              <a:off x="5317225" y="4386625"/>
              <a:ext cx="48500" cy="99050"/>
            </a:xfrm>
            <a:custGeom>
              <a:rect b="b" l="l" r="r" t="t"/>
              <a:pathLst>
                <a:path extrusionOk="0" h="3962" w="1940">
                  <a:moveTo>
                    <a:pt x="968" y="1"/>
                  </a:moveTo>
                  <a:cubicBezTo>
                    <a:pt x="433" y="1"/>
                    <a:pt x="1" y="436"/>
                    <a:pt x="1" y="972"/>
                  </a:cubicBezTo>
                  <a:lnTo>
                    <a:pt x="1" y="3961"/>
                  </a:lnTo>
                  <a:lnTo>
                    <a:pt x="1940" y="3961"/>
                  </a:lnTo>
                  <a:lnTo>
                    <a:pt x="1940" y="972"/>
                  </a:lnTo>
                  <a:cubicBezTo>
                    <a:pt x="1940" y="436"/>
                    <a:pt x="1504" y="1"/>
                    <a:pt x="968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35"/>
            <p:cNvSpPr/>
            <p:nvPr/>
          </p:nvSpPr>
          <p:spPr>
            <a:xfrm>
              <a:off x="5388425" y="4386625"/>
              <a:ext cx="48500" cy="99050"/>
            </a:xfrm>
            <a:custGeom>
              <a:rect b="b" l="l" r="r" t="t"/>
              <a:pathLst>
                <a:path extrusionOk="0" h="3962" w="1940">
                  <a:moveTo>
                    <a:pt x="968" y="1"/>
                  </a:moveTo>
                  <a:cubicBezTo>
                    <a:pt x="433" y="1"/>
                    <a:pt x="0" y="436"/>
                    <a:pt x="0" y="972"/>
                  </a:cubicBezTo>
                  <a:lnTo>
                    <a:pt x="0" y="3961"/>
                  </a:lnTo>
                  <a:lnTo>
                    <a:pt x="1939" y="3961"/>
                  </a:lnTo>
                  <a:lnTo>
                    <a:pt x="1939" y="972"/>
                  </a:lnTo>
                  <a:cubicBezTo>
                    <a:pt x="1939" y="436"/>
                    <a:pt x="1504" y="1"/>
                    <a:pt x="968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5"/>
            <p:cNvSpPr/>
            <p:nvPr/>
          </p:nvSpPr>
          <p:spPr>
            <a:xfrm>
              <a:off x="5459525" y="4386625"/>
              <a:ext cx="48500" cy="99050"/>
            </a:xfrm>
            <a:custGeom>
              <a:rect b="b" l="l" r="r" t="t"/>
              <a:pathLst>
                <a:path extrusionOk="0" h="3962" w="1940">
                  <a:moveTo>
                    <a:pt x="340" y="1"/>
                  </a:moveTo>
                  <a:cubicBezTo>
                    <a:pt x="153" y="1"/>
                    <a:pt x="1" y="153"/>
                    <a:pt x="1" y="339"/>
                  </a:cubicBezTo>
                  <a:lnTo>
                    <a:pt x="1" y="3961"/>
                  </a:lnTo>
                  <a:lnTo>
                    <a:pt x="1940" y="3961"/>
                  </a:lnTo>
                  <a:lnTo>
                    <a:pt x="1940" y="339"/>
                  </a:lnTo>
                  <a:cubicBezTo>
                    <a:pt x="1940" y="153"/>
                    <a:pt x="1788" y="1"/>
                    <a:pt x="1601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5"/>
            <p:cNvSpPr/>
            <p:nvPr/>
          </p:nvSpPr>
          <p:spPr>
            <a:xfrm>
              <a:off x="5530725" y="4386625"/>
              <a:ext cx="48500" cy="99050"/>
            </a:xfrm>
            <a:custGeom>
              <a:rect b="b" l="l" r="r" t="t"/>
              <a:pathLst>
                <a:path extrusionOk="0" h="3962" w="1940">
                  <a:moveTo>
                    <a:pt x="969" y="1"/>
                  </a:moveTo>
                  <a:cubicBezTo>
                    <a:pt x="436" y="1"/>
                    <a:pt x="1" y="436"/>
                    <a:pt x="1" y="972"/>
                  </a:cubicBezTo>
                  <a:lnTo>
                    <a:pt x="1" y="3961"/>
                  </a:lnTo>
                  <a:lnTo>
                    <a:pt x="1940" y="3961"/>
                  </a:lnTo>
                  <a:lnTo>
                    <a:pt x="1940" y="972"/>
                  </a:lnTo>
                  <a:cubicBezTo>
                    <a:pt x="1940" y="436"/>
                    <a:pt x="1504" y="1"/>
                    <a:pt x="969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5"/>
            <p:cNvSpPr/>
            <p:nvPr/>
          </p:nvSpPr>
          <p:spPr>
            <a:xfrm>
              <a:off x="5601925" y="4386625"/>
              <a:ext cx="48500" cy="99050"/>
            </a:xfrm>
            <a:custGeom>
              <a:rect b="b" l="l" r="r" t="t"/>
              <a:pathLst>
                <a:path extrusionOk="0" h="3962" w="1940">
                  <a:moveTo>
                    <a:pt x="968" y="1"/>
                  </a:moveTo>
                  <a:cubicBezTo>
                    <a:pt x="433" y="1"/>
                    <a:pt x="1" y="436"/>
                    <a:pt x="1" y="972"/>
                  </a:cubicBezTo>
                  <a:lnTo>
                    <a:pt x="1" y="3961"/>
                  </a:lnTo>
                  <a:lnTo>
                    <a:pt x="1940" y="3961"/>
                  </a:lnTo>
                  <a:lnTo>
                    <a:pt x="1940" y="972"/>
                  </a:lnTo>
                  <a:cubicBezTo>
                    <a:pt x="1940" y="436"/>
                    <a:pt x="1504" y="1"/>
                    <a:pt x="968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5"/>
            <p:cNvSpPr/>
            <p:nvPr/>
          </p:nvSpPr>
          <p:spPr>
            <a:xfrm>
              <a:off x="5180625" y="4324750"/>
              <a:ext cx="535300" cy="25700"/>
            </a:xfrm>
            <a:custGeom>
              <a:rect b="b" l="l" r="r" t="t"/>
              <a:pathLst>
                <a:path extrusionOk="0" h="1028" w="21412">
                  <a:moveTo>
                    <a:pt x="512" y="1"/>
                  </a:moveTo>
                  <a:cubicBezTo>
                    <a:pt x="228" y="1"/>
                    <a:pt x="0" y="229"/>
                    <a:pt x="0" y="512"/>
                  </a:cubicBezTo>
                  <a:cubicBezTo>
                    <a:pt x="0" y="796"/>
                    <a:pt x="228" y="1027"/>
                    <a:pt x="512" y="1027"/>
                  </a:cubicBezTo>
                  <a:lnTo>
                    <a:pt x="20900" y="1027"/>
                  </a:lnTo>
                  <a:cubicBezTo>
                    <a:pt x="21183" y="1027"/>
                    <a:pt x="21411" y="796"/>
                    <a:pt x="21411" y="512"/>
                  </a:cubicBezTo>
                  <a:cubicBezTo>
                    <a:pt x="21411" y="229"/>
                    <a:pt x="21183" y="1"/>
                    <a:pt x="20900" y="1"/>
                  </a:cubicBezTo>
                  <a:close/>
                </a:path>
              </a:pathLst>
            </a:custGeom>
            <a:solidFill>
              <a:srgbClr val="F4C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35"/>
            <p:cNvSpPr/>
            <p:nvPr/>
          </p:nvSpPr>
          <p:spPr>
            <a:xfrm>
              <a:off x="5577050" y="4200950"/>
              <a:ext cx="7550" cy="65500"/>
            </a:xfrm>
            <a:custGeom>
              <a:rect b="b" l="l" r="r" t="t"/>
              <a:pathLst>
                <a:path extrusionOk="0" h="2620" w="302">
                  <a:moveTo>
                    <a:pt x="0" y="0"/>
                  </a:moveTo>
                  <a:lnTo>
                    <a:pt x="0" y="2620"/>
                  </a:lnTo>
                  <a:lnTo>
                    <a:pt x="301" y="262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35"/>
            <p:cNvSpPr/>
            <p:nvPr/>
          </p:nvSpPr>
          <p:spPr>
            <a:xfrm>
              <a:off x="5554325" y="4190225"/>
              <a:ext cx="117875" cy="121075"/>
            </a:xfrm>
            <a:custGeom>
              <a:rect b="b" l="l" r="r" t="t"/>
              <a:pathLst>
                <a:path extrusionOk="0" h="4843" w="4715">
                  <a:moveTo>
                    <a:pt x="90" y="1"/>
                  </a:moveTo>
                  <a:cubicBezTo>
                    <a:pt x="0" y="8"/>
                    <a:pt x="0" y="139"/>
                    <a:pt x="90" y="146"/>
                  </a:cubicBezTo>
                  <a:lnTo>
                    <a:pt x="1455" y="146"/>
                  </a:lnTo>
                  <a:lnTo>
                    <a:pt x="1455" y="4075"/>
                  </a:lnTo>
                  <a:lnTo>
                    <a:pt x="3429" y="4075"/>
                  </a:lnTo>
                  <a:lnTo>
                    <a:pt x="3429" y="3308"/>
                  </a:lnTo>
                  <a:lnTo>
                    <a:pt x="4569" y="3308"/>
                  </a:lnTo>
                  <a:lnTo>
                    <a:pt x="4569" y="4770"/>
                  </a:lnTo>
                  <a:cubicBezTo>
                    <a:pt x="4566" y="4808"/>
                    <a:pt x="4597" y="4843"/>
                    <a:pt x="4639" y="4843"/>
                  </a:cubicBezTo>
                  <a:cubicBezTo>
                    <a:pt x="4680" y="4843"/>
                    <a:pt x="4715" y="4812"/>
                    <a:pt x="4711" y="4770"/>
                  </a:cubicBezTo>
                  <a:lnTo>
                    <a:pt x="4711" y="3167"/>
                  </a:lnTo>
                  <a:lnTo>
                    <a:pt x="3284" y="3167"/>
                  </a:lnTo>
                  <a:lnTo>
                    <a:pt x="3284" y="3930"/>
                  </a:lnTo>
                  <a:lnTo>
                    <a:pt x="1601" y="3930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5"/>
            <p:cNvSpPr/>
            <p:nvPr/>
          </p:nvSpPr>
          <p:spPr>
            <a:xfrm>
              <a:off x="5155875" y="3930075"/>
              <a:ext cx="111875" cy="225950"/>
            </a:xfrm>
            <a:custGeom>
              <a:rect b="b" l="l" r="r" t="t"/>
              <a:pathLst>
                <a:path extrusionOk="0" h="9038" w="4475">
                  <a:moveTo>
                    <a:pt x="873" y="0"/>
                  </a:moveTo>
                  <a:lnTo>
                    <a:pt x="873" y="4327"/>
                  </a:lnTo>
                  <a:lnTo>
                    <a:pt x="99" y="4327"/>
                  </a:lnTo>
                  <a:cubicBezTo>
                    <a:pt x="97" y="4327"/>
                    <a:pt x="94" y="4327"/>
                    <a:pt x="92" y="4327"/>
                  </a:cubicBezTo>
                  <a:cubicBezTo>
                    <a:pt x="1" y="4327"/>
                    <a:pt x="1" y="4469"/>
                    <a:pt x="92" y="4469"/>
                  </a:cubicBezTo>
                  <a:cubicBezTo>
                    <a:pt x="94" y="4469"/>
                    <a:pt x="97" y="4469"/>
                    <a:pt x="99" y="4469"/>
                  </a:cubicBezTo>
                  <a:lnTo>
                    <a:pt x="1011" y="4469"/>
                  </a:lnTo>
                  <a:lnTo>
                    <a:pt x="1011" y="138"/>
                  </a:lnTo>
                  <a:lnTo>
                    <a:pt x="2280" y="138"/>
                  </a:lnTo>
                  <a:lnTo>
                    <a:pt x="2280" y="2599"/>
                  </a:lnTo>
                  <a:lnTo>
                    <a:pt x="3327" y="3646"/>
                  </a:lnTo>
                  <a:lnTo>
                    <a:pt x="3327" y="4936"/>
                  </a:lnTo>
                  <a:lnTo>
                    <a:pt x="4333" y="4936"/>
                  </a:lnTo>
                  <a:lnTo>
                    <a:pt x="4333" y="8962"/>
                  </a:lnTo>
                  <a:cubicBezTo>
                    <a:pt x="4329" y="9003"/>
                    <a:pt x="4364" y="9035"/>
                    <a:pt x="4402" y="9038"/>
                  </a:cubicBezTo>
                  <a:cubicBezTo>
                    <a:pt x="4440" y="9038"/>
                    <a:pt x="4474" y="9003"/>
                    <a:pt x="4474" y="8965"/>
                  </a:cubicBezTo>
                  <a:lnTo>
                    <a:pt x="4474" y="4797"/>
                  </a:lnTo>
                  <a:lnTo>
                    <a:pt x="3468" y="4797"/>
                  </a:lnTo>
                  <a:lnTo>
                    <a:pt x="3468" y="3595"/>
                  </a:lnTo>
                  <a:lnTo>
                    <a:pt x="2421" y="2544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5"/>
            <p:cNvSpPr/>
            <p:nvPr/>
          </p:nvSpPr>
          <p:spPr>
            <a:xfrm>
              <a:off x="5252350" y="3989250"/>
              <a:ext cx="89450" cy="85050"/>
            </a:xfrm>
            <a:custGeom>
              <a:rect b="b" l="l" r="r" t="t"/>
              <a:pathLst>
                <a:path extrusionOk="0" h="3402" w="3578">
                  <a:moveTo>
                    <a:pt x="1773" y="1"/>
                  </a:moveTo>
                  <a:lnTo>
                    <a:pt x="1773" y="1632"/>
                  </a:lnTo>
                  <a:lnTo>
                    <a:pt x="3" y="1632"/>
                  </a:lnTo>
                  <a:lnTo>
                    <a:pt x="3" y="2181"/>
                  </a:lnTo>
                  <a:cubicBezTo>
                    <a:pt x="0" y="2232"/>
                    <a:pt x="37" y="2257"/>
                    <a:pt x="74" y="2257"/>
                  </a:cubicBezTo>
                  <a:cubicBezTo>
                    <a:pt x="111" y="2257"/>
                    <a:pt x="149" y="2232"/>
                    <a:pt x="145" y="2181"/>
                  </a:cubicBezTo>
                  <a:lnTo>
                    <a:pt x="145" y="1774"/>
                  </a:lnTo>
                  <a:lnTo>
                    <a:pt x="1911" y="1774"/>
                  </a:lnTo>
                  <a:lnTo>
                    <a:pt x="1911" y="142"/>
                  </a:lnTo>
                  <a:lnTo>
                    <a:pt x="2654" y="142"/>
                  </a:lnTo>
                  <a:lnTo>
                    <a:pt x="2654" y="3401"/>
                  </a:lnTo>
                  <a:lnTo>
                    <a:pt x="3491" y="3401"/>
                  </a:lnTo>
                  <a:cubicBezTo>
                    <a:pt x="3577" y="3395"/>
                    <a:pt x="3577" y="3267"/>
                    <a:pt x="3491" y="3263"/>
                  </a:cubicBezTo>
                  <a:lnTo>
                    <a:pt x="2796" y="3263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35"/>
            <p:cNvSpPr/>
            <p:nvPr/>
          </p:nvSpPr>
          <p:spPr>
            <a:xfrm>
              <a:off x="5232725" y="3950900"/>
              <a:ext cx="35025" cy="75525"/>
            </a:xfrm>
            <a:custGeom>
              <a:rect b="b" l="l" r="r" t="t"/>
              <a:pathLst>
                <a:path extrusionOk="0" h="3021" w="1401">
                  <a:moveTo>
                    <a:pt x="0" y="0"/>
                  </a:moveTo>
                  <a:lnTo>
                    <a:pt x="0" y="2036"/>
                  </a:lnTo>
                  <a:cubicBezTo>
                    <a:pt x="4" y="2079"/>
                    <a:pt x="38" y="2101"/>
                    <a:pt x="71" y="2101"/>
                  </a:cubicBezTo>
                  <a:cubicBezTo>
                    <a:pt x="105" y="2101"/>
                    <a:pt x="139" y="2079"/>
                    <a:pt x="142" y="2036"/>
                  </a:cubicBezTo>
                  <a:lnTo>
                    <a:pt x="142" y="142"/>
                  </a:lnTo>
                  <a:lnTo>
                    <a:pt x="1259" y="142"/>
                  </a:lnTo>
                  <a:lnTo>
                    <a:pt x="1259" y="2948"/>
                  </a:lnTo>
                  <a:cubicBezTo>
                    <a:pt x="1259" y="2986"/>
                    <a:pt x="1290" y="3021"/>
                    <a:pt x="1328" y="3021"/>
                  </a:cubicBezTo>
                  <a:cubicBezTo>
                    <a:pt x="1369" y="3017"/>
                    <a:pt x="1400" y="2986"/>
                    <a:pt x="1400" y="2948"/>
                  </a:cubicBezTo>
                  <a:lnTo>
                    <a:pt x="140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5"/>
            <p:cNvSpPr/>
            <p:nvPr/>
          </p:nvSpPr>
          <p:spPr>
            <a:xfrm>
              <a:off x="5215100" y="4526175"/>
              <a:ext cx="262350" cy="51350"/>
            </a:xfrm>
            <a:custGeom>
              <a:rect b="b" l="l" r="r" t="t"/>
              <a:pathLst>
                <a:path extrusionOk="0" h="2054" w="10494">
                  <a:moveTo>
                    <a:pt x="5247" y="0"/>
                  </a:moveTo>
                  <a:cubicBezTo>
                    <a:pt x="2347" y="0"/>
                    <a:pt x="0" y="460"/>
                    <a:pt x="0" y="1027"/>
                  </a:cubicBezTo>
                  <a:cubicBezTo>
                    <a:pt x="0" y="1594"/>
                    <a:pt x="2347" y="2053"/>
                    <a:pt x="5247" y="2053"/>
                  </a:cubicBezTo>
                  <a:cubicBezTo>
                    <a:pt x="8143" y="2053"/>
                    <a:pt x="10493" y="1594"/>
                    <a:pt x="10493" y="1027"/>
                  </a:cubicBezTo>
                  <a:cubicBezTo>
                    <a:pt x="10493" y="460"/>
                    <a:pt x="8143" y="0"/>
                    <a:pt x="5247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5"/>
            <p:cNvSpPr/>
            <p:nvPr/>
          </p:nvSpPr>
          <p:spPr>
            <a:xfrm>
              <a:off x="5199125" y="4465250"/>
              <a:ext cx="85975" cy="57150"/>
            </a:xfrm>
            <a:custGeom>
              <a:rect b="b" l="l" r="r" t="t"/>
              <a:pathLst>
                <a:path extrusionOk="0" h="2286" w="3439">
                  <a:moveTo>
                    <a:pt x="1141" y="1"/>
                  </a:moveTo>
                  <a:cubicBezTo>
                    <a:pt x="508" y="1"/>
                    <a:pt x="0" y="512"/>
                    <a:pt x="0" y="1145"/>
                  </a:cubicBezTo>
                  <a:cubicBezTo>
                    <a:pt x="0" y="1774"/>
                    <a:pt x="508" y="2285"/>
                    <a:pt x="1141" y="2285"/>
                  </a:cubicBezTo>
                  <a:lnTo>
                    <a:pt x="2295" y="2285"/>
                  </a:lnTo>
                  <a:cubicBezTo>
                    <a:pt x="2927" y="2285"/>
                    <a:pt x="3439" y="1774"/>
                    <a:pt x="3439" y="1145"/>
                  </a:cubicBezTo>
                  <a:cubicBezTo>
                    <a:pt x="3439" y="512"/>
                    <a:pt x="2927" y="1"/>
                    <a:pt x="2295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5"/>
            <p:cNvSpPr/>
            <p:nvPr/>
          </p:nvSpPr>
          <p:spPr>
            <a:xfrm>
              <a:off x="5176125" y="4413375"/>
              <a:ext cx="70800" cy="103625"/>
            </a:xfrm>
            <a:custGeom>
              <a:rect b="b" l="l" r="r" t="t"/>
              <a:pathLst>
                <a:path extrusionOk="0" h="4145" w="2832">
                  <a:moveTo>
                    <a:pt x="1002" y="0"/>
                  </a:moveTo>
                  <a:cubicBezTo>
                    <a:pt x="905" y="0"/>
                    <a:pt x="806" y="16"/>
                    <a:pt x="709" y="50"/>
                  </a:cubicBezTo>
                  <a:cubicBezTo>
                    <a:pt x="246" y="213"/>
                    <a:pt x="1" y="721"/>
                    <a:pt x="163" y="1184"/>
                  </a:cubicBezTo>
                  <a:lnTo>
                    <a:pt x="989" y="3548"/>
                  </a:lnTo>
                  <a:cubicBezTo>
                    <a:pt x="1118" y="3914"/>
                    <a:pt x="1462" y="4144"/>
                    <a:pt x="1830" y="4144"/>
                  </a:cubicBezTo>
                  <a:cubicBezTo>
                    <a:pt x="1927" y="4144"/>
                    <a:pt x="2026" y="4128"/>
                    <a:pt x="2123" y="4094"/>
                  </a:cubicBezTo>
                  <a:cubicBezTo>
                    <a:pt x="2586" y="3932"/>
                    <a:pt x="2831" y="3424"/>
                    <a:pt x="2669" y="2960"/>
                  </a:cubicBezTo>
                  <a:lnTo>
                    <a:pt x="1843" y="596"/>
                  </a:lnTo>
                  <a:cubicBezTo>
                    <a:pt x="1714" y="230"/>
                    <a:pt x="1370" y="0"/>
                    <a:pt x="1002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5"/>
            <p:cNvSpPr/>
            <p:nvPr/>
          </p:nvSpPr>
          <p:spPr>
            <a:xfrm>
              <a:off x="5196175" y="4395875"/>
              <a:ext cx="34325" cy="35875"/>
            </a:xfrm>
            <a:custGeom>
              <a:rect b="b" l="l" r="r" t="t"/>
              <a:pathLst>
                <a:path extrusionOk="0" h="1435" w="1373">
                  <a:moveTo>
                    <a:pt x="496" y="1"/>
                  </a:moveTo>
                  <a:cubicBezTo>
                    <a:pt x="463" y="1"/>
                    <a:pt x="432" y="19"/>
                    <a:pt x="419" y="52"/>
                  </a:cubicBezTo>
                  <a:lnTo>
                    <a:pt x="0" y="1037"/>
                  </a:lnTo>
                  <a:lnTo>
                    <a:pt x="937" y="1435"/>
                  </a:lnTo>
                  <a:lnTo>
                    <a:pt x="1355" y="450"/>
                  </a:lnTo>
                  <a:cubicBezTo>
                    <a:pt x="1373" y="405"/>
                    <a:pt x="1352" y="356"/>
                    <a:pt x="1310" y="336"/>
                  </a:cubicBezTo>
                  <a:lnTo>
                    <a:pt x="529" y="7"/>
                  </a:lnTo>
                  <a:cubicBezTo>
                    <a:pt x="519" y="3"/>
                    <a:pt x="507" y="1"/>
                    <a:pt x="496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5"/>
            <p:cNvSpPr/>
            <p:nvPr/>
          </p:nvSpPr>
          <p:spPr>
            <a:xfrm>
              <a:off x="5154350" y="4380500"/>
              <a:ext cx="53775" cy="40375"/>
            </a:xfrm>
            <a:custGeom>
              <a:rect b="b" l="l" r="r" t="t"/>
              <a:pathLst>
                <a:path extrusionOk="0" h="1615" w="2151">
                  <a:moveTo>
                    <a:pt x="482" y="1"/>
                  </a:moveTo>
                  <a:cubicBezTo>
                    <a:pt x="405" y="1"/>
                    <a:pt x="332" y="46"/>
                    <a:pt x="301" y="121"/>
                  </a:cubicBezTo>
                  <a:lnTo>
                    <a:pt x="18" y="788"/>
                  </a:lnTo>
                  <a:cubicBezTo>
                    <a:pt x="1" y="830"/>
                    <a:pt x="21" y="878"/>
                    <a:pt x="63" y="899"/>
                  </a:cubicBezTo>
                  <a:lnTo>
                    <a:pt x="1760" y="1614"/>
                  </a:lnTo>
                  <a:lnTo>
                    <a:pt x="2150" y="691"/>
                  </a:lnTo>
                  <a:lnTo>
                    <a:pt x="561" y="17"/>
                  </a:lnTo>
                  <a:cubicBezTo>
                    <a:pt x="535" y="6"/>
                    <a:pt x="508" y="1"/>
                    <a:pt x="482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5"/>
            <p:cNvSpPr/>
            <p:nvPr/>
          </p:nvSpPr>
          <p:spPr>
            <a:xfrm>
              <a:off x="5152100" y="4396700"/>
              <a:ext cx="20675" cy="12600"/>
            </a:xfrm>
            <a:custGeom>
              <a:rect b="b" l="l" r="r" t="t"/>
              <a:pathLst>
                <a:path extrusionOk="0" h="504" w="827">
                  <a:moveTo>
                    <a:pt x="123" y="1"/>
                  </a:moveTo>
                  <a:cubicBezTo>
                    <a:pt x="84" y="1"/>
                    <a:pt x="52" y="30"/>
                    <a:pt x="46" y="68"/>
                  </a:cubicBezTo>
                  <a:lnTo>
                    <a:pt x="4" y="358"/>
                  </a:lnTo>
                  <a:cubicBezTo>
                    <a:pt x="1" y="375"/>
                    <a:pt x="15" y="392"/>
                    <a:pt x="32" y="396"/>
                  </a:cubicBezTo>
                  <a:lnTo>
                    <a:pt x="768" y="503"/>
                  </a:lnTo>
                  <a:lnTo>
                    <a:pt x="827" y="102"/>
                  </a:lnTo>
                  <a:lnTo>
                    <a:pt x="136" y="2"/>
                  </a:lnTo>
                  <a:cubicBezTo>
                    <a:pt x="131" y="1"/>
                    <a:pt x="127" y="1"/>
                    <a:pt x="123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5"/>
            <p:cNvSpPr/>
            <p:nvPr/>
          </p:nvSpPr>
          <p:spPr>
            <a:xfrm>
              <a:off x="5166875" y="4387325"/>
              <a:ext cx="59750" cy="53325"/>
            </a:xfrm>
            <a:custGeom>
              <a:rect b="b" l="l" r="r" t="t"/>
              <a:pathLst>
                <a:path extrusionOk="0" h="2133" w="2390">
                  <a:moveTo>
                    <a:pt x="340" y="0"/>
                  </a:moveTo>
                  <a:cubicBezTo>
                    <a:pt x="1" y="802"/>
                    <a:pt x="374" y="1728"/>
                    <a:pt x="1176" y="2067"/>
                  </a:cubicBezTo>
                  <a:lnTo>
                    <a:pt x="1183" y="2070"/>
                  </a:lnTo>
                  <a:cubicBezTo>
                    <a:pt x="1282" y="2112"/>
                    <a:pt x="1386" y="2132"/>
                    <a:pt x="1488" y="2132"/>
                  </a:cubicBezTo>
                  <a:cubicBezTo>
                    <a:pt x="1796" y="2132"/>
                    <a:pt x="2089" y="1950"/>
                    <a:pt x="2216" y="1649"/>
                  </a:cubicBezTo>
                  <a:cubicBezTo>
                    <a:pt x="2389" y="1248"/>
                    <a:pt x="2199" y="785"/>
                    <a:pt x="1798" y="615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5"/>
            <p:cNvSpPr/>
            <p:nvPr/>
          </p:nvSpPr>
          <p:spPr>
            <a:xfrm>
              <a:off x="5223125" y="4398725"/>
              <a:ext cx="16450" cy="12800"/>
            </a:xfrm>
            <a:custGeom>
              <a:rect b="b" l="l" r="r" t="t"/>
              <a:pathLst>
                <a:path extrusionOk="0" h="512" w="658">
                  <a:moveTo>
                    <a:pt x="448" y="1"/>
                  </a:moveTo>
                  <a:cubicBezTo>
                    <a:pt x="425" y="1"/>
                    <a:pt x="401" y="5"/>
                    <a:pt x="378" y="14"/>
                  </a:cubicBezTo>
                  <a:lnTo>
                    <a:pt x="1" y="166"/>
                  </a:lnTo>
                  <a:lnTo>
                    <a:pt x="143" y="512"/>
                  </a:lnTo>
                  <a:lnTo>
                    <a:pt x="516" y="360"/>
                  </a:lnTo>
                  <a:cubicBezTo>
                    <a:pt x="613" y="322"/>
                    <a:pt x="657" y="211"/>
                    <a:pt x="619" y="118"/>
                  </a:cubicBezTo>
                  <a:cubicBezTo>
                    <a:pt x="591" y="44"/>
                    <a:pt x="522" y="1"/>
                    <a:pt x="448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35"/>
            <p:cNvSpPr/>
            <p:nvPr/>
          </p:nvSpPr>
          <p:spPr>
            <a:xfrm>
              <a:off x="5226675" y="4401350"/>
              <a:ext cx="9175" cy="6650"/>
            </a:xfrm>
            <a:custGeom>
              <a:rect b="b" l="l" r="r" t="t"/>
              <a:pathLst>
                <a:path extrusionOk="0" h="266" w="367">
                  <a:moveTo>
                    <a:pt x="243" y="1"/>
                  </a:moveTo>
                  <a:cubicBezTo>
                    <a:pt x="229" y="1"/>
                    <a:pt x="215" y="3"/>
                    <a:pt x="201" y="9"/>
                  </a:cubicBezTo>
                  <a:lnTo>
                    <a:pt x="83" y="58"/>
                  </a:lnTo>
                  <a:cubicBezTo>
                    <a:pt x="28" y="79"/>
                    <a:pt x="1" y="141"/>
                    <a:pt x="21" y="200"/>
                  </a:cubicBezTo>
                  <a:cubicBezTo>
                    <a:pt x="40" y="242"/>
                    <a:pt x="80" y="266"/>
                    <a:pt x="123" y="266"/>
                  </a:cubicBezTo>
                  <a:cubicBezTo>
                    <a:pt x="136" y="266"/>
                    <a:pt x="150" y="263"/>
                    <a:pt x="163" y="258"/>
                  </a:cubicBezTo>
                  <a:lnTo>
                    <a:pt x="284" y="210"/>
                  </a:lnTo>
                  <a:cubicBezTo>
                    <a:pt x="339" y="186"/>
                    <a:pt x="367" y="123"/>
                    <a:pt x="343" y="68"/>
                  </a:cubicBezTo>
                  <a:cubicBezTo>
                    <a:pt x="324" y="27"/>
                    <a:pt x="285" y="1"/>
                    <a:pt x="243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35"/>
            <p:cNvSpPr/>
            <p:nvPr/>
          </p:nvSpPr>
          <p:spPr>
            <a:xfrm>
              <a:off x="5206025" y="4409775"/>
              <a:ext cx="8575" cy="6475"/>
            </a:xfrm>
            <a:custGeom>
              <a:rect b="b" l="l" r="r" t="t"/>
              <a:pathLst>
                <a:path extrusionOk="0" h="259" w="343">
                  <a:moveTo>
                    <a:pt x="49" y="1"/>
                  </a:moveTo>
                  <a:lnTo>
                    <a:pt x="35" y="39"/>
                  </a:lnTo>
                  <a:cubicBezTo>
                    <a:pt x="0" y="122"/>
                    <a:pt x="39" y="212"/>
                    <a:pt x="118" y="246"/>
                  </a:cubicBezTo>
                  <a:cubicBezTo>
                    <a:pt x="138" y="255"/>
                    <a:pt x="159" y="259"/>
                    <a:pt x="179" y="259"/>
                  </a:cubicBezTo>
                  <a:cubicBezTo>
                    <a:pt x="241" y="259"/>
                    <a:pt x="300" y="223"/>
                    <a:pt x="325" y="163"/>
                  </a:cubicBezTo>
                  <a:lnTo>
                    <a:pt x="343" y="125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35"/>
            <p:cNvSpPr/>
            <p:nvPr/>
          </p:nvSpPr>
          <p:spPr>
            <a:xfrm>
              <a:off x="5248450" y="4520900"/>
              <a:ext cx="66125" cy="18350"/>
            </a:xfrm>
            <a:custGeom>
              <a:rect b="b" l="l" r="r" t="t"/>
              <a:pathLst>
                <a:path extrusionOk="0" h="734" w="2645">
                  <a:moveTo>
                    <a:pt x="0" y="0"/>
                  </a:moveTo>
                  <a:lnTo>
                    <a:pt x="0" y="733"/>
                  </a:lnTo>
                  <a:lnTo>
                    <a:pt x="2644" y="733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35"/>
            <p:cNvSpPr/>
            <p:nvPr/>
          </p:nvSpPr>
          <p:spPr>
            <a:xfrm>
              <a:off x="5232900" y="4517175"/>
              <a:ext cx="25250" cy="25250"/>
            </a:xfrm>
            <a:custGeom>
              <a:rect b="b" l="l" r="r" t="t"/>
              <a:pathLst>
                <a:path extrusionOk="0" h="1010" w="1010">
                  <a:moveTo>
                    <a:pt x="505" y="1"/>
                  </a:moveTo>
                  <a:cubicBezTo>
                    <a:pt x="225" y="1"/>
                    <a:pt x="0" y="229"/>
                    <a:pt x="0" y="505"/>
                  </a:cubicBezTo>
                  <a:cubicBezTo>
                    <a:pt x="0" y="785"/>
                    <a:pt x="225" y="1010"/>
                    <a:pt x="505" y="1010"/>
                  </a:cubicBezTo>
                  <a:cubicBezTo>
                    <a:pt x="781" y="1010"/>
                    <a:pt x="1010" y="785"/>
                    <a:pt x="1010" y="505"/>
                  </a:cubicBezTo>
                  <a:cubicBezTo>
                    <a:pt x="1010" y="229"/>
                    <a:pt x="781" y="1"/>
                    <a:pt x="505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35"/>
            <p:cNvSpPr/>
            <p:nvPr/>
          </p:nvSpPr>
          <p:spPr>
            <a:xfrm>
              <a:off x="5451575" y="4475550"/>
              <a:ext cx="28125" cy="27575"/>
            </a:xfrm>
            <a:custGeom>
              <a:rect b="b" l="l" r="r" t="t"/>
              <a:pathLst>
                <a:path extrusionOk="0" h="1103" w="1125">
                  <a:moveTo>
                    <a:pt x="120" y="1"/>
                  </a:moveTo>
                  <a:cubicBezTo>
                    <a:pt x="92" y="1"/>
                    <a:pt x="63" y="12"/>
                    <a:pt x="42" y="34"/>
                  </a:cubicBezTo>
                  <a:cubicBezTo>
                    <a:pt x="1" y="76"/>
                    <a:pt x="1" y="145"/>
                    <a:pt x="42" y="190"/>
                  </a:cubicBezTo>
                  <a:lnTo>
                    <a:pt x="924" y="1071"/>
                  </a:lnTo>
                  <a:cubicBezTo>
                    <a:pt x="944" y="1092"/>
                    <a:pt x="973" y="1102"/>
                    <a:pt x="1002" y="1102"/>
                  </a:cubicBezTo>
                  <a:cubicBezTo>
                    <a:pt x="1030" y="1102"/>
                    <a:pt x="1059" y="1092"/>
                    <a:pt x="1079" y="1071"/>
                  </a:cubicBezTo>
                  <a:cubicBezTo>
                    <a:pt x="1121" y="1030"/>
                    <a:pt x="1124" y="957"/>
                    <a:pt x="1079" y="916"/>
                  </a:cubicBezTo>
                  <a:lnTo>
                    <a:pt x="198" y="34"/>
                  </a:lnTo>
                  <a:cubicBezTo>
                    <a:pt x="177" y="12"/>
                    <a:pt x="149" y="1"/>
                    <a:pt x="120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35"/>
            <p:cNvSpPr/>
            <p:nvPr/>
          </p:nvSpPr>
          <p:spPr>
            <a:xfrm>
              <a:off x="5470025" y="4496425"/>
              <a:ext cx="19525" cy="16900"/>
            </a:xfrm>
            <a:custGeom>
              <a:rect b="b" l="l" r="r" t="t"/>
              <a:pathLst>
                <a:path extrusionOk="0" h="676" w="781">
                  <a:moveTo>
                    <a:pt x="389" y="1"/>
                  </a:moveTo>
                  <a:cubicBezTo>
                    <a:pt x="179" y="1"/>
                    <a:pt x="0" y="267"/>
                    <a:pt x="182" y="468"/>
                  </a:cubicBezTo>
                  <a:cubicBezTo>
                    <a:pt x="293" y="575"/>
                    <a:pt x="780" y="675"/>
                    <a:pt x="780" y="675"/>
                  </a:cubicBezTo>
                  <a:cubicBezTo>
                    <a:pt x="780" y="675"/>
                    <a:pt x="680" y="184"/>
                    <a:pt x="573" y="77"/>
                  </a:cubicBezTo>
                  <a:cubicBezTo>
                    <a:pt x="514" y="23"/>
                    <a:pt x="450" y="1"/>
                    <a:pt x="389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5"/>
            <p:cNvSpPr/>
            <p:nvPr/>
          </p:nvSpPr>
          <p:spPr>
            <a:xfrm>
              <a:off x="5245850" y="4435700"/>
              <a:ext cx="214750" cy="104575"/>
            </a:xfrm>
            <a:custGeom>
              <a:rect b="b" l="l" r="r" t="t"/>
              <a:pathLst>
                <a:path extrusionOk="0" h="4183" w="8590">
                  <a:moveTo>
                    <a:pt x="2095" y="1"/>
                  </a:moveTo>
                  <a:cubicBezTo>
                    <a:pt x="937" y="1"/>
                    <a:pt x="4" y="937"/>
                    <a:pt x="1" y="2092"/>
                  </a:cubicBezTo>
                  <a:cubicBezTo>
                    <a:pt x="1" y="3246"/>
                    <a:pt x="937" y="4183"/>
                    <a:pt x="2095" y="4183"/>
                  </a:cubicBezTo>
                  <a:lnTo>
                    <a:pt x="6495" y="4183"/>
                  </a:lnTo>
                  <a:cubicBezTo>
                    <a:pt x="7649" y="4183"/>
                    <a:pt x="8586" y="3246"/>
                    <a:pt x="8589" y="2092"/>
                  </a:cubicBezTo>
                  <a:cubicBezTo>
                    <a:pt x="8589" y="937"/>
                    <a:pt x="7653" y="1"/>
                    <a:pt x="6498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5"/>
            <p:cNvSpPr/>
            <p:nvPr/>
          </p:nvSpPr>
          <p:spPr>
            <a:xfrm>
              <a:off x="5297275" y="4492125"/>
              <a:ext cx="105250" cy="63975"/>
            </a:xfrm>
            <a:custGeom>
              <a:rect b="b" l="l" r="r" t="t"/>
              <a:pathLst>
                <a:path extrusionOk="0" h="2559" w="4210">
                  <a:moveTo>
                    <a:pt x="2105" y="1"/>
                  </a:moveTo>
                  <a:cubicBezTo>
                    <a:pt x="940" y="1"/>
                    <a:pt x="0" y="571"/>
                    <a:pt x="0" y="1279"/>
                  </a:cubicBezTo>
                  <a:cubicBezTo>
                    <a:pt x="0" y="1984"/>
                    <a:pt x="940" y="2558"/>
                    <a:pt x="2105" y="2558"/>
                  </a:cubicBezTo>
                  <a:cubicBezTo>
                    <a:pt x="3266" y="2558"/>
                    <a:pt x="4210" y="1984"/>
                    <a:pt x="4210" y="1279"/>
                  </a:cubicBezTo>
                  <a:cubicBezTo>
                    <a:pt x="4210" y="571"/>
                    <a:pt x="3266" y="1"/>
                    <a:pt x="2105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5"/>
            <p:cNvSpPr/>
            <p:nvPr/>
          </p:nvSpPr>
          <p:spPr>
            <a:xfrm>
              <a:off x="5286300" y="4432250"/>
              <a:ext cx="131350" cy="63950"/>
            </a:xfrm>
            <a:custGeom>
              <a:rect b="b" l="l" r="r" t="t"/>
              <a:pathLst>
                <a:path extrusionOk="0" h="2558" w="5254">
                  <a:moveTo>
                    <a:pt x="101" y="0"/>
                  </a:moveTo>
                  <a:cubicBezTo>
                    <a:pt x="45" y="0"/>
                    <a:pt x="0" y="45"/>
                    <a:pt x="0" y="101"/>
                  </a:cubicBezTo>
                  <a:lnTo>
                    <a:pt x="0" y="2461"/>
                  </a:lnTo>
                  <a:cubicBezTo>
                    <a:pt x="0" y="2513"/>
                    <a:pt x="45" y="2558"/>
                    <a:pt x="101" y="2558"/>
                  </a:cubicBezTo>
                  <a:lnTo>
                    <a:pt x="5153" y="2558"/>
                  </a:lnTo>
                  <a:cubicBezTo>
                    <a:pt x="5209" y="2558"/>
                    <a:pt x="5254" y="2513"/>
                    <a:pt x="5254" y="2461"/>
                  </a:cubicBezTo>
                  <a:lnTo>
                    <a:pt x="5254" y="101"/>
                  </a:lnTo>
                  <a:cubicBezTo>
                    <a:pt x="5254" y="45"/>
                    <a:pt x="5209" y="0"/>
                    <a:pt x="5153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35"/>
            <p:cNvSpPr/>
            <p:nvPr/>
          </p:nvSpPr>
          <p:spPr>
            <a:xfrm>
              <a:off x="5290450" y="4486325"/>
              <a:ext cx="5125" cy="5125"/>
            </a:xfrm>
            <a:custGeom>
              <a:rect b="b" l="l" r="r" t="t"/>
              <a:pathLst>
                <a:path extrusionOk="0" h="205" w="205">
                  <a:moveTo>
                    <a:pt x="104" y="1"/>
                  </a:moveTo>
                  <a:lnTo>
                    <a:pt x="0" y="101"/>
                  </a:lnTo>
                  <a:lnTo>
                    <a:pt x="104" y="205"/>
                  </a:lnTo>
                  <a:lnTo>
                    <a:pt x="204" y="101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35"/>
            <p:cNvSpPr/>
            <p:nvPr/>
          </p:nvSpPr>
          <p:spPr>
            <a:xfrm>
              <a:off x="5290450" y="4478125"/>
              <a:ext cx="5125" cy="5050"/>
            </a:xfrm>
            <a:custGeom>
              <a:rect b="b" l="l" r="r" t="t"/>
              <a:pathLst>
                <a:path extrusionOk="0" h="202" w="205">
                  <a:moveTo>
                    <a:pt x="100" y="1"/>
                  </a:moveTo>
                  <a:lnTo>
                    <a:pt x="0" y="101"/>
                  </a:lnTo>
                  <a:lnTo>
                    <a:pt x="100" y="201"/>
                  </a:lnTo>
                  <a:lnTo>
                    <a:pt x="204" y="1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5"/>
            <p:cNvSpPr/>
            <p:nvPr/>
          </p:nvSpPr>
          <p:spPr>
            <a:xfrm>
              <a:off x="5290450" y="4469925"/>
              <a:ext cx="5125" cy="5025"/>
            </a:xfrm>
            <a:custGeom>
              <a:rect b="b" l="l" r="r" t="t"/>
              <a:pathLst>
                <a:path extrusionOk="0" h="201" w="205">
                  <a:moveTo>
                    <a:pt x="104" y="0"/>
                  </a:moveTo>
                  <a:lnTo>
                    <a:pt x="0" y="100"/>
                  </a:lnTo>
                  <a:lnTo>
                    <a:pt x="104" y="201"/>
                  </a:lnTo>
                  <a:lnTo>
                    <a:pt x="204" y="10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35"/>
            <p:cNvSpPr/>
            <p:nvPr/>
          </p:nvSpPr>
          <p:spPr>
            <a:xfrm>
              <a:off x="5290525" y="4462050"/>
              <a:ext cx="5050" cy="5125"/>
            </a:xfrm>
            <a:custGeom>
              <a:rect b="b" l="l" r="r" t="t"/>
              <a:pathLst>
                <a:path extrusionOk="0" h="205" w="202">
                  <a:moveTo>
                    <a:pt x="101" y="1"/>
                  </a:moveTo>
                  <a:lnTo>
                    <a:pt x="1" y="104"/>
                  </a:lnTo>
                  <a:lnTo>
                    <a:pt x="101" y="205"/>
                  </a:lnTo>
                  <a:lnTo>
                    <a:pt x="201" y="10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35"/>
            <p:cNvSpPr/>
            <p:nvPr/>
          </p:nvSpPr>
          <p:spPr>
            <a:xfrm>
              <a:off x="5290525" y="4453850"/>
              <a:ext cx="5050" cy="5125"/>
            </a:xfrm>
            <a:custGeom>
              <a:rect b="b" l="l" r="r" t="t"/>
              <a:pathLst>
                <a:path extrusionOk="0" h="205" w="202">
                  <a:moveTo>
                    <a:pt x="101" y="0"/>
                  </a:moveTo>
                  <a:lnTo>
                    <a:pt x="1" y="104"/>
                  </a:lnTo>
                  <a:lnTo>
                    <a:pt x="101" y="204"/>
                  </a:lnTo>
                  <a:lnTo>
                    <a:pt x="201" y="10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35"/>
            <p:cNvSpPr/>
            <p:nvPr/>
          </p:nvSpPr>
          <p:spPr>
            <a:xfrm>
              <a:off x="5290450" y="4445300"/>
              <a:ext cx="5125" cy="5025"/>
            </a:xfrm>
            <a:custGeom>
              <a:rect b="b" l="l" r="r" t="t"/>
              <a:pathLst>
                <a:path extrusionOk="0" h="201" w="205">
                  <a:moveTo>
                    <a:pt x="104" y="0"/>
                  </a:moveTo>
                  <a:lnTo>
                    <a:pt x="0" y="100"/>
                  </a:lnTo>
                  <a:lnTo>
                    <a:pt x="104" y="201"/>
                  </a:lnTo>
                  <a:lnTo>
                    <a:pt x="204" y="10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5"/>
            <p:cNvSpPr/>
            <p:nvPr/>
          </p:nvSpPr>
          <p:spPr>
            <a:xfrm>
              <a:off x="5290450" y="4437075"/>
              <a:ext cx="5125" cy="5050"/>
            </a:xfrm>
            <a:custGeom>
              <a:rect b="b" l="l" r="r" t="t"/>
              <a:pathLst>
                <a:path extrusionOk="0" h="202" w="205">
                  <a:moveTo>
                    <a:pt x="100" y="1"/>
                  </a:moveTo>
                  <a:lnTo>
                    <a:pt x="0" y="101"/>
                  </a:lnTo>
                  <a:lnTo>
                    <a:pt x="100" y="201"/>
                  </a:lnTo>
                  <a:lnTo>
                    <a:pt x="204" y="1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5"/>
            <p:cNvSpPr/>
            <p:nvPr/>
          </p:nvSpPr>
          <p:spPr>
            <a:xfrm>
              <a:off x="5408550" y="4485900"/>
              <a:ext cx="5050" cy="5125"/>
            </a:xfrm>
            <a:custGeom>
              <a:rect b="b" l="l" r="r" t="t"/>
              <a:pathLst>
                <a:path extrusionOk="0" h="205" w="202">
                  <a:moveTo>
                    <a:pt x="101" y="1"/>
                  </a:moveTo>
                  <a:lnTo>
                    <a:pt x="1" y="104"/>
                  </a:lnTo>
                  <a:lnTo>
                    <a:pt x="101" y="205"/>
                  </a:lnTo>
                  <a:lnTo>
                    <a:pt x="201" y="10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5"/>
            <p:cNvSpPr/>
            <p:nvPr/>
          </p:nvSpPr>
          <p:spPr>
            <a:xfrm>
              <a:off x="5408475" y="4477700"/>
              <a:ext cx="5125" cy="5125"/>
            </a:xfrm>
            <a:custGeom>
              <a:rect b="b" l="l" r="r" t="t"/>
              <a:pathLst>
                <a:path extrusionOk="0" h="205" w="205">
                  <a:moveTo>
                    <a:pt x="104" y="0"/>
                  </a:moveTo>
                  <a:lnTo>
                    <a:pt x="0" y="101"/>
                  </a:lnTo>
                  <a:lnTo>
                    <a:pt x="104" y="204"/>
                  </a:lnTo>
                  <a:lnTo>
                    <a:pt x="204" y="10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5"/>
            <p:cNvSpPr/>
            <p:nvPr/>
          </p:nvSpPr>
          <p:spPr>
            <a:xfrm>
              <a:off x="5408475" y="4469475"/>
              <a:ext cx="5125" cy="5125"/>
            </a:xfrm>
            <a:custGeom>
              <a:rect b="b" l="l" r="r" t="t"/>
              <a:pathLst>
                <a:path extrusionOk="0" h="205" w="205">
                  <a:moveTo>
                    <a:pt x="104" y="1"/>
                  </a:moveTo>
                  <a:lnTo>
                    <a:pt x="0" y="101"/>
                  </a:lnTo>
                  <a:lnTo>
                    <a:pt x="104" y="205"/>
                  </a:lnTo>
                  <a:lnTo>
                    <a:pt x="204" y="101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5"/>
            <p:cNvSpPr/>
            <p:nvPr/>
          </p:nvSpPr>
          <p:spPr>
            <a:xfrm>
              <a:off x="5408550" y="4461700"/>
              <a:ext cx="5125" cy="5050"/>
            </a:xfrm>
            <a:custGeom>
              <a:rect b="b" l="l" r="r" t="t"/>
              <a:pathLst>
                <a:path extrusionOk="0" h="202" w="205">
                  <a:moveTo>
                    <a:pt x="101" y="1"/>
                  </a:moveTo>
                  <a:lnTo>
                    <a:pt x="1" y="101"/>
                  </a:lnTo>
                  <a:lnTo>
                    <a:pt x="101" y="201"/>
                  </a:lnTo>
                  <a:lnTo>
                    <a:pt x="205" y="10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5"/>
            <p:cNvSpPr/>
            <p:nvPr/>
          </p:nvSpPr>
          <p:spPr>
            <a:xfrm>
              <a:off x="5408550" y="4453500"/>
              <a:ext cx="5125" cy="5050"/>
            </a:xfrm>
            <a:custGeom>
              <a:rect b="b" l="l" r="r" t="t"/>
              <a:pathLst>
                <a:path extrusionOk="0" h="202" w="205">
                  <a:moveTo>
                    <a:pt x="101" y="1"/>
                  </a:moveTo>
                  <a:lnTo>
                    <a:pt x="1" y="101"/>
                  </a:lnTo>
                  <a:lnTo>
                    <a:pt x="101" y="201"/>
                  </a:lnTo>
                  <a:lnTo>
                    <a:pt x="205" y="10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5"/>
            <p:cNvSpPr/>
            <p:nvPr/>
          </p:nvSpPr>
          <p:spPr>
            <a:xfrm>
              <a:off x="5408550" y="4444850"/>
              <a:ext cx="5050" cy="5125"/>
            </a:xfrm>
            <a:custGeom>
              <a:rect b="b" l="l" r="r" t="t"/>
              <a:pathLst>
                <a:path extrusionOk="0" h="205" w="202">
                  <a:moveTo>
                    <a:pt x="101" y="1"/>
                  </a:moveTo>
                  <a:lnTo>
                    <a:pt x="1" y="101"/>
                  </a:lnTo>
                  <a:lnTo>
                    <a:pt x="101" y="205"/>
                  </a:lnTo>
                  <a:lnTo>
                    <a:pt x="201" y="10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35"/>
            <p:cNvSpPr/>
            <p:nvPr/>
          </p:nvSpPr>
          <p:spPr>
            <a:xfrm>
              <a:off x="5408475" y="4436650"/>
              <a:ext cx="5125" cy="5125"/>
            </a:xfrm>
            <a:custGeom>
              <a:rect b="b" l="l" r="r" t="t"/>
              <a:pathLst>
                <a:path extrusionOk="0" h="205" w="205">
                  <a:moveTo>
                    <a:pt x="104" y="1"/>
                  </a:moveTo>
                  <a:lnTo>
                    <a:pt x="0" y="101"/>
                  </a:lnTo>
                  <a:lnTo>
                    <a:pt x="104" y="205"/>
                  </a:lnTo>
                  <a:lnTo>
                    <a:pt x="204" y="101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35"/>
            <p:cNvSpPr/>
            <p:nvPr/>
          </p:nvSpPr>
          <p:spPr>
            <a:xfrm>
              <a:off x="5299675" y="4380675"/>
              <a:ext cx="104675" cy="133425"/>
            </a:xfrm>
            <a:custGeom>
              <a:rect b="b" l="l" r="r" t="t"/>
              <a:pathLst>
                <a:path extrusionOk="0" h="5337" w="4187">
                  <a:moveTo>
                    <a:pt x="2092" y="0"/>
                  </a:moveTo>
                  <a:cubicBezTo>
                    <a:pt x="938" y="0"/>
                    <a:pt x="1" y="937"/>
                    <a:pt x="1" y="2091"/>
                  </a:cubicBezTo>
                  <a:lnTo>
                    <a:pt x="1" y="5022"/>
                  </a:lnTo>
                  <a:cubicBezTo>
                    <a:pt x="1" y="5195"/>
                    <a:pt x="143" y="5336"/>
                    <a:pt x="319" y="5336"/>
                  </a:cubicBezTo>
                  <a:lnTo>
                    <a:pt x="3868" y="5336"/>
                  </a:lnTo>
                  <a:cubicBezTo>
                    <a:pt x="4045" y="5336"/>
                    <a:pt x="4186" y="5198"/>
                    <a:pt x="4186" y="5022"/>
                  </a:cubicBezTo>
                  <a:lnTo>
                    <a:pt x="4186" y="2091"/>
                  </a:lnTo>
                  <a:cubicBezTo>
                    <a:pt x="4186" y="937"/>
                    <a:pt x="3250" y="0"/>
                    <a:pt x="2092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35"/>
            <p:cNvSpPr/>
            <p:nvPr/>
          </p:nvSpPr>
          <p:spPr>
            <a:xfrm>
              <a:off x="5308325" y="4497825"/>
              <a:ext cx="11700" cy="11700"/>
            </a:xfrm>
            <a:custGeom>
              <a:rect b="b" l="l" r="r" t="t"/>
              <a:pathLst>
                <a:path extrusionOk="0" h="468" w="468">
                  <a:moveTo>
                    <a:pt x="236" y="156"/>
                  </a:moveTo>
                  <a:lnTo>
                    <a:pt x="312" y="236"/>
                  </a:lnTo>
                  <a:lnTo>
                    <a:pt x="236" y="312"/>
                  </a:lnTo>
                  <a:lnTo>
                    <a:pt x="156" y="236"/>
                  </a:lnTo>
                  <a:lnTo>
                    <a:pt x="236" y="156"/>
                  </a:lnTo>
                  <a:close/>
                  <a:moveTo>
                    <a:pt x="236" y="1"/>
                  </a:moveTo>
                  <a:lnTo>
                    <a:pt x="1" y="236"/>
                  </a:lnTo>
                  <a:lnTo>
                    <a:pt x="236" y="467"/>
                  </a:lnTo>
                  <a:lnTo>
                    <a:pt x="467" y="23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35"/>
            <p:cNvSpPr/>
            <p:nvPr/>
          </p:nvSpPr>
          <p:spPr>
            <a:xfrm>
              <a:off x="5320950" y="4497825"/>
              <a:ext cx="11675" cy="11700"/>
            </a:xfrm>
            <a:custGeom>
              <a:rect b="b" l="l" r="r" t="t"/>
              <a:pathLst>
                <a:path extrusionOk="0" h="468" w="467">
                  <a:moveTo>
                    <a:pt x="232" y="156"/>
                  </a:moveTo>
                  <a:lnTo>
                    <a:pt x="311" y="236"/>
                  </a:lnTo>
                  <a:lnTo>
                    <a:pt x="232" y="312"/>
                  </a:lnTo>
                  <a:lnTo>
                    <a:pt x="156" y="236"/>
                  </a:lnTo>
                  <a:lnTo>
                    <a:pt x="232" y="156"/>
                  </a:lnTo>
                  <a:close/>
                  <a:moveTo>
                    <a:pt x="232" y="1"/>
                  </a:moveTo>
                  <a:lnTo>
                    <a:pt x="0" y="236"/>
                  </a:lnTo>
                  <a:lnTo>
                    <a:pt x="232" y="467"/>
                  </a:lnTo>
                  <a:lnTo>
                    <a:pt x="467" y="236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35"/>
            <p:cNvSpPr/>
            <p:nvPr/>
          </p:nvSpPr>
          <p:spPr>
            <a:xfrm>
              <a:off x="5333550" y="4497825"/>
              <a:ext cx="11700" cy="11700"/>
            </a:xfrm>
            <a:custGeom>
              <a:rect b="b" l="l" r="r" t="t"/>
              <a:pathLst>
                <a:path extrusionOk="0" h="468" w="468">
                  <a:moveTo>
                    <a:pt x="236" y="156"/>
                  </a:moveTo>
                  <a:lnTo>
                    <a:pt x="312" y="236"/>
                  </a:lnTo>
                  <a:lnTo>
                    <a:pt x="236" y="312"/>
                  </a:lnTo>
                  <a:lnTo>
                    <a:pt x="156" y="236"/>
                  </a:lnTo>
                  <a:lnTo>
                    <a:pt x="236" y="156"/>
                  </a:lnTo>
                  <a:close/>
                  <a:moveTo>
                    <a:pt x="236" y="1"/>
                  </a:moveTo>
                  <a:lnTo>
                    <a:pt x="1" y="236"/>
                  </a:lnTo>
                  <a:lnTo>
                    <a:pt x="236" y="467"/>
                  </a:lnTo>
                  <a:lnTo>
                    <a:pt x="467" y="23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35"/>
            <p:cNvSpPr/>
            <p:nvPr/>
          </p:nvSpPr>
          <p:spPr>
            <a:xfrm>
              <a:off x="5346175" y="4497825"/>
              <a:ext cx="11675" cy="11700"/>
            </a:xfrm>
            <a:custGeom>
              <a:rect b="b" l="l" r="r" t="t"/>
              <a:pathLst>
                <a:path extrusionOk="0" h="468" w="467">
                  <a:moveTo>
                    <a:pt x="232" y="156"/>
                  </a:moveTo>
                  <a:lnTo>
                    <a:pt x="311" y="236"/>
                  </a:lnTo>
                  <a:lnTo>
                    <a:pt x="232" y="312"/>
                  </a:lnTo>
                  <a:lnTo>
                    <a:pt x="156" y="236"/>
                  </a:lnTo>
                  <a:lnTo>
                    <a:pt x="232" y="156"/>
                  </a:lnTo>
                  <a:close/>
                  <a:moveTo>
                    <a:pt x="232" y="1"/>
                  </a:moveTo>
                  <a:lnTo>
                    <a:pt x="0" y="236"/>
                  </a:lnTo>
                  <a:lnTo>
                    <a:pt x="232" y="467"/>
                  </a:lnTo>
                  <a:lnTo>
                    <a:pt x="467" y="236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35"/>
            <p:cNvSpPr/>
            <p:nvPr/>
          </p:nvSpPr>
          <p:spPr>
            <a:xfrm>
              <a:off x="5358800" y="4497825"/>
              <a:ext cx="11675" cy="11700"/>
            </a:xfrm>
            <a:custGeom>
              <a:rect b="b" l="l" r="r" t="t"/>
              <a:pathLst>
                <a:path extrusionOk="0" h="468" w="467">
                  <a:moveTo>
                    <a:pt x="232" y="156"/>
                  </a:moveTo>
                  <a:lnTo>
                    <a:pt x="311" y="236"/>
                  </a:lnTo>
                  <a:lnTo>
                    <a:pt x="232" y="312"/>
                  </a:lnTo>
                  <a:lnTo>
                    <a:pt x="156" y="236"/>
                  </a:lnTo>
                  <a:lnTo>
                    <a:pt x="232" y="156"/>
                  </a:lnTo>
                  <a:close/>
                  <a:moveTo>
                    <a:pt x="232" y="1"/>
                  </a:moveTo>
                  <a:lnTo>
                    <a:pt x="0" y="236"/>
                  </a:lnTo>
                  <a:lnTo>
                    <a:pt x="232" y="467"/>
                  </a:lnTo>
                  <a:lnTo>
                    <a:pt x="467" y="236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35"/>
            <p:cNvSpPr/>
            <p:nvPr/>
          </p:nvSpPr>
          <p:spPr>
            <a:xfrm>
              <a:off x="5371400" y="4497825"/>
              <a:ext cx="11700" cy="11700"/>
            </a:xfrm>
            <a:custGeom>
              <a:rect b="b" l="l" r="r" t="t"/>
              <a:pathLst>
                <a:path extrusionOk="0" h="468" w="468">
                  <a:moveTo>
                    <a:pt x="232" y="156"/>
                  </a:moveTo>
                  <a:lnTo>
                    <a:pt x="312" y="236"/>
                  </a:lnTo>
                  <a:lnTo>
                    <a:pt x="232" y="312"/>
                  </a:lnTo>
                  <a:lnTo>
                    <a:pt x="156" y="236"/>
                  </a:lnTo>
                  <a:lnTo>
                    <a:pt x="232" y="156"/>
                  </a:lnTo>
                  <a:close/>
                  <a:moveTo>
                    <a:pt x="232" y="1"/>
                  </a:moveTo>
                  <a:lnTo>
                    <a:pt x="1" y="236"/>
                  </a:lnTo>
                  <a:lnTo>
                    <a:pt x="232" y="467"/>
                  </a:lnTo>
                  <a:lnTo>
                    <a:pt x="467" y="236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35"/>
            <p:cNvSpPr/>
            <p:nvPr/>
          </p:nvSpPr>
          <p:spPr>
            <a:xfrm>
              <a:off x="5384025" y="4497825"/>
              <a:ext cx="11675" cy="11700"/>
            </a:xfrm>
            <a:custGeom>
              <a:rect b="b" l="l" r="r" t="t"/>
              <a:pathLst>
                <a:path extrusionOk="0" h="468" w="467">
                  <a:moveTo>
                    <a:pt x="232" y="156"/>
                  </a:moveTo>
                  <a:lnTo>
                    <a:pt x="311" y="236"/>
                  </a:lnTo>
                  <a:lnTo>
                    <a:pt x="232" y="312"/>
                  </a:lnTo>
                  <a:lnTo>
                    <a:pt x="156" y="236"/>
                  </a:lnTo>
                  <a:lnTo>
                    <a:pt x="232" y="156"/>
                  </a:lnTo>
                  <a:close/>
                  <a:moveTo>
                    <a:pt x="232" y="1"/>
                  </a:moveTo>
                  <a:lnTo>
                    <a:pt x="0" y="236"/>
                  </a:lnTo>
                  <a:lnTo>
                    <a:pt x="232" y="467"/>
                  </a:lnTo>
                  <a:lnTo>
                    <a:pt x="467" y="236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35"/>
            <p:cNvSpPr/>
            <p:nvPr/>
          </p:nvSpPr>
          <p:spPr>
            <a:xfrm>
              <a:off x="5241800" y="4532300"/>
              <a:ext cx="66125" cy="17250"/>
            </a:xfrm>
            <a:custGeom>
              <a:rect b="b" l="l" r="r" t="t"/>
              <a:pathLst>
                <a:path extrusionOk="0" h="690" w="2645">
                  <a:moveTo>
                    <a:pt x="0" y="1"/>
                  </a:moveTo>
                  <a:cubicBezTo>
                    <a:pt x="0" y="384"/>
                    <a:pt x="315" y="690"/>
                    <a:pt x="694" y="690"/>
                  </a:cubicBezTo>
                  <a:cubicBezTo>
                    <a:pt x="708" y="690"/>
                    <a:pt x="722" y="689"/>
                    <a:pt x="737" y="688"/>
                  </a:cubicBezTo>
                  <a:lnTo>
                    <a:pt x="2644" y="571"/>
                  </a:lnTo>
                  <a:lnTo>
                    <a:pt x="2644" y="1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35"/>
            <p:cNvSpPr/>
            <p:nvPr/>
          </p:nvSpPr>
          <p:spPr>
            <a:xfrm>
              <a:off x="5290875" y="4542575"/>
              <a:ext cx="22650" cy="11350"/>
            </a:xfrm>
            <a:custGeom>
              <a:rect b="b" l="l" r="r" t="t"/>
              <a:pathLst>
                <a:path extrusionOk="0" h="454" w="906">
                  <a:moveTo>
                    <a:pt x="0" y="1"/>
                  </a:moveTo>
                  <a:cubicBezTo>
                    <a:pt x="0" y="250"/>
                    <a:pt x="201" y="454"/>
                    <a:pt x="453" y="454"/>
                  </a:cubicBezTo>
                  <a:cubicBezTo>
                    <a:pt x="702" y="454"/>
                    <a:pt x="906" y="250"/>
                    <a:pt x="906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35"/>
            <p:cNvSpPr/>
            <p:nvPr/>
          </p:nvSpPr>
          <p:spPr>
            <a:xfrm>
              <a:off x="5348675" y="4527025"/>
              <a:ext cx="66125" cy="18425"/>
            </a:xfrm>
            <a:custGeom>
              <a:rect b="b" l="l" r="r" t="t"/>
              <a:pathLst>
                <a:path extrusionOk="0" h="737" w="2645">
                  <a:moveTo>
                    <a:pt x="1" y="1"/>
                  </a:moveTo>
                  <a:lnTo>
                    <a:pt x="1" y="737"/>
                  </a:lnTo>
                  <a:lnTo>
                    <a:pt x="2645" y="73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35"/>
            <p:cNvSpPr/>
            <p:nvPr/>
          </p:nvSpPr>
          <p:spPr>
            <a:xfrm>
              <a:off x="5328800" y="4523400"/>
              <a:ext cx="29575" cy="25250"/>
            </a:xfrm>
            <a:custGeom>
              <a:rect b="b" l="l" r="r" t="t"/>
              <a:pathLst>
                <a:path extrusionOk="0" h="1010" w="1183">
                  <a:moveTo>
                    <a:pt x="673" y="0"/>
                  </a:moveTo>
                  <a:cubicBezTo>
                    <a:pt x="548" y="0"/>
                    <a:pt x="422" y="46"/>
                    <a:pt x="319" y="149"/>
                  </a:cubicBezTo>
                  <a:cubicBezTo>
                    <a:pt x="1" y="467"/>
                    <a:pt x="225" y="1010"/>
                    <a:pt x="678" y="1010"/>
                  </a:cubicBezTo>
                  <a:cubicBezTo>
                    <a:pt x="955" y="1010"/>
                    <a:pt x="1179" y="785"/>
                    <a:pt x="1183" y="505"/>
                  </a:cubicBezTo>
                  <a:cubicBezTo>
                    <a:pt x="1183" y="201"/>
                    <a:pt x="933" y="0"/>
                    <a:pt x="673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35"/>
            <p:cNvSpPr/>
            <p:nvPr/>
          </p:nvSpPr>
          <p:spPr>
            <a:xfrm>
              <a:off x="5392325" y="4509150"/>
              <a:ext cx="65600" cy="53250"/>
            </a:xfrm>
            <a:custGeom>
              <a:rect b="b" l="l" r="r" t="t"/>
              <a:pathLst>
                <a:path extrusionOk="0" h="2130" w="2624">
                  <a:moveTo>
                    <a:pt x="1065" y="0"/>
                  </a:moveTo>
                  <a:cubicBezTo>
                    <a:pt x="477" y="0"/>
                    <a:pt x="0" y="477"/>
                    <a:pt x="0" y="1065"/>
                  </a:cubicBezTo>
                  <a:cubicBezTo>
                    <a:pt x="0" y="1652"/>
                    <a:pt x="477" y="2129"/>
                    <a:pt x="1065" y="2129"/>
                  </a:cubicBezTo>
                  <a:lnTo>
                    <a:pt x="1559" y="2129"/>
                  </a:lnTo>
                  <a:cubicBezTo>
                    <a:pt x="2146" y="2129"/>
                    <a:pt x="2623" y="1652"/>
                    <a:pt x="2623" y="1065"/>
                  </a:cubicBezTo>
                  <a:cubicBezTo>
                    <a:pt x="2623" y="477"/>
                    <a:pt x="2146" y="0"/>
                    <a:pt x="1559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35"/>
            <p:cNvSpPr/>
            <p:nvPr/>
          </p:nvSpPr>
          <p:spPr>
            <a:xfrm>
              <a:off x="5342450" y="4539225"/>
              <a:ext cx="66125" cy="17250"/>
            </a:xfrm>
            <a:custGeom>
              <a:rect b="b" l="l" r="r" t="t"/>
              <a:pathLst>
                <a:path extrusionOk="0" h="690" w="2645">
                  <a:moveTo>
                    <a:pt x="1" y="0"/>
                  </a:moveTo>
                  <a:lnTo>
                    <a:pt x="1" y="0"/>
                  </a:lnTo>
                  <a:cubicBezTo>
                    <a:pt x="4" y="383"/>
                    <a:pt x="312" y="689"/>
                    <a:pt x="691" y="689"/>
                  </a:cubicBezTo>
                  <a:cubicBezTo>
                    <a:pt x="705" y="689"/>
                    <a:pt x="719" y="689"/>
                    <a:pt x="734" y="688"/>
                  </a:cubicBezTo>
                  <a:lnTo>
                    <a:pt x="2645" y="570"/>
                  </a:lnTo>
                  <a:lnTo>
                    <a:pt x="2645" y="1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35"/>
            <p:cNvSpPr/>
            <p:nvPr/>
          </p:nvSpPr>
          <p:spPr>
            <a:xfrm>
              <a:off x="5391450" y="4549500"/>
              <a:ext cx="22750" cy="11350"/>
            </a:xfrm>
            <a:custGeom>
              <a:rect b="b" l="l" r="r" t="t"/>
              <a:pathLst>
                <a:path extrusionOk="0" h="454" w="910">
                  <a:moveTo>
                    <a:pt x="0" y="0"/>
                  </a:moveTo>
                  <a:cubicBezTo>
                    <a:pt x="0" y="249"/>
                    <a:pt x="204" y="453"/>
                    <a:pt x="457" y="453"/>
                  </a:cubicBezTo>
                  <a:cubicBezTo>
                    <a:pt x="706" y="453"/>
                    <a:pt x="909" y="249"/>
                    <a:pt x="90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5"/>
            <p:cNvSpPr/>
            <p:nvPr/>
          </p:nvSpPr>
          <p:spPr>
            <a:xfrm>
              <a:off x="4506675" y="4623975"/>
              <a:ext cx="262350" cy="51350"/>
            </a:xfrm>
            <a:custGeom>
              <a:rect b="b" l="l" r="r" t="t"/>
              <a:pathLst>
                <a:path extrusionOk="0" h="2054" w="10494">
                  <a:moveTo>
                    <a:pt x="5247" y="1"/>
                  </a:moveTo>
                  <a:cubicBezTo>
                    <a:pt x="2350" y="1"/>
                    <a:pt x="0" y="460"/>
                    <a:pt x="0" y="1027"/>
                  </a:cubicBezTo>
                  <a:cubicBezTo>
                    <a:pt x="0" y="1594"/>
                    <a:pt x="2350" y="2054"/>
                    <a:pt x="5247" y="2054"/>
                  </a:cubicBezTo>
                  <a:cubicBezTo>
                    <a:pt x="8146" y="2054"/>
                    <a:pt x="10493" y="1594"/>
                    <a:pt x="10493" y="1027"/>
                  </a:cubicBezTo>
                  <a:cubicBezTo>
                    <a:pt x="10493" y="460"/>
                    <a:pt x="8146" y="1"/>
                    <a:pt x="5247" y="1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5"/>
            <p:cNvSpPr/>
            <p:nvPr/>
          </p:nvSpPr>
          <p:spPr>
            <a:xfrm>
              <a:off x="4688025" y="4451175"/>
              <a:ext cx="86100" cy="57125"/>
            </a:xfrm>
            <a:custGeom>
              <a:rect b="b" l="l" r="r" t="t"/>
              <a:pathLst>
                <a:path extrusionOk="0" h="2285" w="3444">
                  <a:moveTo>
                    <a:pt x="1145" y="0"/>
                  </a:moveTo>
                  <a:cubicBezTo>
                    <a:pt x="512" y="0"/>
                    <a:pt x="4" y="512"/>
                    <a:pt x="4" y="1141"/>
                  </a:cubicBezTo>
                  <a:cubicBezTo>
                    <a:pt x="1" y="1773"/>
                    <a:pt x="512" y="2285"/>
                    <a:pt x="1145" y="2285"/>
                  </a:cubicBezTo>
                  <a:lnTo>
                    <a:pt x="2299" y="2285"/>
                  </a:lnTo>
                  <a:cubicBezTo>
                    <a:pt x="2932" y="2285"/>
                    <a:pt x="3443" y="1773"/>
                    <a:pt x="3443" y="1141"/>
                  </a:cubicBezTo>
                  <a:cubicBezTo>
                    <a:pt x="3443" y="512"/>
                    <a:pt x="2932" y="0"/>
                    <a:pt x="2299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5"/>
            <p:cNvSpPr/>
            <p:nvPr/>
          </p:nvSpPr>
          <p:spPr>
            <a:xfrm>
              <a:off x="4726300" y="4399275"/>
              <a:ext cx="70700" cy="103600"/>
            </a:xfrm>
            <a:custGeom>
              <a:rect b="b" l="l" r="r" t="t"/>
              <a:pathLst>
                <a:path extrusionOk="0" h="4144" w="2828">
                  <a:moveTo>
                    <a:pt x="1827" y="1"/>
                  </a:moveTo>
                  <a:cubicBezTo>
                    <a:pt x="1460" y="1"/>
                    <a:pt x="1118" y="231"/>
                    <a:pt x="989" y="597"/>
                  </a:cubicBezTo>
                  <a:lnTo>
                    <a:pt x="163" y="2961"/>
                  </a:lnTo>
                  <a:cubicBezTo>
                    <a:pt x="1" y="3424"/>
                    <a:pt x="243" y="3932"/>
                    <a:pt x="706" y="4095"/>
                  </a:cubicBezTo>
                  <a:cubicBezTo>
                    <a:pt x="802" y="4128"/>
                    <a:pt x="900" y="4143"/>
                    <a:pt x="997" y="4143"/>
                  </a:cubicBezTo>
                  <a:cubicBezTo>
                    <a:pt x="1365" y="4143"/>
                    <a:pt x="1711" y="3915"/>
                    <a:pt x="1839" y="3549"/>
                  </a:cubicBezTo>
                  <a:lnTo>
                    <a:pt x="2666" y="1185"/>
                  </a:lnTo>
                  <a:cubicBezTo>
                    <a:pt x="2828" y="718"/>
                    <a:pt x="2583" y="213"/>
                    <a:pt x="2119" y="51"/>
                  </a:cubicBezTo>
                  <a:cubicBezTo>
                    <a:pt x="2022" y="17"/>
                    <a:pt x="1924" y="1"/>
                    <a:pt x="1827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5"/>
            <p:cNvSpPr/>
            <p:nvPr/>
          </p:nvSpPr>
          <p:spPr>
            <a:xfrm>
              <a:off x="4753450" y="4389225"/>
              <a:ext cx="25500" cy="28875"/>
            </a:xfrm>
            <a:custGeom>
              <a:rect b="b" l="l" r="r" t="t"/>
              <a:pathLst>
                <a:path extrusionOk="0" h="1155" w="1020">
                  <a:moveTo>
                    <a:pt x="86" y="0"/>
                  </a:moveTo>
                  <a:cubicBezTo>
                    <a:pt x="38" y="0"/>
                    <a:pt x="0" y="38"/>
                    <a:pt x="0" y="87"/>
                  </a:cubicBezTo>
                  <a:lnTo>
                    <a:pt x="0" y="1155"/>
                  </a:lnTo>
                  <a:lnTo>
                    <a:pt x="1020" y="1155"/>
                  </a:lnTo>
                  <a:lnTo>
                    <a:pt x="1020" y="87"/>
                  </a:lnTo>
                  <a:cubicBezTo>
                    <a:pt x="1020" y="38"/>
                    <a:pt x="978" y="0"/>
                    <a:pt x="933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5"/>
            <p:cNvSpPr/>
            <p:nvPr/>
          </p:nvSpPr>
          <p:spPr>
            <a:xfrm>
              <a:off x="4777125" y="4391300"/>
              <a:ext cx="48150" cy="25150"/>
            </a:xfrm>
            <a:custGeom>
              <a:rect b="b" l="l" r="r" t="t"/>
              <a:pathLst>
                <a:path extrusionOk="0" h="1006" w="1926">
                  <a:moveTo>
                    <a:pt x="0" y="0"/>
                  </a:moveTo>
                  <a:lnTo>
                    <a:pt x="0" y="1006"/>
                  </a:lnTo>
                  <a:lnTo>
                    <a:pt x="1846" y="1006"/>
                  </a:lnTo>
                  <a:cubicBezTo>
                    <a:pt x="1891" y="1002"/>
                    <a:pt x="1925" y="964"/>
                    <a:pt x="1925" y="923"/>
                  </a:cubicBezTo>
                  <a:lnTo>
                    <a:pt x="1925" y="197"/>
                  </a:lnTo>
                  <a:cubicBezTo>
                    <a:pt x="1925" y="87"/>
                    <a:pt x="1839" y="0"/>
                    <a:pt x="1728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35"/>
            <p:cNvSpPr/>
            <p:nvPr/>
          </p:nvSpPr>
          <p:spPr>
            <a:xfrm>
              <a:off x="4806925" y="4406500"/>
              <a:ext cx="21200" cy="14550"/>
            </a:xfrm>
            <a:custGeom>
              <a:rect b="b" l="l" r="r" t="t"/>
              <a:pathLst>
                <a:path extrusionOk="0" h="582" w="848">
                  <a:moveTo>
                    <a:pt x="104" y="0"/>
                  </a:moveTo>
                  <a:lnTo>
                    <a:pt x="0" y="391"/>
                  </a:lnTo>
                  <a:lnTo>
                    <a:pt x="719" y="581"/>
                  </a:lnTo>
                  <a:cubicBezTo>
                    <a:pt x="722" y="582"/>
                    <a:pt x="725" y="582"/>
                    <a:pt x="727" y="582"/>
                  </a:cubicBezTo>
                  <a:cubicBezTo>
                    <a:pt x="744" y="582"/>
                    <a:pt x="758" y="572"/>
                    <a:pt x="761" y="557"/>
                  </a:cubicBezTo>
                  <a:lnTo>
                    <a:pt x="837" y="273"/>
                  </a:lnTo>
                  <a:cubicBezTo>
                    <a:pt x="847" y="232"/>
                    <a:pt x="823" y="187"/>
                    <a:pt x="782" y="177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35"/>
            <p:cNvSpPr/>
            <p:nvPr/>
          </p:nvSpPr>
          <p:spPr>
            <a:xfrm>
              <a:off x="4752225" y="4394500"/>
              <a:ext cx="59400" cy="39500"/>
            </a:xfrm>
            <a:custGeom>
              <a:rect b="b" l="l" r="r" t="t"/>
              <a:pathLst>
                <a:path extrusionOk="0" h="1580" w="2376">
                  <a:moveTo>
                    <a:pt x="789" y="0"/>
                  </a:moveTo>
                  <a:cubicBezTo>
                    <a:pt x="353" y="0"/>
                    <a:pt x="1" y="353"/>
                    <a:pt x="1" y="788"/>
                  </a:cubicBezTo>
                  <a:cubicBezTo>
                    <a:pt x="1" y="1224"/>
                    <a:pt x="353" y="1580"/>
                    <a:pt x="789" y="1580"/>
                  </a:cubicBezTo>
                  <a:lnTo>
                    <a:pt x="796" y="1580"/>
                  </a:lnTo>
                  <a:cubicBezTo>
                    <a:pt x="1667" y="1580"/>
                    <a:pt x="2375" y="871"/>
                    <a:pt x="2375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35"/>
            <p:cNvSpPr/>
            <p:nvPr/>
          </p:nvSpPr>
          <p:spPr>
            <a:xfrm>
              <a:off x="4745925" y="4381725"/>
              <a:ext cx="15575" cy="15125"/>
            </a:xfrm>
            <a:custGeom>
              <a:rect b="b" l="l" r="r" t="t"/>
              <a:pathLst>
                <a:path extrusionOk="0" h="605" w="623">
                  <a:moveTo>
                    <a:pt x="204" y="0"/>
                  </a:moveTo>
                  <a:cubicBezTo>
                    <a:pt x="157" y="0"/>
                    <a:pt x="109" y="19"/>
                    <a:pt x="73" y="55"/>
                  </a:cubicBezTo>
                  <a:cubicBezTo>
                    <a:pt x="0" y="127"/>
                    <a:pt x="0" y="245"/>
                    <a:pt x="73" y="317"/>
                  </a:cubicBezTo>
                  <a:lnTo>
                    <a:pt x="360" y="604"/>
                  </a:lnTo>
                  <a:lnTo>
                    <a:pt x="622" y="342"/>
                  </a:lnTo>
                  <a:lnTo>
                    <a:pt x="336" y="55"/>
                  </a:lnTo>
                  <a:cubicBezTo>
                    <a:pt x="299" y="19"/>
                    <a:pt x="252" y="0"/>
                    <a:pt x="204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35"/>
            <p:cNvSpPr/>
            <p:nvPr/>
          </p:nvSpPr>
          <p:spPr>
            <a:xfrm>
              <a:off x="4749200" y="4384900"/>
              <a:ext cx="8225" cy="7700"/>
            </a:xfrm>
            <a:custGeom>
              <a:rect b="b" l="l" r="r" t="t"/>
              <a:pathLst>
                <a:path extrusionOk="0" h="308" w="329">
                  <a:moveTo>
                    <a:pt x="119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7"/>
                  </a:cubicBezTo>
                  <a:lnTo>
                    <a:pt x="135" y="277"/>
                  </a:lnTo>
                  <a:cubicBezTo>
                    <a:pt x="156" y="298"/>
                    <a:pt x="184" y="308"/>
                    <a:pt x="212" y="308"/>
                  </a:cubicBezTo>
                  <a:cubicBezTo>
                    <a:pt x="239" y="308"/>
                    <a:pt x="267" y="298"/>
                    <a:pt x="288" y="277"/>
                  </a:cubicBezTo>
                  <a:cubicBezTo>
                    <a:pt x="329" y="232"/>
                    <a:pt x="329" y="166"/>
                    <a:pt x="288" y="121"/>
                  </a:cubicBezTo>
                  <a:lnTo>
                    <a:pt x="198" y="32"/>
                  </a:lnTo>
                  <a:cubicBezTo>
                    <a:pt x="175" y="11"/>
                    <a:pt x="147" y="0"/>
                    <a:pt x="119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35"/>
            <p:cNvSpPr/>
            <p:nvPr/>
          </p:nvSpPr>
          <p:spPr>
            <a:xfrm>
              <a:off x="4765450" y="4402775"/>
              <a:ext cx="7975" cy="5050"/>
            </a:xfrm>
            <a:custGeom>
              <a:rect b="b" l="l" r="r" t="t"/>
              <a:pathLst>
                <a:path extrusionOk="0" h="202" w="319">
                  <a:moveTo>
                    <a:pt x="0" y="1"/>
                  </a:moveTo>
                  <a:lnTo>
                    <a:pt x="0" y="42"/>
                  </a:lnTo>
                  <a:cubicBezTo>
                    <a:pt x="0" y="132"/>
                    <a:pt x="73" y="201"/>
                    <a:pt x="159" y="201"/>
                  </a:cubicBezTo>
                  <a:cubicBezTo>
                    <a:pt x="246" y="201"/>
                    <a:pt x="318" y="132"/>
                    <a:pt x="318" y="42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35"/>
            <p:cNvSpPr/>
            <p:nvPr/>
          </p:nvSpPr>
          <p:spPr>
            <a:xfrm>
              <a:off x="4684925" y="4494100"/>
              <a:ext cx="55575" cy="63100"/>
            </a:xfrm>
            <a:custGeom>
              <a:rect b="b" l="l" r="r" t="t"/>
              <a:pathLst>
                <a:path extrusionOk="0" h="2524" w="2223">
                  <a:moveTo>
                    <a:pt x="571" y="1"/>
                  </a:moveTo>
                  <a:lnTo>
                    <a:pt x="0" y="461"/>
                  </a:lnTo>
                  <a:lnTo>
                    <a:pt x="1652" y="2524"/>
                  </a:lnTo>
                  <a:lnTo>
                    <a:pt x="2223" y="206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35"/>
            <p:cNvSpPr/>
            <p:nvPr/>
          </p:nvSpPr>
          <p:spPr>
            <a:xfrm>
              <a:off x="4721200" y="4540825"/>
              <a:ext cx="27675" cy="25325"/>
            </a:xfrm>
            <a:custGeom>
              <a:rect b="b" l="l" r="r" t="t"/>
              <a:pathLst>
                <a:path extrusionOk="0" h="1013" w="1107">
                  <a:moveTo>
                    <a:pt x="565" y="1"/>
                  </a:moveTo>
                  <a:cubicBezTo>
                    <a:pt x="458" y="1"/>
                    <a:pt x="349" y="35"/>
                    <a:pt x="253" y="112"/>
                  </a:cubicBezTo>
                  <a:cubicBezTo>
                    <a:pt x="35" y="289"/>
                    <a:pt x="1" y="607"/>
                    <a:pt x="174" y="824"/>
                  </a:cubicBezTo>
                  <a:cubicBezTo>
                    <a:pt x="279" y="954"/>
                    <a:pt x="422" y="1012"/>
                    <a:pt x="563" y="1012"/>
                  </a:cubicBezTo>
                  <a:cubicBezTo>
                    <a:pt x="804" y="1012"/>
                    <a:pt x="1038" y="842"/>
                    <a:pt x="1069" y="562"/>
                  </a:cubicBezTo>
                  <a:cubicBezTo>
                    <a:pt x="1106" y="239"/>
                    <a:pt x="845" y="1"/>
                    <a:pt x="565" y="1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35"/>
            <p:cNvSpPr/>
            <p:nvPr/>
          </p:nvSpPr>
          <p:spPr>
            <a:xfrm>
              <a:off x="4687175" y="4541725"/>
              <a:ext cx="55150" cy="52375"/>
            </a:xfrm>
            <a:custGeom>
              <a:rect b="b" l="l" r="r" t="t"/>
              <a:pathLst>
                <a:path extrusionOk="0" h="2095" w="2206">
                  <a:moveTo>
                    <a:pt x="1960" y="0"/>
                  </a:moveTo>
                  <a:lnTo>
                    <a:pt x="0" y="1780"/>
                  </a:lnTo>
                  <a:lnTo>
                    <a:pt x="252" y="2095"/>
                  </a:lnTo>
                  <a:lnTo>
                    <a:pt x="1818" y="996"/>
                  </a:lnTo>
                  <a:cubicBezTo>
                    <a:pt x="2140" y="764"/>
                    <a:pt x="2205" y="311"/>
                    <a:pt x="1960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35"/>
            <p:cNvSpPr/>
            <p:nvPr/>
          </p:nvSpPr>
          <p:spPr>
            <a:xfrm>
              <a:off x="4685950" y="4585350"/>
              <a:ext cx="12475" cy="22775"/>
            </a:xfrm>
            <a:custGeom>
              <a:rect b="b" l="l" r="r" t="t"/>
              <a:pathLst>
                <a:path extrusionOk="0" h="911" w="499">
                  <a:moveTo>
                    <a:pt x="56" y="1"/>
                  </a:moveTo>
                  <a:lnTo>
                    <a:pt x="1" y="910"/>
                  </a:lnTo>
                  <a:cubicBezTo>
                    <a:pt x="9" y="910"/>
                    <a:pt x="18" y="910"/>
                    <a:pt x="26" y="910"/>
                  </a:cubicBezTo>
                  <a:cubicBezTo>
                    <a:pt x="264" y="910"/>
                    <a:pt x="464" y="725"/>
                    <a:pt x="481" y="485"/>
                  </a:cubicBezTo>
                  <a:cubicBezTo>
                    <a:pt x="498" y="232"/>
                    <a:pt x="308" y="18"/>
                    <a:pt x="56" y="4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35"/>
            <p:cNvSpPr/>
            <p:nvPr/>
          </p:nvSpPr>
          <p:spPr>
            <a:xfrm>
              <a:off x="4676800" y="4514675"/>
              <a:ext cx="18425" cy="66050"/>
            </a:xfrm>
            <a:custGeom>
              <a:rect b="b" l="l" r="r" t="t"/>
              <a:pathLst>
                <a:path extrusionOk="0" h="2642" w="737">
                  <a:moveTo>
                    <a:pt x="0" y="1"/>
                  </a:moveTo>
                  <a:lnTo>
                    <a:pt x="0" y="2641"/>
                  </a:lnTo>
                  <a:lnTo>
                    <a:pt x="737" y="2641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35"/>
            <p:cNvSpPr/>
            <p:nvPr/>
          </p:nvSpPr>
          <p:spPr>
            <a:xfrm>
              <a:off x="4676800" y="4587600"/>
              <a:ext cx="18425" cy="66050"/>
            </a:xfrm>
            <a:custGeom>
              <a:rect b="b" l="l" r="r" t="t"/>
              <a:pathLst>
                <a:path extrusionOk="0" h="2642" w="737">
                  <a:moveTo>
                    <a:pt x="0" y="1"/>
                  </a:moveTo>
                  <a:lnTo>
                    <a:pt x="166" y="2641"/>
                  </a:lnTo>
                  <a:lnTo>
                    <a:pt x="571" y="2641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35"/>
            <p:cNvSpPr/>
            <p:nvPr/>
          </p:nvSpPr>
          <p:spPr>
            <a:xfrm>
              <a:off x="4673600" y="4571100"/>
              <a:ext cx="29500" cy="25275"/>
            </a:xfrm>
            <a:custGeom>
              <a:rect b="b" l="l" r="r" t="t"/>
              <a:pathLst>
                <a:path extrusionOk="0" h="1011" w="1180">
                  <a:moveTo>
                    <a:pt x="505" y="0"/>
                  </a:moveTo>
                  <a:cubicBezTo>
                    <a:pt x="229" y="0"/>
                    <a:pt x="1" y="225"/>
                    <a:pt x="1" y="505"/>
                  </a:cubicBezTo>
                  <a:cubicBezTo>
                    <a:pt x="1" y="809"/>
                    <a:pt x="250" y="1010"/>
                    <a:pt x="509" y="1010"/>
                  </a:cubicBezTo>
                  <a:cubicBezTo>
                    <a:pt x="633" y="1010"/>
                    <a:pt x="759" y="964"/>
                    <a:pt x="861" y="861"/>
                  </a:cubicBezTo>
                  <a:cubicBezTo>
                    <a:pt x="1179" y="543"/>
                    <a:pt x="954" y="0"/>
                    <a:pt x="505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35"/>
            <p:cNvSpPr/>
            <p:nvPr/>
          </p:nvSpPr>
          <p:spPr>
            <a:xfrm>
              <a:off x="4681475" y="4642300"/>
              <a:ext cx="22725" cy="11350"/>
            </a:xfrm>
            <a:custGeom>
              <a:rect b="b" l="l" r="r" t="t"/>
              <a:pathLst>
                <a:path extrusionOk="0" h="454" w="909">
                  <a:moveTo>
                    <a:pt x="453" y="0"/>
                  </a:moveTo>
                  <a:cubicBezTo>
                    <a:pt x="204" y="0"/>
                    <a:pt x="0" y="204"/>
                    <a:pt x="0" y="453"/>
                  </a:cubicBezTo>
                  <a:lnTo>
                    <a:pt x="909" y="453"/>
                  </a:lnTo>
                  <a:cubicBezTo>
                    <a:pt x="906" y="204"/>
                    <a:pt x="705" y="0"/>
                    <a:pt x="453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35"/>
            <p:cNvSpPr/>
            <p:nvPr/>
          </p:nvSpPr>
          <p:spPr>
            <a:xfrm>
              <a:off x="4575700" y="4514675"/>
              <a:ext cx="18350" cy="66050"/>
            </a:xfrm>
            <a:custGeom>
              <a:rect b="b" l="l" r="r" t="t"/>
              <a:pathLst>
                <a:path extrusionOk="0" h="2642" w="734">
                  <a:moveTo>
                    <a:pt x="1" y="1"/>
                  </a:moveTo>
                  <a:lnTo>
                    <a:pt x="1" y="2641"/>
                  </a:lnTo>
                  <a:lnTo>
                    <a:pt x="733" y="2641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35"/>
            <p:cNvSpPr/>
            <p:nvPr/>
          </p:nvSpPr>
          <p:spPr>
            <a:xfrm>
              <a:off x="4575700" y="4587600"/>
              <a:ext cx="18425" cy="66050"/>
            </a:xfrm>
            <a:custGeom>
              <a:rect b="b" l="l" r="r" t="t"/>
              <a:pathLst>
                <a:path extrusionOk="0" h="2642" w="737">
                  <a:moveTo>
                    <a:pt x="1" y="1"/>
                  </a:moveTo>
                  <a:lnTo>
                    <a:pt x="167" y="2641"/>
                  </a:lnTo>
                  <a:lnTo>
                    <a:pt x="571" y="2641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35"/>
            <p:cNvSpPr/>
            <p:nvPr/>
          </p:nvSpPr>
          <p:spPr>
            <a:xfrm>
              <a:off x="4572500" y="4571100"/>
              <a:ext cx="29500" cy="25275"/>
            </a:xfrm>
            <a:custGeom>
              <a:rect b="b" l="l" r="r" t="t"/>
              <a:pathLst>
                <a:path extrusionOk="0" h="1011" w="1180">
                  <a:moveTo>
                    <a:pt x="505" y="0"/>
                  </a:moveTo>
                  <a:cubicBezTo>
                    <a:pt x="225" y="0"/>
                    <a:pt x="1" y="225"/>
                    <a:pt x="1" y="505"/>
                  </a:cubicBezTo>
                  <a:cubicBezTo>
                    <a:pt x="1" y="809"/>
                    <a:pt x="249" y="1010"/>
                    <a:pt x="508" y="1010"/>
                  </a:cubicBezTo>
                  <a:cubicBezTo>
                    <a:pt x="632" y="1010"/>
                    <a:pt x="758" y="964"/>
                    <a:pt x="861" y="861"/>
                  </a:cubicBezTo>
                  <a:cubicBezTo>
                    <a:pt x="1179" y="543"/>
                    <a:pt x="955" y="0"/>
                    <a:pt x="505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35"/>
            <p:cNvSpPr/>
            <p:nvPr/>
          </p:nvSpPr>
          <p:spPr>
            <a:xfrm>
              <a:off x="4580275" y="4642300"/>
              <a:ext cx="22750" cy="11350"/>
            </a:xfrm>
            <a:custGeom>
              <a:rect b="b" l="l" r="r" t="t"/>
              <a:pathLst>
                <a:path extrusionOk="0" h="454" w="910">
                  <a:moveTo>
                    <a:pt x="457" y="0"/>
                  </a:moveTo>
                  <a:cubicBezTo>
                    <a:pt x="205" y="0"/>
                    <a:pt x="1" y="204"/>
                    <a:pt x="1" y="453"/>
                  </a:cubicBezTo>
                  <a:lnTo>
                    <a:pt x="910" y="453"/>
                  </a:lnTo>
                  <a:cubicBezTo>
                    <a:pt x="910" y="204"/>
                    <a:pt x="706" y="0"/>
                    <a:pt x="457" y="0"/>
                  </a:cubicBez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5"/>
            <p:cNvSpPr/>
            <p:nvPr/>
          </p:nvSpPr>
          <p:spPr>
            <a:xfrm>
              <a:off x="4558775" y="4471550"/>
              <a:ext cx="53150" cy="65625"/>
            </a:xfrm>
            <a:custGeom>
              <a:rect b="b" l="l" r="r" t="t"/>
              <a:pathLst>
                <a:path extrusionOk="0" h="2625" w="2126">
                  <a:moveTo>
                    <a:pt x="0" y="1"/>
                  </a:moveTo>
                  <a:lnTo>
                    <a:pt x="0" y="1560"/>
                  </a:lnTo>
                  <a:cubicBezTo>
                    <a:pt x="0" y="2147"/>
                    <a:pt x="474" y="2624"/>
                    <a:pt x="1065" y="2624"/>
                  </a:cubicBezTo>
                  <a:cubicBezTo>
                    <a:pt x="1652" y="2624"/>
                    <a:pt x="2126" y="2147"/>
                    <a:pt x="2126" y="1560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FF90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5"/>
            <p:cNvSpPr/>
            <p:nvPr/>
          </p:nvSpPr>
          <p:spPr>
            <a:xfrm>
              <a:off x="4493525" y="4461450"/>
              <a:ext cx="28125" cy="27600"/>
            </a:xfrm>
            <a:custGeom>
              <a:rect b="b" l="l" r="r" t="t"/>
              <a:pathLst>
                <a:path extrusionOk="0" h="1104" w="1125">
                  <a:moveTo>
                    <a:pt x="1004" y="1"/>
                  </a:moveTo>
                  <a:cubicBezTo>
                    <a:pt x="975" y="1"/>
                    <a:pt x="948" y="11"/>
                    <a:pt x="927" y="32"/>
                  </a:cubicBezTo>
                  <a:lnTo>
                    <a:pt x="46" y="916"/>
                  </a:lnTo>
                  <a:cubicBezTo>
                    <a:pt x="1" y="958"/>
                    <a:pt x="1" y="1027"/>
                    <a:pt x="46" y="1072"/>
                  </a:cubicBezTo>
                  <a:cubicBezTo>
                    <a:pt x="67" y="1093"/>
                    <a:pt x="94" y="1103"/>
                    <a:pt x="122" y="1103"/>
                  </a:cubicBezTo>
                  <a:cubicBezTo>
                    <a:pt x="150" y="1103"/>
                    <a:pt x="179" y="1093"/>
                    <a:pt x="201" y="1072"/>
                  </a:cubicBezTo>
                  <a:lnTo>
                    <a:pt x="1083" y="187"/>
                  </a:lnTo>
                  <a:cubicBezTo>
                    <a:pt x="1124" y="146"/>
                    <a:pt x="1124" y="77"/>
                    <a:pt x="1083" y="32"/>
                  </a:cubicBezTo>
                  <a:cubicBezTo>
                    <a:pt x="1060" y="11"/>
                    <a:pt x="1032" y="1"/>
                    <a:pt x="1004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5"/>
            <p:cNvSpPr/>
            <p:nvPr/>
          </p:nvSpPr>
          <p:spPr>
            <a:xfrm>
              <a:off x="4483600" y="4482425"/>
              <a:ext cx="19575" cy="16800"/>
            </a:xfrm>
            <a:custGeom>
              <a:rect b="b" l="l" r="r" t="t"/>
              <a:pathLst>
                <a:path extrusionOk="0" h="672" w="783">
                  <a:moveTo>
                    <a:pt x="393" y="0"/>
                  </a:moveTo>
                  <a:cubicBezTo>
                    <a:pt x="332" y="0"/>
                    <a:pt x="267" y="23"/>
                    <a:pt x="208" y="77"/>
                  </a:cubicBezTo>
                  <a:cubicBezTo>
                    <a:pt x="101" y="185"/>
                    <a:pt x="0" y="672"/>
                    <a:pt x="0" y="672"/>
                  </a:cubicBezTo>
                  <a:cubicBezTo>
                    <a:pt x="0" y="672"/>
                    <a:pt x="491" y="572"/>
                    <a:pt x="598" y="465"/>
                  </a:cubicBezTo>
                  <a:cubicBezTo>
                    <a:pt x="782" y="264"/>
                    <a:pt x="604" y="0"/>
                    <a:pt x="393" y="0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5"/>
            <p:cNvSpPr/>
            <p:nvPr/>
          </p:nvSpPr>
          <p:spPr>
            <a:xfrm>
              <a:off x="4512625" y="4421525"/>
              <a:ext cx="214650" cy="104675"/>
            </a:xfrm>
            <a:custGeom>
              <a:rect b="b" l="l" r="r" t="t"/>
              <a:pathLst>
                <a:path extrusionOk="0" h="4187" w="8586">
                  <a:moveTo>
                    <a:pt x="2092" y="1"/>
                  </a:moveTo>
                  <a:cubicBezTo>
                    <a:pt x="937" y="1"/>
                    <a:pt x="1" y="937"/>
                    <a:pt x="1" y="2095"/>
                  </a:cubicBezTo>
                  <a:cubicBezTo>
                    <a:pt x="1" y="3250"/>
                    <a:pt x="937" y="4186"/>
                    <a:pt x="2092" y="4186"/>
                  </a:cubicBezTo>
                  <a:lnTo>
                    <a:pt x="6495" y="4186"/>
                  </a:lnTo>
                  <a:cubicBezTo>
                    <a:pt x="7649" y="4186"/>
                    <a:pt x="8586" y="3250"/>
                    <a:pt x="8586" y="2095"/>
                  </a:cubicBezTo>
                  <a:cubicBezTo>
                    <a:pt x="8586" y="937"/>
                    <a:pt x="7649" y="1"/>
                    <a:pt x="6495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5"/>
            <p:cNvSpPr/>
            <p:nvPr/>
          </p:nvSpPr>
          <p:spPr>
            <a:xfrm>
              <a:off x="4570600" y="4477950"/>
              <a:ext cx="105350" cy="64050"/>
            </a:xfrm>
            <a:custGeom>
              <a:rect b="b" l="l" r="r" t="t"/>
              <a:pathLst>
                <a:path extrusionOk="0" h="2562" w="4214">
                  <a:moveTo>
                    <a:pt x="2109" y="1"/>
                  </a:moveTo>
                  <a:cubicBezTo>
                    <a:pt x="944" y="1"/>
                    <a:pt x="1" y="574"/>
                    <a:pt x="1" y="1283"/>
                  </a:cubicBezTo>
                  <a:cubicBezTo>
                    <a:pt x="1" y="1988"/>
                    <a:pt x="944" y="2562"/>
                    <a:pt x="2109" y="2562"/>
                  </a:cubicBezTo>
                  <a:cubicBezTo>
                    <a:pt x="3270" y="2562"/>
                    <a:pt x="4214" y="1988"/>
                    <a:pt x="4214" y="1283"/>
                  </a:cubicBezTo>
                  <a:cubicBezTo>
                    <a:pt x="4214" y="574"/>
                    <a:pt x="3270" y="1"/>
                    <a:pt x="2109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35"/>
            <p:cNvSpPr/>
            <p:nvPr/>
          </p:nvSpPr>
          <p:spPr>
            <a:xfrm>
              <a:off x="4555475" y="4418175"/>
              <a:ext cx="131375" cy="63950"/>
            </a:xfrm>
            <a:custGeom>
              <a:rect b="b" l="l" r="r" t="t"/>
              <a:pathLst>
                <a:path extrusionOk="0" h="2558" w="5255">
                  <a:moveTo>
                    <a:pt x="101" y="0"/>
                  </a:moveTo>
                  <a:cubicBezTo>
                    <a:pt x="46" y="0"/>
                    <a:pt x="1" y="41"/>
                    <a:pt x="1" y="97"/>
                  </a:cubicBezTo>
                  <a:lnTo>
                    <a:pt x="1" y="2457"/>
                  </a:lnTo>
                  <a:cubicBezTo>
                    <a:pt x="1" y="2513"/>
                    <a:pt x="46" y="2558"/>
                    <a:pt x="101" y="2558"/>
                  </a:cubicBezTo>
                  <a:lnTo>
                    <a:pt x="5154" y="2558"/>
                  </a:lnTo>
                  <a:cubicBezTo>
                    <a:pt x="5209" y="2558"/>
                    <a:pt x="5254" y="2513"/>
                    <a:pt x="5254" y="2457"/>
                  </a:cubicBezTo>
                  <a:lnTo>
                    <a:pt x="5254" y="97"/>
                  </a:lnTo>
                  <a:cubicBezTo>
                    <a:pt x="5254" y="41"/>
                    <a:pt x="5209" y="0"/>
                    <a:pt x="5154" y="0"/>
                  </a:cubicBezTo>
                  <a:close/>
                </a:path>
              </a:pathLst>
            </a:custGeom>
            <a:solidFill>
              <a:srgbClr val="DAE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35"/>
            <p:cNvSpPr/>
            <p:nvPr/>
          </p:nvSpPr>
          <p:spPr>
            <a:xfrm>
              <a:off x="4677225" y="4472175"/>
              <a:ext cx="5125" cy="5125"/>
            </a:xfrm>
            <a:custGeom>
              <a:rect b="b" l="l" r="r" t="t"/>
              <a:pathLst>
                <a:path extrusionOk="0" h="205" w="205">
                  <a:moveTo>
                    <a:pt x="104" y="0"/>
                  </a:moveTo>
                  <a:lnTo>
                    <a:pt x="1" y="104"/>
                  </a:lnTo>
                  <a:lnTo>
                    <a:pt x="104" y="204"/>
                  </a:lnTo>
                  <a:lnTo>
                    <a:pt x="205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35"/>
            <p:cNvSpPr/>
            <p:nvPr/>
          </p:nvSpPr>
          <p:spPr>
            <a:xfrm>
              <a:off x="4677575" y="4463950"/>
              <a:ext cx="5125" cy="5125"/>
            </a:xfrm>
            <a:custGeom>
              <a:rect b="b" l="l" r="r" t="t"/>
              <a:pathLst>
                <a:path extrusionOk="0" h="205" w="205">
                  <a:moveTo>
                    <a:pt x="104" y="1"/>
                  </a:moveTo>
                  <a:lnTo>
                    <a:pt x="1" y="104"/>
                  </a:lnTo>
                  <a:lnTo>
                    <a:pt x="104" y="205"/>
                  </a:lnTo>
                  <a:lnTo>
                    <a:pt x="204" y="1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35"/>
            <p:cNvSpPr/>
            <p:nvPr/>
          </p:nvSpPr>
          <p:spPr>
            <a:xfrm>
              <a:off x="4677575" y="4455750"/>
              <a:ext cx="5125" cy="5125"/>
            </a:xfrm>
            <a:custGeom>
              <a:rect b="b" l="l" r="r" t="t"/>
              <a:pathLst>
                <a:path extrusionOk="0" h="205" w="205">
                  <a:moveTo>
                    <a:pt x="104" y="0"/>
                  </a:moveTo>
                  <a:lnTo>
                    <a:pt x="1" y="104"/>
                  </a:lnTo>
                  <a:lnTo>
                    <a:pt x="104" y="204"/>
                  </a:lnTo>
                  <a:lnTo>
                    <a:pt x="20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35"/>
            <p:cNvSpPr/>
            <p:nvPr/>
          </p:nvSpPr>
          <p:spPr>
            <a:xfrm>
              <a:off x="4677575" y="4447550"/>
              <a:ext cx="5125" cy="5125"/>
            </a:xfrm>
            <a:custGeom>
              <a:rect b="b" l="l" r="r" t="t"/>
              <a:pathLst>
                <a:path extrusionOk="0" h="205" w="205">
                  <a:moveTo>
                    <a:pt x="104" y="0"/>
                  </a:moveTo>
                  <a:lnTo>
                    <a:pt x="1" y="104"/>
                  </a:lnTo>
                  <a:lnTo>
                    <a:pt x="104" y="204"/>
                  </a:lnTo>
                  <a:lnTo>
                    <a:pt x="20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35"/>
            <p:cNvSpPr/>
            <p:nvPr/>
          </p:nvSpPr>
          <p:spPr>
            <a:xfrm>
              <a:off x="4677225" y="4439325"/>
              <a:ext cx="5125" cy="5125"/>
            </a:xfrm>
            <a:custGeom>
              <a:rect b="b" l="l" r="r" t="t"/>
              <a:pathLst>
                <a:path extrusionOk="0" h="205" w="205">
                  <a:moveTo>
                    <a:pt x="104" y="1"/>
                  </a:moveTo>
                  <a:lnTo>
                    <a:pt x="1" y="104"/>
                  </a:lnTo>
                  <a:lnTo>
                    <a:pt x="104" y="205"/>
                  </a:lnTo>
                  <a:lnTo>
                    <a:pt x="205" y="1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35"/>
            <p:cNvSpPr/>
            <p:nvPr/>
          </p:nvSpPr>
          <p:spPr>
            <a:xfrm>
              <a:off x="4677225" y="4431125"/>
              <a:ext cx="5125" cy="5125"/>
            </a:xfrm>
            <a:custGeom>
              <a:rect b="b" l="l" r="r" t="t"/>
              <a:pathLst>
                <a:path extrusionOk="0" h="205" w="205">
                  <a:moveTo>
                    <a:pt x="104" y="0"/>
                  </a:moveTo>
                  <a:lnTo>
                    <a:pt x="1" y="104"/>
                  </a:lnTo>
                  <a:lnTo>
                    <a:pt x="104" y="204"/>
                  </a:lnTo>
                  <a:lnTo>
                    <a:pt x="205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35"/>
            <p:cNvSpPr/>
            <p:nvPr/>
          </p:nvSpPr>
          <p:spPr>
            <a:xfrm>
              <a:off x="4677650" y="4422925"/>
              <a:ext cx="5050" cy="5125"/>
            </a:xfrm>
            <a:custGeom>
              <a:rect b="b" l="l" r="r" t="t"/>
              <a:pathLst>
                <a:path extrusionOk="0" h="205" w="202">
                  <a:moveTo>
                    <a:pt x="101" y="0"/>
                  </a:moveTo>
                  <a:lnTo>
                    <a:pt x="1" y="100"/>
                  </a:lnTo>
                  <a:lnTo>
                    <a:pt x="101" y="204"/>
                  </a:lnTo>
                  <a:lnTo>
                    <a:pt x="201" y="10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35"/>
            <p:cNvSpPr/>
            <p:nvPr/>
          </p:nvSpPr>
          <p:spPr>
            <a:xfrm>
              <a:off x="4559550" y="4472175"/>
              <a:ext cx="5025" cy="5125"/>
            </a:xfrm>
            <a:custGeom>
              <a:rect b="b" l="l" r="r" t="t"/>
              <a:pathLst>
                <a:path extrusionOk="0" h="205" w="201">
                  <a:moveTo>
                    <a:pt x="101" y="0"/>
                  </a:moveTo>
                  <a:lnTo>
                    <a:pt x="0" y="104"/>
                  </a:lnTo>
                  <a:lnTo>
                    <a:pt x="101" y="204"/>
                  </a:lnTo>
                  <a:lnTo>
                    <a:pt x="201" y="10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35"/>
            <p:cNvSpPr/>
            <p:nvPr/>
          </p:nvSpPr>
          <p:spPr>
            <a:xfrm>
              <a:off x="4559900" y="4463950"/>
              <a:ext cx="5125" cy="5125"/>
            </a:xfrm>
            <a:custGeom>
              <a:rect b="b" l="l" r="r" t="t"/>
              <a:pathLst>
                <a:path extrusionOk="0" h="205" w="205">
                  <a:moveTo>
                    <a:pt x="100" y="1"/>
                  </a:moveTo>
                  <a:lnTo>
                    <a:pt x="0" y="104"/>
                  </a:lnTo>
                  <a:lnTo>
                    <a:pt x="100" y="205"/>
                  </a:lnTo>
                  <a:lnTo>
                    <a:pt x="204" y="10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35"/>
            <p:cNvSpPr/>
            <p:nvPr/>
          </p:nvSpPr>
          <p:spPr>
            <a:xfrm>
              <a:off x="4559900" y="4455750"/>
              <a:ext cx="5025" cy="5125"/>
            </a:xfrm>
            <a:custGeom>
              <a:rect b="b" l="l" r="r" t="t"/>
              <a:pathLst>
                <a:path extrusionOk="0" h="205" w="201">
                  <a:moveTo>
                    <a:pt x="100" y="0"/>
                  </a:moveTo>
                  <a:lnTo>
                    <a:pt x="0" y="104"/>
                  </a:lnTo>
                  <a:lnTo>
                    <a:pt x="100" y="204"/>
                  </a:lnTo>
                  <a:lnTo>
                    <a:pt x="201" y="10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35"/>
            <p:cNvSpPr/>
            <p:nvPr/>
          </p:nvSpPr>
          <p:spPr>
            <a:xfrm>
              <a:off x="4559900" y="4447550"/>
              <a:ext cx="5125" cy="5125"/>
            </a:xfrm>
            <a:custGeom>
              <a:rect b="b" l="l" r="r" t="t"/>
              <a:pathLst>
                <a:path extrusionOk="0" h="205" w="205">
                  <a:moveTo>
                    <a:pt x="100" y="0"/>
                  </a:moveTo>
                  <a:lnTo>
                    <a:pt x="0" y="100"/>
                  </a:lnTo>
                  <a:lnTo>
                    <a:pt x="100" y="204"/>
                  </a:lnTo>
                  <a:lnTo>
                    <a:pt x="204" y="10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35"/>
            <p:cNvSpPr/>
            <p:nvPr/>
          </p:nvSpPr>
          <p:spPr>
            <a:xfrm>
              <a:off x="4559550" y="4439325"/>
              <a:ext cx="5025" cy="5125"/>
            </a:xfrm>
            <a:custGeom>
              <a:rect b="b" l="l" r="r" t="t"/>
              <a:pathLst>
                <a:path extrusionOk="0" h="205" w="201">
                  <a:moveTo>
                    <a:pt x="101" y="1"/>
                  </a:moveTo>
                  <a:lnTo>
                    <a:pt x="0" y="104"/>
                  </a:lnTo>
                  <a:lnTo>
                    <a:pt x="101" y="205"/>
                  </a:lnTo>
                  <a:lnTo>
                    <a:pt x="201" y="10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35"/>
            <p:cNvSpPr/>
            <p:nvPr/>
          </p:nvSpPr>
          <p:spPr>
            <a:xfrm>
              <a:off x="4559550" y="4431125"/>
              <a:ext cx="5025" cy="5125"/>
            </a:xfrm>
            <a:custGeom>
              <a:rect b="b" l="l" r="r" t="t"/>
              <a:pathLst>
                <a:path extrusionOk="0" h="205" w="201">
                  <a:moveTo>
                    <a:pt x="101" y="0"/>
                  </a:moveTo>
                  <a:lnTo>
                    <a:pt x="0" y="104"/>
                  </a:lnTo>
                  <a:lnTo>
                    <a:pt x="101" y="204"/>
                  </a:lnTo>
                  <a:lnTo>
                    <a:pt x="201" y="10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35"/>
            <p:cNvSpPr/>
            <p:nvPr/>
          </p:nvSpPr>
          <p:spPr>
            <a:xfrm>
              <a:off x="4559900" y="4422925"/>
              <a:ext cx="5025" cy="5125"/>
            </a:xfrm>
            <a:custGeom>
              <a:rect b="b" l="l" r="r" t="t"/>
              <a:pathLst>
                <a:path extrusionOk="0" h="205" w="201">
                  <a:moveTo>
                    <a:pt x="100" y="0"/>
                  </a:moveTo>
                  <a:lnTo>
                    <a:pt x="0" y="100"/>
                  </a:lnTo>
                  <a:lnTo>
                    <a:pt x="100" y="204"/>
                  </a:lnTo>
                  <a:lnTo>
                    <a:pt x="201" y="10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35"/>
            <p:cNvSpPr/>
            <p:nvPr/>
          </p:nvSpPr>
          <p:spPr>
            <a:xfrm>
              <a:off x="4568875" y="4366500"/>
              <a:ext cx="104575" cy="133525"/>
            </a:xfrm>
            <a:custGeom>
              <a:rect b="b" l="l" r="r" t="t"/>
              <a:pathLst>
                <a:path extrusionOk="0" h="5341" w="4183">
                  <a:moveTo>
                    <a:pt x="2092" y="0"/>
                  </a:moveTo>
                  <a:cubicBezTo>
                    <a:pt x="937" y="0"/>
                    <a:pt x="1" y="937"/>
                    <a:pt x="1" y="2095"/>
                  </a:cubicBezTo>
                  <a:lnTo>
                    <a:pt x="1" y="5026"/>
                  </a:lnTo>
                  <a:cubicBezTo>
                    <a:pt x="1" y="5198"/>
                    <a:pt x="142" y="5340"/>
                    <a:pt x="315" y="5340"/>
                  </a:cubicBezTo>
                  <a:lnTo>
                    <a:pt x="3868" y="5340"/>
                  </a:lnTo>
                  <a:cubicBezTo>
                    <a:pt x="4041" y="5340"/>
                    <a:pt x="4183" y="5198"/>
                    <a:pt x="4183" y="5026"/>
                  </a:cubicBezTo>
                  <a:lnTo>
                    <a:pt x="4183" y="2095"/>
                  </a:lnTo>
                  <a:cubicBezTo>
                    <a:pt x="4183" y="937"/>
                    <a:pt x="3246" y="0"/>
                    <a:pt x="2092" y="0"/>
                  </a:cubicBezTo>
                  <a:close/>
                </a:path>
              </a:pathLst>
            </a:custGeom>
            <a:solidFill>
              <a:srgbClr val="7EC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35"/>
            <p:cNvSpPr/>
            <p:nvPr/>
          </p:nvSpPr>
          <p:spPr>
            <a:xfrm>
              <a:off x="4653125" y="4483750"/>
              <a:ext cx="11675" cy="11675"/>
            </a:xfrm>
            <a:custGeom>
              <a:rect b="b" l="l" r="r" t="t"/>
              <a:pathLst>
                <a:path extrusionOk="0" h="467" w="467">
                  <a:moveTo>
                    <a:pt x="235" y="156"/>
                  </a:moveTo>
                  <a:lnTo>
                    <a:pt x="311" y="232"/>
                  </a:lnTo>
                  <a:lnTo>
                    <a:pt x="235" y="311"/>
                  </a:lnTo>
                  <a:lnTo>
                    <a:pt x="156" y="232"/>
                  </a:lnTo>
                  <a:lnTo>
                    <a:pt x="235" y="156"/>
                  </a:lnTo>
                  <a:close/>
                  <a:moveTo>
                    <a:pt x="235" y="0"/>
                  </a:moveTo>
                  <a:lnTo>
                    <a:pt x="0" y="232"/>
                  </a:lnTo>
                  <a:lnTo>
                    <a:pt x="235" y="467"/>
                  </a:lnTo>
                  <a:lnTo>
                    <a:pt x="467" y="23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35"/>
            <p:cNvSpPr/>
            <p:nvPr/>
          </p:nvSpPr>
          <p:spPr>
            <a:xfrm>
              <a:off x="4640500" y="4483750"/>
              <a:ext cx="11700" cy="11675"/>
            </a:xfrm>
            <a:custGeom>
              <a:rect b="b" l="l" r="r" t="t"/>
              <a:pathLst>
                <a:path extrusionOk="0" h="467" w="468">
                  <a:moveTo>
                    <a:pt x="236" y="156"/>
                  </a:moveTo>
                  <a:lnTo>
                    <a:pt x="312" y="232"/>
                  </a:lnTo>
                  <a:lnTo>
                    <a:pt x="236" y="311"/>
                  </a:lnTo>
                  <a:lnTo>
                    <a:pt x="156" y="232"/>
                  </a:lnTo>
                  <a:lnTo>
                    <a:pt x="236" y="156"/>
                  </a:lnTo>
                  <a:close/>
                  <a:moveTo>
                    <a:pt x="236" y="0"/>
                  </a:moveTo>
                  <a:lnTo>
                    <a:pt x="1" y="232"/>
                  </a:lnTo>
                  <a:lnTo>
                    <a:pt x="236" y="467"/>
                  </a:lnTo>
                  <a:lnTo>
                    <a:pt x="467" y="2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35"/>
            <p:cNvSpPr/>
            <p:nvPr/>
          </p:nvSpPr>
          <p:spPr>
            <a:xfrm>
              <a:off x="4627900" y="4483750"/>
              <a:ext cx="11675" cy="11675"/>
            </a:xfrm>
            <a:custGeom>
              <a:rect b="b" l="l" r="r" t="t"/>
              <a:pathLst>
                <a:path extrusionOk="0" h="467" w="467">
                  <a:moveTo>
                    <a:pt x="235" y="156"/>
                  </a:moveTo>
                  <a:lnTo>
                    <a:pt x="311" y="232"/>
                  </a:lnTo>
                  <a:lnTo>
                    <a:pt x="235" y="311"/>
                  </a:lnTo>
                  <a:lnTo>
                    <a:pt x="156" y="232"/>
                  </a:lnTo>
                  <a:lnTo>
                    <a:pt x="235" y="156"/>
                  </a:lnTo>
                  <a:close/>
                  <a:moveTo>
                    <a:pt x="235" y="0"/>
                  </a:moveTo>
                  <a:lnTo>
                    <a:pt x="0" y="232"/>
                  </a:lnTo>
                  <a:lnTo>
                    <a:pt x="235" y="467"/>
                  </a:lnTo>
                  <a:lnTo>
                    <a:pt x="467" y="23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35"/>
            <p:cNvSpPr/>
            <p:nvPr/>
          </p:nvSpPr>
          <p:spPr>
            <a:xfrm>
              <a:off x="4615275" y="4483750"/>
              <a:ext cx="11775" cy="11675"/>
            </a:xfrm>
            <a:custGeom>
              <a:rect b="b" l="l" r="r" t="t"/>
              <a:pathLst>
                <a:path extrusionOk="0" h="467" w="471">
                  <a:moveTo>
                    <a:pt x="236" y="156"/>
                  </a:moveTo>
                  <a:lnTo>
                    <a:pt x="312" y="232"/>
                  </a:lnTo>
                  <a:lnTo>
                    <a:pt x="236" y="311"/>
                  </a:lnTo>
                  <a:lnTo>
                    <a:pt x="156" y="232"/>
                  </a:lnTo>
                  <a:lnTo>
                    <a:pt x="236" y="156"/>
                  </a:lnTo>
                  <a:close/>
                  <a:moveTo>
                    <a:pt x="236" y="0"/>
                  </a:moveTo>
                  <a:lnTo>
                    <a:pt x="1" y="232"/>
                  </a:lnTo>
                  <a:lnTo>
                    <a:pt x="236" y="467"/>
                  </a:lnTo>
                  <a:lnTo>
                    <a:pt x="471" y="2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35"/>
            <p:cNvSpPr/>
            <p:nvPr/>
          </p:nvSpPr>
          <p:spPr>
            <a:xfrm>
              <a:off x="4602650" y="4483750"/>
              <a:ext cx="11800" cy="11675"/>
            </a:xfrm>
            <a:custGeom>
              <a:rect b="b" l="l" r="r" t="t"/>
              <a:pathLst>
                <a:path extrusionOk="0" h="467" w="472">
                  <a:moveTo>
                    <a:pt x="236" y="156"/>
                  </a:moveTo>
                  <a:lnTo>
                    <a:pt x="316" y="232"/>
                  </a:lnTo>
                  <a:lnTo>
                    <a:pt x="236" y="311"/>
                  </a:lnTo>
                  <a:lnTo>
                    <a:pt x="160" y="232"/>
                  </a:lnTo>
                  <a:lnTo>
                    <a:pt x="236" y="156"/>
                  </a:lnTo>
                  <a:close/>
                  <a:moveTo>
                    <a:pt x="236" y="0"/>
                  </a:moveTo>
                  <a:lnTo>
                    <a:pt x="1" y="232"/>
                  </a:lnTo>
                  <a:lnTo>
                    <a:pt x="236" y="467"/>
                  </a:lnTo>
                  <a:lnTo>
                    <a:pt x="471" y="2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35"/>
            <p:cNvSpPr/>
            <p:nvPr/>
          </p:nvSpPr>
          <p:spPr>
            <a:xfrm>
              <a:off x="4590125" y="4483750"/>
              <a:ext cx="11700" cy="11675"/>
            </a:xfrm>
            <a:custGeom>
              <a:rect b="b" l="l" r="r" t="t"/>
              <a:pathLst>
                <a:path extrusionOk="0" h="467" w="468">
                  <a:moveTo>
                    <a:pt x="232" y="156"/>
                  </a:moveTo>
                  <a:lnTo>
                    <a:pt x="312" y="232"/>
                  </a:lnTo>
                  <a:lnTo>
                    <a:pt x="232" y="311"/>
                  </a:lnTo>
                  <a:lnTo>
                    <a:pt x="156" y="232"/>
                  </a:lnTo>
                  <a:lnTo>
                    <a:pt x="232" y="156"/>
                  </a:lnTo>
                  <a:close/>
                  <a:moveTo>
                    <a:pt x="232" y="0"/>
                  </a:moveTo>
                  <a:lnTo>
                    <a:pt x="1" y="232"/>
                  </a:lnTo>
                  <a:lnTo>
                    <a:pt x="232" y="467"/>
                  </a:lnTo>
                  <a:lnTo>
                    <a:pt x="467" y="23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35"/>
            <p:cNvSpPr/>
            <p:nvPr/>
          </p:nvSpPr>
          <p:spPr>
            <a:xfrm>
              <a:off x="4577525" y="4483750"/>
              <a:ext cx="11675" cy="11675"/>
            </a:xfrm>
            <a:custGeom>
              <a:rect b="b" l="l" r="r" t="t"/>
              <a:pathLst>
                <a:path extrusionOk="0" h="467" w="467">
                  <a:moveTo>
                    <a:pt x="232" y="156"/>
                  </a:moveTo>
                  <a:lnTo>
                    <a:pt x="311" y="232"/>
                  </a:lnTo>
                  <a:lnTo>
                    <a:pt x="232" y="311"/>
                  </a:lnTo>
                  <a:lnTo>
                    <a:pt x="156" y="232"/>
                  </a:lnTo>
                  <a:lnTo>
                    <a:pt x="232" y="156"/>
                  </a:lnTo>
                  <a:close/>
                  <a:moveTo>
                    <a:pt x="232" y="0"/>
                  </a:moveTo>
                  <a:lnTo>
                    <a:pt x="0" y="232"/>
                  </a:lnTo>
                  <a:lnTo>
                    <a:pt x="232" y="467"/>
                  </a:lnTo>
                  <a:lnTo>
                    <a:pt x="467" y="23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35"/>
            <p:cNvSpPr/>
            <p:nvPr/>
          </p:nvSpPr>
          <p:spPr>
            <a:xfrm>
              <a:off x="4549425" y="4516150"/>
              <a:ext cx="59750" cy="59650"/>
            </a:xfrm>
            <a:custGeom>
              <a:rect b="b" l="l" r="r" t="t"/>
              <a:pathLst>
                <a:path extrusionOk="0" h="2386" w="2390">
                  <a:moveTo>
                    <a:pt x="519" y="0"/>
                  </a:moveTo>
                  <a:lnTo>
                    <a:pt x="1" y="519"/>
                  </a:lnTo>
                  <a:lnTo>
                    <a:pt x="1867" y="2385"/>
                  </a:lnTo>
                  <a:lnTo>
                    <a:pt x="2389" y="1867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35"/>
            <p:cNvSpPr/>
            <p:nvPr/>
          </p:nvSpPr>
          <p:spPr>
            <a:xfrm>
              <a:off x="4591075" y="4558650"/>
              <a:ext cx="26475" cy="25275"/>
            </a:xfrm>
            <a:custGeom>
              <a:rect b="b" l="l" r="r" t="t"/>
              <a:pathLst>
                <a:path extrusionOk="0" h="1011" w="1059">
                  <a:moveTo>
                    <a:pt x="551" y="0"/>
                  </a:moveTo>
                  <a:cubicBezTo>
                    <a:pt x="427" y="0"/>
                    <a:pt x="301" y="46"/>
                    <a:pt x="198" y="149"/>
                  </a:cubicBezTo>
                  <a:cubicBezTo>
                    <a:pt x="1" y="346"/>
                    <a:pt x="1" y="664"/>
                    <a:pt x="198" y="861"/>
                  </a:cubicBezTo>
                  <a:cubicBezTo>
                    <a:pt x="301" y="964"/>
                    <a:pt x="427" y="1010"/>
                    <a:pt x="551" y="1010"/>
                  </a:cubicBezTo>
                  <a:cubicBezTo>
                    <a:pt x="810" y="1010"/>
                    <a:pt x="1058" y="809"/>
                    <a:pt x="1058" y="505"/>
                  </a:cubicBezTo>
                  <a:cubicBezTo>
                    <a:pt x="1058" y="201"/>
                    <a:pt x="810" y="0"/>
                    <a:pt x="551" y="0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35"/>
            <p:cNvSpPr/>
            <p:nvPr/>
          </p:nvSpPr>
          <p:spPr>
            <a:xfrm>
              <a:off x="4549000" y="4563675"/>
              <a:ext cx="63100" cy="47975"/>
            </a:xfrm>
            <a:custGeom>
              <a:rect b="b" l="l" r="r" t="t"/>
              <a:pathLst>
                <a:path extrusionOk="0" h="1919" w="2524">
                  <a:moveTo>
                    <a:pt x="2123" y="0"/>
                  </a:moveTo>
                  <a:lnTo>
                    <a:pt x="1" y="1580"/>
                  </a:lnTo>
                  <a:lnTo>
                    <a:pt x="222" y="1918"/>
                  </a:lnTo>
                  <a:lnTo>
                    <a:pt x="2524" y="615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35"/>
            <p:cNvSpPr/>
            <p:nvPr/>
          </p:nvSpPr>
          <p:spPr>
            <a:xfrm>
              <a:off x="4549775" y="4602200"/>
              <a:ext cx="11450" cy="22675"/>
            </a:xfrm>
            <a:custGeom>
              <a:rect b="b" l="l" r="r" t="t"/>
              <a:pathLst>
                <a:path extrusionOk="0" h="907" w="458">
                  <a:moveTo>
                    <a:pt x="7" y="1"/>
                  </a:moveTo>
                  <a:cubicBezTo>
                    <a:pt x="5" y="1"/>
                    <a:pt x="3" y="1"/>
                    <a:pt x="1" y="1"/>
                  </a:cubicBezTo>
                  <a:lnTo>
                    <a:pt x="4" y="906"/>
                  </a:lnTo>
                  <a:cubicBezTo>
                    <a:pt x="257" y="906"/>
                    <a:pt x="457" y="702"/>
                    <a:pt x="457" y="450"/>
                  </a:cubicBezTo>
                  <a:cubicBezTo>
                    <a:pt x="457" y="203"/>
                    <a:pt x="253" y="1"/>
                    <a:pt x="7" y="1"/>
                  </a:cubicBezTo>
                  <a:close/>
                </a:path>
              </a:pathLst>
            </a:custGeom>
            <a:solidFill>
              <a:srgbClr val="5B1C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35"/>
            <p:cNvSpPr/>
            <p:nvPr/>
          </p:nvSpPr>
          <p:spPr>
            <a:xfrm>
              <a:off x="4515400" y="4484000"/>
              <a:ext cx="67150" cy="61975"/>
            </a:xfrm>
            <a:custGeom>
              <a:rect b="b" l="l" r="r" t="t"/>
              <a:pathLst>
                <a:path extrusionOk="0" h="2479" w="2686">
                  <a:moveTo>
                    <a:pt x="1167" y="1"/>
                  </a:moveTo>
                  <a:cubicBezTo>
                    <a:pt x="895" y="1"/>
                    <a:pt x="622" y="104"/>
                    <a:pt x="415" y="312"/>
                  </a:cubicBezTo>
                  <a:cubicBezTo>
                    <a:pt x="0" y="726"/>
                    <a:pt x="0" y="1400"/>
                    <a:pt x="415" y="1819"/>
                  </a:cubicBezTo>
                  <a:lnTo>
                    <a:pt x="764" y="2168"/>
                  </a:lnTo>
                  <a:cubicBezTo>
                    <a:pt x="973" y="2375"/>
                    <a:pt x="1246" y="2479"/>
                    <a:pt x="1519" y="2479"/>
                  </a:cubicBezTo>
                  <a:cubicBezTo>
                    <a:pt x="1791" y="2479"/>
                    <a:pt x="2064" y="2375"/>
                    <a:pt x="2271" y="2168"/>
                  </a:cubicBezTo>
                  <a:cubicBezTo>
                    <a:pt x="2686" y="1753"/>
                    <a:pt x="2686" y="1079"/>
                    <a:pt x="2271" y="664"/>
                  </a:cubicBezTo>
                  <a:lnTo>
                    <a:pt x="1922" y="312"/>
                  </a:lnTo>
                  <a:cubicBezTo>
                    <a:pt x="1713" y="104"/>
                    <a:pt x="1440" y="1"/>
                    <a:pt x="1167" y="1"/>
                  </a:cubicBezTo>
                  <a:close/>
                </a:path>
              </a:pathLst>
            </a:custGeom>
            <a:solidFill>
              <a:srgbClr val="FE79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35"/>
            <p:cNvSpPr/>
            <p:nvPr/>
          </p:nvSpPr>
          <p:spPr>
            <a:xfrm>
              <a:off x="4460525" y="4606175"/>
              <a:ext cx="49100" cy="49100"/>
            </a:xfrm>
            <a:custGeom>
              <a:rect b="b" l="l" r="r" t="t"/>
              <a:pathLst>
                <a:path extrusionOk="0" h="1964" w="1964">
                  <a:moveTo>
                    <a:pt x="982" y="1"/>
                  </a:moveTo>
                  <a:cubicBezTo>
                    <a:pt x="443" y="1"/>
                    <a:pt x="1" y="440"/>
                    <a:pt x="1" y="982"/>
                  </a:cubicBezTo>
                  <a:cubicBezTo>
                    <a:pt x="1" y="1525"/>
                    <a:pt x="443" y="1964"/>
                    <a:pt x="982" y="1964"/>
                  </a:cubicBezTo>
                  <a:cubicBezTo>
                    <a:pt x="1525" y="1964"/>
                    <a:pt x="1964" y="1525"/>
                    <a:pt x="1964" y="982"/>
                  </a:cubicBezTo>
                  <a:cubicBezTo>
                    <a:pt x="1964" y="440"/>
                    <a:pt x="1525" y="1"/>
                    <a:pt x="9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35"/>
            <p:cNvSpPr/>
            <p:nvPr/>
          </p:nvSpPr>
          <p:spPr>
            <a:xfrm>
              <a:off x="4526725" y="4642475"/>
              <a:ext cx="30425" cy="15400"/>
            </a:xfrm>
            <a:custGeom>
              <a:rect b="b" l="l" r="r" t="t"/>
              <a:pathLst>
                <a:path extrusionOk="0" h="616" w="1217">
                  <a:moveTo>
                    <a:pt x="608" y="0"/>
                  </a:moveTo>
                  <a:cubicBezTo>
                    <a:pt x="273" y="0"/>
                    <a:pt x="0" y="273"/>
                    <a:pt x="0" y="609"/>
                  </a:cubicBezTo>
                  <a:lnTo>
                    <a:pt x="0" y="615"/>
                  </a:lnTo>
                  <a:lnTo>
                    <a:pt x="1217" y="615"/>
                  </a:lnTo>
                  <a:lnTo>
                    <a:pt x="1217" y="609"/>
                  </a:lnTo>
                  <a:cubicBezTo>
                    <a:pt x="1217" y="273"/>
                    <a:pt x="944" y="0"/>
                    <a:pt x="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35"/>
            <p:cNvSpPr/>
            <p:nvPr/>
          </p:nvSpPr>
          <p:spPr>
            <a:xfrm>
              <a:off x="4445675" y="4645925"/>
              <a:ext cx="103700" cy="11950"/>
            </a:xfrm>
            <a:custGeom>
              <a:rect b="b" l="l" r="r" t="t"/>
              <a:pathLst>
                <a:path extrusionOk="0" h="478" w="4148">
                  <a:moveTo>
                    <a:pt x="0" y="0"/>
                  </a:moveTo>
                  <a:lnTo>
                    <a:pt x="0" y="477"/>
                  </a:lnTo>
                  <a:lnTo>
                    <a:pt x="4148" y="477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35"/>
            <p:cNvSpPr/>
            <p:nvPr/>
          </p:nvSpPr>
          <p:spPr>
            <a:xfrm>
              <a:off x="4497325" y="4634600"/>
              <a:ext cx="38750" cy="23275"/>
            </a:xfrm>
            <a:custGeom>
              <a:rect b="b" l="l" r="r" t="t"/>
              <a:pathLst>
                <a:path extrusionOk="0" h="931" w="1550">
                  <a:moveTo>
                    <a:pt x="775" y="1"/>
                  </a:moveTo>
                  <a:cubicBezTo>
                    <a:pt x="298" y="1"/>
                    <a:pt x="1" y="519"/>
                    <a:pt x="243" y="930"/>
                  </a:cubicBezTo>
                  <a:lnTo>
                    <a:pt x="1311" y="930"/>
                  </a:lnTo>
                  <a:cubicBezTo>
                    <a:pt x="1549" y="519"/>
                    <a:pt x="1252" y="1"/>
                    <a:pt x="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35"/>
            <p:cNvSpPr/>
            <p:nvPr/>
          </p:nvSpPr>
          <p:spPr>
            <a:xfrm>
              <a:off x="4434950" y="4631200"/>
              <a:ext cx="37950" cy="26675"/>
            </a:xfrm>
            <a:custGeom>
              <a:rect b="b" l="l" r="r" t="t"/>
              <a:pathLst>
                <a:path extrusionOk="0" h="1067" w="1518">
                  <a:moveTo>
                    <a:pt x="829" y="0"/>
                  </a:moveTo>
                  <a:cubicBezTo>
                    <a:pt x="763" y="0"/>
                    <a:pt x="696" y="10"/>
                    <a:pt x="630" y="30"/>
                  </a:cubicBezTo>
                  <a:cubicBezTo>
                    <a:pt x="187" y="161"/>
                    <a:pt x="1" y="683"/>
                    <a:pt x="253" y="1066"/>
                  </a:cubicBezTo>
                  <a:lnTo>
                    <a:pt x="1400" y="1066"/>
                  </a:lnTo>
                  <a:cubicBezTo>
                    <a:pt x="1476" y="956"/>
                    <a:pt x="1514" y="825"/>
                    <a:pt x="1514" y="690"/>
                  </a:cubicBezTo>
                  <a:cubicBezTo>
                    <a:pt x="1517" y="296"/>
                    <a:pt x="1196" y="0"/>
                    <a:pt x="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35"/>
            <p:cNvSpPr/>
            <p:nvPr/>
          </p:nvSpPr>
          <p:spPr>
            <a:xfrm>
              <a:off x="4231375" y="4652325"/>
              <a:ext cx="261500" cy="5550"/>
            </a:xfrm>
            <a:custGeom>
              <a:rect b="b" l="l" r="r" t="t"/>
              <a:pathLst>
                <a:path extrusionOk="0" h="222" w="10460">
                  <a:moveTo>
                    <a:pt x="111" y="0"/>
                  </a:moveTo>
                  <a:cubicBezTo>
                    <a:pt x="53" y="0"/>
                    <a:pt x="1" y="52"/>
                    <a:pt x="1" y="111"/>
                  </a:cubicBezTo>
                  <a:cubicBezTo>
                    <a:pt x="1" y="173"/>
                    <a:pt x="53" y="221"/>
                    <a:pt x="111" y="221"/>
                  </a:cubicBezTo>
                  <a:lnTo>
                    <a:pt x="10352" y="221"/>
                  </a:lnTo>
                  <a:cubicBezTo>
                    <a:pt x="10411" y="221"/>
                    <a:pt x="10459" y="173"/>
                    <a:pt x="10459" y="111"/>
                  </a:cubicBezTo>
                  <a:cubicBezTo>
                    <a:pt x="10459" y="52"/>
                    <a:pt x="10411" y="0"/>
                    <a:pt x="10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2" name="Google Shape;3302;p35"/>
          <p:cNvSpPr txBox="1"/>
          <p:nvPr>
            <p:ph type="title"/>
          </p:nvPr>
        </p:nvSpPr>
        <p:spPr>
          <a:xfrm>
            <a:off x="975100" y="413950"/>
            <a:ext cx="222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Hopfield</a:t>
            </a:r>
            <a:endParaRPr sz="3200"/>
          </a:p>
        </p:txBody>
      </p:sp>
      <p:sp>
        <p:nvSpPr>
          <p:cNvPr id="3303" name="Google Shape;3303;p35"/>
          <p:cNvSpPr txBox="1"/>
          <p:nvPr>
            <p:ph idx="1" type="subTitle"/>
          </p:nvPr>
        </p:nvSpPr>
        <p:spPr>
          <a:xfrm>
            <a:off x="82050" y="1322650"/>
            <a:ext cx="3647700" cy="23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Es un modelo de memoria asociativa, tal que aprende a partir de un conjunto de patrones que </a:t>
            </a:r>
            <a:r>
              <a:rPr lang="en" sz="2000"/>
              <a:t>él</a:t>
            </a:r>
            <a:r>
              <a:rPr lang="en" sz="2000"/>
              <a:t> trata de recordar y trata de asociar las nuevas entradas a alguno de estos </a:t>
            </a:r>
            <a:endParaRPr sz="2000"/>
          </a:p>
        </p:txBody>
      </p:sp>
      <p:sp>
        <p:nvSpPr>
          <p:cNvPr id="3304" name="Google Shape;3304;p35"/>
          <p:cNvSpPr txBox="1"/>
          <p:nvPr>
            <p:ph idx="2" type="title"/>
          </p:nvPr>
        </p:nvSpPr>
        <p:spPr>
          <a:xfrm>
            <a:off x="4735352" y="1213825"/>
            <a:ext cx="20934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mentary Geography Lesson by Slidesgo">
  <a:themeElements>
    <a:clrScheme name="Simple Light">
      <a:dk1>
        <a:srgbClr val="FFFFFF"/>
      </a:dk1>
      <a:lt1>
        <a:srgbClr val="1D2542"/>
      </a:lt1>
      <a:dk2>
        <a:srgbClr val="7ECCC6"/>
      </a:dk2>
      <a:lt2>
        <a:srgbClr val="DAEEEB"/>
      </a:lt2>
      <a:accent1>
        <a:srgbClr val="FE7950"/>
      </a:accent1>
      <a:accent2>
        <a:srgbClr val="FF9076"/>
      </a:accent2>
      <a:accent3>
        <a:srgbClr val="F4C88A"/>
      </a:accent3>
      <a:accent4>
        <a:srgbClr val="FFEFD9"/>
      </a:accent4>
      <a:accent5>
        <a:srgbClr val="5B1C18"/>
      </a:accent5>
      <a:accent6>
        <a:srgbClr val="8D544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