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5ABF7"/>
    <a:srgbClr val="A6C4FC"/>
    <a:srgbClr val="F7FAA8"/>
    <a:srgbClr val="E9F9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24" autoAdjust="0"/>
    <p:restoredTop sz="74768" autoAdjust="0"/>
  </p:normalViewPr>
  <p:slideViewPr>
    <p:cSldViewPr>
      <p:cViewPr varScale="1">
        <p:scale>
          <a:sx n="96" d="100"/>
          <a:sy n="96" d="100"/>
        </p:scale>
        <p:origin x="-1104" y="-96"/>
      </p:cViewPr>
      <p:guideLst>
        <p:guide orient="horz" pos="2137"/>
        <p:guide pos="2835"/>
      </p:guideLst>
    </p:cSldViewPr>
  </p:slideViewPr>
  <p:notesTextViewPr>
    <p:cViewPr>
      <p:scale>
        <a:sx n="100" d="100"/>
        <a:sy n="100" d="100"/>
      </p:scale>
      <p:origin x="3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F2351-E600-4C36-AC07-E697C8F27A5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66E796-1AF2-4995-85D8-9C1C7C4DAC1E}">
      <dgm:prSet phldrT="[文本]"/>
      <dgm:spPr/>
      <dgm:t>
        <a:bodyPr/>
        <a:lstStyle/>
        <a:p>
          <a:r>
            <a:rPr lang="en-US" altLang="en-US" dirty="0" err="1" smtClean="0"/>
            <a:t>FPoolTable</a:t>
          </a:r>
          <a:r>
            <a:rPr lang="en-US" altLang="en-US" dirty="0" smtClean="0"/>
            <a:t> 8byte</a:t>
          </a:r>
          <a:endParaRPr lang="zh-CN" altLang="en-US" dirty="0"/>
        </a:p>
      </dgm:t>
    </dgm:pt>
    <dgm:pt modelId="{DA8FD141-529B-4A6B-B4C4-5F754191360B}" type="parTrans" cxnId="{E0020E1B-8BE6-4FB6-8A38-2C79FE57B1F2}">
      <dgm:prSet/>
      <dgm:spPr/>
      <dgm:t>
        <a:bodyPr/>
        <a:lstStyle/>
        <a:p>
          <a:endParaRPr lang="zh-CN" altLang="en-US"/>
        </a:p>
      </dgm:t>
    </dgm:pt>
    <dgm:pt modelId="{7B722BB3-A1D7-45C0-8BFF-1E1485CCBC89}" type="sibTrans" cxnId="{E0020E1B-8BE6-4FB6-8A38-2C79FE57B1F2}">
      <dgm:prSet/>
      <dgm:spPr/>
      <dgm:t>
        <a:bodyPr/>
        <a:lstStyle/>
        <a:p>
          <a:endParaRPr lang="zh-CN" altLang="en-US"/>
        </a:p>
      </dgm:t>
    </dgm:pt>
    <dgm:pt modelId="{945B4A3A-FB63-4B65-BB0D-4AEBE7561DBF}">
      <dgm:prSet phldrT="[文本]"/>
      <dgm:spPr/>
      <dgm:t>
        <a:bodyPr/>
        <a:lstStyle/>
        <a:p>
          <a:r>
            <a:rPr lang="en-US" altLang="zh-CN" dirty="0" smtClean="0"/>
            <a:t>[64k] </a:t>
          </a:r>
          <a:r>
            <a:rPr lang="en-US" altLang="zh-CN" dirty="0" err="1" smtClean="0"/>
            <a:t>FPoolInfo</a:t>
          </a:r>
          <a:endParaRPr lang="zh-CN" altLang="en-US" dirty="0"/>
        </a:p>
      </dgm:t>
    </dgm:pt>
    <dgm:pt modelId="{80E473C3-34E1-4A8C-BD23-4A3EEC4A0DCA}" type="parTrans" cxnId="{4D273DC8-6F13-4DD0-A2DE-1595E8CE9D95}">
      <dgm:prSet/>
      <dgm:spPr/>
      <dgm:t>
        <a:bodyPr/>
        <a:lstStyle/>
        <a:p>
          <a:endParaRPr lang="zh-CN" altLang="en-US"/>
        </a:p>
      </dgm:t>
    </dgm:pt>
    <dgm:pt modelId="{6C2C0371-4961-41A7-ADDD-E36FE42AECCF}" type="sibTrans" cxnId="{4D273DC8-6F13-4DD0-A2DE-1595E8CE9D95}">
      <dgm:prSet/>
      <dgm:spPr/>
      <dgm:t>
        <a:bodyPr/>
        <a:lstStyle/>
        <a:p>
          <a:endParaRPr lang="zh-CN" altLang="en-US"/>
        </a:p>
      </dgm:t>
    </dgm:pt>
    <dgm:pt modelId="{FEF71498-726A-4A74-ADCA-CF5CB390ACC7}">
      <dgm:prSet phldrT="[文本]"/>
      <dgm:spPr/>
      <dgm:t>
        <a:bodyPr/>
        <a:lstStyle/>
        <a:p>
          <a:r>
            <a:rPr lang="en-US" altLang="zh-CN" dirty="0" smtClean="0"/>
            <a:t>[64k] </a:t>
          </a:r>
          <a:r>
            <a:rPr lang="en-US" altLang="zh-CN" dirty="0" err="1" smtClean="0"/>
            <a:t>FPoolInfo</a:t>
          </a:r>
          <a:endParaRPr lang="zh-CN" altLang="en-US" dirty="0"/>
        </a:p>
      </dgm:t>
    </dgm:pt>
    <dgm:pt modelId="{EF6933C4-05D6-4552-822A-E193B1E0BEA3}" type="parTrans" cxnId="{A5E48F3B-7218-40D2-94A6-7C0C62A14557}">
      <dgm:prSet/>
      <dgm:spPr/>
      <dgm:t>
        <a:bodyPr/>
        <a:lstStyle/>
        <a:p>
          <a:endParaRPr lang="zh-CN" altLang="en-US"/>
        </a:p>
      </dgm:t>
    </dgm:pt>
    <dgm:pt modelId="{AC104B77-AEED-4A6D-A730-6904690F867F}" type="sibTrans" cxnId="{A5E48F3B-7218-40D2-94A6-7C0C62A14557}">
      <dgm:prSet/>
      <dgm:spPr/>
      <dgm:t>
        <a:bodyPr/>
        <a:lstStyle/>
        <a:p>
          <a:endParaRPr lang="zh-CN" altLang="en-US"/>
        </a:p>
      </dgm:t>
    </dgm:pt>
    <dgm:pt modelId="{81C30491-AA00-4A40-8766-9BB37E490B76}">
      <dgm:prSet phldrT="[文本]"/>
      <dgm:spPr/>
      <dgm:t>
        <a:bodyPr/>
        <a:lstStyle/>
        <a:p>
          <a:r>
            <a:rPr lang="en-US" altLang="en-US" dirty="0" err="1" smtClean="0"/>
            <a:t>FPoolTable</a:t>
          </a:r>
          <a:r>
            <a:rPr lang="en-US" altLang="en-US" dirty="0" smtClean="0"/>
            <a:t> 12byte</a:t>
          </a:r>
          <a:endParaRPr lang="zh-CN" altLang="en-US" dirty="0"/>
        </a:p>
      </dgm:t>
    </dgm:pt>
    <dgm:pt modelId="{4B0C42B3-1F88-454B-949A-9E67F294F0EF}" type="parTrans" cxnId="{F79329CB-476D-4E33-A8A4-91AFA395F00F}">
      <dgm:prSet/>
      <dgm:spPr/>
      <dgm:t>
        <a:bodyPr/>
        <a:lstStyle/>
        <a:p>
          <a:endParaRPr lang="zh-CN" altLang="en-US"/>
        </a:p>
      </dgm:t>
    </dgm:pt>
    <dgm:pt modelId="{8CF0C86D-9CA3-4340-B243-D7D2DA6D9D22}" type="sibTrans" cxnId="{F79329CB-476D-4E33-A8A4-91AFA395F00F}">
      <dgm:prSet/>
      <dgm:spPr/>
      <dgm:t>
        <a:bodyPr/>
        <a:lstStyle/>
        <a:p>
          <a:endParaRPr lang="zh-CN" altLang="en-US"/>
        </a:p>
      </dgm:t>
    </dgm:pt>
    <dgm:pt modelId="{BDC13CA1-BDEF-4F98-A78A-69690ED9DAE0}">
      <dgm:prSet phldrT="[文本]"/>
      <dgm:spPr/>
      <dgm:t>
        <a:bodyPr/>
        <a:lstStyle/>
        <a:p>
          <a:r>
            <a:rPr lang="en-US" altLang="zh-CN" dirty="0" smtClean="0"/>
            <a:t>[64k] </a:t>
          </a:r>
          <a:r>
            <a:rPr lang="en-US" altLang="zh-CN" dirty="0" err="1" smtClean="0"/>
            <a:t>FPoolInfo</a:t>
          </a:r>
          <a:endParaRPr lang="zh-CN" altLang="en-US" dirty="0"/>
        </a:p>
      </dgm:t>
    </dgm:pt>
    <dgm:pt modelId="{BCEDEF09-3603-4FB3-82D7-4FA203EEAF6F}" type="parTrans" cxnId="{7728704A-C247-4F57-BF6F-D11C504BB847}">
      <dgm:prSet/>
      <dgm:spPr/>
      <dgm:t>
        <a:bodyPr/>
        <a:lstStyle/>
        <a:p>
          <a:endParaRPr lang="zh-CN" altLang="en-US"/>
        </a:p>
      </dgm:t>
    </dgm:pt>
    <dgm:pt modelId="{E73CF40A-E8C8-4918-B144-D0F37B6472B6}" type="sibTrans" cxnId="{7728704A-C247-4F57-BF6F-D11C504BB847}">
      <dgm:prSet/>
      <dgm:spPr/>
      <dgm:t>
        <a:bodyPr/>
        <a:lstStyle/>
        <a:p>
          <a:endParaRPr lang="zh-CN" altLang="en-US"/>
        </a:p>
      </dgm:t>
    </dgm:pt>
    <dgm:pt modelId="{500CF262-299D-4A48-B94A-8B3E379C574A}">
      <dgm:prSet phldrT="[文本]"/>
      <dgm:spPr/>
      <dgm:t>
        <a:bodyPr/>
        <a:lstStyle/>
        <a:p>
          <a:r>
            <a:rPr lang="en-US" altLang="zh-CN" dirty="0" smtClean="0"/>
            <a:t>[64k] </a:t>
          </a:r>
          <a:r>
            <a:rPr lang="en-US" altLang="zh-CN" dirty="0" err="1" smtClean="0"/>
            <a:t>FPoolInfo</a:t>
          </a:r>
          <a:endParaRPr lang="zh-CN" altLang="en-US" dirty="0"/>
        </a:p>
      </dgm:t>
    </dgm:pt>
    <dgm:pt modelId="{16B01DE0-6AB5-4479-A37E-07A271B3C10A}" type="parTrans" cxnId="{D0219E93-1DE0-4BC9-8A33-E3A80FAE9D13}">
      <dgm:prSet/>
      <dgm:spPr/>
      <dgm:t>
        <a:bodyPr/>
        <a:lstStyle/>
        <a:p>
          <a:endParaRPr lang="zh-CN" altLang="en-US"/>
        </a:p>
      </dgm:t>
    </dgm:pt>
    <dgm:pt modelId="{A97A2086-3D8E-45CC-BD42-FF1CD8C54A82}" type="sibTrans" cxnId="{D0219E93-1DE0-4BC9-8A33-E3A80FAE9D13}">
      <dgm:prSet/>
      <dgm:spPr/>
      <dgm:t>
        <a:bodyPr/>
        <a:lstStyle/>
        <a:p>
          <a:endParaRPr lang="zh-CN" altLang="en-US"/>
        </a:p>
      </dgm:t>
    </dgm:pt>
    <dgm:pt modelId="{3C22AF11-5874-4344-A409-8FD999C57845}">
      <dgm:prSet phldrT="[文本]"/>
      <dgm:spPr/>
      <dgm:t>
        <a:bodyPr/>
        <a:lstStyle/>
        <a:p>
          <a:r>
            <a:rPr lang="en-US" altLang="en-US" dirty="0" err="1" smtClean="0"/>
            <a:t>FPoolTable</a:t>
          </a:r>
          <a:r>
            <a:rPr lang="en-US" altLang="en-US" dirty="0" smtClean="0"/>
            <a:t> 16byte</a:t>
          </a:r>
          <a:endParaRPr lang="zh-CN" altLang="en-US" dirty="0"/>
        </a:p>
      </dgm:t>
    </dgm:pt>
    <dgm:pt modelId="{C2004BBC-F06E-4C71-AEE6-E8BE8EE34898}" type="parTrans" cxnId="{C58D345B-0286-427B-8667-11EA4DDAAD83}">
      <dgm:prSet/>
      <dgm:spPr/>
      <dgm:t>
        <a:bodyPr/>
        <a:lstStyle/>
        <a:p>
          <a:endParaRPr lang="zh-CN" altLang="en-US"/>
        </a:p>
      </dgm:t>
    </dgm:pt>
    <dgm:pt modelId="{74ECCA5C-24AE-4E49-8156-85C2D13D73CD}" type="sibTrans" cxnId="{C58D345B-0286-427B-8667-11EA4DDAAD83}">
      <dgm:prSet/>
      <dgm:spPr/>
      <dgm:t>
        <a:bodyPr/>
        <a:lstStyle/>
        <a:p>
          <a:endParaRPr lang="zh-CN" altLang="en-US"/>
        </a:p>
      </dgm:t>
    </dgm:pt>
    <dgm:pt modelId="{8F75BAE5-9922-4B18-82BE-6BC5F376C3AB}">
      <dgm:prSet phldrT="[文本]"/>
      <dgm:spPr/>
      <dgm:t>
        <a:bodyPr/>
        <a:lstStyle/>
        <a:p>
          <a:r>
            <a:rPr lang="en-US" altLang="zh-CN" dirty="0" smtClean="0"/>
            <a:t>[64k] </a:t>
          </a:r>
          <a:r>
            <a:rPr lang="en-US" altLang="zh-CN" dirty="0" err="1" smtClean="0"/>
            <a:t>FPoolInfo</a:t>
          </a:r>
          <a:endParaRPr lang="zh-CN" altLang="en-US" dirty="0"/>
        </a:p>
      </dgm:t>
    </dgm:pt>
    <dgm:pt modelId="{01A0E340-D104-4776-8E48-A4748B7E2071}" type="parTrans" cxnId="{325E2330-DB7B-43A6-B610-4E5BAC8CCAA5}">
      <dgm:prSet/>
      <dgm:spPr/>
      <dgm:t>
        <a:bodyPr/>
        <a:lstStyle/>
        <a:p>
          <a:endParaRPr lang="zh-CN" altLang="en-US"/>
        </a:p>
      </dgm:t>
    </dgm:pt>
    <dgm:pt modelId="{D0144A4F-0FF4-4F1F-915A-9DE7CC36E95F}" type="sibTrans" cxnId="{325E2330-DB7B-43A6-B610-4E5BAC8CCAA5}">
      <dgm:prSet/>
      <dgm:spPr/>
      <dgm:t>
        <a:bodyPr/>
        <a:lstStyle/>
        <a:p>
          <a:endParaRPr lang="zh-CN" altLang="en-US"/>
        </a:p>
      </dgm:t>
    </dgm:pt>
    <dgm:pt modelId="{8D128A54-54E4-45F9-A281-F24C1D01E2FE}">
      <dgm:prSet phldrT="[文本]"/>
      <dgm:spPr/>
      <dgm:t>
        <a:bodyPr/>
        <a:lstStyle/>
        <a:p>
          <a:r>
            <a:rPr lang="en-US" altLang="zh-CN" dirty="0" smtClean="0"/>
            <a:t>[64k] </a:t>
          </a:r>
          <a:r>
            <a:rPr lang="en-US" altLang="zh-CN" dirty="0" err="1" smtClean="0"/>
            <a:t>FPoolInfo</a:t>
          </a:r>
          <a:endParaRPr lang="zh-CN" altLang="en-US" dirty="0"/>
        </a:p>
      </dgm:t>
    </dgm:pt>
    <dgm:pt modelId="{18585282-4EE2-483C-B380-A7CD92B33CE4}" type="parTrans" cxnId="{4F0BD499-8B8B-49E3-8EE7-3B44532370C5}">
      <dgm:prSet/>
      <dgm:spPr/>
      <dgm:t>
        <a:bodyPr/>
        <a:lstStyle/>
        <a:p>
          <a:endParaRPr lang="zh-CN" altLang="en-US"/>
        </a:p>
      </dgm:t>
    </dgm:pt>
    <dgm:pt modelId="{3049C42E-0675-4101-B39F-FBC48A11BFC9}" type="sibTrans" cxnId="{4F0BD499-8B8B-49E3-8EE7-3B44532370C5}">
      <dgm:prSet/>
      <dgm:spPr/>
      <dgm:t>
        <a:bodyPr/>
        <a:lstStyle/>
        <a:p>
          <a:endParaRPr lang="zh-CN" altLang="en-US"/>
        </a:p>
      </dgm:t>
    </dgm:pt>
    <dgm:pt modelId="{5EC9A5BB-C3F6-4FAB-A2CC-28C0FB15DBCB}">
      <dgm:prSet/>
      <dgm:spPr/>
      <dgm:t>
        <a:bodyPr/>
        <a:lstStyle/>
        <a:p>
          <a:r>
            <a:rPr lang="en-US" altLang="zh-CN" dirty="0" smtClean="0"/>
            <a:t>42</a:t>
          </a:r>
          <a:r>
            <a:rPr lang="zh-CN" altLang="en-US" dirty="0" smtClean="0"/>
            <a:t>个 </a:t>
          </a:r>
          <a:r>
            <a:rPr lang="en-US" altLang="zh-CN" dirty="0" err="1" smtClean="0"/>
            <a:t>FPoolTale</a:t>
          </a:r>
          <a:endParaRPr lang="en-US" altLang="zh-CN" dirty="0" smtClean="0"/>
        </a:p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8AD51051-B05E-45FB-A82C-380DD7B10CBE}" type="parTrans" cxnId="{E570241C-698D-47E8-BF00-E3AFA9D18FA2}">
      <dgm:prSet/>
      <dgm:spPr/>
    </dgm:pt>
    <dgm:pt modelId="{2A384D66-CCE3-4D4F-A9AE-1923D9FCC9FB}" type="sibTrans" cxnId="{E570241C-698D-47E8-BF00-E3AFA9D18FA2}">
      <dgm:prSet/>
      <dgm:spPr/>
    </dgm:pt>
    <dgm:pt modelId="{99F8B1CF-FEF1-4BEC-A4E0-0F2EB7912971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7BCD2A3D-9A3D-4DF8-A55E-E84749D24588}" type="parTrans" cxnId="{35AFB98F-2B9B-4834-BA02-DC019161E840}">
      <dgm:prSet/>
      <dgm:spPr/>
    </dgm:pt>
    <dgm:pt modelId="{CECA5591-BC7D-4D22-B933-2C3E3F95CB71}" type="sibTrans" cxnId="{35AFB98F-2B9B-4834-BA02-DC019161E840}">
      <dgm:prSet/>
      <dgm:spPr/>
    </dgm:pt>
    <dgm:pt modelId="{9EF1A674-010F-4816-9559-658A4710E2B8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5793D75-D503-44F2-A780-D8B4B9A72CB0}" type="parTrans" cxnId="{0ABB0E3E-09E4-43CB-8662-00361E6EEBE4}">
      <dgm:prSet/>
      <dgm:spPr/>
    </dgm:pt>
    <dgm:pt modelId="{6CFD55B7-47E5-4F1E-86BA-ADBF986A572B}" type="sibTrans" cxnId="{0ABB0E3E-09E4-43CB-8662-00361E6EEBE4}">
      <dgm:prSet/>
      <dgm:spPr/>
    </dgm:pt>
    <dgm:pt modelId="{852EF76A-23B8-4300-8EF9-A9AD418A8929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84CF8B6-EFDB-464E-9E4B-9E8C04E70FC1}" type="parTrans" cxnId="{FDC2A4A7-FFD2-498D-9AF3-369D0E196E34}">
      <dgm:prSet/>
      <dgm:spPr/>
    </dgm:pt>
    <dgm:pt modelId="{D66E72B8-53E9-499C-AF48-4F90A01FD029}" type="sibTrans" cxnId="{FDC2A4A7-FFD2-498D-9AF3-369D0E196E34}">
      <dgm:prSet/>
      <dgm:spPr/>
    </dgm:pt>
    <dgm:pt modelId="{27A23C7C-8F90-4082-B33C-41CE56677BA0}" type="pres">
      <dgm:prSet presAssocID="{E2EF2351-E600-4C36-AC07-E697C8F27A5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4E1FD6-29C4-41B1-885F-F0AB6D32A2B8}" type="pres">
      <dgm:prSet presAssocID="{1E66E796-1AF2-4995-85D8-9C1C7C4DAC1E}" presName="compNode" presStyleCnt="0"/>
      <dgm:spPr/>
    </dgm:pt>
    <dgm:pt modelId="{CD4CB89A-6B06-434C-A320-EF83B94A78DD}" type="pres">
      <dgm:prSet presAssocID="{1E66E796-1AF2-4995-85D8-9C1C7C4DAC1E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97F890C1-2E51-4E47-AB9F-6034A8694C66}" type="pres">
      <dgm:prSet presAssocID="{1E66E796-1AF2-4995-85D8-9C1C7C4DAC1E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50169576-8079-46B0-9946-09ADDE5031D1}" type="pres">
      <dgm:prSet presAssocID="{1E66E796-1AF2-4995-85D8-9C1C7C4DAC1E}" presName="compChildNode" presStyleCnt="0"/>
      <dgm:spPr/>
    </dgm:pt>
    <dgm:pt modelId="{DCC1D602-AA7D-402A-879F-A356E1AED869}" type="pres">
      <dgm:prSet presAssocID="{1E66E796-1AF2-4995-85D8-9C1C7C4DAC1E}" presName="theInnerList" presStyleCnt="0"/>
      <dgm:spPr/>
    </dgm:pt>
    <dgm:pt modelId="{4DD013A2-E3E0-42BA-B4C2-CC0DB05E9F45}" type="pres">
      <dgm:prSet presAssocID="{945B4A3A-FB63-4B65-BB0D-4AEBE7561DBF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7347C0-68DD-4083-B5A7-59CFEE873686}" type="pres">
      <dgm:prSet presAssocID="{945B4A3A-FB63-4B65-BB0D-4AEBE7561DBF}" presName="aSpace2" presStyleCnt="0"/>
      <dgm:spPr/>
    </dgm:pt>
    <dgm:pt modelId="{2BCB9A40-4EA6-4FEA-A66B-B220BB6D17D2}" type="pres">
      <dgm:prSet presAssocID="{FEF71498-726A-4A74-ADCA-CF5CB390ACC7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51962-6F2B-444C-903D-EB9FD547AE2D}" type="pres">
      <dgm:prSet presAssocID="{FEF71498-726A-4A74-ADCA-CF5CB390ACC7}" presName="aSpace2" presStyleCnt="0"/>
      <dgm:spPr/>
    </dgm:pt>
    <dgm:pt modelId="{34C5B935-5407-4603-9DC8-4BA94B841B26}" type="pres">
      <dgm:prSet presAssocID="{99F8B1CF-FEF1-4BEC-A4E0-0F2EB7912971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2498F-AF65-46FD-993A-059959DDED50}" type="pres">
      <dgm:prSet presAssocID="{1E66E796-1AF2-4995-85D8-9C1C7C4DAC1E}" presName="aSpace" presStyleCnt="0"/>
      <dgm:spPr/>
    </dgm:pt>
    <dgm:pt modelId="{5BDFA41A-D230-4BAE-8088-4265005930F4}" type="pres">
      <dgm:prSet presAssocID="{81C30491-AA00-4A40-8766-9BB37E490B76}" presName="compNode" presStyleCnt="0"/>
      <dgm:spPr/>
    </dgm:pt>
    <dgm:pt modelId="{C3B75406-8935-45C0-B518-F137B2548A4C}" type="pres">
      <dgm:prSet presAssocID="{81C30491-AA00-4A40-8766-9BB37E490B76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9B69B97A-97CB-42EE-83A6-E27702E0A1F9}" type="pres">
      <dgm:prSet presAssocID="{81C30491-AA00-4A40-8766-9BB37E490B76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C89F1711-29E0-42E2-BEEC-8F7C517283C1}" type="pres">
      <dgm:prSet presAssocID="{81C30491-AA00-4A40-8766-9BB37E490B76}" presName="compChildNode" presStyleCnt="0"/>
      <dgm:spPr/>
    </dgm:pt>
    <dgm:pt modelId="{2937DFDA-E428-41B2-B0E2-A017DEFE7D4D}" type="pres">
      <dgm:prSet presAssocID="{81C30491-AA00-4A40-8766-9BB37E490B76}" presName="theInnerList" presStyleCnt="0"/>
      <dgm:spPr/>
    </dgm:pt>
    <dgm:pt modelId="{C7B6820D-FF9B-45A5-BC74-73C8C1F237C8}" type="pres">
      <dgm:prSet presAssocID="{BDC13CA1-BDEF-4F98-A78A-69690ED9DAE0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242AD-1B89-4666-B0BC-BA705B440F01}" type="pres">
      <dgm:prSet presAssocID="{BDC13CA1-BDEF-4F98-A78A-69690ED9DAE0}" presName="aSpace2" presStyleCnt="0"/>
      <dgm:spPr/>
    </dgm:pt>
    <dgm:pt modelId="{165E2AFE-D208-4FAE-A576-100BC319D3E7}" type="pres">
      <dgm:prSet presAssocID="{500CF262-299D-4A48-B94A-8B3E379C574A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0431D-0AA0-4FA9-8E4F-EDC4744EBF5E}" type="pres">
      <dgm:prSet presAssocID="{500CF262-299D-4A48-B94A-8B3E379C574A}" presName="aSpace2" presStyleCnt="0"/>
      <dgm:spPr/>
    </dgm:pt>
    <dgm:pt modelId="{F6540EE8-92BE-46E3-8FCD-54BEF38A5FD4}" type="pres">
      <dgm:prSet presAssocID="{9EF1A674-010F-4816-9559-658A4710E2B8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F41EE2-5872-4E37-9507-68E8FFE4D4ED}" type="pres">
      <dgm:prSet presAssocID="{81C30491-AA00-4A40-8766-9BB37E490B76}" presName="aSpace" presStyleCnt="0"/>
      <dgm:spPr/>
    </dgm:pt>
    <dgm:pt modelId="{BF0A0957-795C-4624-AACF-5AAF9B714ABE}" type="pres">
      <dgm:prSet presAssocID="{3C22AF11-5874-4344-A409-8FD999C57845}" presName="compNode" presStyleCnt="0"/>
      <dgm:spPr/>
    </dgm:pt>
    <dgm:pt modelId="{36C3B7FE-753C-42F4-998B-F778418AEF8D}" type="pres">
      <dgm:prSet presAssocID="{3C22AF11-5874-4344-A409-8FD999C57845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71BECC91-7D82-48E4-A073-37EA6A413B2A}" type="pres">
      <dgm:prSet presAssocID="{3C22AF11-5874-4344-A409-8FD999C57845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A47BB715-6E4D-47A7-9C57-F7DB16F8C610}" type="pres">
      <dgm:prSet presAssocID="{3C22AF11-5874-4344-A409-8FD999C57845}" presName="compChildNode" presStyleCnt="0"/>
      <dgm:spPr/>
    </dgm:pt>
    <dgm:pt modelId="{4843388B-01AE-4166-ABE7-8B7127967A08}" type="pres">
      <dgm:prSet presAssocID="{3C22AF11-5874-4344-A409-8FD999C57845}" presName="theInnerList" presStyleCnt="0"/>
      <dgm:spPr/>
    </dgm:pt>
    <dgm:pt modelId="{00AAF579-E1A2-4E6F-9A60-BD77F0EB7F96}" type="pres">
      <dgm:prSet presAssocID="{8F75BAE5-9922-4B18-82BE-6BC5F376C3AB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6F11B8-548C-4A7E-8E74-9705DF643AD7}" type="pres">
      <dgm:prSet presAssocID="{8F75BAE5-9922-4B18-82BE-6BC5F376C3AB}" presName="aSpace2" presStyleCnt="0"/>
      <dgm:spPr/>
    </dgm:pt>
    <dgm:pt modelId="{6BC3CFF4-DC11-4FF5-B783-B1B07D4CD422}" type="pres">
      <dgm:prSet presAssocID="{8D128A54-54E4-45F9-A281-F24C1D01E2FE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19781-A991-430A-8671-2F30DD87436A}" type="pres">
      <dgm:prSet presAssocID="{8D128A54-54E4-45F9-A281-F24C1D01E2FE}" presName="aSpace2" presStyleCnt="0"/>
      <dgm:spPr/>
    </dgm:pt>
    <dgm:pt modelId="{A083C139-4864-4445-B80F-E4C69490EFF0}" type="pres">
      <dgm:prSet presAssocID="{852EF76A-23B8-4300-8EF9-A9AD418A8929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E0622-B71F-4A13-92B2-BBAD316F5B39}" type="pres">
      <dgm:prSet presAssocID="{3C22AF11-5874-4344-A409-8FD999C57845}" presName="aSpace" presStyleCnt="0"/>
      <dgm:spPr/>
    </dgm:pt>
    <dgm:pt modelId="{63FD87DE-4F9F-4DEE-AB83-FA5B7BD8FFB1}" type="pres">
      <dgm:prSet presAssocID="{5EC9A5BB-C3F6-4FAB-A2CC-28C0FB15DBCB}" presName="compNode" presStyleCnt="0"/>
      <dgm:spPr/>
    </dgm:pt>
    <dgm:pt modelId="{02172984-F5FD-4D2D-AAD0-0DA9248A87A6}" type="pres">
      <dgm:prSet presAssocID="{5EC9A5BB-C3F6-4FAB-A2CC-28C0FB15DBCB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C760432D-8031-483E-A281-6F669DFCD79D}" type="pres">
      <dgm:prSet presAssocID="{5EC9A5BB-C3F6-4FAB-A2CC-28C0FB15DBCB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D262DC9F-08DA-4DA9-BEA7-C1556F1835F4}" type="pres">
      <dgm:prSet presAssocID="{5EC9A5BB-C3F6-4FAB-A2CC-28C0FB15DBCB}" presName="compChildNode" presStyleCnt="0"/>
      <dgm:spPr/>
    </dgm:pt>
    <dgm:pt modelId="{3EB1ED56-D1E4-49DA-9FEE-9009038C8417}" type="pres">
      <dgm:prSet presAssocID="{5EC9A5BB-C3F6-4FAB-A2CC-28C0FB15DBCB}" presName="theInnerList" presStyleCnt="0"/>
      <dgm:spPr/>
    </dgm:pt>
  </dgm:ptLst>
  <dgm:cxnLst>
    <dgm:cxn modelId="{C97BFC4F-9746-4AB4-9F24-0BC6AA2B46EA}" type="presOf" srcId="{945B4A3A-FB63-4B65-BB0D-4AEBE7561DBF}" destId="{4DD013A2-E3E0-42BA-B4C2-CC0DB05E9F45}" srcOrd="0" destOrd="0" presId="urn:microsoft.com/office/officeart/2005/8/layout/lProcess2"/>
    <dgm:cxn modelId="{1E95485D-A602-4AB0-B342-122C2BFD05A9}" type="presOf" srcId="{3C22AF11-5874-4344-A409-8FD999C57845}" destId="{36C3B7FE-753C-42F4-998B-F778418AEF8D}" srcOrd="0" destOrd="0" presId="urn:microsoft.com/office/officeart/2005/8/layout/lProcess2"/>
    <dgm:cxn modelId="{FB6A92A2-9460-4D9F-8F06-16976BEAADA1}" type="presOf" srcId="{3C22AF11-5874-4344-A409-8FD999C57845}" destId="{71BECC91-7D82-48E4-A073-37EA6A413B2A}" srcOrd="1" destOrd="0" presId="urn:microsoft.com/office/officeart/2005/8/layout/lProcess2"/>
    <dgm:cxn modelId="{15810B83-A45D-4A77-9301-D80FDA0217F5}" type="presOf" srcId="{8D128A54-54E4-45F9-A281-F24C1D01E2FE}" destId="{6BC3CFF4-DC11-4FF5-B783-B1B07D4CD422}" srcOrd="0" destOrd="0" presId="urn:microsoft.com/office/officeart/2005/8/layout/lProcess2"/>
    <dgm:cxn modelId="{C58D345B-0286-427B-8667-11EA4DDAAD83}" srcId="{E2EF2351-E600-4C36-AC07-E697C8F27A52}" destId="{3C22AF11-5874-4344-A409-8FD999C57845}" srcOrd="2" destOrd="0" parTransId="{C2004BBC-F06E-4C71-AEE6-E8BE8EE34898}" sibTransId="{74ECCA5C-24AE-4E49-8156-85C2D13D73CD}"/>
    <dgm:cxn modelId="{E0020E1B-8BE6-4FB6-8A38-2C79FE57B1F2}" srcId="{E2EF2351-E600-4C36-AC07-E697C8F27A52}" destId="{1E66E796-1AF2-4995-85D8-9C1C7C4DAC1E}" srcOrd="0" destOrd="0" parTransId="{DA8FD141-529B-4A6B-B4C4-5F754191360B}" sibTransId="{7B722BB3-A1D7-45C0-8BFF-1E1485CCBC89}"/>
    <dgm:cxn modelId="{4F0BD499-8B8B-49E3-8EE7-3B44532370C5}" srcId="{3C22AF11-5874-4344-A409-8FD999C57845}" destId="{8D128A54-54E4-45F9-A281-F24C1D01E2FE}" srcOrd="1" destOrd="0" parTransId="{18585282-4EE2-483C-B380-A7CD92B33CE4}" sibTransId="{3049C42E-0675-4101-B39F-FBC48A11BFC9}"/>
    <dgm:cxn modelId="{901F9D18-58F2-4BE0-A196-AA1499153B81}" type="presOf" srcId="{500CF262-299D-4A48-B94A-8B3E379C574A}" destId="{165E2AFE-D208-4FAE-A576-100BC319D3E7}" srcOrd="0" destOrd="0" presId="urn:microsoft.com/office/officeart/2005/8/layout/lProcess2"/>
    <dgm:cxn modelId="{FDC2A4A7-FFD2-498D-9AF3-369D0E196E34}" srcId="{3C22AF11-5874-4344-A409-8FD999C57845}" destId="{852EF76A-23B8-4300-8EF9-A9AD418A8929}" srcOrd="2" destOrd="0" parTransId="{284CF8B6-EFDB-464E-9E4B-9E8C04E70FC1}" sibTransId="{D66E72B8-53E9-499C-AF48-4F90A01FD029}"/>
    <dgm:cxn modelId="{E570241C-698D-47E8-BF00-E3AFA9D18FA2}" srcId="{E2EF2351-E600-4C36-AC07-E697C8F27A52}" destId="{5EC9A5BB-C3F6-4FAB-A2CC-28C0FB15DBCB}" srcOrd="3" destOrd="0" parTransId="{8AD51051-B05E-45FB-A82C-380DD7B10CBE}" sibTransId="{2A384D66-CCE3-4D4F-A9AE-1923D9FCC9FB}"/>
    <dgm:cxn modelId="{3C004DBA-30BA-4FFC-99FD-E5B9A4BB3330}" type="presOf" srcId="{1E66E796-1AF2-4995-85D8-9C1C7C4DAC1E}" destId="{CD4CB89A-6B06-434C-A320-EF83B94A78DD}" srcOrd="0" destOrd="0" presId="urn:microsoft.com/office/officeart/2005/8/layout/lProcess2"/>
    <dgm:cxn modelId="{C50BA386-B58E-4C19-B385-55949686FC3C}" type="presOf" srcId="{8F75BAE5-9922-4B18-82BE-6BC5F376C3AB}" destId="{00AAF579-E1A2-4E6F-9A60-BD77F0EB7F96}" srcOrd="0" destOrd="0" presId="urn:microsoft.com/office/officeart/2005/8/layout/lProcess2"/>
    <dgm:cxn modelId="{91CA6582-25E8-4414-B5FB-DB24AB0E89D1}" type="presOf" srcId="{5EC9A5BB-C3F6-4FAB-A2CC-28C0FB15DBCB}" destId="{02172984-F5FD-4D2D-AAD0-0DA9248A87A6}" srcOrd="0" destOrd="0" presId="urn:microsoft.com/office/officeart/2005/8/layout/lProcess2"/>
    <dgm:cxn modelId="{F79329CB-476D-4E33-A8A4-91AFA395F00F}" srcId="{E2EF2351-E600-4C36-AC07-E697C8F27A52}" destId="{81C30491-AA00-4A40-8766-9BB37E490B76}" srcOrd="1" destOrd="0" parTransId="{4B0C42B3-1F88-454B-949A-9E67F294F0EF}" sibTransId="{8CF0C86D-9CA3-4340-B243-D7D2DA6D9D22}"/>
    <dgm:cxn modelId="{9649A806-DA3E-483A-9C48-B7F21367F30F}" type="presOf" srcId="{852EF76A-23B8-4300-8EF9-A9AD418A8929}" destId="{A083C139-4864-4445-B80F-E4C69490EFF0}" srcOrd="0" destOrd="0" presId="urn:microsoft.com/office/officeart/2005/8/layout/lProcess2"/>
    <dgm:cxn modelId="{7728704A-C247-4F57-BF6F-D11C504BB847}" srcId="{81C30491-AA00-4A40-8766-9BB37E490B76}" destId="{BDC13CA1-BDEF-4F98-A78A-69690ED9DAE0}" srcOrd="0" destOrd="0" parTransId="{BCEDEF09-3603-4FB3-82D7-4FA203EEAF6F}" sibTransId="{E73CF40A-E8C8-4918-B144-D0F37B6472B6}"/>
    <dgm:cxn modelId="{35AFB98F-2B9B-4834-BA02-DC019161E840}" srcId="{1E66E796-1AF2-4995-85D8-9C1C7C4DAC1E}" destId="{99F8B1CF-FEF1-4BEC-A4E0-0F2EB7912971}" srcOrd="2" destOrd="0" parTransId="{7BCD2A3D-9A3D-4DF8-A55E-E84749D24588}" sibTransId="{CECA5591-BC7D-4D22-B933-2C3E3F95CB71}"/>
    <dgm:cxn modelId="{3C468AB1-43BA-4546-AE8F-429A7127FEAB}" type="presOf" srcId="{81C30491-AA00-4A40-8766-9BB37E490B76}" destId="{9B69B97A-97CB-42EE-83A6-E27702E0A1F9}" srcOrd="1" destOrd="0" presId="urn:microsoft.com/office/officeart/2005/8/layout/lProcess2"/>
    <dgm:cxn modelId="{92091B4C-1255-44A4-BA36-BEC1925F7BCA}" type="presOf" srcId="{1E66E796-1AF2-4995-85D8-9C1C7C4DAC1E}" destId="{97F890C1-2E51-4E47-AB9F-6034A8694C66}" srcOrd="1" destOrd="0" presId="urn:microsoft.com/office/officeart/2005/8/layout/lProcess2"/>
    <dgm:cxn modelId="{171DE1F9-1B6B-4A6C-BE89-B07151961241}" type="presOf" srcId="{FEF71498-726A-4A74-ADCA-CF5CB390ACC7}" destId="{2BCB9A40-4EA6-4FEA-A66B-B220BB6D17D2}" srcOrd="0" destOrd="0" presId="urn:microsoft.com/office/officeart/2005/8/layout/lProcess2"/>
    <dgm:cxn modelId="{325E2330-DB7B-43A6-B610-4E5BAC8CCAA5}" srcId="{3C22AF11-5874-4344-A409-8FD999C57845}" destId="{8F75BAE5-9922-4B18-82BE-6BC5F376C3AB}" srcOrd="0" destOrd="0" parTransId="{01A0E340-D104-4776-8E48-A4748B7E2071}" sibTransId="{D0144A4F-0FF4-4F1F-915A-9DE7CC36E95F}"/>
    <dgm:cxn modelId="{2363096D-4866-49AC-9EBB-192BB8AE7F8D}" type="presOf" srcId="{5EC9A5BB-C3F6-4FAB-A2CC-28C0FB15DBCB}" destId="{C760432D-8031-483E-A281-6F669DFCD79D}" srcOrd="1" destOrd="0" presId="urn:microsoft.com/office/officeart/2005/8/layout/lProcess2"/>
    <dgm:cxn modelId="{A5E48F3B-7218-40D2-94A6-7C0C62A14557}" srcId="{1E66E796-1AF2-4995-85D8-9C1C7C4DAC1E}" destId="{FEF71498-726A-4A74-ADCA-CF5CB390ACC7}" srcOrd="1" destOrd="0" parTransId="{EF6933C4-05D6-4552-822A-E193B1E0BEA3}" sibTransId="{AC104B77-AEED-4A6D-A730-6904690F867F}"/>
    <dgm:cxn modelId="{663B53B4-6ED2-4EB4-915C-97347363E4A8}" type="presOf" srcId="{81C30491-AA00-4A40-8766-9BB37E490B76}" destId="{C3B75406-8935-45C0-B518-F137B2548A4C}" srcOrd="0" destOrd="0" presId="urn:microsoft.com/office/officeart/2005/8/layout/lProcess2"/>
    <dgm:cxn modelId="{4D273DC8-6F13-4DD0-A2DE-1595E8CE9D95}" srcId="{1E66E796-1AF2-4995-85D8-9C1C7C4DAC1E}" destId="{945B4A3A-FB63-4B65-BB0D-4AEBE7561DBF}" srcOrd="0" destOrd="0" parTransId="{80E473C3-34E1-4A8C-BD23-4A3EEC4A0DCA}" sibTransId="{6C2C0371-4961-41A7-ADDD-E36FE42AECCF}"/>
    <dgm:cxn modelId="{D0219E93-1DE0-4BC9-8A33-E3A80FAE9D13}" srcId="{81C30491-AA00-4A40-8766-9BB37E490B76}" destId="{500CF262-299D-4A48-B94A-8B3E379C574A}" srcOrd="1" destOrd="0" parTransId="{16B01DE0-6AB5-4479-A37E-07A271B3C10A}" sibTransId="{A97A2086-3D8E-45CC-BD42-FF1CD8C54A82}"/>
    <dgm:cxn modelId="{3AFBDB72-4CDC-45E9-AF00-2EE46C1E093E}" type="presOf" srcId="{9EF1A674-010F-4816-9559-658A4710E2B8}" destId="{F6540EE8-92BE-46E3-8FCD-54BEF38A5FD4}" srcOrd="0" destOrd="0" presId="urn:microsoft.com/office/officeart/2005/8/layout/lProcess2"/>
    <dgm:cxn modelId="{0ABB0E3E-09E4-43CB-8662-00361E6EEBE4}" srcId="{81C30491-AA00-4A40-8766-9BB37E490B76}" destId="{9EF1A674-010F-4816-9559-658A4710E2B8}" srcOrd="2" destOrd="0" parTransId="{25793D75-D503-44F2-A780-D8B4B9A72CB0}" sibTransId="{6CFD55B7-47E5-4F1E-86BA-ADBF986A572B}"/>
    <dgm:cxn modelId="{0361F1B1-E96B-417C-B60B-938994133D7F}" type="presOf" srcId="{99F8B1CF-FEF1-4BEC-A4E0-0F2EB7912971}" destId="{34C5B935-5407-4603-9DC8-4BA94B841B26}" srcOrd="0" destOrd="0" presId="urn:microsoft.com/office/officeart/2005/8/layout/lProcess2"/>
    <dgm:cxn modelId="{1E882B72-A03A-458E-9005-BE86E5CEC30C}" type="presOf" srcId="{BDC13CA1-BDEF-4F98-A78A-69690ED9DAE0}" destId="{C7B6820D-FF9B-45A5-BC74-73C8C1F237C8}" srcOrd="0" destOrd="0" presId="urn:microsoft.com/office/officeart/2005/8/layout/lProcess2"/>
    <dgm:cxn modelId="{71817168-22E3-400C-B8E4-4F9262A126E6}" type="presOf" srcId="{E2EF2351-E600-4C36-AC07-E697C8F27A52}" destId="{27A23C7C-8F90-4082-B33C-41CE56677BA0}" srcOrd="0" destOrd="0" presId="urn:microsoft.com/office/officeart/2005/8/layout/lProcess2"/>
    <dgm:cxn modelId="{DD26DC6E-1B3A-4265-820A-0BE303D189ED}" type="presParOf" srcId="{27A23C7C-8F90-4082-B33C-41CE56677BA0}" destId="{F64E1FD6-29C4-41B1-885F-F0AB6D32A2B8}" srcOrd="0" destOrd="0" presId="urn:microsoft.com/office/officeart/2005/8/layout/lProcess2"/>
    <dgm:cxn modelId="{71EF15A0-4049-4543-8CCD-9F76D0EBE4FC}" type="presParOf" srcId="{F64E1FD6-29C4-41B1-885F-F0AB6D32A2B8}" destId="{CD4CB89A-6B06-434C-A320-EF83B94A78DD}" srcOrd="0" destOrd="0" presId="urn:microsoft.com/office/officeart/2005/8/layout/lProcess2"/>
    <dgm:cxn modelId="{53DF6334-0DAD-43B6-B85C-6A140DAF8394}" type="presParOf" srcId="{F64E1FD6-29C4-41B1-885F-F0AB6D32A2B8}" destId="{97F890C1-2E51-4E47-AB9F-6034A8694C66}" srcOrd="1" destOrd="0" presId="urn:microsoft.com/office/officeart/2005/8/layout/lProcess2"/>
    <dgm:cxn modelId="{07E861FC-FE94-4F04-BAC4-5EEAECC27608}" type="presParOf" srcId="{F64E1FD6-29C4-41B1-885F-F0AB6D32A2B8}" destId="{50169576-8079-46B0-9946-09ADDE5031D1}" srcOrd="2" destOrd="0" presId="urn:microsoft.com/office/officeart/2005/8/layout/lProcess2"/>
    <dgm:cxn modelId="{92F8EE7B-985C-4FBD-86CA-B7544B6E383E}" type="presParOf" srcId="{50169576-8079-46B0-9946-09ADDE5031D1}" destId="{DCC1D602-AA7D-402A-879F-A356E1AED869}" srcOrd="0" destOrd="0" presId="urn:microsoft.com/office/officeart/2005/8/layout/lProcess2"/>
    <dgm:cxn modelId="{96C1C9B1-3015-4F48-9DCF-0BDE8D4DAF24}" type="presParOf" srcId="{DCC1D602-AA7D-402A-879F-A356E1AED869}" destId="{4DD013A2-E3E0-42BA-B4C2-CC0DB05E9F45}" srcOrd="0" destOrd="0" presId="urn:microsoft.com/office/officeart/2005/8/layout/lProcess2"/>
    <dgm:cxn modelId="{BA34F4E5-CF13-4EF7-A9DB-339CDB68B3B1}" type="presParOf" srcId="{DCC1D602-AA7D-402A-879F-A356E1AED869}" destId="{1E7347C0-68DD-4083-B5A7-59CFEE873686}" srcOrd="1" destOrd="0" presId="urn:microsoft.com/office/officeart/2005/8/layout/lProcess2"/>
    <dgm:cxn modelId="{910B36B3-F843-4AF9-8DF4-AE27A5BF3E12}" type="presParOf" srcId="{DCC1D602-AA7D-402A-879F-A356E1AED869}" destId="{2BCB9A40-4EA6-4FEA-A66B-B220BB6D17D2}" srcOrd="2" destOrd="0" presId="urn:microsoft.com/office/officeart/2005/8/layout/lProcess2"/>
    <dgm:cxn modelId="{8F17E121-7369-450E-A916-083D889A635C}" type="presParOf" srcId="{DCC1D602-AA7D-402A-879F-A356E1AED869}" destId="{08151962-6F2B-444C-903D-EB9FD547AE2D}" srcOrd="3" destOrd="0" presId="urn:microsoft.com/office/officeart/2005/8/layout/lProcess2"/>
    <dgm:cxn modelId="{259E123C-028F-4AD3-BDCA-E239E38C2A0F}" type="presParOf" srcId="{DCC1D602-AA7D-402A-879F-A356E1AED869}" destId="{34C5B935-5407-4603-9DC8-4BA94B841B26}" srcOrd="4" destOrd="0" presId="urn:microsoft.com/office/officeart/2005/8/layout/lProcess2"/>
    <dgm:cxn modelId="{DC040383-4BA3-4C5F-A15F-00DE82DBC764}" type="presParOf" srcId="{27A23C7C-8F90-4082-B33C-41CE56677BA0}" destId="{BE62498F-AF65-46FD-993A-059959DDED50}" srcOrd="1" destOrd="0" presId="urn:microsoft.com/office/officeart/2005/8/layout/lProcess2"/>
    <dgm:cxn modelId="{2765517E-ECAF-41FC-A8ED-A33CD6D93C4E}" type="presParOf" srcId="{27A23C7C-8F90-4082-B33C-41CE56677BA0}" destId="{5BDFA41A-D230-4BAE-8088-4265005930F4}" srcOrd="2" destOrd="0" presId="urn:microsoft.com/office/officeart/2005/8/layout/lProcess2"/>
    <dgm:cxn modelId="{3825C375-DB5E-4ABB-B435-36C240AB6286}" type="presParOf" srcId="{5BDFA41A-D230-4BAE-8088-4265005930F4}" destId="{C3B75406-8935-45C0-B518-F137B2548A4C}" srcOrd="0" destOrd="0" presId="urn:microsoft.com/office/officeart/2005/8/layout/lProcess2"/>
    <dgm:cxn modelId="{8A12904C-3A55-4096-A9CE-5F5DB6DBF428}" type="presParOf" srcId="{5BDFA41A-D230-4BAE-8088-4265005930F4}" destId="{9B69B97A-97CB-42EE-83A6-E27702E0A1F9}" srcOrd="1" destOrd="0" presId="urn:microsoft.com/office/officeart/2005/8/layout/lProcess2"/>
    <dgm:cxn modelId="{02418195-554D-4784-9D59-C8CB236E6FD2}" type="presParOf" srcId="{5BDFA41A-D230-4BAE-8088-4265005930F4}" destId="{C89F1711-29E0-42E2-BEEC-8F7C517283C1}" srcOrd="2" destOrd="0" presId="urn:microsoft.com/office/officeart/2005/8/layout/lProcess2"/>
    <dgm:cxn modelId="{D406DF24-00D9-4707-BBD9-ABADC091ECE4}" type="presParOf" srcId="{C89F1711-29E0-42E2-BEEC-8F7C517283C1}" destId="{2937DFDA-E428-41B2-B0E2-A017DEFE7D4D}" srcOrd="0" destOrd="0" presId="urn:microsoft.com/office/officeart/2005/8/layout/lProcess2"/>
    <dgm:cxn modelId="{36ADE292-A671-4A74-BA19-825E0C62B8B8}" type="presParOf" srcId="{2937DFDA-E428-41B2-B0E2-A017DEFE7D4D}" destId="{C7B6820D-FF9B-45A5-BC74-73C8C1F237C8}" srcOrd="0" destOrd="0" presId="urn:microsoft.com/office/officeart/2005/8/layout/lProcess2"/>
    <dgm:cxn modelId="{3C5B34F8-D8B2-4417-A6A8-DFC8B204C38F}" type="presParOf" srcId="{2937DFDA-E428-41B2-B0E2-A017DEFE7D4D}" destId="{ABE242AD-1B89-4666-B0BC-BA705B440F01}" srcOrd="1" destOrd="0" presId="urn:microsoft.com/office/officeart/2005/8/layout/lProcess2"/>
    <dgm:cxn modelId="{87430169-4507-4AAD-840F-7C252C41FAE5}" type="presParOf" srcId="{2937DFDA-E428-41B2-B0E2-A017DEFE7D4D}" destId="{165E2AFE-D208-4FAE-A576-100BC319D3E7}" srcOrd="2" destOrd="0" presId="urn:microsoft.com/office/officeart/2005/8/layout/lProcess2"/>
    <dgm:cxn modelId="{F7B7EF50-75EC-415A-B04E-C59DBFA73CC9}" type="presParOf" srcId="{2937DFDA-E428-41B2-B0E2-A017DEFE7D4D}" destId="{FA00431D-0AA0-4FA9-8E4F-EDC4744EBF5E}" srcOrd="3" destOrd="0" presId="urn:microsoft.com/office/officeart/2005/8/layout/lProcess2"/>
    <dgm:cxn modelId="{5C8515F1-8BEB-40DD-B1A4-A09632BFB654}" type="presParOf" srcId="{2937DFDA-E428-41B2-B0E2-A017DEFE7D4D}" destId="{F6540EE8-92BE-46E3-8FCD-54BEF38A5FD4}" srcOrd="4" destOrd="0" presId="urn:microsoft.com/office/officeart/2005/8/layout/lProcess2"/>
    <dgm:cxn modelId="{8E498BA3-55D9-41B4-A0EE-17B2BDBEFB75}" type="presParOf" srcId="{27A23C7C-8F90-4082-B33C-41CE56677BA0}" destId="{B1F41EE2-5872-4E37-9507-68E8FFE4D4ED}" srcOrd="3" destOrd="0" presId="urn:microsoft.com/office/officeart/2005/8/layout/lProcess2"/>
    <dgm:cxn modelId="{24A420FA-F2DA-4474-A42A-964C022DC8CF}" type="presParOf" srcId="{27A23C7C-8F90-4082-B33C-41CE56677BA0}" destId="{BF0A0957-795C-4624-AACF-5AAF9B714ABE}" srcOrd="4" destOrd="0" presId="urn:microsoft.com/office/officeart/2005/8/layout/lProcess2"/>
    <dgm:cxn modelId="{63501360-F0F5-44B4-A0EF-2F2028FDFE5A}" type="presParOf" srcId="{BF0A0957-795C-4624-AACF-5AAF9B714ABE}" destId="{36C3B7FE-753C-42F4-998B-F778418AEF8D}" srcOrd="0" destOrd="0" presId="urn:microsoft.com/office/officeart/2005/8/layout/lProcess2"/>
    <dgm:cxn modelId="{5D82E67D-2573-4AEB-9726-869479AD7648}" type="presParOf" srcId="{BF0A0957-795C-4624-AACF-5AAF9B714ABE}" destId="{71BECC91-7D82-48E4-A073-37EA6A413B2A}" srcOrd="1" destOrd="0" presId="urn:microsoft.com/office/officeart/2005/8/layout/lProcess2"/>
    <dgm:cxn modelId="{AFB3633A-5054-44D4-90FB-FCEF54EB4456}" type="presParOf" srcId="{BF0A0957-795C-4624-AACF-5AAF9B714ABE}" destId="{A47BB715-6E4D-47A7-9C57-F7DB16F8C610}" srcOrd="2" destOrd="0" presId="urn:microsoft.com/office/officeart/2005/8/layout/lProcess2"/>
    <dgm:cxn modelId="{24B290DF-50FC-4FAA-BEEB-144D112E5269}" type="presParOf" srcId="{A47BB715-6E4D-47A7-9C57-F7DB16F8C610}" destId="{4843388B-01AE-4166-ABE7-8B7127967A08}" srcOrd="0" destOrd="0" presId="urn:microsoft.com/office/officeart/2005/8/layout/lProcess2"/>
    <dgm:cxn modelId="{48F96069-2635-458B-96F3-437316E3E9FE}" type="presParOf" srcId="{4843388B-01AE-4166-ABE7-8B7127967A08}" destId="{00AAF579-E1A2-4E6F-9A60-BD77F0EB7F96}" srcOrd="0" destOrd="0" presId="urn:microsoft.com/office/officeart/2005/8/layout/lProcess2"/>
    <dgm:cxn modelId="{B50FC3C4-C069-4DDA-912F-6DA40D425878}" type="presParOf" srcId="{4843388B-01AE-4166-ABE7-8B7127967A08}" destId="{AC6F11B8-548C-4A7E-8E74-9705DF643AD7}" srcOrd="1" destOrd="0" presId="urn:microsoft.com/office/officeart/2005/8/layout/lProcess2"/>
    <dgm:cxn modelId="{E9B7BC72-6BE3-4D1C-AF0F-2B2C1A4CF867}" type="presParOf" srcId="{4843388B-01AE-4166-ABE7-8B7127967A08}" destId="{6BC3CFF4-DC11-4FF5-B783-B1B07D4CD422}" srcOrd="2" destOrd="0" presId="urn:microsoft.com/office/officeart/2005/8/layout/lProcess2"/>
    <dgm:cxn modelId="{93B52F5A-E204-44E6-8EEE-6A36A16D5BB8}" type="presParOf" srcId="{4843388B-01AE-4166-ABE7-8B7127967A08}" destId="{FF119781-A991-430A-8671-2F30DD87436A}" srcOrd="3" destOrd="0" presId="urn:microsoft.com/office/officeart/2005/8/layout/lProcess2"/>
    <dgm:cxn modelId="{C4D865F6-DB2F-40F7-83AC-6E27227AD6CC}" type="presParOf" srcId="{4843388B-01AE-4166-ABE7-8B7127967A08}" destId="{A083C139-4864-4445-B80F-E4C69490EFF0}" srcOrd="4" destOrd="0" presId="urn:microsoft.com/office/officeart/2005/8/layout/lProcess2"/>
    <dgm:cxn modelId="{25DBD75A-65C1-4566-B6B3-5948A4BE3C9C}" type="presParOf" srcId="{27A23C7C-8F90-4082-B33C-41CE56677BA0}" destId="{3A6E0622-B71F-4A13-92B2-BBAD316F5B39}" srcOrd="5" destOrd="0" presId="urn:microsoft.com/office/officeart/2005/8/layout/lProcess2"/>
    <dgm:cxn modelId="{9E374846-41FE-4346-A884-06B653F45019}" type="presParOf" srcId="{27A23C7C-8F90-4082-B33C-41CE56677BA0}" destId="{63FD87DE-4F9F-4DEE-AB83-FA5B7BD8FFB1}" srcOrd="6" destOrd="0" presId="urn:microsoft.com/office/officeart/2005/8/layout/lProcess2"/>
    <dgm:cxn modelId="{0E7BE0EB-6B20-4031-8BB4-9B6702B1CB0F}" type="presParOf" srcId="{63FD87DE-4F9F-4DEE-AB83-FA5B7BD8FFB1}" destId="{02172984-F5FD-4D2D-AAD0-0DA9248A87A6}" srcOrd="0" destOrd="0" presId="urn:microsoft.com/office/officeart/2005/8/layout/lProcess2"/>
    <dgm:cxn modelId="{703BE677-D307-429A-AA66-41DFBC50EEFC}" type="presParOf" srcId="{63FD87DE-4F9F-4DEE-AB83-FA5B7BD8FFB1}" destId="{C760432D-8031-483E-A281-6F669DFCD79D}" srcOrd="1" destOrd="0" presId="urn:microsoft.com/office/officeart/2005/8/layout/lProcess2"/>
    <dgm:cxn modelId="{5E854E0F-F953-4CBC-880F-554F7F0DC714}" type="presParOf" srcId="{63FD87DE-4F9F-4DEE-AB83-FA5B7BD8FFB1}" destId="{D262DC9F-08DA-4DA9-BEA7-C1556F1835F4}" srcOrd="2" destOrd="0" presId="urn:microsoft.com/office/officeart/2005/8/layout/lProcess2"/>
    <dgm:cxn modelId="{EDC1FAED-B940-4A8F-AA8D-589B76E11851}" type="presParOf" srcId="{D262DC9F-08DA-4DA9-BEA7-C1556F1835F4}" destId="{3EB1ED56-D1E4-49DA-9FEE-9009038C8417}" srcOrd="0" destOrd="0" presId="urn:microsoft.com/office/officeart/2005/8/layout/l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366C6-22EF-4275-AAF9-208BA1EC61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B25241-7786-4907-A8CF-87B716968F12}">
      <dgm:prSet phldrT="[文本]"/>
      <dgm:spPr/>
      <dgm:t>
        <a:bodyPr/>
        <a:lstStyle/>
        <a:p>
          <a:r>
            <a:rPr lang="en-US" altLang="en-US" dirty="0" err="1" smtClean="0"/>
            <a:t>FFreeMem</a:t>
          </a:r>
          <a:r>
            <a:rPr lang="zh-CN" altLang="en-US" dirty="0" smtClean="0"/>
            <a:t>：</a:t>
          </a:r>
          <a:r>
            <a:rPr lang="en-US" altLang="zh-CN" dirty="0" smtClean="0"/>
            <a:t>blocks Next</a:t>
          </a:r>
          <a:endParaRPr lang="zh-CN" altLang="en-US" dirty="0"/>
        </a:p>
      </dgm:t>
    </dgm:pt>
    <dgm:pt modelId="{4B9F655B-C643-477C-A763-FA917AFFB909}" type="parTrans" cxnId="{14348D46-8DC0-4DCC-8F4F-5874D2802834}">
      <dgm:prSet/>
      <dgm:spPr/>
      <dgm:t>
        <a:bodyPr/>
        <a:lstStyle/>
        <a:p>
          <a:endParaRPr lang="zh-CN" altLang="en-US"/>
        </a:p>
      </dgm:t>
    </dgm:pt>
    <dgm:pt modelId="{7C3755EB-720A-4C66-82AA-03C17C933FC0}" type="sibTrans" cxnId="{14348D46-8DC0-4DCC-8F4F-5874D2802834}">
      <dgm:prSet/>
      <dgm:spPr/>
      <dgm:t>
        <a:bodyPr/>
        <a:lstStyle/>
        <a:p>
          <a:endParaRPr lang="zh-CN" altLang="en-US"/>
        </a:p>
      </dgm:t>
    </dgm:pt>
    <dgm:pt modelId="{F7070021-14D3-41E6-9699-75F19E97CDCE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355DD173-5CFB-4850-A917-B2A380FD68FF}" type="parTrans" cxnId="{C63388CA-FDF7-4B49-93BF-50E9CB175D80}">
      <dgm:prSet/>
      <dgm:spPr/>
      <dgm:t>
        <a:bodyPr/>
        <a:lstStyle/>
        <a:p>
          <a:endParaRPr lang="zh-CN" altLang="en-US"/>
        </a:p>
      </dgm:t>
    </dgm:pt>
    <dgm:pt modelId="{D39C3C9A-9707-499E-9374-153C2054E9E1}" type="sibTrans" cxnId="{C63388CA-FDF7-4B49-93BF-50E9CB175D80}">
      <dgm:prSet/>
      <dgm:spPr/>
      <dgm:t>
        <a:bodyPr/>
        <a:lstStyle/>
        <a:p>
          <a:endParaRPr lang="zh-CN" altLang="en-US"/>
        </a:p>
      </dgm:t>
    </dgm:pt>
    <dgm:pt modelId="{D1FEAA33-6333-454D-A682-D839086822B3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0EBFA989-6437-4AEC-BEAD-D13A73E46C3E}" type="parTrans" cxnId="{B39D581F-1D7D-4000-A542-8C396B3E32B6}">
      <dgm:prSet/>
      <dgm:spPr/>
    </dgm:pt>
    <dgm:pt modelId="{7644C19A-B926-4DF6-AAA3-6AA537FBB2D5}" type="sibTrans" cxnId="{B39D581F-1D7D-4000-A542-8C396B3E32B6}">
      <dgm:prSet/>
      <dgm:spPr/>
    </dgm:pt>
    <dgm:pt modelId="{17A65A34-C143-4D28-BFD2-12ED107212DC}" type="pres">
      <dgm:prSet presAssocID="{F7E366C6-22EF-4275-AAF9-208BA1EC61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95FC5D-7A6B-4A22-BFF5-92EE2B25BA7B}" type="pres">
      <dgm:prSet presAssocID="{2BB25241-7786-4907-A8CF-87B716968F12}" presName="composite" presStyleCnt="0"/>
      <dgm:spPr/>
    </dgm:pt>
    <dgm:pt modelId="{1EE001D6-D0E0-4D80-BFA5-6B84966856CB}" type="pres">
      <dgm:prSet presAssocID="{2BB25241-7786-4907-A8CF-87B716968F1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50CF35-894C-4206-9E05-14CF9F40E829}" type="pres">
      <dgm:prSet presAssocID="{2BB25241-7786-4907-A8CF-87B716968F12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AF53A2-205E-4A59-AC2C-D572395E8352}" type="presOf" srcId="{F7E366C6-22EF-4275-AAF9-208BA1EC61CF}" destId="{17A65A34-C143-4D28-BFD2-12ED107212DC}" srcOrd="0" destOrd="0" presId="urn:microsoft.com/office/officeart/2005/8/layout/hList1"/>
    <dgm:cxn modelId="{6E29AFA3-3F41-41BA-B270-20D0D0FC90CC}" type="presOf" srcId="{F7070021-14D3-41E6-9699-75F19E97CDCE}" destId="{B650CF35-894C-4206-9E05-14CF9F40E829}" srcOrd="0" destOrd="0" presId="urn:microsoft.com/office/officeart/2005/8/layout/hList1"/>
    <dgm:cxn modelId="{14348D46-8DC0-4DCC-8F4F-5874D2802834}" srcId="{F7E366C6-22EF-4275-AAF9-208BA1EC61CF}" destId="{2BB25241-7786-4907-A8CF-87B716968F12}" srcOrd="0" destOrd="0" parTransId="{4B9F655B-C643-477C-A763-FA917AFFB909}" sibTransId="{7C3755EB-720A-4C66-82AA-03C17C933FC0}"/>
    <dgm:cxn modelId="{D30CC224-A9D1-427E-A34F-78AB143A48E1}" type="presOf" srcId="{2BB25241-7786-4907-A8CF-87B716968F12}" destId="{1EE001D6-D0E0-4D80-BFA5-6B84966856CB}" srcOrd="0" destOrd="0" presId="urn:microsoft.com/office/officeart/2005/8/layout/hList1"/>
    <dgm:cxn modelId="{B39D581F-1D7D-4000-A542-8C396B3E32B6}" srcId="{2BB25241-7786-4907-A8CF-87B716968F12}" destId="{D1FEAA33-6333-454D-A682-D839086822B3}" srcOrd="1" destOrd="0" parTransId="{0EBFA989-6437-4AEC-BEAD-D13A73E46C3E}" sibTransId="{7644C19A-B926-4DF6-AAA3-6AA537FBB2D5}"/>
    <dgm:cxn modelId="{D49AFFA7-7B46-4322-9D36-91D9B80E08C6}" type="presOf" srcId="{D1FEAA33-6333-454D-A682-D839086822B3}" destId="{B650CF35-894C-4206-9E05-14CF9F40E829}" srcOrd="0" destOrd="1" presId="urn:microsoft.com/office/officeart/2005/8/layout/hList1"/>
    <dgm:cxn modelId="{C63388CA-FDF7-4B49-93BF-50E9CB175D80}" srcId="{2BB25241-7786-4907-A8CF-87B716968F12}" destId="{F7070021-14D3-41E6-9699-75F19E97CDCE}" srcOrd="0" destOrd="0" parTransId="{355DD173-5CFB-4850-A917-B2A380FD68FF}" sibTransId="{D39C3C9A-9707-499E-9374-153C2054E9E1}"/>
    <dgm:cxn modelId="{6DD2D786-D843-47F8-99BD-6234C0BDE9A4}" type="presParOf" srcId="{17A65A34-C143-4D28-BFD2-12ED107212DC}" destId="{8D95FC5D-7A6B-4A22-BFF5-92EE2B25BA7B}" srcOrd="0" destOrd="0" presId="urn:microsoft.com/office/officeart/2005/8/layout/hList1"/>
    <dgm:cxn modelId="{285AD011-6CB5-4E9A-88AC-AA3612222B92}" type="presParOf" srcId="{8D95FC5D-7A6B-4A22-BFF5-92EE2B25BA7B}" destId="{1EE001D6-D0E0-4D80-BFA5-6B84966856CB}" srcOrd="0" destOrd="0" presId="urn:microsoft.com/office/officeart/2005/8/layout/hList1"/>
    <dgm:cxn modelId="{E1998CA8-1D1E-4C15-BAD7-ED954B055F33}" type="presParOf" srcId="{8D95FC5D-7A6B-4A22-BFF5-92EE2B25BA7B}" destId="{B650CF35-894C-4206-9E05-14CF9F40E829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DE90C-1648-4BD1-9F33-AD861812AE6B}" type="datetimeFigureOut">
              <a:rPr lang="zh-CN" altLang="en-US" smtClean="0"/>
              <a:pPr/>
              <a:t>2012/8/29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A361-58E0-41BB-82D2-858753BB8A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代码在</a:t>
            </a:r>
            <a:r>
              <a:rPr lang="en-US" altLang="zh-CN" dirty="0" err="1" smtClean="0"/>
              <a:t>FMallocWindows.h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A361-58E0-41BB-82D2-858753BB8A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分配不同大小的内存在不同的</a:t>
            </a:r>
            <a:r>
              <a:rPr lang="en-US" altLang="zh-CN" dirty="0" err="1" smtClean="0"/>
              <a:t>FPoolTable</a:t>
            </a:r>
            <a:r>
              <a:rPr lang="zh-CN" altLang="en-US" dirty="0" smtClean="0"/>
              <a:t>里选择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pooltable</a:t>
            </a:r>
            <a:r>
              <a:rPr lang="zh-CN" altLang="en-US" dirty="0" smtClean="0"/>
              <a:t>的存放的大小存放在一个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MemSizeToPoolTable【42】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的数组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,8byte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是最小了，已经要存储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FFreeMem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个字节。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FPoolInfo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是个链表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A361-58E0-41BB-82D2-858753BB8A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因为分配出来的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，都是</a:t>
            </a:r>
            <a:r>
              <a:rPr lang="en-US" altLang="zh-CN" dirty="0" smtClean="0"/>
              <a:t>0x????0000</a:t>
            </a:r>
            <a:r>
              <a:rPr lang="zh-CN" altLang="en-US" dirty="0" smtClean="0"/>
              <a:t>格式的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A361-58E0-41BB-82D2-858753BB8A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64k</a:t>
            </a:r>
            <a:r>
              <a:rPr lang="zh-CN" altLang="en-US" dirty="0" smtClean="0"/>
              <a:t>，从后往前存储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空白的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可以用来先存储</a:t>
            </a:r>
            <a:r>
              <a:rPr lang="en-US" altLang="zh-CN" dirty="0" err="1" smtClean="0"/>
              <a:t>FFreeMem</a:t>
            </a:r>
            <a:r>
              <a:rPr lang="zh-CN" altLang="en-US" dirty="0" smtClean="0"/>
              <a:t>，这是个链表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A361-58E0-41BB-82D2-858753BB8A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142875"/>
            <a:ext cx="2171700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4313" y="142875"/>
            <a:ext cx="6362700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3" y="142875"/>
            <a:ext cx="86868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3" y="142875"/>
            <a:ext cx="86868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avali\桌面\全民游戏浪潮\主PPT23页11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9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142875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9" name="TextBox 4"/>
          <p:cNvSpPr txBox="1">
            <a:spLocks noChangeArrowheads="1"/>
          </p:cNvSpPr>
          <p:nvPr userDrawn="1"/>
        </p:nvSpPr>
        <p:spPr bwMode="auto">
          <a:xfrm>
            <a:off x="6659563" y="260350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内部资料，请勿外传</a:t>
            </a:r>
          </a:p>
        </p:txBody>
      </p:sp>
      <p:pic>
        <p:nvPicPr>
          <p:cNvPr id="1030" name="图片 6" descr="002.jpg"/>
          <p:cNvPicPr>
            <a:picLocks noChangeAspect="1" noChangeArrowheads="1"/>
          </p:cNvPicPr>
          <p:nvPr userDrawn="1"/>
        </p:nvPicPr>
        <p:blipFill>
          <a:blip r:embed="rId16"/>
          <a:srcRect l="32304" t="31178" r="32304" b="26472"/>
          <a:stretch>
            <a:fillRect/>
          </a:stretch>
        </p:blipFill>
        <p:spPr bwMode="auto">
          <a:xfrm>
            <a:off x="5148263" y="6440488"/>
            <a:ext cx="102076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2000">
          <a:solidFill>
            <a:srgbClr val="3F49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600">
          <a:solidFill>
            <a:srgbClr val="3F49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400">
          <a:solidFill>
            <a:srgbClr val="3F49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200">
          <a:solidFill>
            <a:srgbClr val="3F49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UE3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-clarkkuang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32k</a:t>
            </a:r>
            <a:r>
              <a:rPr lang="zh-CN" altLang="en-US" sz="3000" dirty="0" smtClean="0"/>
              <a:t>以上内存直接</a:t>
            </a:r>
            <a:r>
              <a:rPr lang="en-US" sz="3000" dirty="0" err="1" smtClean="0"/>
              <a:t>VirtualAlloc</a:t>
            </a:r>
            <a:r>
              <a:rPr lang="zh-CN" altLang="en-US" sz="3000" dirty="0" smtClean="0"/>
              <a:t>分配</a:t>
            </a:r>
            <a:endParaRPr lang="en-US" altLang="zh-CN" sz="3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000" dirty="0" smtClean="0"/>
              <a:t>当申请</a:t>
            </a:r>
            <a:r>
              <a:rPr lang="en-US" altLang="zh-CN" sz="3000" dirty="0" smtClean="0"/>
              <a:t>32k</a:t>
            </a:r>
            <a:r>
              <a:rPr lang="zh-CN" altLang="en-US" sz="3000" dirty="0" smtClean="0"/>
              <a:t>以下的小内存时</a:t>
            </a:r>
            <a:r>
              <a:rPr lang="en-US" altLang="zh-CN" sz="3000" dirty="0" smtClean="0"/>
              <a:t>,</a:t>
            </a:r>
            <a:r>
              <a:rPr lang="zh-CN" altLang="en-US" sz="3000" dirty="0" smtClean="0"/>
              <a:t>从</a:t>
            </a:r>
            <a:r>
              <a:rPr lang="en-US" altLang="zh-CN" sz="3000" dirty="0" smtClean="0"/>
              <a:t>UE3</a:t>
            </a:r>
            <a:r>
              <a:rPr lang="zh-CN" altLang="en-US" sz="3000" dirty="0" smtClean="0"/>
              <a:t>管理的内存池中分配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内存池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地址划分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如何来存储各个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因为分配出来的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，都是</a:t>
            </a:r>
            <a:r>
              <a:rPr lang="en-US" altLang="zh-CN" dirty="0" smtClean="0"/>
              <a:t>0x????0000</a:t>
            </a:r>
            <a:r>
              <a:rPr lang="zh-CN" altLang="en-US" dirty="0" smtClean="0"/>
              <a:t>格式的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UE3</a:t>
            </a:r>
            <a:r>
              <a:rPr lang="zh-CN" altLang="en-US" dirty="0" smtClean="0"/>
              <a:t>使用一个二维的数组</a:t>
            </a:r>
            <a:r>
              <a:rPr lang="en-US" altLang="zh-CN" dirty="0" smtClean="0"/>
              <a:t>PoolIndirect【32】【2048】</a:t>
            </a:r>
            <a:r>
              <a:rPr lang="zh-CN" altLang="en-US" dirty="0" smtClean="0"/>
              <a:t>来存储所有的</a:t>
            </a:r>
            <a:r>
              <a:rPr lang="en-US" altLang="zh-CN" dirty="0" err="1" smtClean="0"/>
              <a:t>poolinfo</a:t>
            </a:r>
            <a:r>
              <a:rPr lang="zh-CN" altLang="en-US" dirty="0" smtClean="0"/>
              <a:t>。</a:t>
            </a:r>
            <a:r>
              <a:rPr lang="en-US" altLang="zh-CN" dirty="0" smtClean="0"/>
              <a:t>32X2048=2^16</a:t>
            </a:r>
            <a:r>
              <a:rPr lang="zh-CN" altLang="en-US" dirty="0" smtClean="0"/>
              <a:t>刚好可以表示所有的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的地址就可以在</a:t>
            </a:r>
            <a:r>
              <a:rPr lang="en-US" altLang="zh-CN" dirty="0" err="1" smtClean="0"/>
              <a:t>PoolIndirect</a:t>
            </a:r>
            <a:r>
              <a:rPr lang="zh-CN" altLang="en-US" dirty="0" smtClean="0"/>
              <a:t>里找到相应的</a:t>
            </a:r>
            <a:r>
              <a:rPr lang="en-US" altLang="zh-CN" dirty="0" err="1" smtClean="0"/>
              <a:t>poolinfo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POOL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从相应的</a:t>
            </a:r>
            <a:r>
              <a:rPr lang="en-US" altLang="zh-CN" dirty="0" err="1" smtClean="0"/>
              <a:t>FPoolTable</a:t>
            </a:r>
            <a:r>
              <a:rPr lang="zh-CN" altLang="en-US" dirty="0" smtClean="0"/>
              <a:t>里查找是否有空闲的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，如果有直接去该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如果没有，则创建一个新的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并根据新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的地址查到</a:t>
            </a:r>
            <a:r>
              <a:rPr lang="en-US" altLang="zh-CN" dirty="0" err="1" smtClean="0"/>
              <a:t>PoolIndirect</a:t>
            </a:r>
            <a:r>
              <a:rPr lang="zh-CN" altLang="en-US" dirty="0" smtClean="0"/>
              <a:t>是否有现成的</a:t>
            </a:r>
            <a:r>
              <a:rPr lang="en-US" altLang="zh-CN" dirty="0" err="1" smtClean="0"/>
              <a:t>FPoolInfo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如果没有就一气创建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FPoolInfo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可以使用的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减一，返回从后面倒数的地址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查看该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是否耗尽（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数是否为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），耗尽了就从</a:t>
            </a:r>
            <a:r>
              <a:rPr lang="en-US" altLang="zh-CN" dirty="0" err="1" smtClean="0"/>
              <a:t>FPoolTable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unlink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exhuastedpool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释放内存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通过地址可以找到相应的</a:t>
            </a:r>
            <a:r>
              <a:rPr lang="en-US" altLang="zh-CN" dirty="0" err="1" smtClean="0"/>
              <a:t>FPoolInfo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FPoolInfo</a:t>
            </a:r>
            <a:r>
              <a:rPr lang="en-US" altLang="zh-CN" dirty="0" smtClean="0"/>
              <a:t>* Pool = &amp;</a:t>
            </a:r>
            <a:r>
              <a:rPr lang="en-US" altLang="zh-CN" dirty="0" err="1" smtClean="0"/>
              <a:t>PoolIndirect</a:t>
            </a:r>
            <a:r>
              <a:rPr lang="en-US" altLang="zh-CN" dirty="0" smtClean="0"/>
              <a:t>[(DWORD)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&gt;&gt;27][((DWORD)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&gt;&gt;16)&amp;2047]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如果该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是已耗尽的，则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FPoolTable</a:t>
            </a:r>
            <a:r>
              <a:rPr lang="zh-CN" altLang="en-US" dirty="0" smtClean="0"/>
              <a:t>的可用表中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把该地址当作一个</a:t>
            </a:r>
            <a:r>
              <a:rPr lang="en-US" altLang="zh-CN" dirty="0" err="1" smtClean="0"/>
              <a:t>FFreeMem</a:t>
            </a:r>
            <a:r>
              <a:rPr lang="zh-CN" altLang="en-US" dirty="0" smtClean="0"/>
              <a:t>，可用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，链接起来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如果该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所有的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都释放了，则真正释放整个</a:t>
            </a:r>
            <a:r>
              <a:rPr lang="en-US" altLang="zh-CN" smtClean="0"/>
              <a:t>Pool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主题1 10">
      <a:dk1>
        <a:srgbClr val="777777"/>
      </a:dk1>
      <a:lt1>
        <a:srgbClr val="FFFFFF"/>
      </a:lt1>
      <a:dk2>
        <a:srgbClr val="686B5D"/>
      </a:dk2>
      <a:lt2>
        <a:srgbClr val="D1D1CB"/>
      </a:lt2>
      <a:accent1>
        <a:srgbClr val="909082"/>
      </a:accent1>
      <a:accent2>
        <a:srgbClr val="809EA8"/>
      </a:accent2>
      <a:accent3>
        <a:srgbClr val="B9BAB6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主题1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主题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主题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主题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157256140</TotalTime>
  <Pages>0</Pages>
  <Words>398</Words>
  <Characters>0</Characters>
  <Application>Kingsoft Office</Application>
  <DocSecurity>0</DocSecurity>
  <PresentationFormat>全屏显示(4:3)</PresentationFormat>
  <Lines>0</Lines>
  <Paragraphs>57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主题1</vt:lpstr>
      <vt:lpstr>UE3内存管理</vt:lpstr>
      <vt:lpstr>基本思想</vt:lpstr>
      <vt:lpstr>内存池</vt:lpstr>
      <vt:lpstr>地址划分</vt:lpstr>
      <vt:lpstr>POOL的结构</vt:lpstr>
      <vt:lpstr>申请内存</vt:lpstr>
      <vt:lpstr>释放内存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xuzhang</dc:creator>
  <cp:lastModifiedBy>clarkkuang</cp:lastModifiedBy>
  <cp:revision>98</cp:revision>
  <cp:lastPrinted>1899-12-30T00:00:00Z</cp:lastPrinted>
  <dcterms:created xsi:type="dcterms:W3CDTF">2011-05-20T19:35:18Z</dcterms:created>
  <dcterms:modified xsi:type="dcterms:W3CDTF">2012-08-29T11:20:35Z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