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70516-FE5F-4352-A914-3D7FA429029D}" type="datetimeFigureOut">
              <a:rPr lang="fr-FR" smtClean="0"/>
              <a:t>30/03/2018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F8416-7C9B-4B80-8CE2-D5D1E8CA451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3327-3508-44F7-B039-180FCD992C56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0ECA-C7AA-4E63-A32E-F2C9FE131272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8480-513B-4362-AFC7-A87B89064FFD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100-4287-41CA-AD56-5C79B5157985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3F57-DFC8-4AC6-AB3F-75FFED05CA24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2E83-D4C0-44B8-8C8B-3473355A7B4A}" type="datetime1">
              <a:rPr lang="fr-FR" smtClean="0"/>
              <a:t>30/03/2018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349-FE2D-4680-800C-C7A1F20D80B3}" type="datetime1">
              <a:rPr lang="fr-FR" smtClean="0"/>
              <a:t>30/03/2018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864C-8AFA-4FBA-B900-54C15453500C}" type="datetime1">
              <a:rPr lang="fr-FR" smtClean="0"/>
              <a:t>30/03/2018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9104-ACD0-4934-B6D4-30C558E5F55F}" type="datetime1">
              <a:rPr lang="fr-FR" smtClean="0"/>
              <a:t>30/03/2018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BA58-6E5D-431C-B670-77833A06211C}" type="datetime1">
              <a:rPr lang="fr-FR" smtClean="0"/>
              <a:t>30/03/2018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432-0F29-442F-9372-691A1EF8AD38}" type="datetime1">
              <a:rPr lang="fr-FR" smtClean="0"/>
              <a:t>30/03/2018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0369-0394-40FF-AE86-5F7B9883A052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Guillaume PROVOST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2976-07D6-42EB-98DE-B5F16D3F8C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rovost1/Cueillette-de-Champign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Cueillette de champignons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recettes</a:t>
            </a:r>
            <a:endParaRPr lang="fr-FR" dirty="0"/>
          </a:p>
        </p:txBody>
      </p:sp>
      <p:pic>
        <p:nvPicPr>
          <p:cNvPr id="4" name="Image 3" descr="logo i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2423160" cy="12039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AE44-6E47-4CA3-A9C3-5734C58E3B16}" type="datetime1">
              <a:rPr lang="fr-FR" smtClean="0"/>
              <a:t>30/03/2018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Guillaume PROVOST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Pourquoi ce projet?</a:t>
            </a:r>
          </a:p>
          <a:p>
            <a:r>
              <a:rPr lang="fr-FR" dirty="0" smtClean="0"/>
              <a:t>Temps forts</a:t>
            </a:r>
          </a:p>
          <a:p>
            <a:r>
              <a:rPr lang="fr-FR" dirty="0" smtClean="0"/>
              <a:t>Objectifs fonctionnels</a:t>
            </a:r>
          </a:p>
          <a:p>
            <a:r>
              <a:rPr lang="fr-FR" dirty="0" smtClean="0"/>
              <a:t>Bilan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25F4-84E2-4D55-969B-A12132180A1D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mobile en java et XML</a:t>
            </a:r>
          </a:p>
          <a:p>
            <a:r>
              <a:rPr lang="fr-FR" dirty="0" smtClean="0"/>
              <a:t>Trouver des recettes à partir des champignons comestibles</a:t>
            </a:r>
          </a:p>
          <a:p>
            <a:r>
              <a:rPr lang="fr-FR" dirty="0" smtClean="0"/>
              <a:t>Possibilité de cuisiner les champignons </a:t>
            </a:r>
            <a:r>
              <a:rPr lang="fr-FR" dirty="0" smtClean="0"/>
              <a:t>cueillis</a:t>
            </a:r>
          </a:p>
          <a:p>
            <a:r>
              <a:rPr lang="fr-FR" dirty="0" smtClean="0"/>
              <a:t>Avoir des idées de recettes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C1C-BB87-4472-9F10-DE69388E1579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 projet ?</a:t>
            </a:r>
            <a:endParaRPr lang="fr-FR" dirty="0"/>
          </a:p>
        </p:txBody>
      </p:sp>
      <p:pic>
        <p:nvPicPr>
          <p:cNvPr id="4" name="Espace réservé du contenu 3" descr="Carte mentale projet cueillette de champign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5328592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BC05-AD1C-4A9A-97BA-7B7D0136F9F4}" type="datetime1">
              <a:rPr lang="fr-FR" smtClean="0"/>
              <a:t>30/03/2018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d’affichage du contenu en XML dans </a:t>
            </a:r>
            <a:r>
              <a:rPr lang="fr-FR" dirty="0" smtClean="0"/>
              <a:t>l’applications</a:t>
            </a:r>
          </a:p>
          <a:p>
            <a:pPr lvl="1"/>
            <a:r>
              <a:rPr lang="fr-FR" dirty="0" smtClean="0"/>
              <a:t>Non résolu pour le moment</a:t>
            </a:r>
            <a:endParaRPr lang="fr-FR" dirty="0" smtClean="0"/>
          </a:p>
          <a:p>
            <a:r>
              <a:rPr lang="fr-FR" dirty="0" smtClean="0"/>
              <a:t>Manque de connaissances</a:t>
            </a:r>
          </a:p>
          <a:p>
            <a:pPr lvl="1"/>
            <a:r>
              <a:rPr lang="fr-FR" dirty="0" smtClean="0"/>
              <a:t>Recherches effectuée pour y remédier</a:t>
            </a:r>
          </a:p>
          <a:p>
            <a:pPr lvl="1"/>
            <a:r>
              <a:rPr lang="fr-FR" dirty="0" smtClean="0"/>
              <a:t>Essai de mise en place des solutions trouvés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432-885E-4298-B85D-F4D93E1BEC3B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r>
              <a:rPr lang="fr-FR" dirty="0" smtClean="0"/>
              <a:t>fonctionnels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Lire </a:t>
            </a:r>
            <a:r>
              <a:rPr lang="fr-FR" dirty="0" smtClean="0"/>
              <a:t>du </a:t>
            </a:r>
            <a:r>
              <a:rPr lang="fr-FR" dirty="0" smtClean="0"/>
              <a:t>XML dans une application</a:t>
            </a:r>
            <a:endParaRPr lang="fr-FR" dirty="0" smtClean="0"/>
          </a:p>
          <a:p>
            <a:r>
              <a:rPr lang="fr-FR" dirty="0" smtClean="0"/>
              <a:t>Réaliser une l</a:t>
            </a:r>
            <a:r>
              <a:rPr lang="fr-FR" dirty="0" smtClean="0"/>
              <a:t>iste </a:t>
            </a:r>
            <a:r>
              <a:rPr lang="fr-FR" dirty="0" smtClean="0"/>
              <a:t>déroulantes</a:t>
            </a:r>
          </a:p>
          <a:p>
            <a:r>
              <a:rPr lang="fr-FR" dirty="0" smtClean="0"/>
              <a:t>Créer des Activités dans l’application</a:t>
            </a:r>
            <a:endParaRPr lang="fr-FR" dirty="0" smtClean="0"/>
          </a:p>
          <a:p>
            <a:r>
              <a:rPr lang="fr-FR" dirty="0" smtClean="0"/>
              <a:t>Réaliser des l</a:t>
            </a:r>
            <a:r>
              <a:rPr lang="fr-FR" dirty="0" smtClean="0"/>
              <a:t>iens </a:t>
            </a:r>
            <a:r>
              <a:rPr lang="fr-FR" dirty="0" smtClean="0"/>
              <a:t>entre les activités</a:t>
            </a:r>
          </a:p>
          <a:p>
            <a:r>
              <a:rPr lang="fr-FR" dirty="0" smtClean="0"/>
              <a:t>Réaliser un f</a:t>
            </a:r>
            <a:r>
              <a:rPr lang="fr-FR" dirty="0" smtClean="0"/>
              <a:t>ichier </a:t>
            </a:r>
            <a:r>
              <a:rPr lang="fr-FR" dirty="0" smtClean="0"/>
              <a:t>XML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26A2-262C-4F0C-8507-777AC12EA523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Consolidation des connaissances en conception </a:t>
            </a:r>
            <a:r>
              <a:rPr lang="fr-FR" dirty="0" smtClean="0"/>
              <a:t>et développement d’applications </a:t>
            </a:r>
            <a:r>
              <a:rPr lang="fr-FR" dirty="0" smtClean="0"/>
              <a:t>mobile</a:t>
            </a:r>
          </a:p>
          <a:p>
            <a:r>
              <a:rPr lang="fr-FR" dirty="0" smtClean="0"/>
              <a:t>Apprentissage </a:t>
            </a:r>
            <a:r>
              <a:rPr lang="fr-FR" dirty="0" smtClean="0"/>
              <a:t>et traitement d’insertion </a:t>
            </a:r>
            <a:r>
              <a:rPr lang="fr-FR" dirty="0" smtClean="0"/>
              <a:t>d’image et de fichier XML dans une application</a:t>
            </a:r>
          </a:p>
          <a:p>
            <a:r>
              <a:rPr lang="fr-FR" dirty="0" smtClean="0"/>
              <a:t>Amélioration des recettes en ajoutant des conseils de préparations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5AE2-E7A5-4970-81F9-6F6FC1F79AC2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>
                <a:hlinkClick r:id="rId2"/>
              </a:rPr>
              <a:t>https://github.com/gprovost1/Cueillette-de-Champignons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F32-D2D7-4ECB-A036-293ACF6BE40C}" type="datetime1">
              <a:rPr lang="fr-FR" smtClean="0"/>
              <a:t>30/03/2018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2976-07D6-42EB-98DE-B5F16D3F8CB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Guillaume PROVOST 2017-2018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179</Words>
  <Application>Microsoft Office PowerPoint</Application>
  <PresentationFormat>Affichage à l'écran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Cueillette de champignons</vt:lpstr>
      <vt:lpstr>Sommaire</vt:lpstr>
      <vt:lpstr>Contexte</vt:lpstr>
      <vt:lpstr>Pourquoi ce projet ?</vt:lpstr>
      <vt:lpstr>Temps forts</vt:lpstr>
      <vt:lpstr>Objectifs fonctionnels</vt:lpstr>
      <vt:lpstr>Bilan</vt:lpstr>
      <vt:lpstr>Lien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Cueillette de champignons</dc:title>
  <dc:creator>Guillaume</dc:creator>
  <cp:lastModifiedBy>Guillaume</cp:lastModifiedBy>
  <cp:revision>14</cp:revision>
  <dcterms:created xsi:type="dcterms:W3CDTF">2018-03-28T22:49:53Z</dcterms:created>
  <dcterms:modified xsi:type="dcterms:W3CDTF">2018-03-30T11:24:02Z</dcterms:modified>
</cp:coreProperties>
</file>