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58A8A-0FEE-4EDA-BB2D-6965505E0D17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66096-CF3C-4646-97C8-7966BAADBD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7ACF-EB0A-468B-A63F-62AE49DA20E7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442-21ED-4326-AFDB-BEFFB7D997F7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2F1E-92F4-4FBD-8779-8A818F0A7CFD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A1FD-2D39-467F-9078-9DD73CAC401F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0BE1-1FEF-4249-9381-751A9697ECE0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E65B-3E95-4ADD-8E89-D005D4E50C66}" type="datetime1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71C-C0A1-4977-81FA-DC53EB9D828F}" type="datetime1">
              <a:rPr lang="fr-FR" smtClean="0"/>
              <a:t>29/03/2018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AD79-16F0-4374-BE8E-50FC25855854}" type="datetime1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D50B-7CA8-4F4B-A5F6-C98249158994}" type="datetime1">
              <a:rPr lang="fr-FR" smtClean="0"/>
              <a:t>29/03/2018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1E8B-11D2-4C2A-A938-18B415E9011F}" type="datetime1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532-8860-4E7F-A475-8A5E74B01946}" type="datetime1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8CBD-6D17-4726-B928-9EAA89523930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rovost1/Cueillette-de-Champign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Cueillette de champignons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Partie recettes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mobile en java et XML</a:t>
            </a:r>
          </a:p>
          <a:p>
            <a:r>
              <a:rPr lang="fr-FR" dirty="0" smtClean="0"/>
              <a:t>Trouver des recettes à partir des champignons comestibles</a:t>
            </a:r>
          </a:p>
          <a:p>
            <a:r>
              <a:rPr lang="fr-FR" dirty="0" smtClean="0"/>
              <a:t>Possibilité de cuisiner les champignons cueillis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ce projet ?</a:t>
            </a:r>
            <a:endParaRPr lang="fr-FR" dirty="0"/>
          </a:p>
        </p:txBody>
      </p:sp>
      <p:pic>
        <p:nvPicPr>
          <p:cNvPr id="4" name="Espace réservé du contenu 3" descr="Carte mentale projet cueillette de champign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229600" cy="5328592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forts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d’affichage du contenu en XML dans l’applications</a:t>
            </a:r>
          </a:p>
          <a:p>
            <a:r>
              <a:rPr lang="fr-FR" dirty="0" smtClean="0"/>
              <a:t>Manque de connaissances</a:t>
            </a:r>
          </a:p>
          <a:p>
            <a:pPr lvl="1"/>
            <a:r>
              <a:rPr lang="fr-FR" dirty="0" smtClean="0"/>
              <a:t>Recherches effectuée pour y remédier</a:t>
            </a:r>
          </a:p>
          <a:p>
            <a:pPr lvl="1"/>
            <a:r>
              <a:rPr lang="fr-FR" dirty="0" smtClean="0"/>
              <a:t>Essai de mise en place des solutions trouvés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du XML</a:t>
            </a:r>
          </a:p>
          <a:p>
            <a:r>
              <a:rPr lang="fr-FR" dirty="0" smtClean="0"/>
              <a:t>Liste déroulantes</a:t>
            </a:r>
          </a:p>
          <a:p>
            <a:r>
              <a:rPr lang="fr-FR" dirty="0" smtClean="0"/>
              <a:t>Activités</a:t>
            </a:r>
          </a:p>
          <a:p>
            <a:r>
              <a:rPr lang="fr-FR" dirty="0" smtClean="0"/>
              <a:t>Lien entre les activités</a:t>
            </a:r>
          </a:p>
          <a:p>
            <a:r>
              <a:rPr lang="fr-FR" dirty="0" smtClean="0"/>
              <a:t>Fichier XML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Consolidation des connaissances en conception d’applications mobile</a:t>
            </a:r>
          </a:p>
          <a:p>
            <a:r>
              <a:rPr lang="fr-FR" dirty="0" smtClean="0"/>
              <a:t>Apprentissage d’insertion d’image et de fichier XML dans une application</a:t>
            </a:r>
          </a:p>
          <a:p>
            <a:r>
              <a:rPr lang="fr-FR" dirty="0" smtClean="0"/>
              <a:t>Amélioration des recettes en ajoutant des conseils de préparations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smtClean="0">
                <a:hlinkClick r:id="rId2"/>
              </a:rPr>
              <a:t>https://github.com/gprovost1/Cueillette-de-Champignons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130</Words>
  <Application>Microsoft Office PowerPoint</Application>
  <PresentationFormat>Affichage à l'écran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Cueillette de champignons</vt:lpstr>
      <vt:lpstr>Contexte</vt:lpstr>
      <vt:lpstr>Pourquoi ce projet ?</vt:lpstr>
      <vt:lpstr>Temps forts</vt:lpstr>
      <vt:lpstr>Objectifs fonctionnelles</vt:lpstr>
      <vt:lpstr>Bilan</vt:lpstr>
      <vt:lpstr>Lien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Cueillette de champignons</dc:title>
  <dc:creator>Guillaume</dc:creator>
  <cp:lastModifiedBy>Guillaume</cp:lastModifiedBy>
  <cp:revision>10</cp:revision>
  <dcterms:created xsi:type="dcterms:W3CDTF">2018-03-28T22:49:53Z</dcterms:created>
  <dcterms:modified xsi:type="dcterms:W3CDTF">2018-03-29T14:40:16Z</dcterms:modified>
</cp:coreProperties>
</file>