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CC10-275E-4559-88CC-68E2728B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6A6FA1-B0F9-47BD-BE13-BC026C3D3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EA4D8-48F3-43D7-A770-AB9DA8E2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3841A-92FA-47AA-87BF-69AD9BC6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910F1-6B13-46DA-80E9-0606185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D527A-1D50-4224-AE3D-52B07DB2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7AC7F-D2BE-483C-98DD-A33F5DFF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5C278-FCEB-4D76-935E-2D330F21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9E2233-650C-4F2F-8FD2-6EA0545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19619-552A-4BB3-9DEB-4BA27C7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411A8C-D35B-4D76-9B4E-4CF75D54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05DC9-7916-4B62-B0AC-89A35524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4EEBE-3DDF-4536-B086-F32F3C26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2C9AD-9564-498F-9A21-40793CBE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0DB4B-2A9E-48BD-A809-C0838AF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98AF1-8982-4B60-AB96-05D0362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CCF666-1680-4D82-8BF0-E9A597E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00F55-4C3E-4D24-ABD4-DFB766B2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7E2F8-78AF-4143-AF04-B24338F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20B98-8FA0-4AD2-8ECC-EDB3ED9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4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8FDF-1139-4272-8EAE-8B5EF81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58D94-7F09-4BF1-BBF3-86624307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8047D-69A5-471A-A838-BEA886BB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040CF-1AD4-4B28-960D-07944B1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4FB6C-3444-4B84-B247-AAA682C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6396C-2E37-4CDE-9B30-F41994C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76094-45E9-4D6A-B0F1-B0CA98119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25138A-E9F3-4DBF-B197-44B0E832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119B83-BEB8-4BE4-AD88-CC778DAF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73E45-B23D-4596-85C4-780DF4F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6E2CA-409C-452D-B262-60C3712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3D700-A819-4CF1-B590-A24222A5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E6B4C-50E9-4BA5-AB31-FF73E252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AEFB5F-F78A-4EDA-BF96-D84674B8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F6448B-A0F6-4D41-A827-15619858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08EF55-4E37-42CD-809C-81B5AE14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8831A7-EFE0-4E2C-954F-82A4B6E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CAF91E-EC37-4E02-AFE5-2EB0CF73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1E6810-7911-49BA-B94E-1B0C12F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0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953B8-DDFB-4B09-83FC-3B57BAF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3EC332-FA47-4FF0-927D-7CF9DDB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D211F3-94F4-47FD-BC5C-553A78B6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7CEF00-D0D1-42B1-AD73-1D91938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04F5D-3AE8-4472-9A94-E004BBC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05E58-938E-456C-8494-12DD5E7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117E9-0971-4146-9EF8-3FD48855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C9F1D-D414-4267-89EE-5D248D95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972FA-CCC4-44E8-A6FB-CB6A14FE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F4000-7377-44A1-B52E-FE4F24BA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67827-E74C-4570-9263-BCDC7839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6DB2EE-BA81-40B8-B6F8-78D97D70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A3E27-F1EE-4299-9845-543AC88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8F785-FBAC-4C14-8598-53DABED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DFD179-D71C-4212-A2A3-7862B1B98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79BCB6-7A7A-42E9-8552-2A4E0EBB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BB9E8-79AC-4ED7-8D79-CBAC55E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6E65C-1D2A-4C97-BDF3-EAAA06D8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215E40-1AFE-4224-A43A-A6B58245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27F77-5660-4CB8-B41A-04EE5925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619A2-79EA-4732-8464-367A2DA5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607CD-D88E-4422-9656-3FAD6DAF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C068-4FA3-4E28-A6BF-5BD76C26CBCC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E8F96-D383-4073-8EC7-CF453D8D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6E66F-C931-44CB-AE42-07CFEA35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A7BD62B-5A87-4E10-8B5D-38271D271DC5}"/>
              </a:ext>
            </a:extLst>
          </p:cNvPr>
          <p:cNvCxnSpPr>
            <a:cxnSpLocks/>
          </p:cNvCxnSpPr>
          <p:nvPr/>
        </p:nvCxnSpPr>
        <p:spPr>
          <a:xfrm>
            <a:off x="3316660" y="3967681"/>
            <a:ext cx="4767256" cy="8572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8981BD1E-2065-4827-B891-2B3BB73EA060}"/>
              </a:ext>
            </a:extLst>
          </p:cNvPr>
          <p:cNvSpPr/>
          <p:nvPr/>
        </p:nvSpPr>
        <p:spPr>
          <a:xfrm>
            <a:off x="1632102" y="3115485"/>
            <a:ext cx="1428750" cy="1428750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EFCB9AD-6594-469F-BE82-305D6CAFFA11}"/>
              </a:ext>
            </a:extLst>
          </p:cNvPr>
          <p:cNvSpPr/>
          <p:nvPr/>
        </p:nvSpPr>
        <p:spPr>
          <a:xfrm>
            <a:off x="1036853" y="2504810"/>
            <a:ext cx="2619247" cy="2619247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02A5805-2D3E-4A23-9C58-D9E777FCED40}"/>
              </a:ext>
            </a:extLst>
          </p:cNvPr>
          <p:cNvSpPr/>
          <p:nvPr/>
        </p:nvSpPr>
        <p:spPr>
          <a:xfrm>
            <a:off x="10749" y="1489462"/>
            <a:ext cx="4649941" cy="464994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008DBB4-DE9C-4680-AC45-6F2047ECC9D9}"/>
              </a:ext>
            </a:extLst>
          </p:cNvPr>
          <p:cNvSpPr/>
          <p:nvPr/>
        </p:nvSpPr>
        <p:spPr>
          <a:xfrm>
            <a:off x="-1395132" y="0"/>
            <a:ext cx="7496000" cy="7496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34E55BB-DBBA-49C1-87CF-06D263F64848}"/>
              </a:ext>
            </a:extLst>
          </p:cNvPr>
          <p:cNvSpPr/>
          <p:nvPr/>
        </p:nvSpPr>
        <p:spPr>
          <a:xfrm>
            <a:off x="-2428481" y="-1074224"/>
            <a:ext cx="9671815" cy="967181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796210A-2DB9-4235-9E16-8118D600B1DD}"/>
              </a:ext>
            </a:extLst>
          </p:cNvPr>
          <p:cNvSpPr/>
          <p:nvPr/>
        </p:nvSpPr>
        <p:spPr>
          <a:xfrm>
            <a:off x="-3608957" y="-2341950"/>
            <a:ext cx="12179899" cy="1217989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84DC13-73E3-4EF7-82FC-45971E443998}"/>
              </a:ext>
            </a:extLst>
          </p:cNvPr>
          <p:cNvSpPr/>
          <p:nvPr/>
        </p:nvSpPr>
        <p:spPr>
          <a:xfrm>
            <a:off x="1348637" y="2561790"/>
            <a:ext cx="1904301" cy="85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Requester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ノートパソコンのイラスト">
            <a:extLst>
              <a:ext uri="{FF2B5EF4-FFF2-40B4-BE49-F238E27FC236}">
                <a16:creationId xmlns:a16="http://schemas.microsoft.com/office/drawing/2014/main" id="{2CB770A2-83C7-4CA2-A37D-C02C82A4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33" y="3261572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ノートパソコンのイラスト">
            <a:extLst>
              <a:ext uri="{FF2B5EF4-FFF2-40B4-BE49-F238E27FC236}">
                <a16:creationId xmlns:a16="http://schemas.microsoft.com/office/drawing/2014/main" id="{3A1947B7-07BC-4246-A2AB-18753B26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63" y="1501695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C17D07-D95E-4415-872B-34671D303AF0}"/>
              </a:ext>
            </a:extLst>
          </p:cNvPr>
          <p:cNvSpPr/>
          <p:nvPr/>
        </p:nvSpPr>
        <p:spPr>
          <a:xfrm>
            <a:off x="5999145" y="1184096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デスクトップパソコンのイラスト">
            <a:extLst>
              <a:ext uri="{FF2B5EF4-FFF2-40B4-BE49-F238E27FC236}">
                <a16:creationId xmlns:a16="http://schemas.microsoft.com/office/drawing/2014/main" id="{C1AC29CD-D2D6-43DB-AF72-4FD47BC9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82" y="3642437"/>
            <a:ext cx="1671437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9DE665-F650-46F4-93D4-9E4C7F6AB021}"/>
              </a:ext>
            </a:extLst>
          </p:cNvPr>
          <p:cNvSpPr/>
          <p:nvPr/>
        </p:nvSpPr>
        <p:spPr>
          <a:xfrm>
            <a:off x="8350539" y="3273105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スマートフォンのイラスト1（アイコン）">
            <a:extLst>
              <a:ext uri="{FF2B5EF4-FFF2-40B4-BE49-F238E27FC236}">
                <a16:creationId xmlns:a16="http://schemas.microsoft.com/office/drawing/2014/main" id="{C6EE9869-378F-4806-9879-336DD43A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69" y="4807397"/>
            <a:ext cx="771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BA47A0-2428-4F5B-BE0D-8AA24E2B1BBD}"/>
              </a:ext>
            </a:extLst>
          </p:cNvPr>
          <p:cNvSpPr/>
          <p:nvPr/>
        </p:nvSpPr>
        <p:spPr>
          <a:xfrm>
            <a:off x="5988278" y="4502510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4BCEE30-5C4F-41F0-B1D3-88A0E7E30BD7}"/>
              </a:ext>
            </a:extLst>
          </p:cNvPr>
          <p:cNvCxnSpPr/>
          <p:nvPr/>
        </p:nvCxnSpPr>
        <p:spPr>
          <a:xfrm flipH="1">
            <a:off x="3152775" y="2162175"/>
            <a:ext cx="2600325" cy="15621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2881F8E-5389-4ED6-A7C7-DF14BBBC55A8}"/>
              </a:ext>
            </a:extLst>
          </p:cNvPr>
          <p:cNvCxnSpPr>
            <a:cxnSpLocks/>
          </p:cNvCxnSpPr>
          <p:nvPr/>
        </p:nvCxnSpPr>
        <p:spPr>
          <a:xfrm flipH="1" flipV="1">
            <a:off x="3305176" y="3876675"/>
            <a:ext cx="4767256" cy="8572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5EE264F-D28F-4834-A7BA-00DC94650575}"/>
              </a:ext>
            </a:extLst>
          </p:cNvPr>
          <p:cNvCxnSpPr>
            <a:cxnSpLocks/>
          </p:cNvCxnSpPr>
          <p:nvPr/>
        </p:nvCxnSpPr>
        <p:spPr>
          <a:xfrm flipH="1" flipV="1">
            <a:off x="3207984" y="4303512"/>
            <a:ext cx="2947432" cy="1160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697AA8A-AFD8-416B-B291-A69E94347C22}"/>
              </a:ext>
            </a:extLst>
          </p:cNvPr>
          <p:cNvSpPr/>
          <p:nvPr/>
        </p:nvSpPr>
        <p:spPr>
          <a:xfrm rot="19698453">
            <a:off x="3728965" y="251941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192.168.1.X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B52DDA8-265C-48CF-BC94-2BDD5E123A99}"/>
              </a:ext>
            </a:extLst>
          </p:cNvPr>
          <p:cNvSpPr/>
          <p:nvPr/>
        </p:nvSpPr>
        <p:spPr>
          <a:xfrm>
            <a:off x="4778847" y="356583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192.168.1.Y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387DDE-51A1-4A2D-9DD1-C0C96B163860}"/>
              </a:ext>
            </a:extLst>
          </p:cNvPr>
          <p:cNvSpPr/>
          <p:nvPr/>
        </p:nvSpPr>
        <p:spPr>
          <a:xfrm rot="1296726">
            <a:off x="4319909" y="466615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192.168.1.Z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0F03E2-9ACC-44BE-98C1-D9891D883CF1}"/>
              </a:ext>
            </a:extLst>
          </p:cNvPr>
          <p:cNvSpPr/>
          <p:nvPr/>
        </p:nvSpPr>
        <p:spPr>
          <a:xfrm>
            <a:off x="1821673" y="2677872"/>
            <a:ext cx="9621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75000"/>
                  </a:schemeClr>
                </a:solidFill>
              </a:rPr>
              <a:t>192.168.1.A</a:t>
            </a:r>
            <a:endParaRPr lang="ja-JP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B362AA-B119-47F5-9E3D-FF5833A482C6}"/>
              </a:ext>
            </a:extLst>
          </p:cNvPr>
          <p:cNvSpPr/>
          <p:nvPr/>
        </p:nvSpPr>
        <p:spPr>
          <a:xfrm>
            <a:off x="4657634" y="397480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9D223B0-649F-4F8B-B3B5-E3E8B53C2077}"/>
              </a:ext>
            </a:extLst>
          </p:cNvPr>
          <p:cNvSpPr/>
          <p:nvPr/>
        </p:nvSpPr>
        <p:spPr>
          <a:xfrm rot="1278434">
            <a:off x="4166034" y="508788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4FC936-CF47-4A79-B464-326FE8B7AD11}"/>
              </a:ext>
            </a:extLst>
          </p:cNvPr>
          <p:cNvSpPr/>
          <p:nvPr/>
        </p:nvSpPr>
        <p:spPr>
          <a:xfrm>
            <a:off x="6193810" y="4371033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192.168.1.Z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EA4D634-A223-4286-95B7-BFF0264CE415}"/>
              </a:ext>
            </a:extLst>
          </p:cNvPr>
          <p:cNvSpPr/>
          <p:nvPr/>
        </p:nvSpPr>
        <p:spPr>
          <a:xfrm>
            <a:off x="8501553" y="3130767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192.168.1.Y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2A21289-6C9F-4D49-B22B-6E52345583D5}"/>
              </a:ext>
            </a:extLst>
          </p:cNvPr>
          <p:cNvSpPr/>
          <p:nvPr/>
        </p:nvSpPr>
        <p:spPr>
          <a:xfrm>
            <a:off x="6255255" y="1037365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75000"/>
                  </a:schemeClr>
                </a:solidFill>
              </a:rPr>
              <a:t>192.168.1.X</a:t>
            </a:r>
            <a:endParaRPr lang="ja-JP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642694F-6B02-4B5D-A1FA-51826AAE5EDF}"/>
              </a:ext>
            </a:extLst>
          </p:cNvPr>
          <p:cNvSpPr/>
          <p:nvPr/>
        </p:nvSpPr>
        <p:spPr>
          <a:xfrm rot="19710937">
            <a:off x="3967828" y="292637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192.168.1.A</a:t>
            </a:r>
            <a:endParaRPr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62AB78D-912B-4393-B36F-1D3563E83804}"/>
              </a:ext>
            </a:extLst>
          </p:cNvPr>
          <p:cNvCxnSpPr>
            <a:cxnSpLocks/>
          </p:cNvCxnSpPr>
          <p:nvPr/>
        </p:nvCxnSpPr>
        <p:spPr>
          <a:xfrm>
            <a:off x="3230124" y="4401503"/>
            <a:ext cx="2947432" cy="116045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72B84A-041D-464D-9EF8-A590B8A9A0B2}"/>
              </a:ext>
            </a:extLst>
          </p:cNvPr>
          <p:cNvCxnSpPr>
            <a:cxnSpLocks/>
          </p:cNvCxnSpPr>
          <p:nvPr/>
        </p:nvCxnSpPr>
        <p:spPr>
          <a:xfrm flipV="1">
            <a:off x="3227646" y="2228733"/>
            <a:ext cx="2600325" cy="15621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13DE481-EE82-424A-AD56-BC17DE91BDC7}"/>
              </a:ext>
            </a:extLst>
          </p:cNvPr>
          <p:cNvSpPr/>
          <p:nvPr/>
        </p:nvSpPr>
        <p:spPr>
          <a:xfrm rot="19696749">
            <a:off x="3947828" y="2421836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BD84A1E-491C-47E3-AFA6-6EF05C02B2D9}"/>
              </a:ext>
            </a:extLst>
          </p:cNvPr>
          <p:cNvSpPr/>
          <p:nvPr/>
        </p:nvSpPr>
        <p:spPr>
          <a:xfrm rot="19696749">
            <a:off x="4277239" y="3186789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D3C2439-4C12-4E69-8994-252F6CD4CA3A}"/>
              </a:ext>
            </a:extLst>
          </p:cNvPr>
          <p:cNvSpPr/>
          <p:nvPr/>
        </p:nvSpPr>
        <p:spPr>
          <a:xfrm>
            <a:off x="4999321" y="4195910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E55F654-E92C-4833-B57C-881CCCBA7DAE}"/>
              </a:ext>
            </a:extLst>
          </p:cNvPr>
          <p:cNvSpPr/>
          <p:nvPr/>
        </p:nvSpPr>
        <p:spPr>
          <a:xfrm>
            <a:off x="5091627" y="3455061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BDD8F8F-CF27-4254-A215-601F8C378824}"/>
              </a:ext>
            </a:extLst>
          </p:cNvPr>
          <p:cNvSpPr/>
          <p:nvPr/>
        </p:nvSpPr>
        <p:spPr>
          <a:xfrm rot="1291371">
            <a:off x="4815235" y="4535209"/>
            <a:ext cx="708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</a:t>
            </a:r>
            <a:endParaRPr lang="ja-JP" altLang="en-US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FBC2C28-1140-401E-A5A3-2AC58299148B}"/>
              </a:ext>
            </a:extLst>
          </p:cNvPr>
          <p:cNvSpPr/>
          <p:nvPr/>
        </p:nvSpPr>
        <p:spPr>
          <a:xfrm rot="1291371">
            <a:off x="4435976" y="5334644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35CC7E-63E1-4B83-881E-A4CECECD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7" y="2271013"/>
            <a:ext cx="5257800" cy="2466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1510B6-625A-4384-A2B2-95D753BD7CED}"/>
              </a:ext>
            </a:extLst>
          </p:cNvPr>
          <p:cNvSpPr txBox="1"/>
          <p:nvPr/>
        </p:nvSpPr>
        <p:spPr>
          <a:xfrm>
            <a:off x="6174647" y="2785145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探索応答に使用するポート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95E242-ADA0-49A9-9346-2B1C761E4266}"/>
              </a:ext>
            </a:extLst>
          </p:cNvPr>
          <p:cNvSpPr txBox="1"/>
          <p:nvPr/>
        </p:nvSpPr>
        <p:spPr>
          <a:xfrm>
            <a:off x="6176045" y="3172436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探索応答の際に返すデバイス名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983349-06DF-485C-988E-D7AECF5F5095}"/>
              </a:ext>
            </a:extLst>
          </p:cNvPr>
          <p:cNvSpPr txBox="1"/>
          <p:nvPr/>
        </p:nvSpPr>
        <p:spPr>
          <a:xfrm>
            <a:off x="6174647" y="3366000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探索応答の際に返す「アプリケーションで使ってほしいポート番号」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F9A6E-CCA6-487C-8E66-C2190948D07E}"/>
              </a:ext>
            </a:extLst>
          </p:cNvPr>
          <p:cNvSpPr txBox="1"/>
          <p:nvPr/>
        </p:nvSpPr>
        <p:spPr>
          <a:xfrm>
            <a:off x="6174647" y="3753291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要求者の</a:t>
            </a:r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88BA6B-1D37-4031-8532-E7D2898A82A0}"/>
              </a:ext>
            </a:extLst>
          </p:cNvPr>
          <p:cNvSpPr txBox="1"/>
          <p:nvPr/>
        </p:nvSpPr>
        <p:spPr>
          <a:xfrm>
            <a:off x="6174647" y="3946855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要求者のプロトコルバージョン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AB1A2E-98C6-4A6F-B788-C13C7DBF7284}"/>
              </a:ext>
            </a:extLst>
          </p:cNvPr>
          <p:cNvSpPr txBox="1"/>
          <p:nvPr/>
        </p:nvSpPr>
        <p:spPr>
          <a:xfrm>
            <a:off x="6174647" y="4342421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要求者のデバイス名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CED65-0F87-476A-9812-6DEF219EB8A8}"/>
              </a:ext>
            </a:extLst>
          </p:cNvPr>
          <p:cNvSpPr txBox="1"/>
          <p:nvPr/>
        </p:nvSpPr>
        <p:spPr>
          <a:xfrm>
            <a:off x="6174647" y="4521634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要求者が提示した</a:t>
            </a:r>
            <a:r>
              <a:rPr lang="ja-JP" altLang="en-US" sz="1200" dirty="0"/>
              <a:t>「アプリケーションで使ってほしいポート番号」</a:t>
            </a:r>
            <a:endParaRPr kumimoji="1" lang="ja-JP" altLang="en-US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90A004-E6E8-43A4-93B1-017B7F8B187F}"/>
              </a:ext>
            </a:extLst>
          </p:cNvPr>
          <p:cNvSpPr/>
          <p:nvPr/>
        </p:nvSpPr>
        <p:spPr>
          <a:xfrm>
            <a:off x="981512" y="3642999"/>
            <a:ext cx="10066789" cy="1155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171573-74E9-47E0-ACF5-D594B2D763D7}"/>
              </a:ext>
            </a:extLst>
          </p:cNvPr>
          <p:cNvSpPr/>
          <p:nvPr/>
        </p:nvSpPr>
        <p:spPr>
          <a:xfrm>
            <a:off x="992349" y="2684478"/>
            <a:ext cx="10066789" cy="9199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D3BD56-16E0-409B-93C7-CEC7BB57E144}"/>
              </a:ext>
            </a:extLst>
          </p:cNvPr>
          <p:cNvSpPr txBox="1"/>
          <p:nvPr/>
        </p:nvSpPr>
        <p:spPr>
          <a:xfrm>
            <a:off x="328918" y="3005972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55E400-B3E1-4FCB-92BE-978B8C424482}"/>
              </a:ext>
            </a:extLst>
          </p:cNvPr>
          <p:cNvSpPr txBox="1"/>
          <p:nvPr/>
        </p:nvSpPr>
        <p:spPr>
          <a:xfrm>
            <a:off x="328918" y="4041696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81579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40C1578-C53A-45A8-882F-4DD2321A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6" y="2271857"/>
            <a:ext cx="5191125" cy="304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7A9BF-8E2C-406E-8AE0-27DDA43D55B6}"/>
              </a:ext>
            </a:extLst>
          </p:cNvPr>
          <p:cNvSpPr txBox="1"/>
          <p:nvPr/>
        </p:nvSpPr>
        <p:spPr>
          <a:xfrm>
            <a:off x="6174646" y="2785145"/>
            <a:ext cx="48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探索に使用するポート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応答側と同じポートを設定すること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5B1C33-9C29-410A-8324-9BC82D142C4F}"/>
              </a:ext>
            </a:extLst>
          </p:cNvPr>
          <p:cNvSpPr txBox="1"/>
          <p:nvPr/>
        </p:nvSpPr>
        <p:spPr>
          <a:xfrm>
            <a:off x="6176045" y="3172436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探索の際に通知するデバイス名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ED00C2-C592-4400-85D1-22BCDB6D7E45}"/>
              </a:ext>
            </a:extLst>
          </p:cNvPr>
          <p:cNvSpPr txBox="1"/>
          <p:nvPr/>
        </p:nvSpPr>
        <p:spPr>
          <a:xfrm>
            <a:off x="6174647" y="3366000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探索</a:t>
            </a:r>
            <a:r>
              <a:rPr lang="ja-JP" altLang="en-US" sz="1200" dirty="0"/>
              <a:t>の際に通知する</a:t>
            </a:r>
            <a:r>
              <a:rPr kumimoji="1" lang="ja-JP" altLang="en-US" sz="1200" dirty="0"/>
              <a:t>「アプリケーションで使ってほしいポート番号」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54E539-4CBA-4454-B157-7F537F05B81F}"/>
              </a:ext>
            </a:extLst>
          </p:cNvPr>
          <p:cNvSpPr txBox="1"/>
          <p:nvPr/>
        </p:nvSpPr>
        <p:spPr>
          <a:xfrm>
            <a:off x="6174647" y="3753291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応答者の</a:t>
            </a:r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6C2E1C-D4C2-4217-A7C4-40E1DB43372A}"/>
              </a:ext>
            </a:extLst>
          </p:cNvPr>
          <p:cNvSpPr txBox="1"/>
          <p:nvPr/>
        </p:nvSpPr>
        <p:spPr>
          <a:xfrm>
            <a:off x="6174647" y="3946855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応答</a:t>
            </a:r>
            <a:r>
              <a:rPr kumimoji="1" lang="ja-JP" altLang="en-US" sz="1200" dirty="0"/>
              <a:t>者のプロトコルバージョン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EE154D-278D-423C-A1A1-FB6FEE19B657}"/>
              </a:ext>
            </a:extLst>
          </p:cNvPr>
          <p:cNvSpPr txBox="1"/>
          <p:nvPr/>
        </p:nvSpPr>
        <p:spPr>
          <a:xfrm>
            <a:off x="6174646" y="4493293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応答</a:t>
            </a:r>
            <a:r>
              <a:rPr kumimoji="1" lang="ja-JP" altLang="en-US" sz="1200" dirty="0"/>
              <a:t>者のデバイス名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2FF77D-67EE-4B0B-8685-ECB2CF0A0C8B}"/>
              </a:ext>
            </a:extLst>
          </p:cNvPr>
          <p:cNvSpPr txBox="1"/>
          <p:nvPr/>
        </p:nvSpPr>
        <p:spPr>
          <a:xfrm>
            <a:off x="6174646" y="4672506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応答</a:t>
            </a:r>
            <a:r>
              <a:rPr kumimoji="1" lang="ja-JP" altLang="en-US" sz="1200" dirty="0"/>
              <a:t>者が提示した</a:t>
            </a:r>
            <a:r>
              <a:rPr lang="ja-JP" altLang="en-US" sz="1200" dirty="0"/>
              <a:t>「アプリケーションで使ってほしいポート番号」</a:t>
            </a:r>
            <a:endParaRPr kumimoji="1" lang="ja-JP" altLang="en-US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DFA549-F48C-4A8E-A214-4EBB7FCDCEE5}"/>
              </a:ext>
            </a:extLst>
          </p:cNvPr>
          <p:cNvSpPr/>
          <p:nvPr/>
        </p:nvSpPr>
        <p:spPr>
          <a:xfrm>
            <a:off x="981512" y="3642999"/>
            <a:ext cx="10066789" cy="1306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D0B286-59C7-4CAD-8F30-AE979102065D}"/>
              </a:ext>
            </a:extLst>
          </p:cNvPr>
          <p:cNvSpPr/>
          <p:nvPr/>
        </p:nvSpPr>
        <p:spPr>
          <a:xfrm>
            <a:off x="992349" y="2684478"/>
            <a:ext cx="10066789" cy="9199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F2FA91-C47E-41D7-B75A-22669C67CF82}"/>
              </a:ext>
            </a:extLst>
          </p:cNvPr>
          <p:cNvSpPr txBox="1"/>
          <p:nvPr/>
        </p:nvSpPr>
        <p:spPr>
          <a:xfrm>
            <a:off x="328918" y="3005972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7BD7EA-7636-42A9-BE0C-BC86318BB55A}"/>
              </a:ext>
            </a:extLst>
          </p:cNvPr>
          <p:cNvSpPr txBox="1"/>
          <p:nvPr/>
        </p:nvSpPr>
        <p:spPr>
          <a:xfrm>
            <a:off x="328918" y="4041696"/>
            <a:ext cx="350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DB3D3E-C6BD-485C-9203-5AC582930062}"/>
              </a:ext>
            </a:extLst>
          </p:cNvPr>
          <p:cNvSpPr txBox="1"/>
          <p:nvPr/>
        </p:nvSpPr>
        <p:spPr>
          <a:xfrm>
            <a:off x="6185485" y="4109252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応答</a:t>
            </a:r>
            <a:r>
              <a:rPr kumimoji="1" lang="ja-JP" altLang="en-US" sz="1200" dirty="0"/>
              <a:t>者の数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現在何番目の結果か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104CC4-2B3C-4C7C-838A-44660E63F668}"/>
              </a:ext>
            </a:extLst>
          </p:cNvPr>
          <p:cNvSpPr txBox="1"/>
          <p:nvPr/>
        </p:nvSpPr>
        <p:spPr>
          <a:xfrm>
            <a:off x="6174646" y="5082854"/>
            <a:ext cx="536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テスト実行用チェックボックス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実行中にオンで探索を</a:t>
            </a:r>
            <a:r>
              <a:rPr kumimoji="1" lang="en-US" altLang="ja-JP" sz="1200" dirty="0"/>
              <a:t>1</a:t>
            </a:r>
            <a:r>
              <a:rPr kumimoji="1" lang="ja-JP" altLang="en-US" sz="1200"/>
              <a:t>回実行する</a:t>
            </a:r>
            <a:r>
              <a:rPr kumimoji="1" lang="en-US" altLang="ja-JP" sz="120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96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176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5</cp:revision>
  <dcterms:created xsi:type="dcterms:W3CDTF">2020-06-06T11:00:13Z</dcterms:created>
  <dcterms:modified xsi:type="dcterms:W3CDTF">2020-06-07T17:53:50Z</dcterms:modified>
</cp:coreProperties>
</file>