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FCC10-275E-4559-88CC-68E2728BC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6A6FA1-B0F9-47BD-BE13-BC026C3D3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EA4D8-48F3-43D7-A770-AB9DA8E2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3841A-92FA-47AA-87BF-69AD9BC6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7910F1-6B13-46DA-80E9-06061851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5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D527A-1D50-4224-AE3D-52B07DB2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C7AC7F-D2BE-483C-98DD-A33F5DFF9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25C278-FCEB-4D76-935E-2D330F21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9E2233-650C-4F2F-8FD2-6EA05454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19619-552A-4BB3-9DEB-4BA27C7C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52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D411A8C-D35B-4D76-9B4E-4CF75D546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405DC9-7916-4B62-B0AC-89A35524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64EEBE-3DDF-4536-B086-F32F3C26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92C9AD-9564-498F-9A21-40793CBE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80DB4B-2A9E-48BD-A809-C0838AFA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6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98AF1-8982-4B60-AB96-05D0362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CCF666-1680-4D82-8BF0-E9A597EB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00F55-4C3E-4D24-ABD4-DFB766B2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27E2F8-78AF-4143-AF04-B24338F2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F20B98-8FA0-4AD2-8ECC-EDB3ED96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41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98FDF-1139-4272-8EAE-8B5EF81F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458D94-7F09-4BF1-BBF3-86624307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98047D-69A5-471A-A838-BEA886BB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8040CF-1AD4-4B28-960D-07944B13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84FB6C-3444-4B84-B247-AAA682C6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06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6396C-2E37-4CDE-9B30-F41994CA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276094-45E9-4D6A-B0F1-B0CA98119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25138A-E9F3-4DBF-B197-44B0E8323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119B83-BEB8-4BE4-AD88-CC778DAF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173E45-B23D-4596-85C4-780DF4F2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66E2CA-409C-452D-B262-60C37121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7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3D700-A819-4CF1-B590-A24222A5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CE6B4C-50E9-4BA5-AB31-FF73E252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AEFB5F-F78A-4EDA-BF96-D84674B8B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F6448B-A0F6-4D41-A827-15619858B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08EF55-4E37-42CD-809C-81B5AE14E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8831A7-EFE0-4E2C-954F-82A4B6EC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CAF91E-EC37-4E02-AFE5-2EB0CF73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1E6810-7911-49BA-B94E-1B0C12F3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50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953B8-DDFB-4B09-83FC-3B57BAF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93EC332-FA47-4FF0-927D-7CF9DDB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D211F3-94F4-47FD-BC5C-553A78B6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7CEF00-D0D1-42B1-AD73-1D919385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63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B04F5D-3AE8-4472-9A94-E004BBC0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405E58-938E-456C-8494-12DD5E7D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F117E9-0971-4146-9EF8-3FD48855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36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C9F1D-D414-4267-89EE-5D248D95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972FA-CCC4-44E8-A6FB-CB6A14FE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4F4000-7377-44A1-B52E-FE4F24BAE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F67827-E74C-4570-9263-BCDC7839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6DB2EE-BA81-40B8-B6F8-78D97D70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CA3E27-F1EE-4299-9845-543AC882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51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8F785-FBAC-4C14-8598-53DABED6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ADFD179-D71C-4212-A2A3-7862B1B98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79BCB6-7A7A-42E9-8552-2A4E0EBB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9BB9E8-79AC-4ED7-8D79-CBAC55ED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56E65C-1D2A-4C97-BDF3-EAAA06D8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215E40-1AFE-4224-A43A-A6B58245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827F77-5660-4CB8-B41A-04EE5925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619A2-79EA-4732-8464-367A2DA54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C607CD-D88E-4422-9656-3FAD6DAF6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E8F96-D383-4073-8EC7-CF453D8D6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16E66F-C931-44CB-AE42-07CFEA352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36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A7BD62B-5A87-4E10-8B5D-38271D271DC5}"/>
              </a:ext>
            </a:extLst>
          </p:cNvPr>
          <p:cNvCxnSpPr>
            <a:cxnSpLocks/>
          </p:cNvCxnSpPr>
          <p:nvPr/>
        </p:nvCxnSpPr>
        <p:spPr>
          <a:xfrm>
            <a:off x="3316660" y="3967681"/>
            <a:ext cx="4767256" cy="8572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8981BD1E-2065-4827-B891-2B3BB73EA060}"/>
              </a:ext>
            </a:extLst>
          </p:cNvPr>
          <p:cNvSpPr/>
          <p:nvPr/>
        </p:nvSpPr>
        <p:spPr>
          <a:xfrm>
            <a:off x="1632102" y="3115485"/>
            <a:ext cx="1428750" cy="1428750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EFCB9AD-6594-469F-BE82-305D6CAFFA11}"/>
              </a:ext>
            </a:extLst>
          </p:cNvPr>
          <p:cNvSpPr/>
          <p:nvPr/>
        </p:nvSpPr>
        <p:spPr>
          <a:xfrm>
            <a:off x="1036853" y="2504810"/>
            <a:ext cx="2619247" cy="2619247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02A5805-2D3E-4A23-9C58-D9E777FCED40}"/>
              </a:ext>
            </a:extLst>
          </p:cNvPr>
          <p:cNvSpPr/>
          <p:nvPr/>
        </p:nvSpPr>
        <p:spPr>
          <a:xfrm>
            <a:off x="10749" y="1489462"/>
            <a:ext cx="4649941" cy="464994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B008DBB4-DE9C-4680-AC45-6F2047ECC9D9}"/>
              </a:ext>
            </a:extLst>
          </p:cNvPr>
          <p:cNvSpPr/>
          <p:nvPr/>
        </p:nvSpPr>
        <p:spPr>
          <a:xfrm>
            <a:off x="-1395132" y="0"/>
            <a:ext cx="7496000" cy="74960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34E55BB-DBBA-49C1-87CF-06D263F64848}"/>
              </a:ext>
            </a:extLst>
          </p:cNvPr>
          <p:cNvSpPr/>
          <p:nvPr/>
        </p:nvSpPr>
        <p:spPr>
          <a:xfrm>
            <a:off x="-2428481" y="-1074224"/>
            <a:ext cx="9671815" cy="9671815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796210A-2DB9-4235-9E16-8118D600B1DD}"/>
              </a:ext>
            </a:extLst>
          </p:cNvPr>
          <p:cNvSpPr/>
          <p:nvPr/>
        </p:nvSpPr>
        <p:spPr>
          <a:xfrm>
            <a:off x="-3608957" y="-2341950"/>
            <a:ext cx="12179899" cy="12179899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84DC13-73E3-4EF7-82FC-45971E443998}"/>
              </a:ext>
            </a:extLst>
          </p:cNvPr>
          <p:cNvSpPr/>
          <p:nvPr/>
        </p:nvSpPr>
        <p:spPr>
          <a:xfrm>
            <a:off x="1348637" y="2561790"/>
            <a:ext cx="1904301" cy="85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Requester</a:t>
            </a:r>
            <a:endParaRPr kumimoji="1" lang="ja-JP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ノートパソコンのイラスト">
            <a:extLst>
              <a:ext uri="{FF2B5EF4-FFF2-40B4-BE49-F238E27FC236}">
                <a16:creationId xmlns:a16="http://schemas.microsoft.com/office/drawing/2014/main" id="{2CB770A2-83C7-4CA2-A37D-C02C82A4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33" y="3261572"/>
            <a:ext cx="1416295" cy="113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ノートパソコンのイラスト">
            <a:extLst>
              <a:ext uri="{FF2B5EF4-FFF2-40B4-BE49-F238E27FC236}">
                <a16:creationId xmlns:a16="http://schemas.microsoft.com/office/drawing/2014/main" id="{3A1947B7-07BC-4246-A2AB-18753B266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63" y="1501695"/>
            <a:ext cx="1416295" cy="113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C17D07-D95E-4415-872B-34671D303AF0}"/>
              </a:ext>
            </a:extLst>
          </p:cNvPr>
          <p:cNvSpPr/>
          <p:nvPr/>
        </p:nvSpPr>
        <p:spPr>
          <a:xfrm>
            <a:off x="5999145" y="1184096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Responder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デスクトップパソコンのイラスト">
            <a:extLst>
              <a:ext uri="{FF2B5EF4-FFF2-40B4-BE49-F238E27FC236}">
                <a16:creationId xmlns:a16="http://schemas.microsoft.com/office/drawing/2014/main" id="{C1AC29CD-D2D6-43DB-AF72-4FD47BC9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382" y="3642437"/>
            <a:ext cx="1671437" cy="113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E9DE665-F650-46F4-93D4-9E4C7F6AB021}"/>
              </a:ext>
            </a:extLst>
          </p:cNvPr>
          <p:cNvSpPr/>
          <p:nvPr/>
        </p:nvSpPr>
        <p:spPr>
          <a:xfrm>
            <a:off x="8350539" y="3273105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Responder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0" name="Picture 6" descr="スマートフォンのイラスト1（アイコン）">
            <a:extLst>
              <a:ext uri="{FF2B5EF4-FFF2-40B4-BE49-F238E27FC236}">
                <a16:creationId xmlns:a16="http://schemas.microsoft.com/office/drawing/2014/main" id="{C6EE9869-378F-4806-9879-336DD43A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869" y="4807397"/>
            <a:ext cx="7715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BBA47A0-2428-4F5B-BE0D-8AA24E2B1BBD}"/>
              </a:ext>
            </a:extLst>
          </p:cNvPr>
          <p:cNvSpPr/>
          <p:nvPr/>
        </p:nvSpPr>
        <p:spPr>
          <a:xfrm>
            <a:off x="5988278" y="4502510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Responder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4BCEE30-5C4F-41F0-B1D3-88A0E7E30BD7}"/>
              </a:ext>
            </a:extLst>
          </p:cNvPr>
          <p:cNvCxnSpPr/>
          <p:nvPr/>
        </p:nvCxnSpPr>
        <p:spPr>
          <a:xfrm flipH="1">
            <a:off x="3152775" y="2162175"/>
            <a:ext cx="2600325" cy="15621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2881F8E-5389-4ED6-A7C7-DF14BBBC55A8}"/>
              </a:ext>
            </a:extLst>
          </p:cNvPr>
          <p:cNvCxnSpPr>
            <a:cxnSpLocks/>
          </p:cNvCxnSpPr>
          <p:nvPr/>
        </p:nvCxnSpPr>
        <p:spPr>
          <a:xfrm flipH="1" flipV="1">
            <a:off x="3305176" y="3876675"/>
            <a:ext cx="4767256" cy="8572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5EE264F-D28F-4834-A7BA-00DC94650575}"/>
              </a:ext>
            </a:extLst>
          </p:cNvPr>
          <p:cNvCxnSpPr>
            <a:cxnSpLocks/>
          </p:cNvCxnSpPr>
          <p:nvPr/>
        </p:nvCxnSpPr>
        <p:spPr>
          <a:xfrm flipH="1" flipV="1">
            <a:off x="3207984" y="4303512"/>
            <a:ext cx="2947432" cy="116045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697AA8A-AFD8-416B-B291-A69E94347C22}"/>
              </a:ext>
            </a:extLst>
          </p:cNvPr>
          <p:cNvSpPr/>
          <p:nvPr/>
        </p:nvSpPr>
        <p:spPr>
          <a:xfrm rot="19698453">
            <a:off x="3728965" y="251941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192.168.1.X</a:t>
            </a:r>
            <a:endParaRPr lang="ja-JP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B52DDA8-265C-48CF-BC94-2BDD5E123A99}"/>
              </a:ext>
            </a:extLst>
          </p:cNvPr>
          <p:cNvSpPr/>
          <p:nvPr/>
        </p:nvSpPr>
        <p:spPr>
          <a:xfrm>
            <a:off x="4778847" y="356583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192.168.1.Y</a:t>
            </a:r>
            <a:endParaRPr lang="ja-JP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7387DDE-51A1-4A2D-9DD1-C0C96B163860}"/>
              </a:ext>
            </a:extLst>
          </p:cNvPr>
          <p:cNvSpPr/>
          <p:nvPr/>
        </p:nvSpPr>
        <p:spPr>
          <a:xfrm rot="1296726">
            <a:off x="4319909" y="4666159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192.168.1.Z</a:t>
            </a:r>
            <a:endParaRPr lang="ja-JP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50F03E2-9ACC-44BE-98C1-D9891D883CF1}"/>
              </a:ext>
            </a:extLst>
          </p:cNvPr>
          <p:cNvSpPr/>
          <p:nvPr/>
        </p:nvSpPr>
        <p:spPr>
          <a:xfrm>
            <a:off x="1821673" y="2677872"/>
            <a:ext cx="9621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2">
                    <a:lumMod val="75000"/>
                  </a:schemeClr>
                </a:solidFill>
              </a:rPr>
              <a:t>192.168.1.A</a:t>
            </a:r>
            <a:endParaRPr lang="ja-JP" alt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B362AA-B119-47F5-9E3D-FF5833A482C6}"/>
              </a:ext>
            </a:extLst>
          </p:cNvPr>
          <p:cNvSpPr/>
          <p:nvPr/>
        </p:nvSpPr>
        <p:spPr>
          <a:xfrm>
            <a:off x="4657634" y="397480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192.168.1.A</a:t>
            </a:r>
            <a:endParaRPr lang="ja-JP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9D223B0-649F-4F8B-B3B5-E3E8B53C2077}"/>
              </a:ext>
            </a:extLst>
          </p:cNvPr>
          <p:cNvSpPr/>
          <p:nvPr/>
        </p:nvSpPr>
        <p:spPr>
          <a:xfrm rot="1278434">
            <a:off x="4166034" y="5087889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192.168.1.A</a:t>
            </a:r>
            <a:endParaRPr lang="ja-JP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4FC936-CF47-4A79-B464-326FE8B7AD11}"/>
              </a:ext>
            </a:extLst>
          </p:cNvPr>
          <p:cNvSpPr/>
          <p:nvPr/>
        </p:nvSpPr>
        <p:spPr>
          <a:xfrm>
            <a:off x="6193810" y="4371033"/>
            <a:ext cx="9573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6">
                    <a:lumMod val="75000"/>
                  </a:schemeClr>
                </a:solidFill>
              </a:rPr>
              <a:t>192.168.1.Z</a:t>
            </a:r>
            <a:endParaRPr lang="ja-JP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EA4D634-A223-4286-95B7-BFF0264CE415}"/>
              </a:ext>
            </a:extLst>
          </p:cNvPr>
          <p:cNvSpPr/>
          <p:nvPr/>
        </p:nvSpPr>
        <p:spPr>
          <a:xfrm>
            <a:off x="8501553" y="3130767"/>
            <a:ext cx="9621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6">
                    <a:lumMod val="75000"/>
                  </a:schemeClr>
                </a:solidFill>
              </a:rPr>
              <a:t>192.168.1.Y</a:t>
            </a:r>
            <a:endParaRPr lang="ja-JP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2A21289-6C9F-4D49-B22B-6E52345583D5}"/>
              </a:ext>
            </a:extLst>
          </p:cNvPr>
          <p:cNvSpPr/>
          <p:nvPr/>
        </p:nvSpPr>
        <p:spPr>
          <a:xfrm>
            <a:off x="6255255" y="1037365"/>
            <a:ext cx="9621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6">
                    <a:lumMod val="75000"/>
                  </a:schemeClr>
                </a:solidFill>
              </a:rPr>
              <a:t>192.168.1.X</a:t>
            </a:r>
            <a:endParaRPr lang="ja-JP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642694F-6B02-4B5D-A1FA-51826AAE5EDF}"/>
              </a:ext>
            </a:extLst>
          </p:cNvPr>
          <p:cNvSpPr/>
          <p:nvPr/>
        </p:nvSpPr>
        <p:spPr>
          <a:xfrm rot="19710937">
            <a:off x="3967828" y="292637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192.168.1.A</a:t>
            </a:r>
            <a:endParaRPr lang="ja-JP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62AB78D-912B-4393-B36F-1D3563E83804}"/>
              </a:ext>
            </a:extLst>
          </p:cNvPr>
          <p:cNvCxnSpPr>
            <a:cxnSpLocks/>
          </p:cNvCxnSpPr>
          <p:nvPr/>
        </p:nvCxnSpPr>
        <p:spPr>
          <a:xfrm>
            <a:off x="3230124" y="4401503"/>
            <a:ext cx="2947432" cy="1160454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D72B84A-041D-464D-9EF8-A590B8A9A0B2}"/>
              </a:ext>
            </a:extLst>
          </p:cNvPr>
          <p:cNvCxnSpPr>
            <a:cxnSpLocks/>
          </p:cNvCxnSpPr>
          <p:nvPr/>
        </p:nvCxnSpPr>
        <p:spPr>
          <a:xfrm flipV="1">
            <a:off x="3227646" y="2228733"/>
            <a:ext cx="2600325" cy="15621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13DE481-EE82-424A-AD56-BC17DE91BDC7}"/>
              </a:ext>
            </a:extLst>
          </p:cNvPr>
          <p:cNvSpPr/>
          <p:nvPr/>
        </p:nvSpPr>
        <p:spPr>
          <a:xfrm rot="19696749">
            <a:off x="3947828" y="2421836"/>
            <a:ext cx="7088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Unicast</a:t>
            </a:r>
            <a:endParaRPr lang="ja-JP" altLang="en-US" sz="11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BD84A1E-491C-47E3-AFA6-6EF05C02B2D9}"/>
              </a:ext>
            </a:extLst>
          </p:cNvPr>
          <p:cNvSpPr/>
          <p:nvPr/>
        </p:nvSpPr>
        <p:spPr>
          <a:xfrm rot="19696749">
            <a:off x="4277239" y="3186789"/>
            <a:ext cx="8803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Broadcast</a:t>
            </a:r>
            <a:endParaRPr lang="ja-JP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D3C2439-4C12-4E69-8994-252F6CD4CA3A}"/>
              </a:ext>
            </a:extLst>
          </p:cNvPr>
          <p:cNvSpPr/>
          <p:nvPr/>
        </p:nvSpPr>
        <p:spPr>
          <a:xfrm>
            <a:off x="4999321" y="4195910"/>
            <a:ext cx="8803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Broadcast</a:t>
            </a:r>
            <a:endParaRPr lang="ja-JP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E55F654-E92C-4833-B57C-881CCCBA7DAE}"/>
              </a:ext>
            </a:extLst>
          </p:cNvPr>
          <p:cNvSpPr/>
          <p:nvPr/>
        </p:nvSpPr>
        <p:spPr>
          <a:xfrm>
            <a:off x="5091627" y="3455061"/>
            <a:ext cx="7088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Unicast</a:t>
            </a:r>
            <a:endParaRPr lang="ja-JP" altLang="en-US" sz="11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BDD8F8F-CF27-4254-A215-601F8C378824}"/>
              </a:ext>
            </a:extLst>
          </p:cNvPr>
          <p:cNvSpPr/>
          <p:nvPr/>
        </p:nvSpPr>
        <p:spPr>
          <a:xfrm rot="1291371">
            <a:off x="4815235" y="4535209"/>
            <a:ext cx="7088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Unicast</a:t>
            </a:r>
            <a:endParaRPr lang="ja-JP" altLang="en-US" sz="11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FBC2C28-1140-401E-A5A3-2AC58299148B}"/>
              </a:ext>
            </a:extLst>
          </p:cNvPr>
          <p:cNvSpPr/>
          <p:nvPr/>
        </p:nvSpPr>
        <p:spPr>
          <a:xfrm rot="1291371">
            <a:off x="4435976" y="5334644"/>
            <a:ext cx="8803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Broadcast</a:t>
            </a:r>
            <a:endParaRPr lang="ja-JP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9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40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GPS NMEA</dc:creator>
  <cp:lastModifiedBy>GPS NMEA</cp:lastModifiedBy>
  <cp:revision>4</cp:revision>
  <dcterms:created xsi:type="dcterms:W3CDTF">2020-06-06T11:00:13Z</dcterms:created>
  <dcterms:modified xsi:type="dcterms:W3CDTF">2020-06-07T17:45:51Z</dcterms:modified>
</cp:coreProperties>
</file>