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005-15EC-476E-AE62-EE0383FE5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3" y="413762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err="1"/>
              <a:t>ZfighterZ</a:t>
            </a:r>
            <a:endParaRPr lang="en-US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35E0-43D4-4EF6-9593-61A29CC7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643" y="3429000"/>
            <a:ext cx="7296220" cy="3429000"/>
          </a:xfrm>
        </p:spPr>
        <p:txBody>
          <a:bodyPr>
            <a:noAutofit/>
          </a:bodyPr>
          <a:lstStyle/>
          <a:p>
            <a:pPr algn="ctr"/>
            <a:r>
              <a:rPr lang="en-US" sz="8800" dirty="0" err="1"/>
              <a:t>FreeCRM</a:t>
            </a:r>
            <a:r>
              <a:rPr lang="en-US" sz="8800" dirty="0"/>
              <a:t> </a:t>
            </a:r>
          </a:p>
          <a:p>
            <a:pPr algn="ctr"/>
            <a:r>
              <a:rPr lang="en-US" sz="3600" dirty="0"/>
              <a:t>Naziat, Raj, Singh, and </a:t>
            </a:r>
            <a:r>
              <a:rPr lang="en-US" sz="3600" dirty="0" err="1"/>
              <a:t>Riz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58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F924-4E8B-4D5D-9905-BA22279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84" y="0"/>
            <a:ext cx="10131425" cy="632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Free CRM software is a marketing tool that is used to power sales and customer service. </a:t>
            </a:r>
          </a:p>
          <a:p>
            <a:pPr marL="0" indent="0">
              <a:buNone/>
            </a:pPr>
            <a:r>
              <a:rPr lang="en-US" sz="2800" dirty="0"/>
              <a:t>For our project we tested the functionality of elements on the home page, the signup page, and the features page.</a:t>
            </a:r>
          </a:p>
          <a:p>
            <a:pPr marL="0" indent="0">
              <a:buNone/>
            </a:pPr>
            <a:r>
              <a:rPr lang="en-US" sz="2800" dirty="0"/>
              <a:t>We created test cases for each feature including multiple scenarios as needed.</a:t>
            </a:r>
          </a:p>
          <a:p>
            <a:pPr marL="0" indent="0">
              <a:buNone/>
            </a:pPr>
            <a:r>
              <a:rPr lang="en-US" sz="2800" dirty="0"/>
              <a:t>Automated every feature where it was possible. </a:t>
            </a:r>
          </a:p>
          <a:p>
            <a:pPr marL="0" indent="0">
              <a:buNone/>
            </a:pPr>
            <a:r>
              <a:rPr lang="en-US" sz="2800" dirty="0"/>
              <a:t>We created a framework using Page Factories with the Page Object Model approach. </a:t>
            </a:r>
          </a:p>
          <a:p>
            <a:pPr marL="0" indent="0">
              <a:buNone/>
            </a:pPr>
            <a:r>
              <a:rPr lang="en-US" sz="2800" dirty="0"/>
              <a:t>Today we will discuss our test cases and the steps we took to create our automated framework.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54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90</TotalTime>
  <Words>103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ZfighterZ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ZfighterZ</dc:title>
  <dc:creator>Naziat</dc:creator>
  <cp:lastModifiedBy>Naziat</cp:lastModifiedBy>
  <cp:revision>8</cp:revision>
  <dcterms:created xsi:type="dcterms:W3CDTF">2018-06-21T20:31:03Z</dcterms:created>
  <dcterms:modified xsi:type="dcterms:W3CDTF">2018-06-21T22:01:48Z</dcterms:modified>
</cp:coreProperties>
</file>