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E64A1-0E21-406A-9D1D-1B0BB4B8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A47A5-CA3B-4578-BEDA-1E0222D3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EBFBB-8888-4B52-85CF-04EC96B3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8DEA1-9BD4-4D18-9243-98DE2457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53D2D-3CB7-46DB-820F-329FC534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CD120-04DD-4929-AE7C-53AF2C8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8CE72-8CA7-4735-ADF1-BD656278D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8F254-3081-42EA-9FF0-C9D598F4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5CC44-00B1-4E47-8FA9-9AF4A485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BE12F-2F57-4C51-A99F-8A40F1B8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BEE4D-BB17-4290-B232-7CEEF8426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2A65DE-4C09-4DA3-8CD2-BCE3A310C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C3486-110E-4BC3-95EA-95737AF3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3EE6B-ABB9-4D4D-9D66-BB948776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E4C8D-A978-448A-A879-DD7965AB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226B4-A24B-4D71-94AD-A440E03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8CE3D-B3B9-42A9-A911-883D0A04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4B86B-EA66-4F1C-9917-39B17107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FF8D5-691B-4D01-8987-BE275ABE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E3E4C-F5A0-455C-B275-87EBE845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3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0D7B5-3F64-4E27-BB2A-B4A9848F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C30D5-BFF1-4249-872A-8500C5F5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F49C2-19D1-400E-B14C-42A6A215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FFE5C-4A08-4D0F-A70F-494FB20F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40349-BF45-4E50-BC6E-B1EE843D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498C4-6071-4CE0-B977-4613B2D8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72F22-2611-4A24-BE15-AD7469E36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A8BE4-04DF-46C3-B68A-57D62B10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A33BA-3841-4ADC-A2A2-5741B0AE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F75FA-B93E-4E67-9FF3-F5A4C06A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69D0C-2D6A-48EF-996B-88413837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2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2E5F4-63EF-4B8C-AD98-1F3FB304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6EBFD-798D-4C19-95C2-C1CDC3FD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8C070-70EB-4045-9BF3-B342B9494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5A75AD-C1AE-4A00-B0DE-652BA615D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A4C56-7810-4F93-BB90-8C26B82D2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18C5C1-21B3-48E3-9539-8E7DACCB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644C61-C27F-4FAA-9B07-F3096ECE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16422-5695-450F-84D7-A0190885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0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B8E52-7C96-45C0-A265-930E26DA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3B07BA-E274-47B3-B3CC-1A9414C5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A9DC0-43EB-4E10-BF17-AF633966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BC6ABC-BDCA-4A35-B5E5-C36733B9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48849F-3958-40D2-A80C-F1041F33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570CBC-BB96-493A-9B0C-AF13ACCC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95E11-F6DA-4F7D-A522-8187A1B3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3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6CFB-08CE-4D95-8931-4D5A2CC6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48FA9-FE25-423F-A070-8DF19C11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C8C52-16B4-4CFF-869F-C922F2CEA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6E57A-F0B9-47DA-B811-632E3457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C9182E-82F6-4ECA-AC31-F646F5FC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664EC-4E22-4480-AA8E-758E32E4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EDA6B-6CD5-4F55-9572-0D42A2E1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516785-6442-4B01-A42D-384BFE0C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5A664-3165-4051-8EBB-260999F29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4C6D6-EF68-4C06-A717-C05D7C1D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BD8A6-FE3E-4A19-9DA4-5F3AFFF1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48D0B-7398-4D0B-B8DC-DF62DA70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F00FA-8AAF-45DF-9B86-8EBB6232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DA23F-6647-4261-B60F-ABCCCD93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892DA-DC88-450F-AD2C-EBF9CAD63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12D8-1BBF-4C66-A5A3-63E46BC6280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0674-16DB-4F48-BBFE-2DE546ECE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18908-0AA1-40D3-99DB-9055366F5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8055-A830-45D8-9E09-42B3EB8D7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">
            <a:extLst>
              <a:ext uri="{FF2B5EF4-FFF2-40B4-BE49-F238E27FC236}">
                <a16:creationId xmlns:a16="http://schemas.microsoft.com/office/drawing/2014/main" id="{8E88E7BE-111F-4D5E-A510-1724A553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74" y="-253497"/>
            <a:ext cx="2097196" cy="275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1">
            <a:extLst>
              <a:ext uri="{FF2B5EF4-FFF2-40B4-BE49-F238E27FC236}">
                <a16:creationId xmlns:a16="http://schemas.microsoft.com/office/drawing/2014/main" id="{D3C37399-1BF0-474F-AC25-50D0C9BE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9" y="3051174"/>
            <a:ext cx="2706353" cy="318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그림 1">
            <a:extLst>
              <a:ext uri="{FF2B5EF4-FFF2-40B4-BE49-F238E27FC236}">
                <a16:creationId xmlns:a16="http://schemas.microsoft.com/office/drawing/2014/main" id="{06A4B625-EDC8-416E-8A00-F08BEFA9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130" y="3345489"/>
            <a:ext cx="3441122" cy="289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그림 1">
            <a:extLst>
              <a:ext uri="{FF2B5EF4-FFF2-40B4-BE49-F238E27FC236}">
                <a16:creationId xmlns:a16="http://schemas.microsoft.com/office/drawing/2014/main" id="{2DAF5493-AE6B-444B-BEC1-1E5BB118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72" y="3195808"/>
            <a:ext cx="2834689" cy="319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9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>
            <a:extLst>
              <a:ext uri="{FF2B5EF4-FFF2-40B4-BE49-F238E27FC236}">
                <a16:creationId xmlns:a16="http://schemas.microsoft.com/office/drawing/2014/main" id="{969AA988-26F0-408E-8129-CEFB107C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60" y="-462911"/>
            <a:ext cx="2913313" cy="33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그림 1">
            <a:extLst>
              <a:ext uri="{FF2B5EF4-FFF2-40B4-BE49-F238E27FC236}">
                <a16:creationId xmlns:a16="http://schemas.microsoft.com/office/drawing/2014/main" id="{B5064E14-E9E6-417B-9D55-6EEE20421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5" y="3163470"/>
            <a:ext cx="2115375" cy="307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그림 1">
            <a:extLst>
              <a:ext uri="{FF2B5EF4-FFF2-40B4-BE49-F238E27FC236}">
                <a16:creationId xmlns:a16="http://schemas.microsoft.com/office/drawing/2014/main" id="{7E5E856E-32FB-4EAC-9267-B15244F9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03" y="2976225"/>
            <a:ext cx="4153113" cy="355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그림 1">
            <a:extLst>
              <a:ext uri="{FF2B5EF4-FFF2-40B4-BE49-F238E27FC236}">
                <a16:creationId xmlns:a16="http://schemas.microsoft.com/office/drawing/2014/main" id="{1907BA0E-E2AE-4496-9031-DC940A9D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84" y="3429000"/>
            <a:ext cx="3601450" cy="288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59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00C60062-520C-4C86-AEC2-B9457E9E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154640"/>
            <a:ext cx="2131218" cy="279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그림 1">
            <a:extLst>
              <a:ext uri="{FF2B5EF4-FFF2-40B4-BE49-F238E27FC236}">
                <a16:creationId xmlns:a16="http://schemas.microsoft.com/office/drawing/2014/main" id="{12477FD1-0731-4DD0-9130-38B69368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5" y="3573949"/>
            <a:ext cx="2529890" cy="282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그림 1">
            <a:extLst>
              <a:ext uri="{FF2B5EF4-FFF2-40B4-BE49-F238E27FC236}">
                <a16:creationId xmlns:a16="http://schemas.microsoft.com/office/drawing/2014/main" id="{DC1F3E9B-4FD6-40DA-91C2-1B25AEF47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08" y="3103629"/>
            <a:ext cx="2337384" cy="375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1">
            <a:extLst>
              <a:ext uri="{FF2B5EF4-FFF2-40B4-BE49-F238E27FC236}">
                <a16:creationId xmlns:a16="http://schemas.microsoft.com/office/drawing/2014/main" id="{C3715001-301B-401D-A28F-E3A1DEF4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6" y="3429000"/>
            <a:ext cx="3283869" cy="32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62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12131624@inha.edu</dc:creator>
  <cp:lastModifiedBy>12131624@inha.edu</cp:lastModifiedBy>
  <cp:revision>2</cp:revision>
  <dcterms:created xsi:type="dcterms:W3CDTF">2019-08-01T16:11:57Z</dcterms:created>
  <dcterms:modified xsi:type="dcterms:W3CDTF">2019-08-01T16:23:59Z</dcterms:modified>
</cp:coreProperties>
</file>