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6"/>
  </p:notesMasterIdLst>
  <p:handoutMasterIdLst>
    <p:handoutMasterId r:id="rId37"/>
  </p:handoutMasterIdLst>
  <p:sldIdLst>
    <p:sldId id="272" r:id="rId2"/>
    <p:sldId id="287" r:id="rId3"/>
    <p:sldId id="273" r:id="rId4"/>
    <p:sldId id="471" r:id="rId5"/>
    <p:sldId id="289" r:id="rId6"/>
    <p:sldId id="297" r:id="rId7"/>
    <p:sldId id="284" r:id="rId8"/>
    <p:sldId id="285" r:id="rId9"/>
    <p:sldId id="298" r:id="rId10"/>
    <p:sldId id="470" r:id="rId11"/>
    <p:sldId id="466" r:id="rId12"/>
    <p:sldId id="293" r:id="rId13"/>
    <p:sldId id="300" r:id="rId14"/>
    <p:sldId id="467" r:id="rId15"/>
    <p:sldId id="291" r:id="rId16"/>
    <p:sldId id="290" r:id="rId17"/>
    <p:sldId id="469" r:id="rId18"/>
    <p:sldId id="294" r:id="rId19"/>
    <p:sldId id="295" r:id="rId20"/>
    <p:sldId id="296" r:id="rId21"/>
    <p:sldId id="468" r:id="rId22"/>
    <p:sldId id="453" r:id="rId23"/>
    <p:sldId id="454" r:id="rId24"/>
    <p:sldId id="455" r:id="rId25"/>
    <p:sldId id="456" r:id="rId26"/>
    <p:sldId id="451" r:id="rId27"/>
    <p:sldId id="457" r:id="rId28"/>
    <p:sldId id="458" r:id="rId29"/>
    <p:sldId id="459" r:id="rId30"/>
    <p:sldId id="461" r:id="rId31"/>
    <p:sldId id="465" r:id="rId32"/>
    <p:sldId id="464" r:id="rId33"/>
    <p:sldId id="460" r:id="rId34"/>
    <p:sldId id="463" r:id="rId3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42CBC7-9F0F-4831-8EE0-65967F21ED93}" v="32" dt="2024-10-06T22:45:38.009"/>
  </p1510:revLst>
</p1510:revInfo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3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285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nt sh" userId="eae20e0d70dbabd1" providerId="LiveId" clId="{9A971E14-F3A7-4DCA-8000-24A000CB9F01}"/>
    <pc:docChg chg="undo custSel addSld delSld modSld sldOrd">
      <pc:chgData name="grant sh" userId="eae20e0d70dbabd1" providerId="LiveId" clId="{9A971E14-F3A7-4DCA-8000-24A000CB9F01}" dt="2024-09-29T23:40:01.523" v="2086" actId="20577"/>
      <pc:docMkLst>
        <pc:docMk/>
      </pc:docMkLst>
      <pc:sldChg chg="modSp mod">
        <pc:chgData name="grant sh" userId="eae20e0d70dbabd1" providerId="LiveId" clId="{9A971E14-F3A7-4DCA-8000-24A000CB9F01}" dt="2024-09-29T23:11:13.038" v="1771" actId="27636"/>
        <pc:sldMkLst>
          <pc:docMk/>
          <pc:sldMk cId="1508910272" sldId="273"/>
        </pc:sldMkLst>
        <pc:spChg chg="mod">
          <ac:chgData name="grant sh" userId="eae20e0d70dbabd1" providerId="LiveId" clId="{9A971E14-F3A7-4DCA-8000-24A000CB9F01}" dt="2024-09-29T23:11:13.038" v="1771" actId="27636"/>
          <ac:spMkLst>
            <pc:docMk/>
            <pc:sldMk cId="1508910272" sldId="273"/>
            <ac:spMk id="2" creationId="{00000000-0000-0000-0000-000000000000}"/>
          </ac:spMkLst>
        </pc:spChg>
      </pc:sldChg>
      <pc:sldChg chg="modSp mod">
        <pc:chgData name="grant sh" userId="eae20e0d70dbabd1" providerId="LiveId" clId="{9A971E14-F3A7-4DCA-8000-24A000CB9F01}" dt="2024-09-29T22:33:32.472" v="8" actId="20577"/>
        <pc:sldMkLst>
          <pc:docMk/>
          <pc:sldMk cId="3339554045" sldId="274"/>
        </pc:sldMkLst>
        <pc:spChg chg="mod">
          <ac:chgData name="grant sh" userId="eae20e0d70dbabd1" providerId="LiveId" clId="{9A971E14-F3A7-4DCA-8000-24A000CB9F01}" dt="2024-09-29T22:33:32.472" v="8" actId="20577"/>
          <ac:spMkLst>
            <pc:docMk/>
            <pc:sldMk cId="3339554045" sldId="274"/>
            <ac:spMk id="2" creationId="{00000000-0000-0000-0000-000000000000}"/>
          </ac:spMkLst>
        </pc:spChg>
      </pc:sldChg>
      <pc:sldChg chg="del">
        <pc:chgData name="grant sh" userId="eae20e0d70dbabd1" providerId="LiveId" clId="{9A971E14-F3A7-4DCA-8000-24A000CB9F01}" dt="2024-09-29T23:07:24.101" v="1677" actId="2696"/>
        <pc:sldMkLst>
          <pc:docMk/>
          <pc:sldMk cId="115085417" sldId="275"/>
        </pc:sldMkLst>
      </pc:sldChg>
      <pc:sldChg chg="del">
        <pc:chgData name="grant sh" userId="eae20e0d70dbabd1" providerId="LiveId" clId="{9A971E14-F3A7-4DCA-8000-24A000CB9F01}" dt="2024-09-29T23:07:27.523" v="1678" actId="2696"/>
        <pc:sldMkLst>
          <pc:docMk/>
          <pc:sldMk cId="3252008090" sldId="276"/>
        </pc:sldMkLst>
      </pc:sldChg>
      <pc:sldChg chg="del">
        <pc:chgData name="grant sh" userId="eae20e0d70dbabd1" providerId="LiveId" clId="{9A971E14-F3A7-4DCA-8000-24A000CB9F01}" dt="2024-09-29T23:07:31.335" v="1679" actId="2696"/>
        <pc:sldMkLst>
          <pc:docMk/>
          <pc:sldMk cId="1419453836" sldId="277"/>
        </pc:sldMkLst>
      </pc:sldChg>
      <pc:sldChg chg="modSp add mod">
        <pc:chgData name="grant sh" userId="eae20e0d70dbabd1" providerId="LiveId" clId="{9A971E14-F3A7-4DCA-8000-24A000CB9F01}" dt="2024-09-29T22:36:39.091" v="65" actId="113"/>
        <pc:sldMkLst>
          <pc:docMk/>
          <pc:sldMk cId="741359954" sldId="280"/>
        </pc:sldMkLst>
        <pc:spChg chg="mod">
          <ac:chgData name="grant sh" userId="eae20e0d70dbabd1" providerId="LiveId" clId="{9A971E14-F3A7-4DCA-8000-24A000CB9F01}" dt="2024-09-29T22:36:39.091" v="65" actId="113"/>
          <ac:spMkLst>
            <pc:docMk/>
            <pc:sldMk cId="741359954" sldId="280"/>
            <ac:spMk id="2" creationId="{00000000-0000-0000-0000-000000000000}"/>
          </ac:spMkLst>
        </pc:spChg>
      </pc:sldChg>
      <pc:sldChg chg="modSp add mod">
        <pc:chgData name="grant sh" userId="eae20e0d70dbabd1" providerId="LiveId" clId="{9A971E14-F3A7-4DCA-8000-24A000CB9F01}" dt="2024-09-29T22:38:14.915" v="93" actId="113"/>
        <pc:sldMkLst>
          <pc:docMk/>
          <pc:sldMk cId="2255437475" sldId="281"/>
        </pc:sldMkLst>
        <pc:spChg chg="mod">
          <ac:chgData name="grant sh" userId="eae20e0d70dbabd1" providerId="LiveId" clId="{9A971E14-F3A7-4DCA-8000-24A000CB9F01}" dt="2024-09-29T22:38:14.915" v="93" actId="113"/>
          <ac:spMkLst>
            <pc:docMk/>
            <pc:sldMk cId="2255437475" sldId="281"/>
            <ac:spMk id="2" creationId="{00000000-0000-0000-0000-000000000000}"/>
          </ac:spMkLst>
        </pc:spChg>
      </pc:sldChg>
      <pc:sldChg chg="addSp modSp add del mod">
        <pc:chgData name="grant sh" userId="eae20e0d70dbabd1" providerId="LiveId" clId="{9A971E14-F3A7-4DCA-8000-24A000CB9F01}" dt="2024-09-29T22:46:27.101" v="433" actId="2696"/>
        <pc:sldMkLst>
          <pc:docMk/>
          <pc:sldMk cId="817794866" sldId="282"/>
        </pc:sldMkLst>
        <pc:spChg chg="mod">
          <ac:chgData name="grant sh" userId="eae20e0d70dbabd1" providerId="LiveId" clId="{9A971E14-F3A7-4DCA-8000-24A000CB9F01}" dt="2024-09-29T22:42:50.310" v="371" actId="20577"/>
          <ac:spMkLst>
            <pc:docMk/>
            <pc:sldMk cId="817794866" sldId="282"/>
            <ac:spMk id="2" creationId="{00000000-0000-0000-0000-000000000000}"/>
          </ac:spMkLst>
        </pc:spChg>
        <pc:picChg chg="add mod">
          <ac:chgData name="grant sh" userId="eae20e0d70dbabd1" providerId="LiveId" clId="{9A971E14-F3A7-4DCA-8000-24A000CB9F01}" dt="2024-09-29T22:41:58.028" v="255" actId="14100"/>
          <ac:picMkLst>
            <pc:docMk/>
            <pc:sldMk cId="817794866" sldId="282"/>
            <ac:picMk id="5" creationId="{03644DAF-CE1E-0363-8397-53928B8A69FC}"/>
          </ac:picMkLst>
        </pc:picChg>
      </pc:sldChg>
      <pc:sldChg chg="delSp modSp add mod">
        <pc:chgData name="grant sh" userId="eae20e0d70dbabd1" providerId="LiveId" clId="{9A971E14-F3A7-4DCA-8000-24A000CB9F01}" dt="2024-09-29T22:57:00.819" v="1167" actId="15"/>
        <pc:sldMkLst>
          <pc:docMk/>
          <pc:sldMk cId="1308549297" sldId="283"/>
        </pc:sldMkLst>
        <pc:spChg chg="mod">
          <ac:chgData name="grant sh" userId="eae20e0d70dbabd1" providerId="LiveId" clId="{9A971E14-F3A7-4DCA-8000-24A000CB9F01}" dt="2024-09-29T22:57:00.819" v="1167" actId="15"/>
          <ac:spMkLst>
            <pc:docMk/>
            <pc:sldMk cId="1308549297" sldId="283"/>
            <ac:spMk id="2" creationId="{00000000-0000-0000-0000-000000000000}"/>
          </ac:spMkLst>
        </pc:spChg>
        <pc:picChg chg="del mod">
          <ac:chgData name="grant sh" userId="eae20e0d70dbabd1" providerId="LiveId" clId="{9A971E14-F3A7-4DCA-8000-24A000CB9F01}" dt="2024-09-29T22:46:37.274" v="435" actId="478"/>
          <ac:picMkLst>
            <pc:docMk/>
            <pc:sldMk cId="1308549297" sldId="283"/>
            <ac:picMk id="5" creationId="{03644DAF-CE1E-0363-8397-53928B8A69FC}"/>
          </ac:picMkLst>
        </pc:picChg>
      </pc:sldChg>
      <pc:sldChg chg="modSp add mod">
        <pc:chgData name="grant sh" userId="eae20e0d70dbabd1" providerId="LiveId" clId="{9A971E14-F3A7-4DCA-8000-24A000CB9F01}" dt="2024-09-29T22:49:32.969" v="702" actId="1076"/>
        <pc:sldMkLst>
          <pc:docMk/>
          <pc:sldMk cId="3021261419" sldId="284"/>
        </pc:sldMkLst>
        <pc:spChg chg="mod">
          <ac:chgData name="grant sh" userId="eae20e0d70dbabd1" providerId="LiveId" clId="{9A971E14-F3A7-4DCA-8000-24A000CB9F01}" dt="2024-09-29T22:47:41.059" v="636" actId="6549"/>
          <ac:spMkLst>
            <pc:docMk/>
            <pc:sldMk cId="3021261419" sldId="284"/>
            <ac:spMk id="2" creationId="{00000000-0000-0000-0000-000000000000}"/>
          </ac:spMkLst>
        </pc:spChg>
        <pc:picChg chg="mod">
          <ac:chgData name="grant sh" userId="eae20e0d70dbabd1" providerId="LiveId" clId="{9A971E14-F3A7-4DCA-8000-24A000CB9F01}" dt="2024-09-29T22:49:32.969" v="702" actId="1076"/>
          <ac:picMkLst>
            <pc:docMk/>
            <pc:sldMk cId="3021261419" sldId="284"/>
            <ac:picMk id="5" creationId="{03644DAF-CE1E-0363-8397-53928B8A69FC}"/>
          </ac:picMkLst>
        </pc:picChg>
      </pc:sldChg>
      <pc:sldChg chg="addSp delSp modSp add mod">
        <pc:chgData name="grant sh" userId="eae20e0d70dbabd1" providerId="LiveId" clId="{9A971E14-F3A7-4DCA-8000-24A000CB9F01}" dt="2024-09-29T22:49:25.569" v="701" actId="1076"/>
        <pc:sldMkLst>
          <pc:docMk/>
          <pc:sldMk cId="1936905361" sldId="285"/>
        </pc:sldMkLst>
        <pc:spChg chg="mod">
          <ac:chgData name="grant sh" userId="eae20e0d70dbabd1" providerId="LiveId" clId="{9A971E14-F3A7-4DCA-8000-24A000CB9F01}" dt="2024-09-29T22:48:22.926" v="696" actId="20577"/>
          <ac:spMkLst>
            <pc:docMk/>
            <pc:sldMk cId="1936905361" sldId="285"/>
            <ac:spMk id="2" creationId="{00000000-0000-0000-0000-000000000000}"/>
          </ac:spMkLst>
        </pc:spChg>
        <pc:picChg chg="del">
          <ac:chgData name="grant sh" userId="eae20e0d70dbabd1" providerId="LiveId" clId="{9A971E14-F3A7-4DCA-8000-24A000CB9F01}" dt="2024-09-29T22:48:36.286" v="697" actId="478"/>
          <ac:picMkLst>
            <pc:docMk/>
            <pc:sldMk cId="1936905361" sldId="285"/>
            <ac:picMk id="5" creationId="{03644DAF-CE1E-0363-8397-53928B8A69FC}"/>
          </ac:picMkLst>
        </pc:picChg>
        <pc:picChg chg="add mod">
          <ac:chgData name="grant sh" userId="eae20e0d70dbabd1" providerId="LiveId" clId="{9A971E14-F3A7-4DCA-8000-24A000CB9F01}" dt="2024-09-29T22:49:25.569" v="701" actId="1076"/>
          <ac:picMkLst>
            <pc:docMk/>
            <pc:sldMk cId="1936905361" sldId="285"/>
            <ac:picMk id="6" creationId="{0DA9127D-3609-5502-875C-3D3624184F77}"/>
          </ac:picMkLst>
        </pc:picChg>
      </pc:sldChg>
      <pc:sldChg chg="modSp new mod">
        <pc:chgData name="grant sh" userId="eae20e0d70dbabd1" providerId="LiveId" clId="{9A971E14-F3A7-4DCA-8000-24A000CB9F01}" dt="2024-09-29T23:05:53.273" v="1676" actId="20577"/>
        <pc:sldMkLst>
          <pc:docMk/>
          <pc:sldMk cId="2145750867" sldId="286"/>
        </pc:sldMkLst>
        <pc:spChg chg="mod">
          <ac:chgData name="grant sh" userId="eae20e0d70dbabd1" providerId="LiveId" clId="{9A971E14-F3A7-4DCA-8000-24A000CB9F01}" dt="2024-09-29T22:57:43.985" v="1178" actId="20577"/>
          <ac:spMkLst>
            <pc:docMk/>
            <pc:sldMk cId="2145750867" sldId="286"/>
            <ac:spMk id="2" creationId="{C5893598-2E7A-B5FC-98A0-B35D25A2B692}"/>
          </ac:spMkLst>
        </pc:spChg>
        <pc:spChg chg="mod">
          <ac:chgData name="grant sh" userId="eae20e0d70dbabd1" providerId="LiveId" clId="{9A971E14-F3A7-4DCA-8000-24A000CB9F01}" dt="2024-09-29T23:05:53.273" v="1676" actId="20577"/>
          <ac:spMkLst>
            <pc:docMk/>
            <pc:sldMk cId="2145750867" sldId="286"/>
            <ac:spMk id="3" creationId="{3154AFAE-6266-46F3-2A9E-18B4864B50EB}"/>
          </ac:spMkLst>
        </pc:spChg>
      </pc:sldChg>
      <pc:sldChg chg="modSp add mod ord">
        <pc:chgData name="grant sh" userId="eae20e0d70dbabd1" providerId="LiveId" clId="{9A971E14-F3A7-4DCA-8000-24A000CB9F01}" dt="2024-09-29T23:40:01.523" v="2086" actId="20577"/>
        <pc:sldMkLst>
          <pc:docMk/>
          <pc:sldMk cId="3090414051" sldId="287"/>
        </pc:sldMkLst>
        <pc:spChg chg="mod">
          <ac:chgData name="grant sh" userId="eae20e0d70dbabd1" providerId="LiveId" clId="{9A971E14-F3A7-4DCA-8000-24A000CB9F01}" dt="2024-09-29T23:40:01.523" v="2086" actId="20577"/>
          <ac:spMkLst>
            <pc:docMk/>
            <pc:sldMk cId="3090414051" sldId="287"/>
            <ac:spMk id="2" creationId="{00000000-0000-0000-0000-000000000000}"/>
          </ac:spMkLst>
        </pc:spChg>
        <pc:spChg chg="mod">
          <ac:chgData name="grant sh" userId="eae20e0d70dbabd1" providerId="LiveId" clId="{9A971E14-F3A7-4DCA-8000-24A000CB9F01}" dt="2024-09-29T23:12:28.117" v="1792" actId="20577"/>
          <ac:spMkLst>
            <pc:docMk/>
            <pc:sldMk cId="3090414051" sldId="287"/>
            <ac:spMk id="3" creationId="{00000000-0000-0000-0000-000000000000}"/>
          </ac:spMkLst>
        </pc:spChg>
      </pc:sldChg>
    </pc:docChg>
  </pc:docChgLst>
  <pc:docChgLst>
    <pc:chgData name="grant sh" userId="eae20e0d70dbabd1" providerId="LiveId" clId="{EF42CBC7-9F0F-4831-8EE0-65967F21ED93}"/>
    <pc:docChg chg="undo custSel addSld delSld modSld sldOrd">
      <pc:chgData name="grant sh" userId="eae20e0d70dbabd1" providerId="LiveId" clId="{EF42CBC7-9F0F-4831-8EE0-65967F21ED93}" dt="2024-10-07T16:44:12.755" v="7551" actId="2696"/>
      <pc:docMkLst>
        <pc:docMk/>
      </pc:docMkLst>
      <pc:sldChg chg="modSp mod">
        <pc:chgData name="grant sh" userId="eae20e0d70dbabd1" providerId="LiveId" clId="{EF42CBC7-9F0F-4831-8EE0-65967F21ED93}" dt="2024-10-07T12:10:11.052" v="7545" actId="20577"/>
        <pc:sldMkLst>
          <pc:docMk/>
          <pc:sldMk cId="3549628654" sldId="272"/>
        </pc:sldMkLst>
        <pc:spChg chg="mod">
          <ac:chgData name="grant sh" userId="eae20e0d70dbabd1" providerId="LiveId" clId="{EF42CBC7-9F0F-4831-8EE0-65967F21ED93}" dt="2024-10-06T07:26:52.891" v="21" actId="6549"/>
          <ac:spMkLst>
            <pc:docMk/>
            <pc:sldMk cId="3549628654" sldId="272"/>
            <ac:spMk id="4" creationId="{00000000-0000-0000-0000-000000000000}"/>
          </ac:spMkLst>
        </pc:spChg>
        <pc:spChg chg="mod">
          <ac:chgData name="grant sh" userId="eae20e0d70dbabd1" providerId="LiveId" clId="{EF42CBC7-9F0F-4831-8EE0-65967F21ED93}" dt="2024-10-07T12:10:11.052" v="7545" actId="20577"/>
          <ac:spMkLst>
            <pc:docMk/>
            <pc:sldMk cId="3549628654" sldId="272"/>
            <ac:spMk id="5" creationId="{00000000-0000-0000-0000-000000000000}"/>
          </ac:spMkLst>
        </pc:spChg>
      </pc:sldChg>
      <pc:sldChg chg="modSp mod">
        <pc:chgData name="grant sh" userId="eae20e0d70dbabd1" providerId="LiveId" clId="{EF42CBC7-9F0F-4831-8EE0-65967F21ED93}" dt="2024-10-06T23:02:33.070" v="7519" actId="27636"/>
        <pc:sldMkLst>
          <pc:docMk/>
          <pc:sldMk cId="1508910272" sldId="273"/>
        </pc:sldMkLst>
        <pc:spChg chg="mod">
          <ac:chgData name="grant sh" userId="eae20e0d70dbabd1" providerId="LiveId" clId="{EF42CBC7-9F0F-4831-8EE0-65967F21ED93}" dt="2024-10-06T23:02:33.070" v="7519" actId="27636"/>
          <ac:spMkLst>
            <pc:docMk/>
            <pc:sldMk cId="1508910272" sldId="273"/>
            <ac:spMk id="2" creationId="{00000000-0000-0000-0000-000000000000}"/>
          </ac:spMkLst>
        </pc:spChg>
      </pc:sldChg>
      <pc:sldChg chg="del">
        <pc:chgData name="grant sh" userId="eae20e0d70dbabd1" providerId="LiveId" clId="{EF42CBC7-9F0F-4831-8EE0-65967F21ED93}" dt="2024-10-06T21:50:46.004" v="4287" actId="47"/>
        <pc:sldMkLst>
          <pc:docMk/>
          <pc:sldMk cId="3339554045" sldId="274"/>
        </pc:sldMkLst>
      </pc:sldChg>
      <pc:sldChg chg="del">
        <pc:chgData name="grant sh" userId="eae20e0d70dbabd1" providerId="LiveId" clId="{EF42CBC7-9F0F-4831-8EE0-65967F21ED93}" dt="2024-10-06T21:51:18.376" v="4291" actId="47"/>
        <pc:sldMkLst>
          <pc:docMk/>
          <pc:sldMk cId="2054880847" sldId="278"/>
        </pc:sldMkLst>
      </pc:sldChg>
      <pc:sldChg chg="del">
        <pc:chgData name="grant sh" userId="eae20e0d70dbabd1" providerId="LiveId" clId="{EF42CBC7-9F0F-4831-8EE0-65967F21ED93}" dt="2024-10-06T21:51:19.788" v="4292" actId="47"/>
        <pc:sldMkLst>
          <pc:docMk/>
          <pc:sldMk cId="112606551" sldId="279"/>
        </pc:sldMkLst>
      </pc:sldChg>
      <pc:sldChg chg="del">
        <pc:chgData name="grant sh" userId="eae20e0d70dbabd1" providerId="LiveId" clId="{EF42CBC7-9F0F-4831-8EE0-65967F21ED93}" dt="2024-10-06T21:50:50.214" v="4288" actId="47"/>
        <pc:sldMkLst>
          <pc:docMk/>
          <pc:sldMk cId="741359954" sldId="280"/>
        </pc:sldMkLst>
      </pc:sldChg>
      <pc:sldChg chg="del">
        <pc:chgData name="grant sh" userId="eae20e0d70dbabd1" providerId="LiveId" clId="{EF42CBC7-9F0F-4831-8EE0-65967F21ED93}" dt="2024-10-06T21:50:51.517" v="4289" actId="47"/>
        <pc:sldMkLst>
          <pc:docMk/>
          <pc:sldMk cId="2255437475" sldId="281"/>
        </pc:sldMkLst>
      </pc:sldChg>
      <pc:sldChg chg="del">
        <pc:chgData name="grant sh" userId="eae20e0d70dbabd1" providerId="LiveId" clId="{EF42CBC7-9F0F-4831-8EE0-65967F21ED93}" dt="2024-10-06T21:51:01.040" v="4290" actId="47"/>
        <pc:sldMkLst>
          <pc:docMk/>
          <pc:sldMk cId="1308549297" sldId="283"/>
        </pc:sldMkLst>
      </pc:sldChg>
      <pc:sldChg chg="modSp mod ord">
        <pc:chgData name="grant sh" userId="eae20e0d70dbabd1" providerId="LiveId" clId="{EF42CBC7-9F0F-4831-8EE0-65967F21ED93}" dt="2024-10-06T22:55:11.570" v="6973" actId="20577"/>
        <pc:sldMkLst>
          <pc:docMk/>
          <pc:sldMk cId="3021261419" sldId="284"/>
        </pc:sldMkLst>
        <pc:spChg chg="mod">
          <ac:chgData name="grant sh" userId="eae20e0d70dbabd1" providerId="LiveId" clId="{EF42CBC7-9F0F-4831-8EE0-65967F21ED93}" dt="2024-10-06T22:55:11.570" v="6973" actId="20577"/>
          <ac:spMkLst>
            <pc:docMk/>
            <pc:sldMk cId="3021261419" sldId="284"/>
            <ac:spMk id="3" creationId="{00000000-0000-0000-0000-000000000000}"/>
          </ac:spMkLst>
        </pc:spChg>
      </pc:sldChg>
      <pc:sldChg chg="modSp mod ord">
        <pc:chgData name="grant sh" userId="eae20e0d70dbabd1" providerId="LiveId" clId="{EF42CBC7-9F0F-4831-8EE0-65967F21ED93}" dt="2024-10-06T22:55:05.441" v="6965" actId="20577"/>
        <pc:sldMkLst>
          <pc:docMk/>
          <pc:sldMk cId="1936905361" sldId="285"/>
        </pc:sldMkLst>
        <pc:spChg chg="mod">
          <ac:chgData name="grant sh" userId="eae20e0d70dbabd1" providerId="LiveId" clId="{EF42CBC7-9F0F-4831-8EE0-65967F21ED93}" dt="2024-10-06T22:55:05.441" v="6965" actId="20577"/>
          <ac:spMkLst>
            <pc:docMk/>
            <pc:sldMk cId="1936905361" sldId="285"/>
            <ac:spMk id="3" creationId="{00000000-0000-0000-0000-000000000000}"/>
          </ac:spMkLst>
        </pc:spChg>
      </pc:sldChg>
      <pc:sldChg chg="del ord">
        <pc:chgData name="grant sh" userId="eae20e0d70dbabd1" providerId="LiveId" clId="{EF42CBC7-9F0F-4831-8EE0-65967F21ED93}" dt="2024-10-07T16:44:12.755" v="7551" actId="2696"/>
        <pc:sldMkLst>
          <pc:docMk/>
          <pc:sldMk cId="2145750867" sldId="286"/>
        </pc:sldMkLst>
      </pc:sldChg>
      <pc:sldChg chg="modSp mod ord">
        <pc:chgData name="grant sh" userId="eae20e0d70dbabd1" providerId="LiveId" clId="{EF42CBC7-9F0F-4831-8EE0-65967F21ED93}" dt="2024-10-07T16:44:04.257" v="7550" actId="27636"/>
        <pc:sldMkLst>
          <pc:docMk/>
          <pc:sldMk cId="3090414051" sldId="287"/>
        </pc:sldMkLst>
        <pc:spChg chg="mod">
          <ac:chgData name="grant sh" userId="eae20e0d70dbabd1" providerId="LiveId" clId="{EF42CBC7-9F0F-4831-8EE0-65967F21ED93}" dt="2024-10-07T16:44:04.257" v="7550" actId="27636"/>
          <ac:spMkLst>
            <pc:docMk/>
            <pc:sldMk cId="3090414051" sldId="287"/>
            <ac:spMk id="2" creationId="{00000000-0000-0000-0000-000000000000}"/>
          </ac:spMkLst>
        </pc:spChg>
      </pc:sldChg>
      <pc:sldChg chg="modSp new del mod">
        <pc:chgData name="grant sh" userId="eae20e0d70dbabd1" providerId="LiveId" clId="{EF42CBC7-9F0F-4831-8EE0-65967F21ED93}" dt="2024-10-06T22:12:55.818" v="4587" actId="2696"/>
        <pc:sldMkLst>
          <pc:docMk/>
          <pc:sldMk cId="4215381074" sldId="288"/>
        </pc:sldMkLst>
        <pc:spChg chg="mod">
          <ac:chgData name="grant sh" userId="eae20e0d70dbabd1" providerId="LiveId" clId="{EF42CBC7-9F0F-4831-8EE0-65967F21ED93}" dt="2024-10-06T07:27:26.388" v="58" actId="20577"/>
          <ac:spMkLst>
            <pc:docMk/>
            <pc:sldMk cId="4215381074" sldId="288"/>
            <ac:spMk id="2" creationId="{78973A9D-B85A-A067-7E30-C3401DAEB5D5}"/>
          </ac:spMkLst>
        </pc:spChg>
        <pc:spChg chg="mod">
          <ac:chgData name="grant sh" userId="eae20e0d70dbabd1" providerId="LiveId" clId="{EF42CBC7-9F0F-4831-8EE0-65967F21ED93}" dt="2024-10-06T21:53:20.559" v="4346" actId="6549"/>
          <ac:spMkLst>
            <pc:docMk/>
            <pc:sldMk cId="4215381074" sldId="288"/>
            <ac:spMk id="3" creationId="{FC8CCFBD-6174-70DC-5AB9-A17FD2087C54}"/>
          </ac:spMkLst>
        </pc:spChg>
      </pc:sldChg>
      <pc:sldChg chg="addSp delSp modSp add mod ord">
        <pc:chgData name="grant sh" userId="eae20e0d70dbabd1" providerId="LiveId" clId="{EF42CBC7-9F0F-4831-8EE0-65967F21ED93}" dt="2024-10-06T22:48:17.795" v="6605" actId="20577"/>
        <pc:sldMkLst>
          <pc:docMk/>
          <pc:sldMk cId="2145478551" sldId="289"/>
        </pc:sldMkLst>
        <pc:spChg chg="mod">
          <ac:chgData name="grant sh" userId="eae20e0d70dbabd1" providerId="LiveId" clId="{EF42CBC7-9F0F-4831-8EE0-65967F21ED93}" dt="2024-10-06T22:06:51.057" v="4379" actId="20577"/>
          <ac:spMkLst>
            <pc:docMk/>
            <pc:sldMk cId="2145478551" sldId="289"/>
            <ac:spMk id="2" creationId="{78973A9D-B85A-A067-7E30-C3401DAEB5D5}"/>
          </ac:spMkLst>
        </pc:spChg>
        <pc:spChg chg="mod">
          <ac:chgData name="grant sh" userId="eae20e0d70dbabd1" providerId="LiveId" clId="{EF42CBC7-9F0F-4831-8EE0-65967F21ED93}" dt="2024-10-06T22:48:17.795" v="6605" actId="20577"/>
          <ac:spMkLst>
            <pc:docMk/>
            <pc:sldMk cId="2145478551" sldId="289"/>
            <ac:spMk id="3" creationId="{FC8CCFBD-6174-70DC-5AB9-A17FD2087C54}"/>
          </ac:spMkLst>
        </pc:spChg>
        <pc:picChg chg="add del mod">
          <ac:chgData name="grant sh" userId="eae20e0d70dbabd1" providerId="LiveId" clId="{EF42CBC7-9F0F-4831-8EE0-65967F21ED93}" dt="2024-10-06T21:51:31.532" v="4293" actId="478"/>
          <ac:picMkLst>
            <pc:docMk/>
            <pc:sldMk cId="2145478551" sldId="289"/>
            <ac:picMk id="5" creationId="{461808F0-6CCE-8DD9-1ED7-097BC694E363}"/>
          </ac:picMkLst>
        </pc:picChg>
      </pc:sldChg>
      <pc:sldChg chg="modSp add mod ord">
        <pc:chgData name="grant sh" userId="eae20e0d70dbabd1" providerId="LiveId" clId="{EF42CBC7-9F0F-4831-8EE0-65967F21ED93}" dt="2024-10-06T22:34:24.571" v="5648" actId="20577"/>
        <pc:sldMkLst>
          <pc:docMk/>
          <pc:sldMk cId="3383301531" sldId="290"/>
        </pc:sldMkLst>
        <pc:spChg chg="mod">
          <ac:chgData name="grant sh" userId="eae20e0d70dbabd1" providerId="LiveId" clId="{EF42CBC7-9F0F-4831-8EE0-65967F21ED93}" dt="2024-10-06T22:29:50.574" v="5385" actId="255"/>
          <ac:spMkLst>
            <pc:docMk/>
            <pc:sldMk cId="3383301531" sldId="290"/>
            <ac:spMk id="2" creationId="{78973A9D-B85A-A067-7E30-C3401DAEB5D5}"/>
          </ac:spMkLst>
        </pc:spChg>
        <pc:spChg chg="mod">
          <ac:chgData name="grant sh" userId="eae20e0d70dbabd1" providerId="LiveId" clId="{EF42CBC7-9F0F-4831-8EE0-65967F21ED93}" dt="2024-10-06T22:34:24.571" v="5648" actId="20577"/>
          <ac:spMkLst>
            <pc:docMk/>
            <pc:sldMk cId="3383301531" sldId="290"/>
            <ac:spMk id="3" creationId="{FC8CCFBD-6174-70DC-5AB9-A17FD2087C54}"/>
          </ac:spMkLst>
        </pc:spChg>
      </pc:sldChg>
      <pc:sldChg chg="modSp new mod ord">
        <pc:chgData name="grant sh" userId="eae20e0d70dbabd1" providerId="LiveId" clId="{EF42CBC7-9F0F-4831-8EE0-65967F21ED93}" dt="2024-10-06T22:42:53.509" v="6494" actId="20577"/>
        <pc:sldMkLst>
          <pc:docMk/>
          <pc:sldMk cId="2594154608" sldId="291"/>
        </pc:sldMkLst>
        <pc:spChg chg="mod">
          <ac:chgData name="grant sh" userId="eae20e0d70dbabd1" providerId="LiveId" clId="{EF42CBC7-9F0F-4831-8EE0-65967F21ED93}" dt="2024-10-06T22:42:53.509" v="6494" actId="20577"/>
          <ac:spMkLst>
            <pc:docMk/>
            <pc:sldMk cId="2594154608" sldId="291"/>
            <ac:spMk id="2" creationId="{F4E77AB5-6017-A7D1-1CF2-D4B03D5B74C5}"/>
          </ac:spMkLst>
        </pc:spChg>
        <pc:spChg chg="mod">
          <ac:chgData name="grant sh" userId="eae20e0d70dbabd1" providerId="LiveId" clId="{EF42CBC7-9F0F-4831-8EE0-65967F21ED93}" dt="2024-10-06T22:42:33.990" v="6491" actId="108"/>
          <ac:spMkLst>
            <pc:docMk/>
            <pc:sldMk cId="2594154608" sldId="291"/>
            <ac:spMk id="3" creationId="{A2B53E42-2594-1F92-D0BB-79F8BF2ACD37}"/>
          </ac:spMkLst>
        </pc:spChg>
      </pc:sldChg>
      <pc:sldChg chg="modSp new add del mod ord">
        <pc:chgData name="grant sh" userId="eae20e0d70dbabd1" providerId="LiveId" clId="{EF42CBC7-9F0F-4831-8EE0-65967F21ED93}" dt="2024-10-06T22:44:20.311" v="6516" actId="2696"/>
        <pc:sldMkLst>
          <pc:docMk/>
          <pc:sldMk cId="989938817" sldId="292"/>
        </pc:sldMkLst>
        <pc:spChg chg="mod">
          <ac:chgData name="grant sh" userId="eae20e0d70dbabd1" providerId="LiveId" clId="{EF42CBC7-9F0F-4831-8EE0-65967F21ED93}" dt="2024-10-06T07:49:39.920" v="1369" actId="20577"/>
          <ac:spMkLst>
            <pc:docMk/>
            <pc:sldMk cId="989938817" sldId="292"/>
            <ac:spMk id="2" creationId="{E194E6C0-6B0F-798D-0670-83F143F45165}"/>
          </ac:spMkLst>
        </pc:spChg>
        <pc:spChg chg="mod">
          <ac:chgData name="grant sh" userId="eae20e0d70dbabd1" providerId="LiveId" clId="{EF42CBC7-9F0F-4831-8EE0-65967F21ED93}" dt="2024-10-06T07:50:44.448" v="1374" actId="27636"/>
          <ac:spMkLst>
            <pc:docMk/>
            <pc:sldMk cId="989938817" sldId="292"/>
            <ac:spMk id="3" creationId="{AF272FFD-2E3E-48DA-0937-5CE6309D7210}"/>
          </ac:spMkLst>
        </pc:spChg>
      </pc:sldChg>
      <pc:sldChg chg="addSp delSp modSp new add del mod ord">
        <pc:chgData name="grant sh" userId="eae20e0d70dbabd1" providerId="LiveId" clId="{EF42CBC7-9F0F-4831-8EE0-65967F21ED93}" dt="2024-10-06T22:14:57.128" v="4655" actId="20577"/>
        <pc:sldMkLst>
          <pc:docMk/>
          <pc:sldMk cId="379636626" sldId="293"/>
        </pc:sldMkLst>
        <pc:spChg chg="mod">
          <ac:chgData name="grant sh" userId="eae20e0d70dbabd1" providerId="LiveId" clId="{EF42CBC7-9F0F-4831-8EE0-65967F21ED93}" dt="2024-10-06T22:14:57.128" v="4655" actId="20577"/>
          <ac:spMkLst>
            <pc:docMk/>
            <pc:sldMk cId="379636626" sldId="293"/>
            <ac:spMk id="2" creationId="{69AE6032-3E4C-4404-DEA9-3D1D5B700685}"/>
          </ac:spMkLst>
        </pc:spChg>
        <pc:spChg chg="del">
          <ac:chgData name="grant sh" userId="eae20e0d70dbabd1" providerId="LiveId" clId="{EF42CBC7-9F0F-4831-8EE0-65967F21ED93}" dt="2024-10-06T07:59:11.869" v="1376" actId="3680"/>
          <ac:spMkLst>
            <pc:docMk/>
            <pc:sldMk cId="379636626" sldId="293"/>
            <ac:spMk id="3" creationId="{54C990A3-59A6-9A19-2BEA-C802097F44D8}"/>
          </ac:spMkLst>
        </pc:spChg>
        <pc:graphicFrameChg chg="add mod ord modGraphic">
          <ac:chgData name="grant sh" userId="eae20e0d70dbabd1" providerId="LiveId" clId="{EF42CBC7-9F0F-4831-8EE0-65967F21ED93}" dt="2024-10-06T07:59:15.493" v="1377"/>
          <ac:graphicFrameMkLst>
            <pc:docMk/>
            <pc:sldMk cId="379636626" sldId="293"/>
            <ac:graphicFrameMk id="4" creationId="{36F50943-BA6C-403D-B09B-18C191F045A9}"/>
          </ac:graphicFrameMkLst>
        </pc:graphicFrameChg>
      </pc:sldChg>
      <pc:sldChg chg="addSp delSp modSp new mod ord">
        <pc:chgData name="grant sh" userId="eae20e0d70dbabd1" providerId="LiveId" clId="{EF42CBC7-9F0F-4831-8EE0-65967F21ED93}" dt="2024-10-06T22:10:56.491" v="4490" actId="255"/>
        <pc:sldMkLst>
          <pc:docMk/>
          <pc:sldMk cId="1809869651" sldId="294"/>
        </pc:sldMkLst>
        <pc:spChg chg="mod">
          <ac:chgData name="grant sh" userId="eae20e0d70dbabd1" providerId="LiveId" clId="{EF42CBC7-9F0F-4831-8EE0-65967F21ED93}" dt="2024-10-06T22:10:56.491" v="4490" actId="255"/>
          <ac:spMkLst>
            <pc:docMk/>
            <pc:sldMk cId="1809869651" sldId="294"/>
            <ac:spMk id="2" creationId="{1E4EB806-5696-7E1A-8165-2B0E58C38007}"/>
          </ac:spMkLst>
        </pc:spChg>
        <pc:spChg chg="del">
          <ac:chgData name="grant sh" userId="eae20e0d70dbabd1" providerId="LiveId" clId="{EF42CBC7-9F0F-4831-8EE0-65967F21ED93}" dt="2024-10-06T08:01:03.115" v="1379" actId="3680"/>
          <ac:spMkLst>
            <pc:docMk/>
            <pc:sldMk cId="1809869651" sldId="294"/>
            <ac:spMk id="3" creationId="{8ADB7E82-5143-59CF-24FC-60574A71D503}"/>
          </ac:spMkLst>
        </pc:spChg>
        <pc:graphicFrameChg chg="add mod ord modGraphic">
          <ac:chgData name="grant sh" userId="eae20e0d70dbabd1" providerId="LiveId" clId="{EF42CBC7-9F0F-4831-8EE0-65967F21ED93}" dt="2024-10-06T08:01:07.608" v="1380"/>
          <ac:graphicFrameMkLst>
            <pc:docMk/>
            <pc:sldMk cId="1809869651" sldId="294"/>
            <ac:graphicFrameMk id="4" creationId="{AD4C8642-CDB3-A92A-0E96-69F559D33B01}"/>
          </ac:graphicFrameMkLst>
        </pc:graphicFrameChg>
      </pc:sldChg>
      <pc:sldChg chg="addSp delSp modSp new mod ord">
        <pc:chgData name="grant sh" userId="eae20e0d70dbabd1" providerId="LiveId" clId="{EF42CBC7-9F0F-4831-8EE0-65967F21ED93}" dt="2024-10-06T22:11:25.450" v="4510" actId="255"/>
        <pc:sldMkLst>
          <pc:docMk/>
          <pc:sldMk cId="3802970712" sldId="295"/>
        </pc:sldMkLst>
        <pc:spChg chg="mod">
          <ac:chgData name="grant sh" userId="eae20e0d70dbabd1" providerId="LiveId" clId="{EF42CBC7-9F0F-4831-8EE0-65967F21ED93}" dt="2024-10-06T22:11:25.450" v="4510" actId="255"/>
          <ac:spMkLst>
            <pc:docMk/>
            <pc:sldMk cId="3802970712" sldId="295"/>
            <ac:spMk id="2" creationId="{26E37E30-D363-D0B8-DF00-D1EBBE26ADF5}"/>
          </ac:spMkLst>
        </pc:spChg>
        <pc:spChg chg="del">
          <ac:chgData name="grant sh" userId="eae20e0d70dbabd1" providerId="LiveId" clId="{EF42CBC7-9F0F-4831-8EE0-65967F21ED93}" dt="2024-10-06T08:09:11.407" v="1393" actId="3680"/>
          <ac:spMkLst>
            <pc:docMk/>
            <pc:sldMk cId="3802970712" sldId="295"/>
            <ac:spMk id="3" creationId="{0DB86F12-A782-085B-4FCF-20502BF50329}"/>
          </ac:spMkLst>
        </pc:spChg>
        <pc:graphicFrameChg chg="add mod ord modGraphic">
          <ac:chgData name="grant sh" userId="eae20e0d70dbabd1" providerId="LiveId" clId="{EF42CBC7-9F0F-4831-8EE0-65967F21ED93}" dt="2024-10-06T08:09:14.447" v="1394"/>
          <ac:graphicFrameMkLst>
            <pc:docMk/>
            <pc:sldMk cId="3802970712" sldId="295"/>
            <ac:graphicFrameMk id="4" creationId="{A0DF8BEC-D361-B612-4715-DFA9254D8D6E}"/>
          </ac:graphicFrameMkLst>
        </pc:graphicFrameChg>
      </pc:sldChg>
      <pc:sldChg chg="addSp delSp modSp new mod ord">
        <pc:chgData name="grant sh" userId="eae20e0d70dbabd1" providerId="LiveId" clId="{EF42CBC7-9F0F-4831-8EE0-65967F21ED93}" dt="2024-10-06T22:11:40.567" v="4528" actId="255"/>
        <pc:sldMkLst>
          <pc:docMk/>
          <pc:sldMk cId="3586669629" sldId="296"/>
        </pc:sldMkLst>
        <pc:spChg chg="mod">
          <ac:chgData name="grant sh" userId="eae20e0d70dbabd1" providerId="LiveId" clId="{EF42CBC7-9F0F-4831-8EE0-65967F21ED93}" dt="2024-10-06T22:11:40.567" v="4528" actId="255"/>
          <ac:spMkLst>
            <pc:docMk/>
            <pc:sldMk cId="3586669629" sldId="296"/>
            <ac:spMk id="2" creationId="{CFC272DB-0044-6CCF-FD7D-675002B4B313}"/>
          </ac:spMkLst>
        </pc:spChg>
        <pc:spChg chg="del">
          <ac:chgData name="grant sh" userId="eae20e0d70dbabd1" providerId="LiveId" clId="{EF42CBC7-9F0F-4831-8EE0-65967F21ED93}" dt="2024-10-06T08:09:57.875" v="1396" actId="3680"/>
          <ac:spMkLst>
            <pc:docMk/>
            <pc:sldMk cId="3586669629" sldId="296"/>
            <ac:spMk id="3" creationId="{47AFB2C6-B3AE-99F6-5F58-50351DB31BE0}"/>
          </ac:spMkLst>
        </pc:spChg>
        <pc:graphicFrameChg chg="add mod ord modGraphic">
          <ac:chgData name="grant sh" userId="eae20e0d70dbabd1" providerId="LiveId" clId="{EF42CBC7-9F0F-4831-8EE0-65967F21ED93}" dt="2024-10-06T08:10:00.670" v="1397"/>
          <ac:graphicFrameMkLst>
            <pc:docMk/>
            <pc:sldMk cId="3586669629" sldId="296"/>
            <ac:graphicFrameMk id="4" creationId="{8EEB43F7-56E4-57EF-BF9C-60496986BBD8}"/>
          </ac:graphicFrameMkLst>
        </pc:graphicFrameChg>
      </pc:sldChg>
      <pc:sldChg chg="modSp new mod ord">
        <pc:chgData name="grant sh" userId="eae20e0d70dbabd1" providerId="LiveId" clId="{EF42CBC7-9F0F-4831-8EE0-65967F21ED93}" dt="2024-10-06T22:51:58.083" v="6898" actId="20577"/>
        <pc:sldMkLst>
          <pc:docMk/>
          <pc:sldMk cId="593020623" sldId="297"/>
        </pc:sldMkLst>
        <pc:spChg chg="mod">
          <ac:chgData name="grant sh" userId="eae20e0d70dbabd1" providerId="LiveId" clId="{EF42CBC7-9F0F-4831-8EE0-65967F21ED93}" dt="2024-10-06T22:48:29.877" v="6606" actId="6549"/>
          <ac:spMkLst>
            <pc:docMk/>
            <pc:sldMk cId="593020623" sldId="297"/>
            <ac:spMk id="2" creationId="{908568E8-302E-2763-3917-10453F575A59}"/>
          </ac:spMkLst>
        </pc:spChg>
        <pc:spChg chg="mod">
          <ac:chgData name="grant sh" userId="eae20e0d70dbabd1" providerId="LiveId" clId="{EF42CBC7-9F0F-4831-8EE0-65967F21ED93}" dt="2024-10-06T22:51:58.083" v="6898" actId="20577"/>
          <ac:spMkLst>
            <pc:docMk/>
            <pc:sldMk cId="593020623" sldId="297"/>
            <ac:spMk id="3" creationId="{5D5199B7-46B4-4DE8-48A0-DC077BBCCFE0}"/>
          </ac:spMkLst>
        </pc:spChg>
      </pc:sldChg>
      <pc:sldChg chg="modSp add del mod">
        <pc:chgData name="grant sh" userId="eae20e0d70dbabd1" providerId="LiveId" clId="{EF42CBC7-9F0F-4831-8EE0-65967F21ED93}" dt="2024-10-06T08:14:13.983" v="1492" actId="2696"/>
        <pc:sldMkLst>
          <pc:docMk/>
          <pc:sldMk cId="4057073375" sldId="298"/>
        </pc:sldMkLst>
        <pc:graphicFrameChg chg="modGraphic">
          <ac:chgData name="grant sh" userId="eae20e0d70dbabd1" providerId="LiveId" clId="{EF42CBC7-9F0F-4831-8EE0-65967F21ED93}" dt="2024-10-06T08:14:05.914" v="1491" actId="14100"/>
          <ac:graphicFrameMkLst>
            <pc:docMk/>
            <pc:sldMk cId="4057073375" sldId="298"/>
            <ac:graphicFrameMk id="4" creationId="{8EEB43F7-56E4-57EF-BF9C-60496986BBD8}"/>
          </ac:graphicFrameMkLst>
        </pc:graphicFrameChg>
      </pc:sldChg>
      <pc:sldChg chg="modSp new mod ord">
        <pc:chgData name="grant sh" userId="eae20e0d70dbabd1" providerId="LiveId" clId="{EF42CBC7-9F0F-4831-8EE0-65967F21ED93}" dt="2024-10-06T22:53:48.043" v="6935" actId="20577"/>
        <pc:sldMkLst>
          <pc:docMk/>
          <pc:sldMk cId="4284105798" sldId="298"/>
        </pc:sldMkLst>
        <pc:spChg chg="mod">
          <ac:chgData name="grant sh" userId="eae20e0d70dbabd1" providerId="LiveId" clId="{EF42CBC7-9F0F-4831-8EE0-65967F21ED93}" dt="2024-10-06T22:52:57.552" v="6926" actId="255"/>
          <ac:spMkLst>
            <pc:docMk/>
            <pc:sldMk cId="4284105798" sldId="298"/>
            <ac:spMk id="2" creationId="{200F1A40-BEA0-1E56-9D86-FC17E1BECFD8}"/>
          </ac:spMkLst>
        </pc:spChg>
        <pc:spChg chg="mod">
          <ac:chgData name="grant sh" userId="eae20e0d70dbabd1" providerId="LiveId" clId="{EF42CBC7-9F0F-4831-8EE0-65967F21ED93}" dt="2024-10-06T22:53:48.043" v="6935" actId="20577"/>
          <ac:spMkLst>
            <pc:docMk/>
            <pc:sldMk cId="4284105798" sldId="298"/>
            <ac:spMk id="3" creationId="{4C6B56EB-C90F-17B8-D1FD-7AF7FB3AB2F0}"/>
          </ac:spMkLst>
        </pc:spChg>
      </pc:sldChg>
      <pc:sldChg chg="modSp new del mod ord">
        <pc:chgData name="grant sh" userId="eae20e0d70dbabd1" providerId="LiveId" clId="{EF42CBC7-9F0F-4831-8EE0-65967F21ED93}" dt="2024-10-06T22:54:37.035" v="6936" actId="47"/>
        <pc:sldMkLst>
          <pc:docMk/>
          <pc:sldMk cId="1877527031" sldId="299"/>
        </pc:sldMkLst>
        <pc:spChg chg="mod">
          <ac:chgData name="grant sh" userId="eae20e0d70dbabd1" providerId="LiveId" clId="{EF42CBC7-9F0F-4831-8EE0-65967F21ED93}" dt="2024-10-06T16:50:32.088" v="2037" actId="20577"/>
          <ac:spMkLst>
            <pc:docMk/>
            <pc:sldMk cId="1877527031" sldId="299"/>
            <ac:spMk id="2" creationId="{E25C6FEB-7448-544C-6FFE-3A07CFC6AE74}"/>
          </ac:spMkLst>
        </pc:spChg>
        <pc:spChg chg="mod">
          <ac:chgData name="grant sh" userId="eae20e0d70dbabd1" providerId="LiveId" clId="{EF42CBC7-9F0F-4831-8EE0-65967F21ED93}" dt="2024-10-06T16:51:58.054" v="2254" actId="20577"/>
          <ac:spMkLst>
            <pc:docMk/>
            <pc:sldMk cId="1877527031" sldId="299"/>
            <ac:spMk id="3" creationId="{29D8C3C8-949D-DC79-A1AB-487B9E404B8F}"/>
          </ac:spMkLst>
        </pc:spChg>
      </pc:sldChg>
      <pc:sldChg chg="modSp new mod ord">
        <pc:chgData name="grant sh" userId="eae20e0d70dbabd1" providerId="LiveId" clId="{EF42CBC7-9F0F-4831-8EE0-65967F21ED93}" dt="2024-10-06T22:43:52.154" v="6515"/>
        <pc:sldMkLst>
          <pc:docMk/>
          <pc:sldMk cId="3731262152" sldId="300"/>
        </pc:sldMkLst>
        <pc:spChg chg="mod">
          <ac:chgData name="grant sh" userId="eae20e0d70dbabd1" providerId="LiveId" clId="{EF42CBC7-9F0F-4831-8EE0-65967F21ED93}" dt="2024-10-06T22:13:43.891" v="4616" actId="20577"/>
          <ac:spMkLst>
            <pc:docMk/>
            <pc:sldMk cId="3731262152" sldId="300"/>
            <ac:spMk id="2" creationId="{EF6BACD2-0D26-D792-62AD-B444A1C8A3B6}"/>
          </ac:spMkLst>
        </pc:spChg>
        <pc:spChg chg="mod">
          <ac:chgData name="grant sh" userId="eae20e0d70dbabd1" providerId="LiveId" clId="{EF42CBC7-9F0F-4831-8EE0-65967F21ED93}" dt="2024-10-06T22:43:52.154" v="6515"/>
          <ac:spMkLst>
            <pc:docMk/>
            <pc:sldMk cId="3731262152" sldId="300"/>
            <ac:spMk id="3" creationId="{7D0C44AE-2DE4-16BE-7932-31F6ABC5CE96}"/>
          </ac:spMkLst>
        </pc:spChg>
      </pc:sldChg>
      <pc:sldChg chg="modSp new del mod">
        <pc:chgData name="grant sh" userId="eae20e0d70dbabd1" providerId="LiveId" clId="{EF42CBC7-9F0F-4831-8EE0-65967F21ED93}" dt="2024-10-06T22:13:56.103" v="4617" actId="2696"/>
        <pc:sldMkLst>
          <pc:docMk/>
          <pc:sldMk cId="202931279" sldId="301"/>
        </pc:sldMkLst>
        <pc:spChg chg="mod">
          <ac:chgData name="grant sh" userId="eae20e0d70dbabd1" providerId="LiveId" clId="{EF42CBC7-9F0F-4831-8EE0-65967F21ED93}" dt="2024-10-06T16:55:51.245" v="2373" actId="20577"/>
          <ac:spMkLst>
            <pc:docMk/>
            <pc:sldMk cId="202931279" sldId="301"/>
            <ac:spMk id="2" creationId="{76FD7CB7-3A81-1524-D749-ECC3A09EBA98}"/>
          </ac:spMkLst>
        </pc:spChg>
        <pc:spChg chg="mod">
          <ac:chgData name="grant sh" userId="eae20e0d70dbabd1" providerId="LiveId" clId="{EF42CBC7-9F0F-4831-8EE0-65967F21ED93}" dt="2024-10-06T17:28:39.829" v="2469" actId="20577"/>
          <ac:spMkLst>
            <pc:docMk/>
            <pc:sldMk cId="202931279" sldId="301"/>
            <ac:spMk id="3" creationId="{E763CEC4-4733-0DD4-EC2B-9C6480996DD3}"/>
          </ac:spMkLst>
        </pc:spChg>
      </pc:sldChg>
      <pc:sldChg chg="new del">
        <pc:chgData name="grant sh" userId="eae20e0d70dbabd1" providerId="LiveId" clId="{EF42CBC7-9F0F-4831-8EE0-65967F21ED93}" dt="2024-10-06T17:29:10.927" v="2620" actId="47"/>
        <pc:sldMkLst>
          <pc:docMk/>
          <pc:sldMk cId="2927794465" sldId="302"/>
        </pc:sldMkLst>
      </pc:sldChg>
      <pc:sldChg chg="new del">
        <pc:chgData name="grant sh" userId="eae20e0d70dbabd1" providerId="LiveId" clId="{EF42CBC7-9F0F-4831-8EE0-65967F21ED93}" dt="2024-10-06T17:29:11.713" v="2621" actId="47"/>
        <pc:sldMkLst>
          <pc:docMk/>
          <pc:sldMk cId="1249319643" sldId="303"/>
        </pc:sldMkLst>
      </pc:sldChg>
      <pc:sldChg chg="new del">
        <pc:chgData name="grant sh" userId="eae20e0d70dbabd1" providerId="LiveId" clId="{EF42CBC7-9F0F-4831-8EE0-65967F21ED93}" dt="2024-10-06T17:29:12.431" v="2622" actId="47"/>
        <pc:sldMkLst>
          <pc:docMk/>
          <pc:sldMk cId="3262864290" sldId="304"/>
        </pc:sldMkLst>
      </pc:sldChg>
      <pc:sldChg chg="new del">
        <pc:chgData name="grant sh" userId="eae20e0d70dbabd1" providerId="LiveId" clId="{EF42CBC7-9F0F-4831-8EE0-65967F21ED93}" dt="2024-10-06T17:29:12.905" v="2623" actId="47"/>
        <pc:sldMkLst>
          <pc:docMk/>
          <pc:sldMk cId="3419664599" sldId="305"/>
        </pc:sldMkLst>
      </pc:sldChg>
      <pc:sldChg chg="new del">
        <pc:chgData name="grant sh" userId="eae20e0d70dbabd1" providerId="LiveId" clId="{EF42CBC7-9F0F-4831-8EE0-65967F21ED93}" dt="2024-10-06T17:29:13.259" v="2624" actId="47"/>
        <pc:sldMkLst>
          <pc:docMk/>
          <pc:sldMk cId="1793979780" sldId="306"/>
        </pc:sldMkLst>
      </pc:sldChg>
      <pc:sldChg chg="new del">
        <pc:chgData name="grant sh" userId="eae20e0d70dbabd1" providerId="LiveId" clId="{EF42CBC7-9F0F-4831-8EE0-65967F21ED93}" dt="2024-10-06T17:29:13.577" v="2625" actId="47"/>
        <pc:sldMkLst>
          <pc:docMk/>
          <pc:sldMk cId="1439123924" sldId="307"/>
        </pc:sldMkLst>
      </pc:sldChg>
      <pc:sldChg chg="new del">
        <pc:chgData name="grant sh" userId="eae20e0d70dbabd1" providerId="LiveId" clId="{EF42CBC7-9F0F-4831-8EE0-65967F21ED93}" dt="2024-10-06T17:29:13.846" v="2626" actId="47"/>
        <pc:sldMkLst>
          <pc:docMk/>
          <pc:sldMk cId="999869170" sldId="308"/>
        </pc:sldMkLst>
      </pc:sldChg>
      <pc:sldChg chg="new del">
        <pc:chgData name="grant sh" userId="eae20e0d70dbabd1" providerId="LiveId" clId="{EF42CBC7-9F0F-4831-8EE0-65967F21ED93}" dt="2024-10-06T17:29:14.144" v="2627" actId="47"/>
        <pc:sldMkLst>
          <pc:docMk/>
          <pc:sldMk cId="4085313505" sldId="309"/>
        </pc:sldMkLst>
      </pc:sldChg>
      <pc:sldChg chg="new del">
        <pc:chgData name="grant sh" userId="eae20e0d70dbabd1" providerId="LiveId" clId="{EF42CBC7-9F0F-4831-8EE0-65967F21ED93}" dt="2024-10-06T17:29:14.439" v="2628" actId="47"/>
        <pc:sldMkLst>
          <pc:docMk/>
          <pc:sldMk cId="400488703" sldId="310"/>
        </pc:sldMkLst>
      </pc:sldChg>
      <pc:sldChg chg="new del">
        <pc:chgData name="grant sh" userId="eae20e0d70dbabd1" providerId="LiveId" clId="{EF42CBC7-9F0F-4831-8EE0-65967F21ED93}" dt="2024-10-06T17:29:14.631" v="2629" actId="47"/>
        <pc:sldMkLst>
          <pc:docMk/>
          <pc:sldMk cId="4217687204" sldId="311"/>
        </pc:sldMkLst>
      </pc:sldChg>
      <pc:sldChg chg="new del">
        <pc:chgData name="grant sh" userId="eae20e0d70dbabd1" providerId="LiveId" clId="{EF42CBC7-9F0F-4831-8EE0-65967F21ED93}" dt="2024-10-06T17:29:14.882" v="2630" actId="47"/>
        <pc:sldMkLst>
          <pc:docMk/>
          <pc:sldMk cId="381607695" sldId="312"/>
        </pc:sldMkLst>
      </pc:sldChg>
      <pc:sldChg chg="new del">
        <pc:chgData name="grant sh" userId="eae20e0d70dbabd1" providerId="LiveId" clId="{EF42CBC7-9F0F-4831-8EE0-65967F21ED93}" dt="2024-10-06T17:29:15.072" v="2631" actId="47"/>
        <pc:sldMkLst>
          <pc:docMk/>
          <pc:sldMk cId="137267485" sldId="313"/>
        </pc:sldMkLst>
      </pc:sldChg>
      <pc:sldChg chg="new del">
        <pc:chgData name="grant sh" userId="eae20e0d70dbabd1" providerId="LiveId" clId="{EF42CBC7-9F0F-4831-8EE0-65967F21ED93}" dt="2024-10-06T17:29:15.268" v="2632" actId="47"/>
        <pc:sldMkLst>
          <pc:docMk/>
          <pc:sldMk cId="2097187220" sldId="314"/>
        </pc:sldMkLst>
      </pc:sldChg>
      <pc:sldChg chg="new del">
        <pc:chgData name="grant sh" userId="eae20e0d70dbabd1" providerId="LiveId" clId="{EF42CBC7-9F0F-4831-8EE0-65967F21ED93}" dt="2024-10-06T17:29:15.458" v="2633" actId="47"/>
        <pc:sldMkLst>
          <pc:docMk/>
          <pc:sldMk cId="598239102" sldId="315"/>
        </pc:sldMkLst>
      </pc:sldChg>
      <pc:sldChg chg="new del">
        <pc:chgData name="grant sh" userId="eae20e0d70dbabd1" providerId="LiveId" clId="{EF42CBC7-9F0F-4831-8EE0-65967F21ED93}" dt="2024-10-06T17:29:15.650" v="2634" actId="47"/>
        <pc:sldMkLst>
          <pc:docMk/>
          <pc:sldMk cId="968290968" sldId="316"/>
        </pc:sldMkLst>
      </pc:sldChg>
      <pc:sldChg chg="new del">
        <pc:chgData name="grant sh" userId="eae20e0d70dbabd1" providerId="LiveId" clId="{EF42CBC7-9F0F-4831-8EE0-65967F21ED93}" dt="2024-10-06T17:29:15.855" v="2635" actId="47"/>
        <pc:sldMkLst>
          <pc:docMk/>
          <pc:sldMk cId="210606004" sldId="317"/>
        </pc:sldMkLst>
      </pc:sldChg>
      <pc:sldChg chg="new del">
        <pc:chgData name="grant sh" userId="eae20e0d70dbabd1" providerId="LiveId" clId="{EF42CBC7-9F0F-4831-8EE0-65967F21ED93}" dt="2024-10-06T17:29:16.050" v="2636" actId="47"/>
        <pc:sldMkLst>
          <pc:docMk/>
          <pc:sldMk cId="2648333647" sldId="318"/>
        </pc:sldMkLst>
      </pc:sldChg>
      <pc:sldChg chg="new del">
        <pc:chgData name="grant sh" userId="eae20e0d70dbabd1" providerId="LiveId" clId="{EF42CBC7-9F0F-4831-8EE0-65967F21ED93}" dt="2024-10-06T17:29:16.313" v="2637" actId="47"/>
        <pc:sldMkLst>
          <pc:docMk/>
          <pc:sldMk cId="555126243" sldId="319"/>
        </pc:sldMkLst>
      </pc:sldChg>
      <pc:sldChg chg="new del">
        <pc:chgData name="grant sh" userId="eae20e0d70dbabd1" providerId="LiveId" clId="{EF42CBC7-9F0F-4831-8EE0-65967F21ED93}" dt="2024-10-06T17:29:16.786" v="2638" actId="47"/>
        <pc:sldMkLst>
          <pc:docMk/>
          <pc:sldMk cId="3339396308" sldId="320"/>
        </pc:sldMkLst>
      </pc:sldChg>
      <pc:sldChg chg="new del">
        <pc:chgData name="grant sh" userId="eae20e0d70dbabd1" providerId="LiveId" clId="{EF42CBC7-9F0F-4831-8EE0-65967F21ED93}" dt="2024-10-06T17:29:17.051" v="2639" actId="47"/>
        <pc:sldMkLst>
          <pc:docMk/>
          <pc:sldMk cId="3422748667" sldId="321"/>
        </pc:sldMkLst>
      </pc:sldChg>
      <pc:sldChg chg="new del">
        <pc:chgData name="grant sh" userId="eae20e0d70dbabd1" providerId="LiveId" clId="{EF42CBC7-9F0F-4831-8EE0-65967F21ED93}" dt="2024-10-06T17:29:17.220" v="2640" actId="47"/>
        <pc:sldMkLst>
          <pc:docMk/>
          <pc:sldMk cId="17132177" sldId="322"/>
        </pc:sldMkLst>
      </pc:sldChg>
      <pc:sldChg chg="new del">
        <pc:chgData name="grant sh" userId="eae20e0d70dbabd1" providerId="LiveId" clId="{EF42CBC7-9F0F-4831-8EE0-65967F21ED93}" dt="2024-10-06T17:29:17.439" v="2641" actId="47"/>
        <pc:sldMkLst>
          <pc:docMk/>
          <pc:sldMk cId="3888133695" sldId="323"/>
        </pc:sldMkLst>
      </pc:sldChg>
      <pc:sldChg chg="new del">
        <pc:chgData name="grant sh" userId="eae20e0d70dbabd1" providerId="LiveId" clId="{EF42CBC7-9F0F-4831-8EE0-65967F21ED93}" dt="2024-10-06T17:29:17.672" v="2642" actId="47"/>
        <pc:sldMkLst>
          <pc:docMk/>
          <pc:sldMk cId="3637818093" sldId="324"/>
        </pc:sldMkLst>
      </pc:sldChg>
      <pc:sldChg chg="new del">
        <pc:chgData name="grant sh" userId="eae20e0d70dbabd1" providerId="LiveId" clId="{EF42CBC7-9F0F-4831-8EE0-65967F21ED93}" dt="2024-10-06T17:29:17.879" v="2643" actId="47"/>
        <pc:sldMkLst>
          <pc:docMk/>
          <pc:sldMk cId="544713602" sldId="325"/>
        </pc:sldMkLst>
      </pc:sldChg>
      <pc:sldChg chg="new del">
        <pc:chgData name="grant sh" userId="eae20e0d70dbabd1" providerId="LiveId" clId="{EF42CBC7-9F0F-4831-8EE0-65967F21ED93}" dt="2024-10-06T17:29:18.099" v="2644" actId="47"/>
        <pc:sldMkLst>
          <pc:docMk/>
          <pc:sldMk cId="943285956" sldId="326"/>
        </pc:sldMkLst>
      </pc:sldChg>
      <pc:sldChg chg="new del">
        <pc:chgData name="grant sh" userId="eae20e0d70dbabd1" providerId="LiveId" clId="{EF42CBC7-9F0F-4831-8EE0-65967F21ED93}" dt="2024-10-06T17:29:18.300" v="2645" actId="47"/>
        <pc:sldMkLst>
          <pc:docMk/>
          <pc:sldMk cId="704637244" sldId="327"/>
        </pc:sldMkLst>
      </pc:sldChg>
      <pc:sldChg chg="new del">
        <pc:chgData name="grant sh" userId="eae20e0d70dbabd1" providerId="LiveId" clId="{EF42CBC7-9F0F-4831-8EE0-65967F21ED93}" dt="2024-10-06T17:29:18.488" v="2646" actId="47"/>
        <pc:sldMkLst>
          <pc:docMk/>
          <pc:sldMk cId="1623890608" sldId="328"/>
        </pc:sldMkLst>
      </pc:sldChg>
      <pc:sldChg chg="new del">
        <pc:chgData name="grant sh" userId="eae20e0d70dbabd1" providerId="LiveId" clId="{EF42CBC7-9F0F-4831-8EE0-65967F21ED93}" dt="2024-10-06T17:29:18.687" v="2647" actId="47"/>
        <pc:sldMkLst>
          <pc:docMk/>
          <pc:sldMk cId="215608363" sldId="329"/>
        </pc:sldMkLst>
      </pc:sldChg>
      <pc:sldChg chg="new del">
        <pc:chgData name="grant sh" userId="eae20e0d70dbabd1" providerId="LiveId" clId="{EF42CBC7-9F0F-4831-8EE0-65967F21ED93}" dt="2024-10-06T17:29:18.897" v="2648" actId="47"/>
        <pc:sldMkLst>
          <pc:docMk/>
          <pc:sldMk cId="3270519297" sldId="330"/>
        </pc:sldMkLst>
      </pc:sldChg>
      <pc:sldChg chg="new del">
        <pc:chgData name="grant sh" userId="eae20e0d70dbabd1" providerId="LiveId" clId="{EF42CBC7-9F0F-4831-8EE0-65967F21ED93}" dt="2024-10-06T17:29:19.095" v="2649" actId="47"/>
        <pc:sldMkLst>
          <pc:docMk/>
          <pc:sldMk cId="4292345066" sldId="331"/>
        </pc:sldMkLst>
      </pc:sldChg>
      <pc:sldChg chg="new del">
        <pc:chgData name="grant sh" userId="eae20e0d70dbabd1" providerId="LiveId" clId="{EF42CBC7-9F0F-4831-8EE0-65967F21ED93}" dt="2024-10-06T17:29:19.295" v="2650" actId="47"/>
        <pc:sldMkLst>
          <pc:docMk/>
          <pc:sldMk cId="949545914" sldId="332"/>
        </pc:sldMkLst>
      </pc:sldChg>
      <pc:sldChg chg="new del">
        <pc:chgData name="grant sh" userId="eae20e0d70dbabd1" providerId="LiveId" clId="{EF42CBC7-9F0F-4831-8EE0-65967F21ED93}" dt="2024-10-06T17:29:19.497" v="2651" actId="47"/>
        <pc:sldMkLst>
          <pc:docMk/>
          <pc:sldMk cId="2153653042" sldId="333"/>
        </pc:sldMkLst>
      </pc:sldChg>
      <pc:sldChg chg="new del">
        <pc:chgData name="grant sh" userId="eae20e0d70dbabd1" providerId="LiveId" clId="{EF42CBC7-9F0F-4831-8EE0-65967F21ED93}" dt="2024-10-06T17:29:19.705" v="2652" actId="47"/>
        <pc:sldMkLst>
          <pc:docMk/>
          <pc:sldMk cId="1707355923" sldId="334"/>
        </pc:sldMkLst>
      </pc:sldChg>
      <pc:sldChg chg="new del">
        <pc:chgData name="grant sh" userId="eae20e0d70dbabd1" providerId="LiveId" clId="{EF42CBC7-9F0F-4831-8EE0-65967F21ED93}" dt="2024-10-06T17:29:19.904" v="2653" actId="47"/>
        <pc:sldMkLst>
          <pc:docMk/>
          <pc:sldMk cId="2248612780" sldId="335"/>
        </pc:sldMkLst>
      </pc:sldChg>
      <pc:sldChg chg="new del">
        <pc:chgData name="grant sh" userId="eae20e0d70dbabd1" providerId="LiveId" clId="{EF42CBC7-9F0F-4831-8EE0-65967F21ED93}" dt="2024-10-06T17:29:20.103" v="2654" actId="47"/>
        <pc:sldMkLst>
          <pc:docMk/>
          <pc:sldMk cId="2420044574" sldId="336"/>
        </pc:sldMkLst>
      </pc:sldChg>
      <pc:sldChg chg="new del">
        <pc:chgData name="grant sh" userId="eae20e0d70dbabd1" providerId="LiveId" clId="{EF42CBC7-9F0F-4831-8EE0-65967F21ED93}" dt="2024-10-06T17:29:20.319" v="2655" actId="47"/>
        <pc:sldMkLst>
          <pc:docMk/>
          <pc:sldMk cId="3243651600" sldId="337"/>
        </pc:sldMkLst>
      </pc:sldChg>
      <pc:sldChg chg="new del">
        <pc:chgData name="grant sh" userId="eae20e0d70dbabd1" providerId="LiveId" clId="{EF42CBC7-9F0F-4831-8EE0-65967F21ED93}" dt="2024-10-06T17:29:20.521" v="2656" actId="47"/>
        <pc:sldMkLst>
          <pc:docMk/>
          <pc:sldMk cId="1386963154" sldId="338"/>
        </pc:sldMkLst>
      </pc:sldChg>
      <pc:sldChg chg="new del">
        <pc:chgData name="grant sh" userId="eae20e0d70dbabd1" providerId="LiveId" clId="{EF42CBC7-9F0F-4831-8EE0-65967F21ED93}" dt="2024-10-06T17:29:20.724" v="2657" actId="47"/>
        <pc:sldMkLst>
          <pc:docMk/>
          <pc:sldMk cId="491451781" sldId="339"/>
        </pc:sldMkLst>
      </pc:sldChg>
      <pc:sldChg chg="new del">
        <pc:chgData name="grant sh" userId="eae20e0d70dbabd1" providerId="LiveId" clId="{EF42CBC7-9F0F-4831-8EE0-65967F21ED93}" dt="2024-10-06T17:29:20.927" v="2658" actId="47"/>
        <pc:sldMkLst>
          <pc:docMk/>
          <pc:sldMk cId="1782626737" sldId="340"/>
        </pc:sldMkLst>
      </pc:sldChg>
      <pc:sldChg chg="new del">
        <pc:chgData name="grant sh" userId="eae20e0d70dbabd1" providerId="LiveId" clId="{EF42CBC7-9F0F-4831-8EE0-65967F21ED93}" dt="2024-10-06T17:29:21.127" v="2659" actId="47"/>
        <pc:sldMkLst>
          <pc:docMk/>
          <pc:sldMk cId="2767554635" sldId="341"/>
        </pc:sldMkLst>
      </pc:sldChg>
      <pc:sldChg chg="new del">
        <pc:chgData name="grant sh" userId="eae20e0d70dbabd1" providerId="LiveId" clId="{EF42CBC7-9F0F-4831-8EE0-65967F21ED93}" dt="2024-10-06T17:29:21.310" v="2660" actId="47"/>
        <pc:sldMkLst>
          <pc:docMk/>
          <pc:sldMk cId="1763348056" sldId="342"/>
        </pc:sldMkLst>
      </pc:sldChg>
      <pc:sldChg chg="new del">
        <pc:chgData name="grant sh" userId="eae20e0d70dbabd1" providerId="LiveId" clId="{EF42CBC7-9F0F-4831-8EE0-65967F21ED93}" dt="2024-10-06T17:29:21.503" v="2661" actId="47"/>
        <pc:sldMkLst>
          <pc:docMk/>
          <pc:sldMk cId="4092957472" sldId="343"/>
        </pc:sldMkLst>
      </pc:sldChg>
      <pc:sldChg chg="new del">
        <pc:chgData name="grant sh" userId="eae20e0d70dbabd1" providerId="LiveId" clId="{EF42CBC7-9F0F-4831-8EE0-65967F21ED93}" dt="2024-10-06T17:29:21.687" v="2662" actId="47"/>
        <pc:sldMkLst>
          <pc:docMk/>
          <pc:sldMk cId="3280693845" sldId="344"/>
        </pc:sldMkLst>
      </pc:sldChg>
      <pc:sldChg chg="new del">
        <pc:chgData name="grant sh" userId="eae20e0d70dbabd1" providerId="LiveId" clId="{EF42CBC7-9F0F-4831-8EE0-65967F21ED93}" dt="2024-10-06T17:29:21.887" v="2663" actId="47"/>
        <pc:sldMkLst>
          <pc:docMk/>
          <pc:sldMk cId="1228672318" sldId="345"/>
        </pc:sldMkLst>
      </pc:sldChg>
      <pc:sldChg chg="new del">
        <pc:chgData name="grant sh" userId="eae20e0d70dbabd1" providerId="LiveId" clId="{EF42CBC7-9F0F-4831-8EE0-65967F21ED93}" dt="2024-10-06T17:29:22.087" v="2664" actId="47"/>
        <pc:sldMkLst>
          <pc:docMk/>
          <pc:sldMk cId="410911143" sldId="346"/>
        </pc:sldMkLst>
      </pc:sldChg>
      <pc:sldChg chg="new del">
        <pc:chgData name="grant sh" userId="eae20e0d70dbabd1" providerId="LiveId" clId="{EF42CBC7-9F0F-4831-8EE0-65967F21ED93}" dt="2024-10-06T17:29:22.283" v="2665" actId="47"/>
        <pc:sldMkLst>
          <pc:docMk/>
          <pc:sldMk cId="2005254762" sldId="347"/>
        </pc:sldMkLst>
      </pc:sldChg>
      <pc:sldChg chg="new del">
        <pc:chgData name="grant sh" userId="eae20e0d70dbabd1" providerId="LiveId" clId="{EF42CBC7-9F0F-4831-8EE0-65967F21ED93}" dt="2024-10-06T17:29:22.471" v="2666" actId="47"/>
        <pc:sldMkLst>
          <pc:docMk/>
          <pc:sldMk cId="533193204" sldId="348"/>
        </pc:sldMkLst>
      </pc:sldChg>
      <pc:sldChg chg="new del">
        <pc:chgData name="grant sh" userId="eae20e0d70dbabd1" providerId="LiveId" clId="{EF42CBC7-9F0F-4831-8EE0-65967F21ED93}" dt="2024-10-06T17:29:22.672" v="2667" actId="47"/>
        <pc:sldMkLst>
          <pc:docMk/>
          <pc:sldMk cId="3626448505" sldId="349"/>
        </pc:sldMkLst>
      </pc:sldChg>
      <pc:sldChg chg="new del">
        <pc:chgData name="grant sh" userId="eae20e0d70dbabd1" providerId="LiveId" clId="{EF42CBC7-9F0F-4831-8EE0-65967F21ED93}" dt="2024-10-06T17:29:22.854" v="2668" actId="47"/>
        <pc:sldMkLst>
          <pc:docMk/>
          <pc:sldMk cId="2892009464" sldId="350"/>
        </pc:sldMkLst>
      </pc:sldChg>
      <pc:sldChg chg="new del">
        <pc:chgData name="grant sh" userId="eae20e0d70dbabd1" providerId="LiveId" clId="{EF42CBC7-9F0F-4831-8EE0-65967F21ED93}" dt="2024-10-06T17:29:23.054" v="2669" actId="47"/>
        <pc:sldMkLst>
          <pc:docMk/>
          <pc:sldMk cId="3943217692" sldId="351"/>
        </pc:sldMkLst>
      </pc:sldChg>
      <pc:sldChg chg="new del">
        <pc:chgData name="grant sh" userId="eae20e0d70dbabd1" providerId="LiveId" clId="{EF42CBC7-9F0F-4831-8EE0-65967F21ED93}" dt="2024-10-06T17:29:23.261" v="2670" actId="47"/>
        <pc:sldMkLst>
          <pc:docMk/>
          <pc:sldMk cId="92722114" sldId="352"/>
        </pc:sldMkLst>
      </pc:sldChg>
      <pc:sldChg chg="new del">
        <pc:chgData name="grant sh" userId="eae20e0d70dbabd1" providerId="LiveId" clId="{EF42CBC7-9F0F-4831-8EE0-65967F21ED93}" dt="2024-10-06T17:29:23.463" v="2671" actId="47"/>
        <pc:sldMkLst>
          <pc:docMk/>
          <pc:sldMk cId="3883480001" sldId="353"/>
        </pc:sldMkLst>
      </pc:sldChg>
      <pc:sldChg chg="new del">
        <pc:chgData name="grant sh" userId="eae20e0d70dbabd1" providerId="LiveId" clId="{EF42CBC7-9F0F-4831-8EE0-65967F21ED93}" dt="2024-10-06T17:29:23.655" v="2672" actId="47"/>
        <pc:sldMkLst>
          <pc:docMk/>
          <pc:sldMk cId="3471175838" sldId="354"/>
        </pc:sldMkLst>
      </pc:sldChg>
      <pc:sldChg chg="new del">
        <pc:chgData name="grant sh" userId="eae20e0d70dbabd1" providerId="LiveId" clId="{EF42CBC7-9F0F-4831-8EE0-65967F21ED93}" dt="2024-10-06T17:29:23.860" v="2673" actId="47"/>
        <pc:sldMkLst>
          <pc:docMk/>
          <pc:sldMk cId="485606083" sldId="355"/>
        </pc:sldMkLst>
      </pc:sldChg>
      <pc:sldChg chg="new del">
        <pc:chgData name="grant sh" userId="eae20e0d70dbabd1" providerId="LiveId" clId="{EF42CBC7-9F0F-4831-8EE0-65967F21ED93}" dt="2024-10-06T17:29:24.056" v="2674" actId="47"/>
        <pc:sldMkLst>
          <pc:docMk/>
          <pc:sldMk cId="569870556" sldId="356"/>
        </pc:sldMkLst>
      </pc:sldChg>
      <pc:sldChg chg="new del">
        <pc:chgData name="grant sh" userId="eae20e0d70dbabd1" providerId="LiveId" clId="{EF42CBC7-9F0F-4831-8EE0-65967F21ED93}" dt="2024-10-06T17:29:24.257" v="2675" actId="47"/>
        <pc:sldMkLst>
          <pc:docMk/>
          <pc:sldMk cId="2708730057" sldId="357"/>
        </pc:sldMkLst>
      </pc:sldChg>
      <pc:sldChg chg="new del">
        <pc:chgData name="grant sh" userId="eae20e0d70dbabd1" providerId="LiveId" clId="{EF42CBC7-9F0F-4831-8EE0-65967F21ED93}" dt="2024-10-06T17:29:24.458" v="2676" actId="47"/>
        <pc:sldMkLst>
          <pc:docMk/>
          <pc:sldMk cId="1355228920" sldId="358"/>
        </pc:sldMkLst>
      </pc:sldChg>
      <pc:sldChg chg="new del">
        <pc:chgData name="grant sh" userId="eae20e0d70dbabd1" providerId="LiveId" clId="{EF42CBC7-9F0F-4831-8EE0-65967F21ED93}" dt="2024-10-06T17:29:24.652" v="2677" actId="47"/>
        <pc:sldMkLst>
          <pc:docMk/>
          <pc:sldMk cId="1729441183" sldId="359"/>
        </pc:sldMkLst>
      </pc:sldChg>
      <pc:sldChg chg="new del">
        <pc:chgData name="grant sh" userId="eae20e0d70dbabd1" providerId="LiveId" clId="{EF42CBC7-9F0F-4831-8EE0-65967F21ED93}" dt="2024-10-06T17:29:24.840" v="2678" actId="47"/>
        <pc:sldMkLst>
          <pc:docMk/>
          <pc:sldMk cId="2205625944" sldId="360"/>
        </pc:sldMkLst>
      </pc:sldChg>
      <pc:sldChg chg="new del">
        <pc:chgData name="grant sh" userId="eae20e0d70dbabd1" providerId="LiveId" clId="{EF42CBC7-9F0F-4831-8EE0-65967F21ED93}" dt="2024-10-06T17:29:25.048" v="2679" actId="47"/>
        <pc:sldMkLst>
          <pc:docMk/>
          <pc:sldMk cId="132555472" sldId="361"/>
        </pc:sldMkLst>
      </pc:sldChg>
      <pc:sldChg chg="new del">
        <pc:chgData name="grant sh" userId="eae20e0d70dbabd1" providerId="LiveId" clId="{EF42CBC7-9F0F-4831-8EE0-65967F21ED93}" dt="2024-10-06T17:29:25.871" v="2680" actId="47"/>
        <pc:sldMkLst>
          <pc:docMk/>
          <pc:sldMk cId="1956681652" sldId="362"/>
        </pc:sldMkLst>
      </pc:sldChg>
      <pc:sldChg chg="new del">
        <pc:chgData name="grant sh" userId="eae20e0d70dbabd1" providerId="LiveId" clId="{EF42CBC7-9F0F-4831-8EE0-65967F21ED93}" dt="2024-10-06T17:29:31.487" v="2681" actId="47"/>
        <pc:sldMkLst>
          <pc:docMk/>
          <pc:sldMk cId="2452230808" sldId="363"/>
        </pc:sldMkLst>
      </pc:sldChg>
      <pc:sldChg chg="new del">
        <pc:chgData name="grant sh" userId="eae20e0d70dbabd1" providerId="LiveId" clId="{EF42CBC7-9F0F-4831-8EE0-65967F21ED93}" dt="2024-10-06T17:29:31.699" v="2682" actId="47"/>
        <pc:sldMkLst>
          <pc:docMk/>
          <pc:sldMk cId="1967776794" sldId="364"/>
        </pc:sldMkLst>
      </pc:sldChg>
      <pc:sldChg chg="new del">
        <pc:chgData name="grant sh" userId="eae20e0d70dbabd1" providerId="LiveId" clId="{EF42CBC7-9F0F-4831-8EE0-65967F21ED93}" dt="2024-10-06T17:29:31.985" v="2683" actId="47"/>
        <pc:sldMkLst>
          <pc:docMk/>
          <pc:sldMk cId="2802407046" sldId="365"/>
        </pc:sldMkLst>
      </pc:sldChg>
      <pc:sldChg chg="new del">
        <pc:chgData name="grant sh" userId="eae20e0d70dbabd1" providerId="LiveId" clId="{EF42CBC7-9F0F-4831-8EE0-65967F21ED93}" dt="2024-10-06T17:29:32.242" v="2684" actId="47"/>
        <pc:sldMkLst>
          <pc:docMk/>
          <pc:sldMk cId="1455227658" sldId="366"/>
        </pc:sldMkLst>
      </pc:sldChg>
      <pc:sldChg chg="new del">
        <pc:chgData name="grant sh" userId="eae20e0d70dbabd1" providerId="LiveId" clId="{EF42CBC7-9F0F-4831-8EE0-65967F21ED93}" dt="2024-10-06T17:29:32.514" v="2685" actId="47"/>
        <pc:sldMkLst>
          <pc:docMk/>
          <pc:sldMk cId="3835732890" sldId="367"/>
        </pc:sldMkLst>
      </pc:sldChg>
      <pc:sldChg chg="new del">
        <pc:chgData name="grant sh" userId="eae20e0d70dbabd1" providerId="LiveId" clId="{EF42CBC7-9F0F-4831-8EE0-65967F21ED93}" dt="2024-10-06T17:29:32.705" v="2686" actId="47"/>
        <pc:sldMkLst>
          <pc:docMk/>
          <pc:sldMk cId="3349087336" sldId="368"/>
        </pc:sldMkLst>
      </pc:sldChg>
      <pc:sldChg chg="new del">
        <pc:chgData name="grant sh" userId="eae20e0d70dbabd1" providerId="LiveId" clId="{EF42CBC7-9F0F-4831-8EE0-65967F21ED93}" dt="2024-10-06T17:29:32.924" v="2687" actId="47"/>
        <pc:sldMkLst>
          <pc:docMk/>
          <pc:sldMk cId="1990025833" sldId="369"/>
        </pc:sldMkLst>
      </pc:sldChg>
      <pc:sldChg chg="new del">
        <pc:chgData name="grant sh" userId="eae20e0d70dbabd1" providerId="LiveId" clId="{EF42CBC7-9F0F-4831-8EE0-65967F21ED93}" dt="2024-10-06T17:29:33.135" v="2688" actId="47"/>
        <pc:sldMkLst>
          <pc:docMk/>
          <pc:sldMk cId="4012534433" sldId="370"/>
        </pc:sldMkLst>
      </pc:sldChg>
      <pc:sldChg chg="new del">
        <pc:chgData name="grant sh" userId="eae20e0d70dbabd1" providerId="LiveId" clId="{EF42CBC7-9F0F-4831-8EE0-65967F21ED93}" dt="2024-10-06T17:29:33.347" v="2689" actId="47"/>
        <pc:sldMkLst>
          <pc:docMk/>
          <pc:sldMk cId="2803851049" sldId="371"/>
        </pc:sldMkLst>
      </pc:sldChg>
      <pc:sldChg chg="new del">
        <pc:chgData name="grant sh" userId="eae20e0d70dbabd1" providerId="LiveId" clId="{EF42CBC7-9F0F-4831-8EE0-65967F21ED93}" dt="2024-10-06T17:29:33.562" v="2690" actId="47"/>
        <pc:sldMkLst>
          <pc:docMk/>
          <pc:sldMk cId="1750986017" sldId="372"/>
        </pc:sldMkLst>
      </pc:sldChg>
      <pc:sldChg chg="new del">
        <pc:chgData name="grant sh" userId="eae20e0d70dbabd1" providerId="LiveId" clId="{EF42CBC7-9F0F-4831-8EE0-65967F21ED93}" dt="2024-10-06T17:29:33.844" v="2691" actId="47"/>
        <pc:sldMkLst>
          <pc:docMk/>
          <pc:sldMk cId="2266027991" sldId="373"/>
        </pc:sldMkLst>
      </pc:sldChg>
      <pc:sldChg chg="new del">
        <pc:chgData name="grant sh" userId="eae20e0d70dbabd1" providerId="LiveId" clId="{EF42CBC7-9F0F-4831-8EE0-65967F21ED93}" dt="2024-10-06T17:29:34.055" v="2692" actId="47"/>
        <pc:sldMkLst>
          <pc:docMk/>
          <pc:sldMk cId="334148937" sldId="374"/>
        </pc:sldMkLst>
      </pc:sldChg>
      <pc:sldChg chg="new del">
        <pc:chgData name="grant sh" userId="eae20e0d70dbabd1" providerId="LiveId" clId="{EF42CBC7-9F0F-4831-8EE0-65967F21ED93}" dt="2024-10-06T17:29:34.254" v="2693" actId="47"/>
        <pc:sldMkLst>
          <pc:docMk/>
          <pc:sldMk cId="1432940273" sldId="375"/>
        </pc:sldMkLst>
      </pc:sldChg>
      <pc:sldChg chg="new del">
        <pc:chgData name="grant sh" userId="eae20e0d70dbabd1" providerId="LiveId" clId="{EF42CBC7-9F0F-4831-8EE0-65967F21ED93}" dt="2024-10-06T17:29:34.447" v="2694" actId="47"/>
        <pc:sldMkLst>
          <pc:docMk/>
          <pc:sldMk cId="3681428663" sldId="376"/>
        </pc:sldMkLst>
      </pc:sldChg>
      <pc:sldChg chg="new del">
        <pc:chgData name="grant sh" userId="eae20e0d70dbabd1" providerId="LiveId" clId="{EF42CBC7-9F0F-4831-8EE0-65967F21ED93}" dt="2024-10-06T17:29:34.651" v="2695" actId="47"/>
        <pc:sldMkLst>
          <pc:docMk/>
          <pc:sldMk cId="403922143" sldId="377"/>
        </pc:sldMkLst>
      </pc:sldChg>
      <pc:sldChg chg="new del">
        <pc:chgData name="grant sh" userId="eae20e0d70dbabd1" providerId="LiveId" clId="{EF42CBC7-9F0F-4831-8EE0-65967F21ED93}" dt="2024-10-06T17:29:34.862" v="2696" actId="47"/>
        <pc:sldMkLst>
          <pc:docMk/>
          <pc:sldMk cId="3649156738" sldId="378"/>
        </pc:sldMkLst>
      </pc:sldChg>
      <pc:sldChg chg="new del">
        <pc:chgData name="grant sh" userId="eae20e0d70dbabd1" providerId="LiveId" clId="{EF42CBC7-9F0F-4831-8EE0-65967F21ED93}" dt="2024-10-06T17:29:35.056" v="2697" actId="47"/>
        <pc:sldMkLst>
          <pc:docMk/>
          <pc:sldMk cId="41473441" sldId="379"/>
        </pc:sldMkLst>
      </pc:sldChg>
      <pc:sldChg chg="new del">
        <pc:chgData name="grant sh" userId="eae20e0d70dbabd1" providerId="LiveId" clId="{EF42CBC7-9F0F-4831-8EE0-65967F21ED93}" dt="2024-10-06T17:29:35.258" v="2698" actId="47"/>
        <pc:sldMkLst>
          <pc:docMk/>
          <pc:sldMk cId="2065098058" sldId="380"/>
        </pc:sldMkLst>
      </pc:sldChg>
      <pc:sldChg chg="new del">
        <pc:chgData name="grant sh" userId="eae20e0d70dbabd1" providerId="LiveId" clId="{EF42CBC7-9F0F-4831-8EE0-65967F21ED93}" dt="2024-10-06T17:29:35.441" v="2699" actId="47"/>
        <pc:sldMkLst>
          <pc:docMk/>
          <pc:sldMk cId="4283782091" sldId="381"/>
        </pc:sldMkLst>
      </pc:sldChg>
      <pc:sldChg chg="new del">
        <pc:chgData name="grant sh" userId="eae20e0d70dbabd1" providerId="LiveId" clId="{EF42CBC7-9F0F-4831-8EE0-65967F21ED93}" dt="2024-10-06T17:29:35.640" v="2700" actId="47"/>
        <pc:sldMkLst>
          <pc:docMk/>
          <pc:sldMk cId="2680492090" sldId="382"/>
        </pc:sldMkLst>
      </pc:sldChg>
      <pc:sldChg chg="new del">
        <pc:chgData name="grant sh" userId="eae20e0d70dbabd1" providerId="LiveId" clId="{EF42CBC7-9F0F-4831-8EE0-65967F21ED93}" dt="2024-10-06T17:29:35.913" v="2701" actId="47"/>
        <pc:sldMkLst>
          <pc:docMk/>
          <pc:sldMk cId="3725613167" sldId="383"/>
        </pc:sldMkLst>
      </pc:sldChg>
      <pc:sldChg chg="new del">
        <pc:chgData name="grant sh" userId="eae20e0d70dbabd1" providerId="LiveId" clId="{EF42CBC7-9F0F-4831-8EE0-65967F21ED93}" dt="2024-10-06T17:29:36.097" v="2702" actId="47"/>
        <pc:sldMkLst>
          <pc:docMk/>
          <pc:sldMk cId="1574506191" sldId="384"/>
        </pc:sldMkLst>
      </pc:sldChg>
      <pc:sldChg chg="new del">
        <pc:chgData name="grant sh" userId="eae20e0d70dbabd1" providerId="LiveId" clId="{EF42CBC7-9F0F-4831-8EE0-65967F21ED93}" dt="2024-10-06T17:29:36.287" v="2703" actId="47"/>
        <pc:sldMkLst>
          <pc:docMk/>
          <pc:sldMk cId="3960204247" sldId="385"/>
        </pc:sldMkLst>
      </pc:sldChg>
      <pc:sldChg chg="new del">
        <pc:chgData name="grant sh" userId="eae20e0d70dbabd1" providerId="LiveId" clId="{EF42CBC7-9F0F-4831-8EE0-65967F21ED93}" dt="2024-10-06T17:29:36.509" v="2704" actId="47"/>
        <pc:sldMkLst>
          <pc:docMk/>
          <pc:sldMk cId="1108828013" sldId="386"/>
        </pc:sldMkLst>
      </pc:sldChg>
      <pc:sldChg chg="new del">
        <pc:chgData name="grant sh" userId="eae20e0d70dbabd1" providerId="LiveId" clId="{EF42CBC7-9F0F-4831-8EE0-65967F21ED93}" dt="2024-10-06T17:29:36.705" v="2705" actId="47"/>
        <pc:sldMkLst>
          <pc:docMk/>
          <pc:sldMk cId="3684987117" sldId="387"/>
        </pc:sldMkLst>
      </pc:sldChg>
      <pc:sldChg chg="new del">
        <pc:chgData name="grant sh" userId="eae20e0d70dbabd1" providerId="LiveId" clId="{EF42CBC7-9F0F-4831-8EE0-65967F21ED93}" dt="2024-10-06T17:29:36.866" v="2706" actId="47"/>
        <pc:sldMkLst>
          <pc:docMk/>
          <pc:sldMk cId="1963452252" sldId="388"/>
        </pc:sldMkLst>
      </pc:sldChg>
      <pc:sldChg chg="new del">
        <pc:chgData name="grant sh" userId="eae20e0d70dbabd1" providerId="LiveId" clId="{EF42CBC7-9F0F-4831-8EE0-65967F21ED93}" dt="2024-10-06T17:29:37.070" v="2707" actId="47"/>
        <pc:sldMkLst>
          <pc:docMk/>
          <pc:sldMk cId="2699331974" sldId="389"/>
        </pc:sldMkLst>
      </pc:sldChg>
      <pc:sldChg chg="new del">
        <pc:chgData name="grant sh" userId="eae20e0d70dbabd1" providerId="LiveId" clId="{EF42CBC7-9F0F-4831-8EE0-65967F21ED93}" dt="2024-10-06T17:29:37.261" v="2708" actId="47"/>
        <pc:sldMkLst>
          <pc:docMk/>
          <pc:sldMk cId="122968648" sldId="390"/>
        </pc:sldMkLst>
      </pc:sldChg>
      <pc:sldChg chg="new del">
        <pc:chgData name="grant sh" userId="eae20e0d70dbabd1" providerId="LiveId" clId="{EF42CBC7-9F0F-4831-8EE0-65967F21ED93}" dt="2024-10-06T17:29:37.453" v="2709" actId="47"/>
        <pc:sldMkLst>
          <pc:docMk/>
          <pc:sldMk cId="3309374741" sldId="391"/>
        </pc:sldMkLst>
      </pc:sldChg>
      <pc:sldChg chg="new del">
        <pc:chgData name="grant sh" userId="eae20e0d70dbabd1" providerId="LiveId" clId="{EF42CBC7-9F0F-4831-8EE0-65967F21ED93}" dt="2024-10-06T17:29:37.656" v="2710" actId="47"/>
        <pc:sldMkLst>
          <pc:docMk/>
          <pc:sldMk cId="2957428194" sldId="392"/>
        </pc:sldMkLst>
      </pc:sldChg>
      <pc:sldChg chg="new del">
        <pc:chgData name="grant sh" userId="eae20e0d70dbabd1" providerId="LiveId" clId="{EF42CBC7-9F0F-4831-8EE0-65967F21ED93}" dt="2024-10-06T17:29:37.845" v="2711" actId="47"/>
        <pc:sldMkLst>
          <pc:docMk/>
          <pc:sldMk cId="3894790208" sldId="393"/>
        </pc:sldMkLst>
      </pc:sldChg>
      <pc:sldChg chg="new del">
        <pc:chgData name="grant sh" userId="eae20e0d70dbabd1" providerId="LiveId" clId="{EF42CBC7-9F0F-4831-8EE0-65967F21ED93}" dt="2024-10-06T17:29:38.103" v="2712" actId="47"/>
        <pc:sldMkLst>
          <pc:docMk/>
          <pc:sldMk cId="3942766797" sldId="394"/>
        </pc:sldMkLst>
      </pc:sldChg>
      <pc:sldChg chg="new del">
        <pc:chgData name="grant sh" userId="eae20e0d70dbabd1" providerId="LiveId" clId="{EF42CBC7-9F0F-4831-8EE0-65967F21ED93}" dt="2024-10-06T17:29:38.305" v="2713" actId="47"/>
        <pc:sldMkLst>
          <pc:docMk/>
          <pc:sldMk cId="3840868778" sldId="395"/>
        </pc:sldMkLst>
      </pc:sldChg>
      <pc:sldChg chg="new del">
        <pc:chgData name="grant sh" userId="eae20e0d70dbabd1" providerId="LiveId" clId="{EF42CBC7-9F0F-4831-8EE0-65967F21ED93}" dt="2024-10-06T17:29:38.497" v="2714" actId="47"/>
        <pc:sldMkLst>
          <pc:docMk/>
          <pc:sldMk cId="3449519008" sldId="396"/>
        </pc:sldMkLst>
      </pc:sldChg>
      <pc:sldChg chg="new del">
        <pc:chgData name="grant sh" userId="eae20e0d70dbabd1" providerId="LiveId" clId="{EF42CBC7-9F0F-4831-8EE0-65967F21ED93}" dt="2024-10-06T17:29:38.688" v="2715" actId="47"/>
        <pc:sldMkLst>
          <pc:docMk/>
          <pc:sldMk cId="3629671632" sldId="397"/>
        </pc:sldMkLst>
      </pc:sldChg>
      <pc:sldChg chg="new del">
        <pc:chgData name="grant sh" userId="eae20e0d70dbabd1" providerId="LiveId" clId="{EF42CBC7-9F0F-4831-8EE0-65967F21ED93}" dt="2024-10-06T17:29:38.894" v="2716" actId="47"/>
        <pc:sldMkLst>
          <pc:docMk/>
          <pc:sldMk cId="3586466046" sldId="398"/>
        </pc:sldMkLst>
      </pc:sldChg>
      <pc:sldChg chg="new del">
        <pc:chgData name="grant sh" userId="eae20e0d70dbabd1" providerId="LiveId" clId="{EF42CBC7-9F0F-4831-8EE0-65967F21ED93}" dt="2024-10-06T17:29:39.090" v="2717" actId="47"/>
        <pc:sldMkLst>
          <pc:docMk/>
          <pc:sldMk cId="927555133" sldId="399"/>
        </pc:sldMkLst>
      </pc:sldChg>
      <pc:sldChg chg="new del">
        <pc:chgData name="grant sh" userId="eae20e0d70dbabd1" providerId="LiveId" clId="{EF42CBC7-9F0F-4831-8EE0-65967F21ED93}" dt="2024-10-06T17:29:39.279" v="2718" actId="47"/>
        <pc:sldMkLst>
          <pc:docMk/>
          <pc:sldMk cId="3455224483" sldId="400"/>
        </pc:sldMkLst>
      </pc:sldChg>
      <pc:sldChg chg="new del">
        <pc:chgData name="grant sh" userId="eae20e0d70dbabd1" providerId="LiveId" clId="{EF42CBC7-9F0F-4831-8EE0-65967F21ED93}" dt="2024-10-06T17:29:39.475" v="2719" actId="47"/>
        <pc:sldMkLst>
          <pc:docMk/>
          <pc:sldMk cId="1930981965" sldId="401"/>
        </pc:sldMkLst>
      </pc:sldChg>
      <pc:sldChg chg="new del">
        <pc:chgData name="grant sh" userId="eae20e0d70dbabd1" providerId="LiveId" clId="{EF42CBC7-9F0F-4831-8EE0-65967F21ED93}" dt="2024-10-06T17:29:39.668" v="2720" actId="47"/>
        <pc:sldMkLst>
          <pc:docMk/>
          <pc:sldMk cId="3645885057" sldId="402"/>
        </pc:sldMkLst>
      </pc:sldChg>
      <pc:sldChg chg="new del">
        <pc:chgData name="grant sh" userId="eae20e0d70dbabd1" providerId="LiveId" clId="{EF42CBC7-9F0F-4831-8EE0-65967F21ED93}" dt="2024-10-06T17:29:39.867" v="2721" actId="47"/>
        <pc:sldMkLst>
          <pc:docMk/>
          <pc:sldMk cId="750070775" sldId="403"/>
        </pc:sldMkLst>
      </pc:sldChg>
      <pc:sldChg chg="new del">
        <pc:chgData name="grant sh" userId="eae20e0d70dbabd1" providerId="LiveId" clId="{EF42CBC7-9F0F-4831-8EE0-65967F21ED93}" dt="2024-10-06T17:29:40.085" v="2722" actId="47"/>
        <pc:sldMkLst>
          <pc:docMk/>
          <pc:sldMk cId="350749496" sldId="404"/>
        </pc:sldMkLst>
      </pc:sldChg>
      <pc:sldChg chg="new del">
        <pc:chgData name="grant sh" userId="eae20e0d70dbabd1" providerId="LiveId" clId="{EF42CBC7-9F0F-4831-8EE0-65967F21ED93}" dt="2024-10-06T17:29:40.271" v="2723" actId="47"/>
        <pc:sldMkLst>
          <pc:docMk/>
          <pc:sldMk cId="1047955224" sldId="405"/>
        </pc:sldMkLst>
      </pc:sldChg>
      <pc:sldChg chg="new del">
        <pc:chgData name="grant sh" userId="eae20e0d70dbabd1" providerId="LiveId" clId="{EF42CBC7-9F0F-4831-8EE0-65967F21ED93}" dt="2024-10-06T17:29:40.472" v="2724" actId="47"/>
        <pc:sldMkLst>
          <pc:docMk/>
          <pc:sldMk cId="2066013475" sldId="406"/>
        </pc:sldMkLst>
      </pc:sldChg>
      <pc:sldChg chg="new del">
        <pc:chgData name="grant sh" userId="eae20e0d70dbabd1" providerId="LiveId" clId="{EF42CBC7-9F0F-4831-8EE0-65967F21ED93}" dt="2024-10-06T17:29:40.672" v="2725" actId="47"/>
        <pc:sldMkLst>
          <pc:docMk/>
          <pc:sldMk cId="1165995598" sldId="407"/>
        </pc:sldMkLst>
      </pc:sldChg>
      <pc:sldChg chg="new del">
        <pc:chgData name="grant sh" userId="eae20e0d70dbabd1" providerId="LiveId" clId="{EF42CBC7-9F0F-4831-8EE0-65967F21ED93}" dt="2024-10-06T17:29:40.886" v="2726" actId="47"/>
        <pc:sldMkLst>
          <pc:docMk/>
          <pc:sldMk cId="4255486394" sldId="408"/>
        </pc:sldMkLst>
      </pc:sldChg>
      <pc:sldChg chg="new del">
        <pc:chgData name="grant sh" userId="eae20e0d70dbabd1" providerId="LiveId" clId="{EF42CBC7-9F0F-4831-8EE0-65967F21ED93}" dt="2024-10-06T17:29:41.098" v="2727" actId="47"/>
        <pc:sldMkLst>
          <pc:docMk/>
          <pc:sldMk cId="3326605283" sldId="409"/>
        </pc:sldMkLst>
      </pc:sldChg>
      <pc:sldChg chg="new del">
        <pc:chgData name="grant sh" userId="eae20e0d70dbabd1" providerId="LiveId" clId="{EF42CBC7-9F0F-4831-8EE0-65967F21ED93}" dt="2024-10-06T17:29:41.291" v="2728" actId="47"/>
        <pc:sldMkLst>
          <pc:docMk/>
          <pc:sldMk cId="2160170160" sldId="410"/>
        </pc:sldMkLst>
      </pc:sldChg>
      <pc:sldChg chg="new del">
        <pc:chgData name="grant sh" userId="eae20e0d70dbabd1" providerId="LiveId" clId="{EF42CBC7-9F0F-4831-8EE0-65967F21ED93}" dt="2024-10-06T17:29:41.510" v="2729" actId="47"/>
        <pc:sldMkLst>
          <pc:docMk/>
          <pc:sldMk cId="93255170" sldId="411"/>
        </pc:sldMkLst>
      </pc:sldChg>
      <pc:sldChg chg="new del">
        <pc:chgData name="grant sh" userId="eae20e0d70dbabd1" providerId="LiveId" clId="{EF42CBC7-9F0F-4831-8EE0-65967F21ED93}" dt="2024-10-06T17:29:41.704" v="2730" actId="47"/>
        <pc:sldMkLst>
          <pc:docMk/>
          <pc:sldMk cId="2766265388" sldId="412"/>
        </pc:sldMkLst>
      </pc:sldChg>
      <pc:sldChg chg="new del">
        <pc:chgData name="grant sh" userId="eae20e0d70dbabd1" providerId="LiveId" clId="{EF42CBC7-9F0F-4831-8EE0-65967F21ED93}" dt="2024-10-06T17:29:41.921" v="2731" actId="47"/>
        <pc:sldMkLst>
          <pc:docMk/>
          <pc:sldMk cId="2592744481" sldId="413"/>
        </pc:sldMkLst>
      </pc:sldChg>
      <pc:sldChg chg="new del">
        <pc:chgData name="grant sh" userId="eae20e0d70dbabd1" providerId="LiveId" clId="{EF42CBC7-9F0F-4831-8EE0-65967F21ED93}" dt="2024-10-06T17:29:42.104" v="2732" actId="47"/>
        <pc:sldMkLst>
          <pc:docMk/>
          <pc:sldMk cId="2049415061" sldId="414"/>
        </pc:sldMkLst>
      </pc:sldChg>
      <pc:sldChg chg="new del">
        <pc:chgData name="grant sh" userId="eae20e0d70dbabd1" providerId="LiveId" clId="{EF42CBC7-9F0F-4831-8EE0-65967F21ED93}" dt="2024-10-06T17:29:42.341" v="2733" actId="47"/>
        <pc:sldMkLst>
          <pc:docMk/>
          <pc:sldMk cId="2739285464" sldId="415"/>
        </pc:sldMkLst>
      </pc:sldChg>
      <pc:sldChg chg="new del">
        <pc:chgData name="grant sh" userId="eae20e0d70dbabd1" providerId="LiveId" clId="{EF42CBC7-9F0F-4831-8EE0-65967F21ED93}" dt="2024-10-06T17:29:42.514" v="2734" actId="47"/>
        <pc:sldMkLst>
          <pc:docMk/>
          <pc:sldMk cId="1490641829" sldId="416"/>
        </pc:sldMkLst>
      </pc:sldChg>
      <pc:sldChg chg="new del">
        <pc:chgData name="grant sh" userId="eae20e0d70dbabd1" providerId="LiveId" clId="{EF42CBC7-9F0F-4831-8EE0-65967F21ED93}" dt="2024-10-06T17:29:42.727" v="2735" actId="47"/>
        <pc:sldMkLst>
          <pc:docMk/>
          <pc:sldMk cId="2249706877" sldId="417"/>
        </pc:sldMkLst>
      </pc:sldChg>
      <pc:sldChg chg="new del">
        <pc:chgData name="grant sh" userId="eae20e0d70dbabd1" providerId="LiveId" clId="{EF42CBC7-9F0F-4831-8EE0-65967F21ED93}" dt="2024-10-06T17:29:42.921" v="2736" actId="47"/>
        <pc:sldMkLst>
          <pc:docMk/>
          <pc:sldMk cId="3097824047" sldId="418"/>
        </pc:sldMkLst>
      </pc:sldChg>
      <pc:sldChg chg="new del">
        <pc:chgData name="grant sh" userId="eae20e0d70dbabd1" providerId="LiveId" clId="{EF42CBC7-9F0F-4831-8EE0-65967F21ED93}" dt="2024-10-06T17:29:43.112" v="2737" actId="47"/>
        <pc:sldMkLst>
          <pc:docMk/>
          <pc:sldMk cId="1513675348" sldId="419"/>
        </pc:sldMkLst>
      </pc:sldChg>
      <pc:sldChg chg="new del">
        <pc:chgData name="grant sh" userId="eae20e0d70dbabd1" providerId="LiveId" clId="{EF42CBC7-9F0F-4831-8EE0-65967F21ED93}" dt="2024-10-06T17:29:43.310" v="2738" actId="47"/>
        <pc:sldMkLst>
          <pc:docMk/>
          <pc:sldMk cId="574529728" sldId="420"/>
        </pc:sldMkLst>
      </pc:sldChg>
      <pc:sldChg chg="new del">
        <pc:chgData name="grant sh" userId="eae20e0d70dbabd1" providerId="LiveId" clId="{EF42CBC7-9F0F-4831-8EE0-65967F21ED93}" dt="2024-10-06T17:29:43.514" v="2739" actId="47"/>
        <pc:sldMkLst>
          <pc:docMk/>
          <pc:sldMk cId="2353478056" sldId="421"/>
        </pc:sldMkLst>
      </pc:sldChg>
      <pc:sldChg chg="new del">
        <pc:chgData name="grant sh" userId="eae20e0d70dbabd1" providerId="LiveId" clId="{EF42CBC7-9F0F-4831-8EE0-65967F21ED93}" dt="2024-10-06T17:29:43.711" v="2740" actId="47"/>
        <pc:sldMkLst>
          <pc:docMk/>
          <pc:sldMk cId="692934659" sldId="422"/>
        </pc:sldMkLst>
      </pc:sldChg>
      <pc:sldChg chg="new del">
        <pc:chgData name="grant sh" userId="eae20e0d70dbabd1" providerId="LiveId" clId="{EF42CBC7-9F0F-4831-8EE0-65967F21ED93}" dt="2024-10-06T17:29:43.922" v="2741" actId="47"/>
        <pc:sldMkLst>
          <pc:docMk/>
          <pc:sldMk cId="2993113096" sldId="423"/>
        </pc:sldMkLst>
      </pc:sldChg>
      <pc:sldChg chg="new del">
        <pc:chgData name="grant sh" userId="eae20e0d70dbabd1" providerId="LiveId" clId="{EF42CBC7-9F0F-4831-8EE0-65967F21ED93}" dt="2024-10-06T17:29:44.139" v="2742" actId="47"/>
        <pc:sldMkLst>
          <pc:docMk/>
          <pc:sldMk cId="3242622183" sldId="424"/>
        </pc:sldMkLst>
      </pc:sldChg>
      <pc:sldChg chg="new del">
        <pc:chgData name="grant sh" userId="eae20e0d70dbabd1" providerId="LiveId" clId="{EF42CBC7-9F0F-4831-8EE0-65967F21ED93}" dt="2024-10-06T17:29:44.354" v="2743" actId="47"/>
        <pc:sldMkLst>
          <pc:docMk/>
          <pc:sldMk cId="3174760226" sldId="425"/>
        </pc:sldMkLst>
      </pc:sldChg>
      <pc:sldChg chg="new del">
        <pc:chgData name="grant sh" userId="eae20e0d70dbabd1" providerId="LiveId" clId="{EF42CBC7-9F0F-4831-8EE0-65967F21ED93}" dt="2024-10-06T17:29:44.575" v="2744" actId="47"/>
        <pc:sldMkLst>
          <pc:docMk/>
          <pc:sldMk cId="4197275606" sldId="426"/>
        </pc:sldMkLst>
      </pc:sldChg>
      <pc:sldChg chg="new del">
        <pc:chgData name="grant sh" userId="eae20e0d70dbabd1" providerId="LiveId" clId="{EF42CBC7-9F0F-4831-8EE0-65967F21ED93}" dt="2024-10-06T17:29:44.775" v="2745" actId="47"/>
        <pc:sldMkLst>
          <pc:docMk/>
          <pc:sldMk cId="1349352332" sldId="427"/>
        </pc:sldMkLst>
      </pc:sldChg>
      <pc:sldChg chg="new del">
        <pc:chgData name="grant sh" userId="eae20e0d70dbabd1" providerId="LiveId" clId="{EF42CBC7-9F0F-4831-8EE0-65967F21ED93}" dt="2024-10-06T17:29:44.999" v="2746" actId="47"/>
        <pc:sldMkLst>
          <pc:docMk/>
          <pc:sldMk cId="1754531633" sldId="428"/>
        </pc:sldMkLst>
      </pc:sldChg>
      <pc:sldChg chg="new del">
        <pc:chgData name="grant sh" userId="eae20e0d70dbabd1" providerId="LiveId" clId="{EF42CBC7-9F0F-4831-8EE0-65967F21ED93}" dt="2024-10-06T17:29:45.190" v="2747" actId="47"/>
        <pc:sldMkLst>
          <pc:docMk/>
          <pc:sldMk cId="2135412817" sldId="429"/>
        </pc:sldMkLst>
      </pc:sldChg>
      <pc:sldChg chg="new del">
        <pc:chgData name="grant sh" userId="eae20e0d70dbabd1" providerId="LiveId" clId="{EF42CBC7-9F0F-4831-8EE0-65967F21ED93}" dt="2024-10-06T17:29:45.391" v="2748" actId="47"/>
        <pc:sldMkLst>
          <pc:docMk/>
          <pc:sldMk cId="4180806550" sldId="430"/>
        </pc:sldMkLst>
      </pc:sldChg>
      <pc:sldChg chg="new del">
        <pc:chgData name="grant sh" userId="eae20e0d70dbabd1" providerId="LiveId" clId="{EF42CBC7-9F0F-4831-8EE0-65967F21ED93}" dt="2024-10-06T17:29:45.598" v="2749" actId="47"/>
        <pc:sldMkLst>
          <pc:docMk/>
          <pc:sldMk cId="1947278917" sldId="431"/>
        </pc:sldMkLst>
      </pc:sldChg>
      <pc:sldChg chg="new del">
        <pc:chgData name="grant sh" userId="eae20e0d70dbabd1" providerId="LiveId" clId="{EF42CBC7-9F0F-4831-8EE0-65967F21ED93}" dt="2024-10-06T17:29:45.795" v="2750" actId="47"/>
        <pc:sldMkLst>
          <pc:docMk/>
          <pc:sldMk cId="14129898" sldId="432"/>
        </pc:sldMkLst>
      </pc:sldChg>
      <pc:sldChg chg="new del">
        <pc:chgData name="grant sh" userId="eae20e0d70dbabd1" providerId="LiveId" clId="{EF42CBC7-9F0F-4831-8EE0-65967F21ED93}" dt="2024-10-06T17:29:45.991" v="2751" actId="47"/>
        <pc:sldMkLst>
          <pc:docMk/>
          <pc:sldMk cId="1774192178" sldId="433"/>
        </pc:sldMkLst>
      </pc:sldChg>
      <pc:sldChg chg="new del">
        <pc:chgData name="grant sh" userId="eae20e0d70dbabd1" providerId="LiveId" clId="{EF42CBC7-9F0F-4831-8EE0-65967F21ED93}" dt="2024-10-06T17:29:46.582" v="2752" actId="47"/>
        <pc:sldMkLst>
          <pc:docMk/>
          <pc:sldMk cId="2208841791" sldId="434"/>
        </pc:sldMkLst>
      </pc:sldChg>
      <pc:sldChg chg="new del">
        <pc:chgData name="grant sh" userId="eae20e0d70dbabd1" providerId="LiveId" clId="{EF42CBC7-9F0F-4831-8EE0-65967F21ED93}" dt="2024-10-06T17:29:46.749" v="2753" actId="47"/>
        <pc:sldMkLst>
          <pc:docMk/>
          <pc:sldMk cId="2256348048" sldId="435"/>
        </pc:sldMkLst>
      </pc:sldChg>
      <pc:sldChg chg="new del">
        <pc:chgData name="grant sh" userId="eae20e0d70dbabd1" providerId="LiveId" clId="{EF42CBC7-9F0F-4831-8EE0-65967F21ED93}" dt="2024-10-06T17:29:46.935" v="2754" actId="47"/>
        <pc:sldMkLst>
          <pc:docMk/>
          <pc:sldMk cId="461256105" sldId="436"/>
        </pc:sldMkLst>
      </pc:sldChg>
      <pc:sldChg chg="new del">
        <pc:chgData name="grant sh" userId="eae20e0d70dbabd1" providerId="LiveId" clId="{EF42CBC7-9F0F-4831-8EE0-65967F21ED93}" dt="2024-10-06T17:29:47.128" v="2755" actId="47"/>
        <pc:sldMkLst>
          <pc:docMk/>
          <pc:sldMk cId="2769248376" sldId="437"/>
        </pc:sldMkLst>
      </pc:sldChg>
      <pc:sldChg chg="new del">
        <pc:chgData name="grant sh" userId="eae20e0d70dbabd1" providerId="LiveId" clId="{EF42CBC7-9F0F-4831-8EE0-65967F21ED93}" dt="2024-10-06T17:29:47.326" v="2756" actId="47"/>
        <pc:sldMkLst>
          <pc:docMk/>
          <pc:sldMk cId="3363792570" sldId="438"/>
        </pc:sldMkLst>
      </pc:sldChg>
      <pc:sldChg chg="new del">
        <pc:chgData name="grant sh" userId="eae20e0d70dbabd1" providerId="LiveId" clId="{EF42CBC7-9F0F-4831-8EE0-65967F21ED93}" dt="2024-10-06T17:29:47.529" v="2757" actId="47"/>
        <pc:sldMkLst>
          <pc:docMk/>
          <pc:sldMk cId="2669606819" sldId="439"/>
        </pc:sldMkLst>
      </pc:sldChg>
      <pc:sldChg chg="new del">
        <pc:chgData name="grant sh" userId="eae20e0d70dbabd1" providerId="LiveId" clId="{EF42CBC7-9F0F-4831-8EE0-65967F21ED93}" dt="2024-10-06T17:29:47.722" v="2758" actId="47"/>
        <pc:sldMkLst>
          <pc:docMk/>
          <pc:sldMk cId="1336318245" sldId="440"/>
        </pc:sldMkLst>
      </pc:sldChg>
      <pc:sldChg chg="new del">
        <pc:chgData name="grant sh" userId="eae20e0d70dbabd1" providerId="LiveId" clId="{EF42CBC7-9F0F-4831-8EE0-65967F21ED93}" dt="2024-10-06T17:29:47.925" v="2759" actId="47"/>
        <pc:sldMkLst>
          <pc:docMk/>
          <pc:sldMk cId="3787471742" sldId="441"/>
        </pc:sldMkLst>
      </pc:sldChg>
      <pc:sldChg chg="new del">
        <pc:chgData name="grant sh" userId="eae20e0d70dbabd1" providerId="LiveId" clId="{EF42CBC7-9F0F-4831-8EE0-65967F21ED93}" dt="2024-10-06T17:29:48.110" v="2760" actId="47"/>
        <pc:sldMkLst>
          <pc:docMk/>
          <pc:sldMk cId="3243612379" sldId="442"/>
        </pc:sldMkLst>
      </pc:sldChg>
      <pc:sldChg chg="new del">
        <pc:chgData name="grant sh" userId="eae20e0d70dbabd1" providerId="LiveId" clId="{EF42CBC7-9F0F-4831-8EE0-65967F21ED93}" dt="2024-10-06T17:29:48.319" v="2761" actId="47"/>
        <pc:sldMkLst>
          <pc:docMk/>
          <pc:sldMk cId="1455258084" sldId="443"/>
        </pc:sldMkLst>
      </pc:sldChg>
      <pc:sldChg chg="new del">
        <pc:chgData name="grant sh" userId="eae20e0d70dbabd1" providerId="LiveId" clId="{EF42CBC7-9F0F-4831-8EE0-65967F21ED93}" dt="2024-10-06T17:29:48.519" v="2762" actId="47"/>
        <pc:sldMkLst>
          <pc:docMk/>
          <pc:sldMk cId="1737036918" sldId="444"/>
        </pc:sldMkLst>
      </pc:sldChg>
      <pc:sldChg chg="new del">
        <pc:chgData name="grant sh" userId="eae20e0d70dbabd1" providerId="LiveId" clId="{EF42CBC7-9F0F-4831-8EE0-65967F21ED93}" dt="2024-10-06T17:29:48.727" v="2763" actId="47"/>
        <pc:sldMkLst>
          <pc:docMk/>
          <pc:sldMk cId="3489800536" sldId="445"/>
        </pc:sldMkLst>
      </pc:sldChg>
      <pc:sldChg chg="new del">
        <pc:chgData name="grant sh" userId="eae20e0d70dbabd1" providerId="LiveId" clId="{EF42CBC7-9F0F-4831-8EE0-65967F21ED93}" dt="2024-10-06T17:29:48.919" v="2764" actId="47"/>
        <pc:sldMkLst>
          <pc:docMk/>
          <pc:sldMk cId="2945384704" sldId="446"/>
        </pc:sldMkLst>
      </pc:sldChg>
      <pc:sldChg chg="new del">
        <pc:chgData name="grant sh" userId="eae20e0d70dbabd1" providerId="LiveId" clId="{EF42CBC7-9F0F-4831-8EE0-65967F21ED93}" dt="2024-10-06T17:29:49.098" v="2765" actId="47"/>
        <pc:sldMkLst>
          <pc:docMk/>
          <pc:sldMk cId="3894927551" sldId="447"/>
        </pc:sldMkLst>
      </pc:sldChg>
      <pc:sldChg chg="new add del">
        <pc:chgData name="grant sh" userId="eae20e0d70dbabd1" providerId="LiveId" clId="{EF42CBC7-9F0F-4831-8EE0-65967F21ED93}" dt="2024-10-06T17:29:57.199" v="2778" actId="47"/>
        <pc:sldMkLst>
          <pc:docMk/>
          <pc:sldMk cId="1187869888" sldId="448"/>
        </pc:sldMkLst>
      </pc:sldChg>
      <pc:sldChg chg="new add del">
        <pc:chgData name="grant sh" userId="eae20e0d70dbabd1" providerId="LiveId" clId="{EF42CBC7-9F0F-4831-8EE0-65967F21ED93}" dt="2024-10-06T17:29:58.280" v="2779" actId="47"/>
        <pc:sldMkLst>
          <pc:docMk/>
          <pc:sldMk cId="813172625" sldId="449"/>
        </pc:sldMkLst>
      </pc:sldChg>
      <pc:sldChg chg="new add del">
        <pc:chgData name="grant sh" userId="eae20e0d70dbabd1" providerId="LiveId" clId="{EF42CBC7-9F0F-4831-8EE0-65967F21ED93}" dt="2024-10-06T17:29:58.887" v="2780" actId="47"/>
        <pc:sldMkLst>
          <pc:docMk/>
          <pc:sldMk cId="2902464906" sldId="450"/>
        </pc:sldMkLst>
      </pc:sldChg>
      <pc:sldChg chg="modSp new add del mod">
        <pc:chgData name="grant sh" userId="eae20e0d70dbabd1" providerId="LiveId" clId="{EF42CBC7-9F0F-4831-8EE0-65967F21ED93}" dt="2024-10-06T19:07:29.989" v="3923" actId="255"/>
        <pc:sldMkLst>
          <pc:docMk/>
          <pc:sldMk cId="1757344729" sldId="451"/>
        </pc:sldMkLst>
        <pc:spChg chg="mod">
          <ac:chgData name="grant sh" userId="eae20e0d70dbabd1" providerId="LiveId" clId="{EF42CBC7-9F0F-4831-8EE0-65967F21ED93}" dt="2024-10-06T19:07:29.989" v="3923" actId="255"/>
          <ac:spMkLst>
            <pc:docMk/>
            <pc:sldMk cId="1757344729" sldId="451"/>
            <ac:spMk id="2" creationId="{D1A1973F-1E60-F1CC-F553-6302EBF5FF80}"/>
          </ac:spMkLst>
        </pc:spChg>
        <pc:spChg chg="mod">
          <ac:chgData name="grant sh" userId="eae20e0d70dbabd1" providerId="LiveId" clId="{EF42CBC7-9F0F-4831-8EE0-65967F21ED93}" dt="2024-10-06T18:44:58.336" v="3815" actId="20577"/>
          <ac:spMkLst>
            <pc:docMk/>
            <pc:sldMk cId="1757344729" sldId="451"/>
            <ac:spMk id="3" creationId="{00083975-BC25-BCD2-DE13-D960B67AC3DA}"/>
          </ac:spMkLst>
        </pc:spChg>
      </pc:sldChg>
      <pc:sldChg chg="modSp new del mod">
        <pc:chgData name="grant sh" userId="eae20e0d70dbabd1" providerId="LiveId" clId="{EF42CBC7-9F0F-4831-8EE0-65967F21ED93}" dt="2024-10-06T18:20:48.678" v="3290" actId="2696"/>
        <pc:sldMkLst>
          <pc:docMk/>
          <pc:sldMk cId="2604506686" sldId="452"/>
        </pc:sldMkLst>
        <pc:spChg chg="mod">
          <ac:chgData name="grant sh" userId="eae20e0d70dbabd1" providerId="LiveId" clId="{EF42CBC7-9F0F-4831-8EE0-65967F21ED93}" dt="2024-10-06T18:09:05.398" v="2938" actId="20577"/>
          <ac:spMkLst>
            <pc:docMk/>
            <pc:sldMk cId="2604506686" sldId="452"/>
            <ac:spMk id="2" creationId="{D824CCCD-1182-9963-9A6F-42192D600B73}"/>
          </ac:spMkLst>
        </pc:spChg>
        <pc:spChg chg="mod">
          <ac:chgData name="grant sh" userId="eae20e0d70dbabd1" providerId="LiveId" clId="{EF42CBC7-9F0F-4831-8EE0-65967F21ED93}" dt="2024-10-06T18:19:59.932" v="3283" actId="15"/>
          <ac:spMkLst>
            <pc:docMk/>
            <pc:sldMk cId="2604506686" sldId="452"/>
            <ac:spMk id="3" creationId="{4DC0BBC0-3890-DB2A-374E-2BB65F5A4D3E}"/>
          </ac:spMkLst>
        </pc:spChg>
      </pc:sldChg>
      <pc:sldChg chg="modSp add mod">
        <pc:chgData name="grant sh" userId="eae20e0d70dbabd1" providerId="LiveId" clId="{EF42CBC7-9F0F-4831-8EE0-65967F21ED93}" dt="2024-10-06T18:22:26.873" v="3439" actId="5793"/>
        <pc:sldMkLst>
          <pc:docMk/>
          <pc:sldMk cId="965100419" sldId="453"/>
        </pc:sldMkLst>
        <pc:spChg chg="mod">
          <ac:chgData name="grant sh" userId="eae20e0d70dbabd1" providerId="LiveId" clId="{EF42CBC7-9F0F-4831-8EE0-65967F21ED93}" dt="2024-10-06T18:22:26.873" v="3439" actId="5793"/>
          <ac:spMkLst>
            <pc:docMk/>
            <pc:sldMk cId="965100419" sldId="453"/>
            <ac:spMk id="3" creationId="{4DC0BBC0-3890-DB2A-374E-2BB65F5A4D3E}"/>
          </ac:spMkLst>
        </pc:spChg>
      </pc:sldChg>
      <pc:sldChg chg="modSp add mod">
        <pc:chgData name="grant sh" userId="eae20e0d70dbabd1" providerId="LiveId" clId="{EF42CBC7-9F0F-4831-8EE0-65967F21ED93}" dt="2024-10-06T18:23:23.966" v="3471" actId="6549"/>
        <pc:sldMkLst>
          <pc:docMk/>
          <pc:sldMk cId="4233894661" sldId="454"/>
        </pc:sldMkLst>
        <pc:spChg chg="mod">
          <ac:chgData name="grant sh" userId="eae20e0d70dbabd1" providerId="LiveId" clId="{EF42CBC7-9F0F-4831-8EE0-65967F21ED93}" dt="2024-10-06T18:23:23.966" v="3471" actId="6549"/>
          <ac:spMkLst>
            <pc:docMk/>
            <pc:sldMk cId="4233894661" sldId="454"/>
            <ac:spMk id="3" creationId="{4DC0BBC0-3890-DB2A-374E-2BB65F5A4D3E}"/>
          </ac:spMkLst>
        </pc:spChg>
      </pc:sldChg>
      <pc:sldChg chg="modSp add mod">
        <pc:chgData name="grant sh" userId="eae20e0d70dbabd1" providerId="LiveId" clId="{EF42CBC7-9F0F-4831-8EE0-65967F21ED93}" dt="2024-10-06T18:26:55.411" v="3570" actId="6549"/>
        <pc:sldMkLst>
          <pc:docMk/>
          <pc:sldMk cId="54715114" sldId="455"/>
        </pc:sldMkLst>
        <pc:spChg chg="mod">
          <ac:chgData name="grant sh" userId="eae20e0d70dbabd1" providerId="LiveId" clId="{EF42CBC7-9F0F-4831-8EE0-65967F21ED93}" dt="2024-10-06T18:26:55.411" v="3570" actId="6549"/>
          <ac:spMkLst>
            <pc:docMk/>
            <pc:sldMk cId="54715114" sldId="455"/>
            <ac:spMk id="3" creationId="{4DC0BBC0-3890-DB2A-374E-2BB65F5A4D3E}"/>
          </ac:spMkLst>
        </pc:spChg>
      </pc:sldChg>
      <pc:sldChg chg="addSp delSp modSp new mod">
        <pc:chgData name="grant sh" userId="eae20e0d70dbabd1" providerId="LiveId" clId="{EF42CBC7-9F0F-4831-8EE0-65967F21ED93}" dt="2024-10-06T19:07:14.688" v="3922" actId="255"/>
        <pc:sldMkLst>
          <pc:docMk/>
          <pc:sldMk cId="504969833" sldId="456"/>
        </pc:sldMkLst>
        <pc:spChg chg="mod">
          <ac:chgData name="grant sh" userId="eae20e0d70dbabd1" providerId="LiveId" clId="{EF42CBC7-9F0F-4831-8EE0-65967F21ED93}" dt="2024-10-06T19:07:14.688" v="3922" actId="255"/>
          <ac:spMkLst>
            <pc:docMk/>
            <pc:sldMk cId="504969833" sldId="456"/>
            <ac:spMk id="2" creationId="{16D1AF4F-C819-B13E-9F45-CADFF97FFAC9}"/>
          </ac:spMkLst>
        </pc:spChg>
        <pc:spChg chg="del">
          <ac:chgData name="grant sh" userId="eae20e0d70dbabd1" providerId="LiveId" clId="{EF42CBC7-9F0F-4831-8EE0-65967F21ED93}" dt="2024-10-06T18:30:10.636" v="3607" actId="22"/>
          <ac:spMkLst>
            <pc:docMk/>
            <pc:sldMk cId="504969833" sldId="456"/>
            <ac:spMk id="3" creationId="{C461BCD6-E4A9-CC83-622C-5DD57C99049B}"/>
          </ac:spMkLst>
        </pc:spChg>
        <pc:spChg chg="add mod">
          <ac:chgData name="grant sh" userId="eae20e0d70dbabd1" providerId="LiveId" clId="{EF42CBC7-9F0F-4831-8EE0-65967F21ED93}" dt="2024-10-06T19:06:50.451" v="3918" actId="1076"/>
          <ac:spMkLst>
            <pc:docMk/>
            <pc:sldMk cId="504969833" sldId="456"/>
            <ac:spMk id="8" creationId="{D2B18538-CFFC-55B6-8E93-846CBCADCF3D}"/>
          </ac:spMkLst>
        </pc:spChg>
        <pc:spChg chg="add mod">
          <ac:chgData name="grant sh" userId="eae20e0d70dbabd1" providerId="LiveId" clId="{EF42CBC7-9F0F-4831-8EE0-65967F21ED93}" dt="2024-10-06T19:07:00.102" v="3921" actId="1076"/>
          <ac:spMkLst>
            <pc:docMk/>
            <pc:sldMk cId="504969833" sldId="456"/>
            <ac:spMk id="9" creationId="{63250172-99F5-B2A1-7062-E4607920BA17}"/>
          </ac:spMkLst>
        </pc:spChg>
        <pc:spChg chg="add mod">
          <ac:chgData name="grant sh" userId="eae20e0d70dbabd1" providerId="LiveId" clId="{EF42CBC7-9F0F-4831-8EE0-65967F21ED93}" dt="2024-10-06T18:34:21.641" v="3655" actId="20577"/>
          <ac:spMkLst>
            <pc:docMk/>
            <pc:sldMk cId="504969833" sldId="456"/>
            <ac:spMk id="12" creationId="{5208BD54-4E6D-2C08-38A9-7104AB5E4840}"/>
          </ac:spMkLst>
        </pc:spChg>
        <pc:spChg chg="add mod">
          <ac:chgData name="grant sh" userId="eae20e0d70dbabd1" providerId="LiveId" clId="{EF42CBC7-9F0F-4831-8EE0-65967F21ED93}" dt="2024-10-06T18:34:07.947" v="3649" actId="1076"/>
          <ac:spMkLst>
            <pc:docMk/>
            <pc:sldMk cId="504969833" sldId="456"/>
            <ac:spMk id="13" creationId="{02F286AE-A6F1-8470-3305-2C3FC60EDBF3}"/>
          </ac:spMkLst>
        </pc:spChg>
        <pc:picChg chg="add mod ord">
          <ac:chgData name="grant sh" userId="eae20e0d70dbabd1" providerId="LiveId" clId="{EF42CBC7-9F0F-4831-8EE0-65967F21ED93}" dt="2024-10-06T18:33:36.352" v="3644" actId="14100"/>
          <ac:picMkLst>
            <pc:docMk/>
            <pc:sldMk cId="504969833" sldId="456"/>
            <ac:picMk id="5" creationId="{AE232D6F-1DBF-E5B5-4820-B5E017DD4D33}"/>
          </ac:picMkLst>
        </pc:picChg>
        <pc:picChg chg="add del mod">
          <ac:chgData name="grant sh" userId="eae20e0d70dbabd1" providerId="LiveId" clId="{EF42CBC7-9F0F-4831-8EE0-65967F21ED93}" dt="2024-10-06T19:06:16.354" v="3913" actId="478"/>
          <ac:picMkLst>
            <pc:docMk/>
            <pc:sldMk cId="504969833" sldId="456"/>
            <ac:picMk id="7" creationId="{7D648064-8792-A705-594E-61BAC20B5254}"/>
          </ac:picMkLst>
        </pc:picChg>
        <pc:picChg chg="add del">
          <ac:chgData name="grant sh" userId="eae20e0d70dbabd1" providerId="LiveId" clId="{EF42CBC7-9F0F-4831-8EE0-65967F21ED93}" dt="2024-10-06T18:32:52.134" v="3626" actId="22"/>
          <ac:picMkLst>
            <pc:docMk/>
            <pc:sldMk cId="504969833" sldId="456"/>
            <ac:picMk id="11" creationId="{5956FACC-CBA5-73CA-C491-027D65CEDCF5}"/>
          </ac:picMkLst>
        </pc:picChg>
        <pc:picChg chg="add mod">
          <ac:chgData name="grant sh" userId="eae20e0d70dbabd1" providerId="LiveId" clId="{EF42CBC7-9F0F-4831-8EE0-65967F21ED93}" dt="2024-10-06T19:06:56.643" v="3920" actId="14100"/>
          <ac:picMkLst>
            <pc:docMk/>
            <pc:sldMk cId="504969833" sldId="456"/>
            <ac:picMk id="15" creationId="{8BDF8339-1484-6BA5-EBCE-D769F46757E6}"/>
          </ac:picMkLst>
        </pc:picChg>
      </pc:sldChg>
      <pc:sldChg chg="addSp delSp modSp new mod">
        <pc:chgData name="grant sh" userId="eae20e0d70dbabd1" providerId="LiveId" clId="{EF42CBC7-9F0F-4831-8EE0-65967F21ED93}" dt="2024-10-06T18:49:58.381" v="3888" actId="6549"/>
        <pc:sldMkLst>
          <pc:docMk/>
          <pc:sldMk cId="1767153641" sldId="457"/>
        </pc:sldMkLst>
        <pc:spChg chg="mod">
          <ac:chgData name="grant sh" userId="eae20e0d70dbabd1" providerId="LiveId" clId="{EF42CBC7-9F0F-4831-8EE0-65967F21ED93}" dt="2024-10-06T18:49:58.381" v="3888" actId="6549"/>
          <ac:spMkLst>
            <pc:docMk/>
            <pc:sldMk cId="1767153641" sldId="457"/>
            <ac:spMk id="2" creationId="{B7488239-19E6-E284-91A0-E92ED4AFE8C0}"/>
          </ac:spMkLst>
        </pc:spChg>
        <pc:spChg chg="del">
          <ac:chgData name="grant sh" userId="eae20e0d70dbabd1" providerId="LiveId" clId="{EF42CBC7-9F0F-4831-8EE0-65967F21ED93}" dt="2024-10-06T18:49:13.568" v="3880" actId="22"/>
          <ac:spMkLst>
            <pc:docMk/>
            <pc:sldMk cId="1767153641" sldId="457"/>
            <ac:spMk id="3" creationId="{DB7D41C8-3046-5B9E-B7E9-D0392F18F5AC}"/>
          </ac:spMkLst>
        </pc:spChg>
        <pc:spChg chg="add del mod">
          <ac:chgData name="grant sh" userId="eae20e0d70dbabd1" providerId="LiveId" clId="{EF42CBC7-9F0F-4831-8EE0-65967F21ED93}" dt="2024-10-06T18:49:35.410" v="3885" actId="478"/>
          <ac:spMkLst>
            <pc:docMk/>
            <pc:sldMk cId="1767153641" sldId="457"/>
            <ac:spMk id="8" creationId="{3F0B93C1-F25D-C971-7F28-B27380EBFAAE}"/>
          </ac:spMkLst>
        </pc:spChg>
        <pc:spChg chg="add">
          <ac:chgData name="grant sh" userId="eae20e0d70dbabd1" providerId="LiveId" clId="{EF42CBC7-9F0F-4831-8EE0-65967F21ED93}" dt="2024-10-06T18:49:52.113" v="3886" actId="11529"/>
          <ac:spMkLst>
            <pc:docMk/>
            <pc:sldMk cId="1767153641" sldId="457"/>
            <ac:spMk id="9" creationId="{B167B934-2659-B43F-878B-45F52DCDCB2B}"/>
          </ac:spMkLst>
        </pc:spChg>
        <pc:picChg chg="add mod">
          <ac:chgData name="grant sh" userId="eae20e0d70dbabd1" providerId="LiveId" clId="{EF42CBC7-9F0F-4831-8EE0-65967F21ED93}" dt="2024-10-06T18:49:20.578" v="3883" actId="1076"/>
          <ac:picMkLst>
            <pc:docMk/>
            <pc:sldMk cId="1767153641" sldId="457"/>
            <ac:picMk id="5" creationId="{FBA828EF-C056-66E8-DCB5-1318E8005D0C}"/>
          </ac:picMkLst>
        </pc:picChg>
        <pc:picChg chg="add mod ord">
          <ac:chgData name="grant sh" userId="eae20e0d70dbabd1" providerId="LiveId" clId="{EF42CBC7-9F0F-4831-8EE0-65967F21ED93}" dt="2024-10-06T18:49:18.895" v="3882" actId="14100"/>
          <ac:picMkLst>
            <pc:docMk/>
            <pc:sldMk cId="1767153641" sldId="457"/>
            <ac:picMk id="7" creationId="{CEAF46E4-D0BE-AC91-B514-F19E94FBF5E7}"/>
          </ac:picMkLst>
        </pc:picChg>
      </pc:sldChg>
      <pc:sldChg chg="addSp modSp new mod">
        <pc:chgData name="grant sh" userId="eae20e0d70dbabd1" providerId="LiveId" clId="{EF42CBC7-9F0F-4831-8EE0-65967F21ED93}" dt="2024-10-06T20:18:02.699" v="3997" actId="20577"/>
        <pc:sldMkLst>
          <pc:docMk/>
          <pc:sldMk cId="1639494474" sldId="458"/>
        </pc:sldMkLst>
        <pc:spChg chg="mod">
          <ac:chgData name="grant sh" userId="eae20e0d70dbabd1" providerId="LiveId" clId="{EF42CBC7-9F0F-4831-8EE0-65967F21ED93}" dt="2024-10-06T20:05:53.446" v="3932" actId="20577"/>
          <ac:spMkLst>
            <pc:docMk/>
            <pc:sldMk cId="1639494474" sldId="458"/>
            <ac:spMk id="2" creationId="{F271BBE6-8D05-497E-019A-1E380318C12C}"/>
          </ac:spMkLst>
        </pc:spChg>
        <pc:spChg chg="mod">
          <ac:chgData name="grant sh" userId="eae20e0d70dbabd1" providerId="LiveId" clId="{EF42CBC7-9F0F-4831-8EE0-65967F21ED93}" dt="2024-10-06T20:18:02.699" v="3997" actId="20577"/>
          <ac:spMkLst>
            <pc:docMk/>
            <pc:sldMk cId="1639494474" sldId="458"/>
            <ac:spMk id="3" creationId="{A766F4EB-EBC6-384F-7988-5583F1FBCD6A}"/>
          </ac:spMkLst>
        </pc:spChg>
        <pc:picChg chg="add mod">
          <ac:chgData name="grant sh" userId="eae20e0d70dbabd1" providerId="LiveId" clId="{EF42CBC7-9F0F-4831-8EE0-65967F21ED93}" dt="2024-10-06T20:17:10.823" v="3984" actId="14100"/>
          <ac:picMkLst>
            <pc:docMk/>
            <pc:sldMk cId="1639494474" sldId="458"/>
            <ac:picMk id="5" creationId="{9EA7F666-ADBD-E584-2F14-D2F577F0C2CA}"/>
          </ac:picMkLst>
        </pc:picChg>
      </pc:sldChg>
      <pc:sldChg chg="addSp delSp modSp add mod">
        <pc:chgData name="grant sh" userId="eae20e0d70dbabd1" providerId="LiveId" clId="{EF42CBC7-9F0F-4831-8EE0-65967F21ED93}" dt="2024-10-06T20:58:49.103" v="4046" actId="6549"/>
        <pc:sldMkLst>
          <pc:docMk/>
          <pc:sldMk cId="1672614362" sldId="459"/>
        </pc:sldMkLst>
        <pc:spChg chg="add del mod">
          <ac:chgData name="grant sh" userId="eae20e0d70dbabd1" providerId="LiveId" clId="{EF42CBC7-9F0F-4831-8EE0-65967F21ED93}" dt="2024-10-06T20:58:49.103" v="4046" actId="6549"/>
          <ac:spMkLst>
            <pc:docMk/>
            <pc:sldMk cId="1672614362" sldId="459"/>
            <ac:spMk id="3" creationId="{A766F4EB-EBC6-384F-7988-5583F1FBCD6A}"/>
          </ac:spMkLst>
        </pc:spChg>
        <pc:spChg chg="add del mod">
          <ac:chgData name="grant sh" userId="eae20e0d70dbabd1" providerId="LiveId" clId="{EF42CBC7-9F0F-4831-8EE0-65967F21ED93}" dt="2024-10-06T20:58:13.879" v="4004" actId="478"/>
          <ac:spMkLst>
            <pc:docMk/>
            <pc:sldMk cId="1672614362" sldId="459"/>
            <ac:spMk id="6" creationId="{9E4FF064-774A-1384-3D14-C9966F3F1CA4}"/>
          </ac:spMkLst>
        </pc:spChg>
        <pc:picChg chg="del">
          <ac:chgData name="grant sh" userId="eae20e0d70dbabd1" providerId="LiveId" clId="{EF42CBC7-9F0F-4831-8EE0-65967F21ED93}" dt="2024-10-06T20:53:59.426" v="4000" actId="478"/>
          <ac:picMkLst>
            <pc:docMk/>
            <pc:sldMk cId="1672614362" sldId="459"/>
            <ac:picMk id="5" creationId="{9EA7F666-ADBD-E584-2F14-D2F577F0C2CA}"/>
          </ac:picMkLst>
        </pc:picChg>
      </pc:sldChg>
      <pc:sldChg chg="addSp delSp modSp new mod ord">
        <pc:chgData name="grant sh" userId="eae20e0d70dbabd1" providerId="LiveId" clId="{EF42CBC7-9F0F-4831-8EE0-65967F21ED93}" dt="2024-10-07T13:57:33.115" v="7546" actId="1076"/>
        <pc:sldMkLst>
          <pc:docMk/>
          <pc:sldMk cId="62707695" sldId="460"/>
        </pc:sldMkLst>
        <pc:spChg chg="mod">
          <ac:chgData name="grant sh" userId="eae20e0d70dbabd1" providerId="LiveId" clId="{EF42CBC7-9F0F-4831-8EE0-65967F21ED93}" dt="2024-10-06T21:49:23.150" v="4283" actId="6549"/>
          <ac:spMkLst>
            <pc:docMk/>
            <pc:sldMk cId="62707695" sldId="460"/>
            <ac:spMk id="2" creationId="{A0091111-AD34-1C42-6502-960DE50E4A1A}"/>
          </ac:spMkLst>
        </pc:spChg>
        <pc:spChg chg="del mod">
          <ac:chgData name="grant sh" userId="eae20e0d70dbabd1" providerId="LiveId" clId="{EF42CBC7-9F0F-4831-8EE0-65967F21ED93}" dt="2024-10-06T21:38:14.672" v="4102" actId="478"/>
          <ac:spMkLst>
            <pc:docMk/>
            <pc:sldMk cId="62707695" sldId="460"/>
            <ac:spMk id="3" creationId="{33E53EE4-78CA-D3CA-EE58-38E974AB2410}"/>
          </ac:spMkLst>
        </pc:spChg>
        <pc:spChg chg="add del mod">
          <ac:chgData name="grant sh" userId="eae20e0d70dbabd1" providerId="LiveId" clId="{EF42CBC7-9F0F-4831-8EE0-65967F21ED93}" dt="2024-10-06T21:38:17.093" v="4103" actId="22"/>
          <ac:spMkLst>
            <pc:docMk/>
            <pc:sldMk cId="62707695" sldId="460"/>
            <ac:spMk id="5" creationId="{6D49B9E9-C34E-1545-E7D9-CA0520DAE7A3}"/>
          </ac:spMkLst>
        </pc:spChg>
        <pc:spChg chg="add del mod">
          <ac:chgData name="grant sh" userId="eae20e0d70dbabd1" providerId="LiveId" clId="{EF42CBC7-9F0F-4831-8EE0-65967F21ED93}" dt="2024-10-06T21:48:03.317" v="4275" actId="478"/>
          <ac:spMkLst>
            <pc:docMk/>
            <pc:sldMk cId="62707695" sldId="460"/>
            <ac:spMk id="9" creationId="{00D88A38-BE6C-D984-63A4-E3DB1BB74615}"/>
          </ac:spMkLst>
        </pc:spChg>
        <pc:spChg chg="add mod">
          <ac:chgData name="grant sh" userId="eae20e0d70dbabd1" providerId="LiveId" clId="{EF42CBC7-9F0F-4831-8EE0-65967F21ED93}" dt="2024-10-06T21:48:31.843" v="4279" actId="20577"/>
          <ac:spMkLst>
            <pc:docMk/>
            <pc:sldMk cId="62707695" sldId="460"/>
            <ac:spMk id="10" creationId="{BBABDC1E-4866-BD80-B484-09CC54E6181A}"/>
          </ac:spMkLst>
        </pc:spChg>
        <pc:picChg chg="add del mod ord">
          <ac:chgData name="grant sh" userId="eae20e0d70dbabd1" providerId="LiveId" clId="{EF42CBC7-9F0F-4831-8EE0-65967F21ED93}" dt="2024-10-06T21:46:01.370" v="4215" actId="478"/>
          <ac:picMkLst>
            <pc:docMk/>
            <pc:sldMk cId="62707695" sldId="460"/>
            <ac:picMk id="7" creationId="{8EFDF2A4-A5BF-4F57-9202-22BA4EEFF341}"/>
          </ac:picMkLst>
        </pc:picChg>
        <pc:picChg chg="add del mod">
          <ac:chgData name="grant sh" userId="eae20e0d70dbabd1" providerId="LiveId" clId="{EF42CBC7-9F0F-4831-8EE0-65967F21ED93}" dt="2024-10-06T21:49:11.655" v="4282" actId="478"/>
          <ac:picMkLst>
            <pc:docMk/>
            <pc:sldMk cId="62707695" sldId="460"/>
            <ac:picMk id="12" creationId="{05C48AAF-DF08-395C-364D-51CB7E22C344}"/>
          </ac:picMkLst>
        </pc:picChg>
        <pc:picChg chg="add mod">
          <ac:chgData name="grant sh" userId="eae20e0d70dbabd1" providerId="LiveId" clId="{EF42CBC7-9F0F-4831-8EE0-65967F21ED93}" dt="2024-10-07T13:57:33.115" v="7546" actId="1076"/>
          <ac:picMkLst>
            <pc:docMk/>
            <pc:sldMk cId="62707695" sldId="460"/>
            <ac:picMk id="14" creationId="{BAF41A51-020D-7069-36F1-D89F500BDB47}"/>
          </ac:picMkLst>
        </pc:picChg>
      </pc:sldChg>
      <pc:sldChg chg="addSp delSp modSp new mod ord">
        <pc:chgData name="grant sh" userId="eae20e0d70dbabd1" providerId="LiveId" clId="{EF42CBC7-9F0F-4831-8EE0-65967F21ED93}" dt="2024-10-06T22:45:37.977" v="6557" actId="1076"/>
        <pc:sldMkLst>
          <pc:docMk/>
          <pc:sldMk cId="3810463307" sldId="461"/>
        </pc:sldMkLst>
        <pc:spChg chg="mod">
          <ac:chgData name="grant sh" userId="eae20e0d70dbabd1" providerId="LiveId" clId="{EF42CBC7-9F0F-4831-8EE0-65967F21ED93}" dt="2024-10-06T22:45:08.868" v="6554" actId="20577"/>
          <ac:spMkLst>
            <pc:docMk/>
            <pc:sldMk cId="3810463307" sldId="461"/>
            <ac:spMk id="2" creationId="{BBED56F9-3861-1CF7-6B59-B05FF8C1236D}"/>
          </ac:spMkLst>
        </pc:spChg>
        <pc:spChg chg="add del">
          <ac:chgData name="grant sh" userId="eae20e0d70dbabd1" providerId="LiveId" clId="{EF42CBC7-9F0F-4831-8EE0-65967F21ED93}" dt="2024-10-06T21:10:37.421" v="4054"/>
          <ac:spMkLst>
            <pc:docMk/>
            <pc:sldMk cId="3810463307" sldId="461"/>
            <ac:spMk id="3" creationId="{A290ADD1-5050-3E43-5740-6E1B8F76CB2F}"/>
          </ac:spMkLst>
        </pc:spChg>
        <pc:spChg chg="add">
          <ac:chgData name="grant sh" userId="eae20e0d70dbabd1" providerId="LiveId" clId="{EF42CBC7-9F0F-4831-8EE0-65967F21ED93}" dt="2024-10-06T21:10:23.538" v="4051"/>
          <ac:spMkLst>
            <pc:docMk/>
            <pc:sldMk cId="3810463307" sldId="461"/>
            <ac:spMk id="4" creationId="{D16D01D1-D041-0C89-8497-EAF2AA6C1D71}"/>
          </ac:spMkLst>
        </pc:spChg>
        <pc:spChg chg="add mod">
          <ac:chgData name="grant sh" userId="eae20e0d70dbabd1" providerId="LiveId" clId="{EF42CBC7-9F0F-4831-8EE0-65967F21ED93}" dt="2024-10-06T21:10:30.515" v="4053"/>
          <ac:spMkLst>
            <pc:docMk/>
            <pc:sldMk cId="3810463307" sldId="461"/>
            <ac:spMk id="5" creationId="{90F23721-EBB0-1511-4CF0-FBC0B98C10C1}"/>
          </ac:spMkLst>
        </pc:spChg>
        <pc:spChg chg="add del mod">
          <ac:chgData name="grant sh" userId="eae20e0d70dbabd1" providerId="LiveId" clId="{EF42CBC7-9F0F-4831-8EE0-65967F21ED93}" dt="2024-10-06T21:39:15.517" v="4107"/>
          <ac:spMkLst>
            <pc:docMk/>
            <pc:sldMk cId="3810463307" sldId="461"/>
            <ac:spMk id="6" creationId="{A1C208A2-80AA-F279-9E6F-B18B61068FA7}"/>
          </ac:spMkLst>
        </pc:spChg>
        <pc:spChg chg="add mod">
          <ac:chgData name="grant sh" userId="eae20e0d70dbabd1" providerId="LiveId" clId="{EF42CBC7-9F0F-4831-8EE0-65967F21ED93}" dt="2024-10-06T22:45:37.977" v="6557" actId="1076"/>
          <ac:spMkLst>
            <pc:docMk/>
            <pc:sldMk cId="3810463307" sldId="461"/>
            <ac:spMk id="7" creationId="{7B082213-2608-85CD-D9DC-C5CC4C509A08}"/>
          </ac:spMkLst>
        </pc:spChg>
      </pc:sldChg>
      <pc:sldChg chg="modSp new del mod">
        <pc:chgData name="grant sh" userId="eae20e0d70dbabd1" providerId="LiveId" clId="{EF42CBC7-9F0F-4831-8EE0-65967F21ED93}" dt="2024-10-06T21:49:58.503" v="4286" actId="2696"/>
        <pc:sldMkLst>
          <pc:docMk/>
          <pc:sldMk cId="3869454866" sldId="462"/>
        </pc:sldMkLst>
        <pc:spChg chg="mod">
          <ac:chgData name="grant sh" userId="eae20e0d70dbabd1" providerId="LiveId" clId="{EF42CBC7-9F0F-4831-8EE0-65967F21ED93}" dt="2024-10-06T21:12:13.973" v="4079" actId="27636"/>
          <ac:spMkLst>
            <pc:docMk/>
            <pc:sldMk cId="3869454866" sldId="462"/>
            <ac:spMk id="3" creationId="{85B71D98-7B44-813D-B324-95358E169247}"/>
          </ac:spMkLst>
        </pc:spChg>
      </pc:sldChg>
      <pc:sldChg chg="modSp new mod">
        <pc:chgData name="grant sh" userId="eae20e0d70dbabd1" providerId="LiveId" clId="{EF42CBC7-9F0F-4831-8EE0-65967F21ED93}" dt="2024-10-06T23:03:07.131" v="7524" actId="27636"/>
        <pc:sldMkLst>
          <pc:docMk/>
          <pc:sldMk cId="2929307195" sldId="463"/>
        </pc:sldMkLst>
        <pc:spChg chg="mod">
          <ac:chgData name="grant sh" userId="eae20e0d70dbabd1" providerId="LiveId" clId="{EF42CBC7-9F0F-4831-8EE0-65967F21ED93}" dt="2024-10-06T22:56:15.755" v="6980" actId="20577"/>
          <ac:spMkLst>
            <pc:docMk/>
            <pc:sldMk cId="2929307195" sldId="463"/>
            <ac:spMk id="2" creationId="{188F552C-C11E-1D4C-0167-96BEE589F688}"/>
          </ac:spMkLst>
        </pc:spChg>
        <pc:spChg chg="mod">
          <ac:chgData name="grant sh" userId="eae20e0d70dbabd1" providerId="LiveId" clId="{EF42CBC7-9F0F-4831-8EE0-65967F21ED93}" dt="2024-10-06T23:03:07.131" v="7524" actId="27636"/>
          <ac:spMkLst>
            <pc:docMk/>
            <pc:sldMk cId="2929307195" sldId="463"/>
            <ac:spMk id="3" creationId="{7E221A2F-075F-DD2E-1F95-009DCAB1E76D}"/>
          </ac:spMkLst>
        </pc:spChg>
      </pc:sldChg>
      <pc:sldChg chg="addSp delSp modSp new mod">
        <pc:chgData name="grant sh" userId="eae20e0d70dbabd1" providerId="LiveId" clId="{EF42CBC7-9F0F-4831-8EE0-65967F21ED93}" dt="2024-10-06T21:46:48.618" v="4219" actId="1076"/>
        <pc:sldMkLst>
          <pc:docMk/>
          <pc:sldMk cId="2278493259" sldId="464"/>
        </pc:sldMkLst>
        <pc:spChg chg="mod">
          <ac:chgData name="grant sh" userId="eae20e0d70dbabd1" providerId="LiveId" clId="{EF42CBC7-9F0F-4831-8EE0-65967F21ED93}" dt="2024-10-06T21:45:56.507" v="4214" actId="20577"/>
          <ac:spMkLst>
            <pc:docMk/>
            <pc:sldMk cId="2278493259" sldId="464"/>
            <ac:spMk id="2" creationId="{E4514F3B-4C3E-FA98-4847-0D55FE7774BC}"/>
          </ac:spMkLst>
        </pc:spChg>
        <pc:spChg chg="del mod">
          <ac:chgData name="grant sh" userId="eae20e0d70dbabd1" providerId="LiveId" clId="{EF42CBC7-9F0F-4831-8EE0-65967F21ED93}" dt="2024-10-06T21:41:45.299" v="4159" actId="478"/>
          <ac:spMkLst>
            <pc:docMk/>
            <pc:sldMk cId="2278493259" sldId="464"/>
            <ac:spMk id="3" creationId="{7785EA32-DF4E-0A14-F26A-7721F2296B90}"/>
          </ac:spMkLst>
        </pc:spChg>
        <pc:spChg chg="add mod">
          <ac:chgData name="grant sh" userId="eae20e0d70dbabd1" providerId="LiveId" clId="{EF42CBC7-9F0F-4831-8EE0-65967F21ED93}" dt="2024-10-06T21:45:07.775" v="4201" actId="20577"/>
          <ac:spMkLst>
            <pc:docMk/>
            <pc:sldMk cId="2278493259" sldId="464"/>
            <ac:spMk id="4" creationId="{E21C8B8B-5329-E766-6679-CE48F033C583}"/>
          </ac:spMkLst>
        </pc:spChg>
        <pc:spChg chg="add del mod">
          <ac:chgData name="grant sh" userId="eae20e0d70dbabd1" providerId="LiveId" clId="{EF42CBC7-9F0F-4831-8EE0-65967F21ED93}" dt="2024-10-06T21:42:15.332" v="4161" actId="478"/>
          <ac:spMkLst>
            <pc:docMk/>
            <pc:sldMk cId="2278493259" sldId="464"/>
            <ac:spMk id="6" creationId="{9BCA8536-DFD7-9E57-F1DC-AA578EE6BB5A}"/>
          </ac:spMkLst>
        </pc:spChg>
        <pc:picChg chg="add mod">
          <ac:chgData name="grant sh" userId="eae20e0d70dbabd1" providerId="LiveId" clId="{EF42CBC7-9F0F-4831-8EE0-65967F21ED93}" dt="2024-10-06T21:46:48.618" v="4219" actId="1076"/>
          <ac:picMkLst>
            <pc:docMk/>
            <pc:sldMk cId="2278493259" sldId="464"/>
            <ac:picMk id="8" creationId="{C39ECE0A-42EF-66C2-B8A3-C119018EBB00}"/>
          </ac:picMkLst>
        </pc:picChg>
      </pc:sldChg>
      <pc:sldChg chg="modSp add mod ord">
        <pc:chgData name="grant sh" userId="eae20e0d70dbabd1" providerId="LiveId" clId="{EF42CBC7-9F0F-4831-8EE0-65967F21ED93}" dt="2024-10-06T21:43:55.465" v="4198" actId="6549"/>
        <pc:sldMkLst>
          <pc:docMk/>
          <pc:sldMk cId="38610782" sldId="465"/>
        </pc:sldMkLst>
        <pc:spChg chg="mod">
          <ac:chgData name="grant sh" userId="eae20e0d70dbabd1" providerId="LiveId" clId="{EF42CBC7-9F0F-4831-8EE0-65967F21ED93}" dt="2024-10-06T21:43:55.465" v="4198" actId="6549"/>
          <ac:spMkLst>
            <pc:docMk/>
            <pc:sldMk cId="38610782" sldId="465"/>
            <ac:spMk id="4" creationId="{E21C8B8B-5329-E766-6679-CE48F033C583}"/>
          </ac:spMkLst>
        </pc:spChg>
      </pc:sldChg>
      <pc:sldChg chg="addSp delSp modSp new mod">
        <pc:chgData name="grant sh" userId="eae20e0d70dbabd1" providerId="LiveId" clId="{EF42CBC7-9F0F-4831-8EE0-65967F21ED93}" dt="2024-10-06T22:26:10.910" v="5146" actId="20577"/>
        <pc:sldMkLst>
          <pc:docMk/>
          <pc:sldMk cId="543330796" sldId="466"/>
        </pc:sldMkLst>
        <pc:spChg chg="mod">
          <ac:chgData name="grant sh" userId="eae20e0d70dbabd1" providerId="LiveId" clId="{EF42CBC7-9F0F-4831-8EE0-65967F21ED93}" dt="2024-10-06T22:23:27.726" v="5054" actId="6549"/>
          <ac:spMkLst>
            <pc:docMk/>
            <pc:sldMk cId="543330796" sldId="466"/>
            <ac:spMk id="2" creationId="{48F5DCA6-4C85-9873-7462-072F18C1D87C}"/>
          </ac:spMkLst>
        </pc:spChg>
        <pc:spChg chg="del">
          <ac:chgData name="grant sh" userId="eae20e0d70dbabd1" providerId="LiveId" clId="{EF42CBC7-9F0F-4831-8EE0-65967F21ED93}" dt="2024-10-06T22:08:27.163" v="4419" actId="22"/>
          <ac:spMkLst>
            <pc:docMk/>
            <pc:sldMk cId="543330796" sldId="466"/>
            <ac:spMk id="3" creationId="{86FDB11B-AF81-0EA9-D215-95C31C4F2F82}"/>
          </ac:spMkLst>
        </pc:spChg>
        <pc:spChg chg="add mod">
          <ac:chgData name="grant sh" userId="eae20e0d70dbabd1" providerId="LiveId" clId="{EF42CBC7-9F0F-4831-8EE0-65967F21ED93}" dt="2024-10-06T22:26:10.910" v="5146" actId="20577"/>
          <ac:spMkLst>
            <pc:docMk/>
            <pc:sldMk cId="543330796" sldId="466"/>
            <ac:spMk id="7" creationId="{C9BD0906-6164-1DCF-4008-664C95DEC1C6}"/>
          </ac:spMkLst>
        </pc:spChg>
        <pc:picChg chg="add del mod ord">
          <ac:chgData name="grant sh" userId="eae20e0d70dbabd1" providerId="LiveId" clId="{EF42CBC7-9F0F-4831-8EE0-65967F21ED93}" dt="2024-10-06T22:14:14.066" v="4618" actId="478"/>
          <ac:picMkLst>
            <pc:docMk/>
            <pc:sldMk cId="543330796" sldId="466"/>
            <ac:picMk id="5" creationId="{51549EE4-BE67-8E10-40B1-D8A1121CAAF0}"/>
          </ac:picMkLst>
        </pc:picChg>
      </pc:sldChg>
      <pc:sldChg chg="modSp new mod ord">
        <pc:chgData name="grant sh" userId="eae20e0d70dbabd1" providerId="LiveId" clId="{EF42CBC7-9F0F-4831-8EE0-65967F21ED93}" dt="2024-10-06T22:38:32.318" v="5979" actId="20577"/>
        <pc:sldMkLst>
          <pc:docMk/>
          <pc:sldMk cId="2568273800" sldId="467"/>
        </pc:sldMkLst>
        <pc:spChg chg="mod">
          <ac:chgData name="grant sh" userId="eae20e0d70dbabd1" providerId="LiveId" clId="{EF42CBC7-9F0F-4831-8EE0-65967F21ED93}" dt="2024-10-06T22:08:50.980" v="4465" actId="20577"/>
          <ac:spMkLst>
            <pc:docMk/>
            <pc:sldMk cId="2568273800" sldId="467"/>
            <ac:spMk id="2" creationId="{5002357A-27B1-1F6C-2EB7-A263A3CCECBB}"/>
          </ac:spMkLst>
        </pc:spChg>
        <pc:spChg chg="mod">
          <ac:chgData name="grant sh" userId="eae20e0d70dbabd1" providerId="LiveId" clId="{EF42CBC7-9F0F-4831-8EE0-65967F21ED93}" dt="2024-10-06T22:38:32.318" v="5979" actId="20577"/>
          <ac:spMkLst>
            <pc:docMk/>
            <pc:sldMk cId="2568273800" sldId="467"/>
            <ac:spMk id="3" creationId="{2EB0E7B0-6B10-8114-C57C-F644421EA9CC}"/>
          </ac:spMkLst>
        </pc:spChg>
      </pc:sldChg>
      <pc:sldChg chg="modSp new mod">
        <pc:chgData name="grant sh" userId="eae20e0d70dbabd1" providerId="LiveId" clId="{EF42CBC7-9F0F-4831-8EE0-65967F21ED93}" dt="2024-10-06T22:17:01.122" v="4831" actId="20577"/>
        <pc:sldMkLst>
          <pc:docMk/>
          <pc:sldMk cId="3703738339" sldId="468"/>
        </pc:sldMkLst>
        <pc:spChg chg="mod">
          <ac:chgData name="grant sh" userId="eae20e0d70dbabd1" providerId="LiveId" clId="{EF42CBC7-9F0F-4831-8EE0-65967F21ED93}" dt="2024-10-06T22:17:01.122" v="4831" actId="20577"/>
          <ac:spMkLst>
            <pc:docMk/>
            <pc:sldMk cId="3703738339" sldId="468"/>
            <ac:spMk id="2" creationId="{121FE63D-931A-46CC-9EA5-9750CD5DA606}"/>
          </ac:spMkLst>
        </pc:spChg>
        <pc:spChg chg="mod">
          <ac:chgData name="grant sh" userId="eae20e0d70dbabd1" providerId="LiveId" clId="{EF42CBC7-9F0F-4831-8EE0-65967F21ED93}" dt="2024-10-06T22:16:55.435" v="4828" actId="20577"/>
          <ac:spMkLst>
            <pc:docMk/>
            <pc:sldMk cId="3703738339" sldId="468"/>
            <ac:spMk id="3" creationId="{567C2487-3DC5-91E2-0B3B-17D12080AF25}"/>
          </ac:spMkLst>
        </pc:spChg>
      </pc:sldChg>
      <pc:sldChg chg="modSp add mod">
        <pc:chgData name="grant sh" userId="eae20e0d70dbabd1" providerId="LiveId" clId="{EF42CBC7-9F0F-4831-8EE0-65967F21ED93}" dt="2024-10-06T22:34:01.301" v="5643" actId="20577"/>
        <pc:sldMkLst>
          <pc:docMk/>
          <pc:sldMk cId="2489938898" sldId="469"/>
        </pc:sldMkLst>
        <pc:spChg chg="mod">
          <ac:chgData name="grant sh" userId="eae20e0d70dbabd1" providerId="LiveId" clId="{EF42CBC7-9F0F-4831-8EE0-65967F21ED93}" dt="2024-10-06T22:30:03.940" v="5396" actId="20577"/>
          <ac:spMkLst>
            <pc:docMk/>
            <pc:sldMk cId="2489938898" sldId="469"/>
            <ac:spMk id="2" creationId="{78973A9D-B85A-A067-7E30-C3401DAEB5D5}"/>
          </ac:spMkLst>
        </pc:spChg>
        <pc:spChg chg="mod">
          <ac:chgData name="grant sh" userId="eae20e0d70dbabd1" providerId="LiveId" clId="{EF42CBC7-9F0F-4831-8EE0-65967F21ED93}" dt="2024-10-06T22:34:01.301" v="5643" actId="20577"/>
          <ac:spMkLst>
            <pc:docMk/>
            <pc:sldMk cId="2489938898" sldId="469"/>
            <ac:spMk id="3" creationId="{FC8CCFBD-6174-70DC-5AB9-A17FD2087C54}"/>
          </ac:spMkLst>
        </pc:spChg>
      </pc:sldChg>
      <pc:sldChg chg="modSp add mod">
        <pc:chgData name="grant sh" userId="eae20e0d70dbabd1" providerId="LiveId" clId="{EF42CBC7-9F0F-4831-8EE0-65967F21ED93}" dt="2024-10-06T22:53:34.285" v="6934" actId="27636"/>
        <pc:sldMkLst>
          <pc:docMk/>
          <pc:sldMk cId="1234894389" sldId="470"/>
        </pc:sldMkLst>
        <pc:spChg chg="mod">
          <ac:chgData name="grant sh" userId="eae20e0d70dbabd1" providerId="LiveId" clId="{EF42CBC7-9F0F-4831-8EE0-65967F21ED93}" dt="2024-10-06T22:53:34.285" v="6934" actId="27636"/>
          <ac:spMkLst>
            <pc:docMk/>
            <pc:sldMk cId="1234894389" sldId="470"/>
            <ac:spMk id="3" creationId="{4C6B56EB-C90F-17B8-D1FD-7AF7FB3AB2F0}"/>
          </ac:spMkLst>
        </pc:spChg>
      </pc:sldChg>
      <pc:sldChg chg="modSp new mod">
        <pc:chgData name="grant sh" userId="eae20e0d70dbabd1" providerId="LiveId" clId="{EF42CBC7-9F0F-4831-8EE0-65967F21ED93}" dt="2024-10-06T23:04:08.393" v="7542" actId="6549"/>
        <pc:sldMkLst>
          <pc:docMk/>
          <pc:sldMk cId="2350244767" sldId="471"/>
        </pc:sldMkLst>
        <pc:spChg chg="mod">
          <ac:chgData name="grant sh" userId="eae20e0d70dbabd1" providerId="LiveId" clId="{EF42CBC7-9F0F-4831-8EE0-65967F21ED93}" dt="2024-10-06T23:04:08.393" v="7542" actId="6549"/>
          <ac:spMkLst>
            <pc:docMk/>
            <pc:sldMk cId="2350244767" sldId="471"/>
            <ac:spMk id="2" creationId="{7EF352CE-8705-13B5-0DFC-B3F9535A490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CD02F-CDCF-4979-B982-AA83B8D8A169}" type="datetime1">
              <a:rPr lang="en-GB" smtClean="0"/>
              <a:t>07/10/2024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99703-1286-42A2-8339-FCFA0AAF133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84239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3C57F86-7EAE-4D53-A6DA-066AD55ACDD6}" type="datetime1">
              <a:rPr lang="en-GB" noProof="0" smtClean="0"/>
              <a:t>07/10/2024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4698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760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2464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999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kumimoji="0" lang="en-GB" noProof="0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en-US" noProof="0"/>
              <a:t>Click to edit Master subtitle style</a:t>
            </a:r>
            <a:endParaRPr kumimoji="0" lang="en-GB" noProof="0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BEFF46-B43A-4F92-A3FA-F4C4482D4BB8}" type="datetime1">
              <a:rPr lang="en-GB" noProof="0" smtClean="0"/>
              <a:t>07/10/2024</a:t>
            </a:fld>
            <a:endParaRPr lang="en-GB" noProof="0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kumimoji="0"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5D39F6-F32F-422F-A524-C8CAC8EF0EA0}" type="datetime1">
              <a:rPr lang="en-GB" noProof="0" smtClean="0"/>
              <a:t>07/10/2024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kumimoji="0"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0D8853-86BE-4961-A33E-0D3948738D2C}" type="datetime1">
              <a:rPr lang="en-GB" noProof="0" smtClean="0"/>
              <a:t>07/10/2024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kumimoji="0"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6FA7F8-0928-4E42-B917-1508A190586B}" type="datetime1">
              <a:rPr lang="en-GB" noProof="0" smtClean="0"/>
              <a:t>07/10/2024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kumimoji="0"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853A37-40F4-4AF1-BDAB-899C68E65D9D}" type="datetime1">
              <a:rPr lang="en-GB" noProof="0" smtClean="0"/>
              <a:t>07/10/2024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kumimoji="0"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DE38C-248C-4852-BE8B-BFD72E5E4B85}" type="datetime1">
              <a:rPr lang="en-GB" noProof="0" smtClean="0"/>
              <a:t>07/10/2024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kumimoji="0"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43E1BD-3188-4A6A-B0C0-2CA1EEFB42D8}" type="datetime1">
              <a:rPr lang="en-GB" noProof="0" smtClean="0"/>
              <a:t>07/10/2024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kumimoji="0"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C60B82-7E07-4E99-B109-3665D479AF5E}" type="datetime1">
              <a:rPr lang="en-GB" noProof="0" smtClean="0"/>
              <a:t>07/10/2024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E7B277-F8BD-4226-BE2E-8C55DA9B999A}" type="datetime1">
              <a:rPr lang="en-GB" noProof="0" smtClean="0"/>
              <a:t>07/10/2024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kumimoji="0"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174814-53B1-401B-A4A0-040843C1FF19}" type="datetime1">
              <a:rPr lang="en-GB" noProof="0" smtClean="0"/>
              <a:t>07/10/2024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kumimoji="0"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en-US" noProof="0"/>
              <a:t>Click icon to add picture</a:t>
            </a:r>
            <a:endParaRPr kumimoji="0"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EC60F6-9213-40AE-98D9-27BAA08F6D69}" type="datetime1">
              <a:rPr lang="en-GB" noProof="0" smtClean="0"/>
              <a:t>07/10/2024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en-GB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en-GB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en-GB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en-GB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en-GB" sz="1800" noProof="0" dirty="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en-GB" sz="1800" noProof="0" dirty="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kumimoji="0" lang="en-GB" noProof="0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B1AAA1B0-5CCA-451B-9B71-15404CCF6D82}" type="datetime1">
              <a:rPr lang="en-GB" noProof="0" smtClean="0"/>
              <a:t>07/10/2024</a:t>
            </a:fld>
            <a:endParaRPr lang="en-GB" noProof="0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psuser/PB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Power BI - Intermediate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Grant Shannon</a:t>
            </a:r>
          </a:p>
          <a:p>
            <a:pPr rtl="0"/>
            <a:r>
              <a:rPr lang="en-GB" dirty="0"/>
              <a:t>Oct 2024</a:t>
            </a:r>
          </a:p>
          <a:p>
            <a:pPr rtl="0"/>
            <a:r>
              <a:rPr lang="en-GB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F1A40-BEA0-1E56-9D86-FC17E1BE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logic behind dimensional modelling</a:t>
            </a:r>
            <a:br>
              <a:rPr lang="en-US" dirty="0"/>
            </a:br>
            <a:r>
              <a:rPr lang="en-US" sz="3600" dirty="0"/>
              <a:t>more detail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56EB-C90F-17B8-D1FD-7AF7FB3A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4. Scalability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Fact tables can grow significantly over time, but dimension tables typically remain relatively small. 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This structure supports scalability, allowing the data warehouse to handle large volumes of data without performance degradation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5. Flexibility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Star schemas provide flexibility in data modeling. 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You can add new dimensions or facts without disrupting existing queries and reports, making it easier to adapt to changing business needs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6. Data Integrity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Normalizing data into fact and dimension tables helps maintain data integrity. 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Each piece of information is stored once, reducing the risk of inconsistencies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7. User-Friendly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Star schemas are intuitive and easier for business users to understand. 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The clear separation between facts and dimensions aligns well with how users think about their data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489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DCA6-4C85-9873-7462-072F18C1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Dimensional Modelling example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BD0906-6164-1DCF-4008-664C95DEC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single table of raw data</a:t>
            </a:r>
          </a:p>
          <a:p>
            <a:r>
              <a:rPr lang="en-US" dirty="0"/>
              <a:t>Split into single Fact and multiple Dimension tables to create Star Schema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33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6032-3E4C-4404-DEA9-3D1D5B70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Start with Single Table</a:t>
            </a:r>
            <a:br>
              <a:rPr lang="en-US" dirty="0"/>
            </a:br>
            <a:r>
              <a:rPr lang="en-US" sz="3600" dirty="0"/>
              <a:t>Raw data (</a:t>
            </a:r>
            <a:r>
              <a:rPr lang="en-US" sz="3600" dirty="0" err="1"/>
              <a:t>denomalised</a:t>
            </a:r>
            <a:r>
              <a:rPr lang="en-US" sz="3600" dirty="0"/>
              <a:t>)</a:t>
            </a:r>
            <a:endParaRPr lang="en-GB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50943-BA6C-403D-B09B-18C191F045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924122"/>
              </p:ext>
            </p:extLst>
          </p:nvPr>
        </p:nvGraphicFramePr>
        <p:xfrm>
          <a:off x="609600" y="1935163"/>
          <a:ext cx="10972800" cy="25603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60115370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19896526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896559422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839862208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455633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GB" dirty="0" err="1">
                          <a:effectLst/>
                        </a:rPr>
                        <a:t>SaleID</a:t>
                      </a:r>
                      <a:endParaRPr lang="en-GB" dirty="0">
                        <a:effectLst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ProductName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CustomerName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SaleDate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Amount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2530681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1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Widget A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Alice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2024-01-01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100.00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2804231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Widget B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Bob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2024-01-02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150.00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368743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3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Widget C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Charlie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2024-01-03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200.00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3038227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4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Widget A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David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2024-01-04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100.00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2694409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5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Widget B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Eve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2024-01-05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dirty="0">
                          <a:effectLst/>
                        </a:rPr>
                        <a:t>150.00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1788407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3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ACD2-0D26-D792-62AD-B444A1C8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Concepts</a:t>
            </a:r>
            <a:br>
              <a:rPr lang="en-US" dirty="0"/>
            </a:br>
            <a:r>
              <a:rPr lang="en-US" sz="3600" dirty="0"/>
              <a:t>Keys and Normalisation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C44AE-2DE4-16BE-7932-31F6ABC5C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Keys (part of fact table and dimension tables)</a:t>
            </a:r>
          </a:p>
          <a:p>
            <a:r>
              <a:rPr lang="en-US" dirty="0"/>
              <a:t>Foreign Keys (part of fact table)</a:t>
            </a:r>
          </a:p>
          <a:p>
            <a:r>
              <a:rPr lang="en-US" dirty="0"/>
              <a:t>Normalisation</a:t>
            </a:r>
          </a:p>
          <a:p>
            <a:pPr lvl="1"/>
            <a:r>
              <a:rPr lang="en-US" dirty="0"/>
              <a:t>Creating separate tables in dimensional architectures aims to reduce redundancy - and the resulting tables are said to be in Normal Form</a:t>
            </a:r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126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357A-27B1-1F6C-2EB7-A263A3CC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into Multiple Tables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0E7B0-6B10-8114-C57C-F644421EA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 Shema</a:t>
            </a:r>
          </a:p>
          <a:p>
            <a:pPr lvl="1"/>
            <a:r>
              <a:rPr lang="en-US" dirty="0"/>
              <a:t>Single Fact Table</a:t>
            </a:r>
          </a:p>
          <a:p>
            <a:pPr lvl="1"/>
            <a:r>
              <a:rPr lang="en-US" dirty="0"/>
              <a:t>Multiple Dimension Tables</a:t>
            </a:r>
          </a:p>
          <a:p>
            <a:r>
              <a:rPr lang="en-US" dirty="0"/>
              <a:t>Tables connect to each other through KEY columns</a:t>
            </a:r>
          </a:p>
          <a:p>
            <a:endParaRPr lang="en-US" dirty="0"/>
          </a:p>
          <a:p>
            <a:r>
              <a:rPr lang="en-US" dirty="0"/>
              <a:t>Fact Table</a:t>
            </a:r>
          </a:p>
          <a:p>
            <a:pPr lvl="1"/>
            <a:r>
              <a:rPr lang="en-US" dirty="0"/>
              <a:t>contains a PRIMARY KEY and FOREIGN KEYS</a:t>
            </a:r>
          </a:p>
          <a:p>
            <a:r>
              <a:rPr lang="en-US" dirty="0"/>
              <a:t>Dimension Tables</a:t>
            </a:r>
          </a:p>
          <a:p>
            <a:pPr lvl="1"/>
            <a:r>
              <a:rPr lang="en-US" dirty="0"/>
              <a:t>contain PRIMARY KEYS that connect to the Fact table FOREIGN_KEYS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27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7AB5-6017-A7D1-1CF2-D4B03D5B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Normalisation vs. Denormalisation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53E42-2594-1F92-D0BB-79F8BF2AC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separate tables in dimensional architectures aims to reduce redundancy - and the resulting tables are said to be in Normal Form</a:t>
            </a:r>
          </a:p>
          <a:p>
            <a:pPr lvl="1"/>
            <a:r>
              <a:rPr lang="en-US" dirty="0"/>
              <a:t>There are varying degrees of normal form</a:t>
            </a:r>
          </a:p>
          <a:p>
            <a:pPr lvl="1"/>
            <a:r>
              <a:rPr lang="en-US" dirty="0"/>
              <a:t>These normal forms help in organizing data efficiently, reducing redundancy, and ensuring data integrity. </a:t>
            </a:r>
            <a:endParaRPr lang="en-GB" dirty="0"/>
          </a:p>
          <a:p>
            <a:pPr marL="393192" lvl="1" indent="0">
              <a:buNone/>
            </a:pPr>
            <a:endParaRPr lang="en-US" dirty="0"/>
          </a:p>
          <a:p>
            <a:r>
              <a:rPr lang="en-US" dirty="0"/>
              <a:t>The initial raw data table – before creating fact and dimension tables – is referred to as being Denormalised and contains redundant or repeated data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3A9D-B85A-A067-7E30-C3401DAE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Modelling – Star Schema</a:t>
            </a:r>
            <a:br>
              <a:rPr lang="en-US" dirty="0"/>
            </a:br>
            <a:r>
              <a:rPr lang="en-US" sz="3600" dirty="0"/>
              <a:t>Fact Table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CCFBD-6174-70DC-5AB9-A17FD2087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 table is the central table in a star schema</a:t>
            </a:r>
          </a:p>
          <a:p>
            <a:r>
              <a:rPr lang="en-US" dirty="0"/>
              <a:t>Fact tables typically contain measurable information relating to an event </a:t>
            </a:r>
          </a:p>
          <a:p>
            <a:pPr lvl="1"/>
            <a:r>
              <a:rPr lang="en-US" dirty="0"/>
              <a:t>such as a sales or transaction event</a:t>
            </a:r>
          </a:p>
          <a:p>
            <a:pPr lvl="1"/>
            <a:r>
              <a:rPr lang="en-US" dirty="0"/>
              <a:t>can contain quantitative information </a:t>
            </a:r>
          </a:p>
          <a:p>
            <a:pPr lvl="1"/>
            <a:r>
              <a:rPr lang="en-US" dirty="0"/>
              <a:t>can contain string information</a:t>
            </a:r>
          </a:p>
          <a:p>
            <a:pPr lvl="1"/>
            <a:r>
              <a:rPr lang="en-US" dirty="0"/>
              <a:t>contains PRIMARY KEY and FOREIGN KEYS </a:t>
            </a:r>
          </a:p>
          <a:p>
            <a:r>
              <a:rPr lang="en-US" dirty="0"/>
              <a:t>Fact table connects to Dimension tables with FOREIGN KEYS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0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3A9D-B85A-A067-7E30-C3401DAE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Modelling – Star Schema</a:t>
            </a:r>
            <a:br>
              <a:rPr lang="en-US" dirty="0"/>
            </a:br>
            <a:r>
              <a:rPr lang="en-US" sz="3600" dirty="0"/>
              <a:t>Dimension Tables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CCFBD-6174-70DC-5AB9-A17FD2087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Dimension tables hold PRIMARY KEYS that connect to the FOREIGN KEYS in the Fact table</a:t>
            </a:r>
          </a:p>
          <a:p>
            <a:endParaRPr lang="en-US" dirty="0"/>
          </a:p>
          <a:p>
            <a:r>
              <a:rPr lang="en-US" dirty="0"/>
              <a:t>Dimension tables contain descriptive information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 err="1"/>
              <a:t>Dim_Product</a:t>
            </a:r>
            <a:r>
              <a:rPr lang="en-US" dirty="0"/>
              <a:t> table contains descriptive information about products – that are identifiable in the Fact table through the relevant FOREIGN KEY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3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B806-5696-7E1A-8165-2B0E58C38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Sales Table</a:t>
            </a:r>
            <a:br>
              <a:rPr lang="en-US" dirty="0"/>
            </a:br>
            <a:r>
              <a:rPr lang="en-US" sz="3600" dirty="0"/>
              <a:t>Fact Table</a:t>
            </a:r>
            <a:endParaRPr lang="en-GB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4C8642-CDB3-A92A-0E96-69F559D33B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154603"/>
              </p:ext>
            </p:extLst>
          </p:nvPr>
        </p:nvGraphicFramePr>
        <p:xfrm>
          <a:off x="609600" y="1935163"/>
          <a:ext cx="10972800" cy="25603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1185230252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1536402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161794552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261059558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897044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GB" dirty="0" err="1">
                          <a:effectLst/>
                        </a:rPr>
                        <a:t>SaleID</a:t>
                      </a:r>
                      <a:endParaRPr lang="en-GB" dirty="0">
                        <a:effectLst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ProductID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CustomerID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SaleDate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Amount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16257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1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1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1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2024-01-01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100.00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249023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2024-01-02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150.00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396414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3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3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3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2024-01-03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200.00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233196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4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1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4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2024-01-04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100.00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1568233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5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5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2024-01-05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dirty="0">
                          <a:effectLst/>
                        </a:rPr>
                        <a:t>150.00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451070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86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7E30-D363-D0B8-DF00-D1EBBE26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Products Table</a:t>
            </a:r>
            <a:br>
              <a:rPr lang="en-US" dirty="0"/>
            </a:br>
            <a:r>
              <a:rPr lang="en-US" sz="3600" dirty="0"/>
              <a:t>Dimension Table</a:t>
            </a:r>
            <a:endParaRPr lang="en-GB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DF8BEC-D361-B612-4715-DFA9254D8D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518351"/>
              </p:ext>
            </p:extLst>
          </p:nvPr>
        </p:nvGraphicFramePr>
        <p:xfrm>
          <a:off x="609600" y="1935163"/>
          <a:ext cx="10972800" cy="1706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133418588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3372721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GB" dirty="0" err="1">
                          <a:effectLst/>
                        </a:rPr>
                        <a:t>ProductID</a:t>
                      </a:r>
                      <a:endParaRPr lang="en-GB" dirty="0">
                        <a:effectLst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ProductName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172906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1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Widget A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11751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Widget B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142157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3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dirty="0">
                          <a:effectLst/>
                        </a:rPr>
                        <a:t>Widget C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3774348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97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Housekeeping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/>
              <a:t>Student check </a:t>
            </a:r>
          </a:p>
          <a:p>
            <a:pPr rtl="0"/>
            <a:r>
              <a:rPr lang="en-GB" dirty="0"/>
              <a:t>Installation and environment setup</a:t>
            </a:r>
          </a:p>
          <a:p>
            <a:pPr lvl="1"/>
            <a:r>
              <a:rPr lang="en-GB" dirty="0"/>
              <a:t>Download install PBI desktop client</a:t>
            </a:r>
          </a:p>
          <a:p>
            <a:pPr lvl="1"/>
            <a:r>
              <a:rPr lang="en-GB" dirty="0"/>
              <a:t>Connect to </a:t>
            </a:r>
            <a:r>
              <a:rPr lang="en-GB" dirty="0" err="1"/>
              <a:t>github</a:t>
            </a:r>
            <a:r>
              <a:rPr lang="en-GB" dirty="0"/>
              <a:t> repo</a:t>
            </a:r>
          </a:p>
          <a:p>
            <a:pPr lvl="2"/>
            <a:r>
              <a:rPr lang="en-GB" dirty="0">
                <a:hlinkClick r:id="rId3"/>
              </a:rPr>
              <a:t>https://github.com/gpsuser/PBI</a:t>
            </a:r>
            <a:endParaRPr lang="en-GB" dirty="0"/>
          </a:p>
          <a:p>
            <a:pPr lvl="1"/>
            <a:r>
              <a:rPr lang="en-GB" dirty="0"/>
              <a:t>Get data files</a:t>
            </a:r>
          </a:p>
          <a:p>
            <a:pPr rtl="0"/>
            <a:r>
              <a:rPr lang="en-GB" dirty="0"/>
              <a:t>10 min break on the hour (time permitting)</a:t>
            </a:r>
          </a:p>
          <a:p>
            <a:pPr rtl="0"/>
            <a:r>
              <a:rPr lang="en-GB" dirty="0"/>
              <a:t>Hands on course</a:t>
            </a:r>
          </a:p>
          <a:p>
            <a:pPr marL="0" indent="0" rtl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041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72DB-0044-6CCF-FD7D-675002B4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Customers Table</a:t>
            </a:r>
            <a:br>
              <a:rPr lang="en-US" dirty="0"/>
            </a:br>
            <a:r>
              <a:rPr lang="en-US" sz="3600" dirty="0"/>
              <a:t>Dimension Table</a:t>
            </a:r>
            <a:endParaRPr lang="en-GB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EB43F7-56E4-57EF-BF9C-60496986B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677601"/>
              </p:ext>
            </p:extLst>
          </p:nvPr>
        </p:nvGraphicFramePr>
        <p:xfrm>
          <a:off x="609600" y="1935163"/>
          <a:ext cx="10972800" cy="25603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160036925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970218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GB" dirty="0" err="1">
                          <a:effectLst/>
                        </a:rPr>
                        <a:t>CustomerID</a:t>
                      </a:r>
                      <a:endParaRPr lang="en-GB" dirty="0">
                        <a:effectLst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CustomerName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2733086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1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Alice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252747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Bob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202762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3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Charlie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2137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4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David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1926142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</a:rPr>
                        <a:t>5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dirty="0">
                          <a:effectLst/>
                        </a:rPr>
                        <a:t>Eve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3453067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66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E63D-931A-46CC-9EA5-9750CD5D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C2487-3DC5-91E2-0B3B-17D12080A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Star Schema in Power BI</a:t>
            </a:r>
          </a:p>
          <a:p>
            <a:r>
              <a:rPr lang="en-US" dirty="0"/>
              <a:t>Import the Fact and Dimension tables</a:t>
            </a:r>
          </a:p>
          <a:p>
            <a:r>
              <a:rPr lang="en-US" dirty="0"/>
              <a:t>Join tables </a:t>
            </a:r>
          </a:p>
          <a:p>
            <a:r>
              <a:rPr lang="en-US" dirty="0"/>
              <a:t>Extend Dimensions</a:t>
            </a:r>
          </a:p>
          <a:p>
            <a:r>
              <a:rPr lang="en-US" dirty="0"/>
              <a:t>Create measures</a:t>
            </a:r>
          </a:p>
          <a:p>
            <a:r>
              <a:rPr lang="en-US" dirty="0"/>
              <a:t>Create tables with DAX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373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CCCD-1182-9963-9A6F-42192D60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0BBC0-3890-DB2A-374E-2BB65F5A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Home </a:t>
            </a:r>
          </a:p>
          <a:p>
            <a:pPr lvl="1"/>
            <a:r>
              <a:rPr lang="en-US" dirty="0"/>
              <a:t>&gt; Get Data &gt; Excel Workbook </a:t>
            </a:r>
          </a:p>
          <a:p>
            <a:r>
              <a:rPr lang="en-US" dirty="0"/>
              <a:t>Navigate to project folder </a:t>
            </a:r>
          </a:p>
          <a:p>
            <a:pPr lvl="1"/>
            <a:r>
              <a:rPr lang="en-US" dirty="0"/>
              <a:t>&gt; Raw Data &gt; Open&gt; Raw Data&gt; Transform Data &gt; Date Time &gt; Data Type &gt; Date/Time &gt; Replace Current &gt; Close &amp;Apply &gt; Close &amp; Apply</a:t>
            </a:r>
          </a:p>
          <a:p>
            <a:pPr marL="0" indent="0">
              <a:buNone/>
            </a:pPr>
            <a:r>
              <a:rPr lang="en-US" dirty="0"/>
              <a:t>Home </a:t>
            </a:r>
          </a:p>
          <a:p>
            <a:pPr lvl="1"/>
            <a:r>
              <a:rPr lang="en-US" dirty="0"/>
              <a:t>&gt; Get Data &gt; Excel Workbook </a:t>
            </a:r>
          </a:p>
          <a:p>
            <a:r>
              <a:rPr lang="en-US" dirty="0"/>
              <a:t>Navigate to project folder </a:t>
            </a:r>
          </a:p>
          <a:p>
            <a:pPr lvl="1"/>
            <a:r>
              <a:rPr lang="en-US" dirty="0"/>
              <a:t>&gt; Fact Sales &gt; Open&gt; Fact Sales &gt; Transform Data &gt; Date Time &gt; Data Type &gt; Date/Time &gt; Replace Current &gt; Close &amp;Apply &gt; Close &amp; Apply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10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CCCD-1182-9963-9A6F-42192D60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0BBC0-3890-DB2A-374E-2BB65F5A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Home </a:t>
            </a:r>
          </a:p>
          <a:p>
            <a:pPr lvl="1"/>
            <a:r>
              <a:rPr lang="en-US" dirty="0"/>
              <a:t>&gt; Get Data &gt; Excel Workbook </a:t>
            </a:r>
          </a:p>
          <a:p>
            <a:r>
              <a:rPr lang="en-US" dirty="0"/>
              <a:t>Navigate to project folder </a:t>
            </a:r>
          </a:p>
          <a:p>
            <a:pPr lvl="1"/>
            <a:r>
              <a:rPr lang="en-US" dirty="0"/>
              <a:t>&gt; Dim Customer &gt; Open&gt; Dim Customer &gt; Load</a:t>
            </a:r>
          </a:p>
          <a:p>
            <a:pPr marL="0" indent="0">
              <a:buNone/>
            </a:pPr>
            <a:r>
              <a:rPr lang="en-US" dirty="0"/>
              <a:t>Home </a:t>
            </a:r>
          </a:p>
          <a:p>
            <a:pPr lvl="1"/>
            <a:r>
              <a:rPr lang="en-US" dirty="0"/>
              <a:t>&gt; Get Data &gt; Excel Workbook </a:t>
            </a:r>
          </a:p>
          <a:p>
            <a:r>
              <a:rPr lang="en-US" dirty="0"/>
              <a:t>Navigate to project folder </a:t>
            </a:r>
          </a:p>
          <a:p>
            <a:pPr lvl="1"/>
            <a:r>
              <a:rPr lang="en-US" dirty="0"/>
              <a:t>&gt; Dim Product &gt; Open&gt; Dim Product &gt; Load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389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CCCD-1182-9963-9A6F-42192D60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0BBC0-3890-DB2A-374E-2BB65F5A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Home </a:t>
            </a:r>
          </a:p>
          <a:p>
            <a:pPr lvl="1"/>
            <a:r>
              <a:rPr lang="en-US" dirty="0"/>
              <a:t>&gt; Get Data &gt; Excel Workbook </a:t>
            </a:r>
          </a:p>
          <a:p>
            <a:r>
              <a:rPr lang="en-US" dirty="0"/>
              <a:t>Navigate to project folder </a:t>
            </a:r>
          </a:p>
          <a:p>
            <a:pPr lvl="1"/>
            <a:r>
              <a:rPr lang="en-US" dirty="0"/>
              <a:t>&gt; Dim City &gt; Open&gt; Dim City &gt; Load</a:t>
            </a:r>
          </a:p>
          <a:p>
            <a:pPr marL="0" indent="0">
              <a:buNone/>
            </a:pPr>
            <a:r>
              <a:rPr lang="en-US" dirty="0"/>
              <a:t>Home </a:t>
            </a:r>
          </a:p>
          <a:p>
            <a:pPr lvl="1"/>
            <a:r>
              <a:rPr lang="en-US" dirty="0"/>
              <a:t>&gt; Get Data &gt; Excel Workbook </a:t>
            </a:r>
          </a:p>
          <a:p>
            <a:r>
              <a:rPr lang="en-US" dirty="0"/>
              <a:t>Navigate to project folder </a:t>
            </a:r>
          </a:p>
          <a:p>
            <a:pPr lvl="1"/>
            <a:r>
              <a:rPr lang="en-US" dirty="0"/>
              <a:t>&gt; Dim Date &gt; Open&gt; Dim Date &gt; Transform Data &gt; Data Date &gt; Data Type &gt; Date &gt; Replace Current &gt; Close &amp;Apply &gt; Close &amp; Apply</a:t>
            </a:r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1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AF4F-C819-B13E-9F45-CADFF97F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Disconnect Raw Data Relationships</a:t>
            </a:r>
            <a:br>
              <a:rPr lang="en-US" dirty="0"/>
            </a:br>
            <a:r>
              <a:rPr lang="en-US" sz="3600" dirty="0"/>
              <a:t>Recreate Relationships</a:t>
            </a:r>
            <a:endParaRPr lang="en-GB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32D6F-1DBF-E5B5-4820-B5E017DD4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88" y="2068536"/>
            <a:ext cx="4713643" cy="229390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B18538-CFFC-55B6-8E93-846CBCADCF3D}"/>
              </a:ext>
            </a:extLst>
          </p:cNvPr>
          <p:cNvSpPr txBox="1"/>
          <p:nvPr/>
        </p:nvSpPr>
        <p:spPr>
          <a:xfrm>
            <a:off x="7229471" y="1909096"/>
            <a:ext cx="31652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Want this</a:t>
            </a:r>
            <a:endParaRPr lang="en-GB" dirty="0" err="1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3250172-99F5-B2A1-7062-E4607920BA17}"/>
              </a:ext>
            </a:extLst>
          </p:cNvPr>
          <p:cNvSpPr/>
          <p:nvPr/>
        </p:nvSpPr>
        <p:spPr>
          <a:xfrm>
            <a:off x="7862516" y="2416836"/>
            <a:ext cx="1899139" cy="48533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08BD54-4E6D-2C08-38A9-7104AB5E4840}"/>
              </a:ext>
            </a:extLst>
          </p:cNvPr>
          <p:cNvSpPr txBox="1"/>
          <p:nvPr/>
        </p:nvSpPr>
        <p:spPr>
          <a:xfrm>
            <a:off x="1203447" y="5122805"/>
            <a:ext cx="31652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Given this</a:t>
            </a:r>
            <a:endParaRPr lang="en-GB" dirty="0" err="1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2F286AE-A6F1-8470-3305-2C3FC60EDBF3}"/>
              </a:ext>
            </a:extLst>
          </p:cNvPr>
          <p:cNvSpPr/>
          <p:nvPr/>
        </p:nvSpPr>
        <p:spPr>
          <a:xfrm rot="10800000">
            <a:off x="1836494" y="4583885"/>
            <a:ext cx="1899139" cy="48533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DF8339-1484-6BA5-EBCE-D769F4675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04" y="3034187"/>
            <a:ext cx="5327696" cy="360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6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973F-1E60-F1CC-F553-6302EBF5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Extend Date Dimension Table</a:t>
            </a:r>
            <a:br>
              <a:rPr lang="en-US" dirty="0"/>
            </a:br>
            <a:r>
              <a:rPr lang="en-US" sz="3600" dirty="0"/>
              <a:t>Insert Columns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83975-BC25-BCD2-DE13-D960B67AC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Select  &gt;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Dim_Date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New Column &gt; 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Formatted Date = </a:t>
            </a:r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Dim_Date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[Data Date]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"YYYY-mm-dd"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New Column &gt;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Year = </a:t>
            </a:r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Dim_Date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[Data Date]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New Column &gt;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Month = </a:t>
            </a:r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Dim_Date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[Formatted Date]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 Column &gt;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Quarter = </a:t>
            </a:r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QUARTER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Dim_Date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[Data Date]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34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88239-19E6-E284-91A0-E92ED4AF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Date Dimension Table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AF46E4-D0BE-AC91-B514-F19E94FBF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152357"/>
            <a:ext cx="4370598" cy="386861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A828EF-C056-66E8-DCB5-1318E8005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630" y="2152357"/>
            <a:ext cx="5059766" cy="366157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167B934-2659-B43F-878B-45F52DCDCB2B}"/>
              </a:ext>
            </a:extLst>
          </p:cNvPr>
          <p:cNvSpPr/>
          <p:nvPr/>
        </p:nvSpPr>
        <p:spPr>
          <a:xfrm>
            <a:off x="5134708" y="3530991"/>
            <a:ext cx="1491175" cy="147992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15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1BBE6-8D05-497E-019A-1E380318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6F4EB-EBC6-384F-7988-5583F1FBC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panel</a:t>
            </a:r>
          </a:p>
          <a:p>
            <a:r>
              <a:rPr lang="en-US" dirty="0"/>
              <a:t>Go to Fact table</a:t>
            </a:r>
          </a:p>
          <a:p>
            <a:r>
              <a:rPr lang="en-US" dirty="0"/>
              <a:t>New Measure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msr_platinum_tier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Fact_Sales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[Total Spend]),</a:t>
            </a:r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Dim_Customer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,[Service Tier]=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"Platinum"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Pag1 1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A7F666-ADBD-E584-2F14-D2F577F0C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596" y="267286"/>
            <a:ext cx="5785955" cy="289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9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1BBE6-8D05-497E-019A-1E380318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6F4EB-EBC6-384F-7988-5583F1FBC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panel</a:t>
            </a:r>
          </a:p>
          <a:p>
            <a:r>
              <a:rPr lang="en-US" dirty="0"/>
              <a:t>Go to Fact table</a:t>
            </a:r>
          </a:p>
          <a:p>
            <a:r>
              <a:rPr lang="en-US" dirty="0"/>
              <a:t>New Measure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msr_customers_prod_items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Fact_Sales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[Customer ID]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Fact_Sales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Fact_Sales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[Product ID]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Fact_Sales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[Product ID]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&amp;&amp;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Fact_Sales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[Items]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Pag1 1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Card &gt; Fields  &gt; drag and drop the measure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261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en-US" dirty="0"/>
              <a:t>Data Modelling Concepts</a:t>
            </a:r>
          </a:p>
          <a:p>
            <a:pPr lvl="1"/>
            <a:r>
              <a:rPr lang="en-US" dirty="0"/>
              <a:t>Dimensional Modelling </a:t>
            </a:r>
          </a:p>
          <a:p>
            <a:r>
              <a:rPr lang="en-US" dirty="0"/>
              <a:t>Dimensional Modelling - Business Case</a:t>
            </a:r>
          </a:p>
          <a:p>
            <a:r>
              <a:rPr lang="en-US" dirty="0"/>
              <a:t>Designing a Data Model </a:t>
            </a:r>
          </a:p>
          <a:p>
            <a:pPr lvl="1"/>
            <a:r>
              <a:rPr lang="en-US" dirty="0"/>
              <a:t>Dimensional Model  </a:t>
            </a:r>
          </a:p>
          <a:p>
            <a:r>
              <a:rPr lang="en-US" dirty="0"/>
              <a:t>Implementing a Data Model</a:t>
            </a:r>
          </a:p>
          <a:p>
            <a:pPr lvl="1"/>
            <a:r>
              <a:rPr lang="en-US" dirty="0"/>
              <a:t>Dimensional Model – Star Schema</a:t>
            </a:r>
          </a:p>
          <a:p>
            <a:r>
              <a:rPr lang="en-US" dirty="0"/>
              <a:t>Including Measures in the Data Model</a:t>
            </a:r>
          </a:p>
          <a:p>
            <a:r>
              <a:rPr lang="en-US" dirty="0"/>
              <a:t>Dax Aggregation within a Dimensional Model </a:t>
            </a:r>
          </a:p>
          <a:p>
            <a:pPr rtl="0"/>
            <a:r>
              <a:rPr lang="en-GB" dirty="0"/>
              <a:t>Generating Reports</a:t>
            </a: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D56F9-3861-1CF7-6B59-B05FF8C1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Copilot – Prompt</a:t>
            </a:r>
            <a:br>
              <a:rPr lang="en-US" dirty="0"/>
            </a:br>
            <a:r>
              <a:rPr lang="en-US" sz="3600" dirty="0"/>
              <a:t>Aggregation using DAX</a:t>
            </a:r>
            <a:endParaRPr lang="en-GB" sz="36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B082213-2608-85CD-D9DC-C5CC4C509A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2120949"/>
            <a:ext cx="1025954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Please generate the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code that will allow me to group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Dim_Customer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[Customer] and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Dim_Product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[Product] and then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sum of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Fact_Sales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[Total Spend] 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WHERE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Dim_City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[Population Size] &gt; 200000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 by customer and product</a:t>
            </a:r>
          </a:p>
        </p:txBody>
      </p:sp>
    </p:spTree>
    <p:extLst>
      <p:ext uri="{BB962C8B-B14F-4D97-AF65-F5344CB8AC3E}">
        <p14:creationId xmlns:p14="http://schemas.microsoft.com/office/powerpoint/2010/main" val="381046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4F3B-4C3E-FA98-4847-0D55FE77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- Incorrect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C8B8B-5329-E766-6679-CE48F033C583}"/>
              </a:ext>
            </a:extLst>
          </p:cNvPr>
          <p:cNvSpPr txBox="1"/>
          <p:nvPr/>
        </p:nvSpPr>
        <p:spPr>
          <a:xfrm>
            <a:off x="722141" y="1837241"/>
            <a:ext cx="10466363" cy="53553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EVALUATE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FilteredSales =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ADDCOLUMNS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Fact_Sales,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"Population Size"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RELATED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(Dim_City[Population Size])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[Population Size] &gt; 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200000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GroupedSales =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SUMMARIZE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FilteredSales,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Dim_Customer[Customer],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Dim_Product[Product],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"Total Spend"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(Fact_Sales[Total Spend])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SORTBY(GroupedSales,Dim_Customer[Customer],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Dim_Product[Product],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1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4F3B-4C3E-FA98-4847-0D55FE77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 – Correct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C8B8B-5329-E766-6679-CE48F033C583}"/>
              </a:ext>
            </a:extLst>
          </p:cNvPr>
          <p:cNvSpPr txBox="1"/>
          <p:nvPr/>
        </p:nvSpPr>
        <p:spPr>
          <a:xfrm>
            <a:off x="722141" y="1837241"/>
            <a:ext cx="10466363" cy="53553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EVALUATE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FilteredSales =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ADDCOLUMNS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Fact_Sales,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"Population Size"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RELATED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(Dim_City[Population Size])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[Population Size] &gt; 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200000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GroupedSales =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SUMMARIZE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FilteredSales,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Dim_Customer[Customer],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Dim_Product[Product],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"Total Spend"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(Fact_Sales[Total Spend])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GroupedSales 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Dim_Customer[Customer]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Dim_Product[Product]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ASC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9ECE0A-42EF-66C2-B8A3-C119018EB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333" y="180373"/>
            <a:ext cx="4972744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9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1111-AD34-1C42-6502-960DE50E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table from DAX</a:t>
            </a:r>
            <a:br>
              <a:rPr lang="en-US" dirty="0"/>
            </a:br>
            <a:r>
              <a:rPr lang="en-US" sz="3600" dirty="0"/>
              <a:t>Don’t include sorting</a:t>
            </a:r>
            <a:endParaRPr lang="en-GB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ABDC1E-4866-BD80-B484-09CC54E6181A}"/>
              </a:ext>
            </a:extLst>
          </p:cNvPr>
          <p:cNvSpPr txBox="1"/>
          <p:nvPr/>
        </p:nvSpPr>
        <p:spPr>
          <a:xfrm>
            <a:off x="737419" y="1992620"/>
            <a:ext cx="10545097" cy="53553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tbl_GroupByTest = 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FilteredSales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ADDCOLUMNS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Fact_Sales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"Population Size"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RELATED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Dim_City[Population Size]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[Population Size]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200000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GroupedSales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SUMMARIZE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FilteredSales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Dim_Customer[Customer]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Dim_Product[Product]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"Total Spend"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Fact_Sales[Total Spend]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GroupedSales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endParaRPr lang="en-GB" dirty="0" err="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F41A51-020D-7069-36F1-D89F500BD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696" y="170454"/>
            <a:ext cx="3953427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552C-C11E-1D4C-0167-96BEE589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21A2F-075F-DD2E-1F95-009DCAB1E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Covered:</a:t>
            </a:r>
          </a:p>
          <a:p>
            <a:pPr lvl="1"/>
            <a:r>
              <a:rPr lang="en-US" dirty="0"/>
              <a:t>Data Modelling Concepts</a:t>
            </a:r>
          </a:p>
          <a:p>
            <a:pPr lvl="2"/>
            <a:r>
              <a:rPr lang="en-US" dirty="0"/>
              <a:t>Dimensional Modelling </a:t>
            </a:r>
          </a:p>
          <a:p>
            <a:pPr lvl="1"/>
            <a:r>
              <a:rPr lang="en-US" dirty="0"/>
              <a:t>Dimensional Modelling - Business Case</a:t>
            </a:r>
          </a:p>
          <a:p>
            <a:pPr lvl="1"/>
            <a:r>
              <a:rPr lang="en-US" dirty="0"/>
              <a:t>Designing a Data Model </a:t>
            </a:r>
          </a:p>
          <a:p>
            <a:pPr lvl="2"/>
            <a:r>
              <a:rPr lang="en-US" dirty="0"/>
              <a:t>Dimensional Model  </a:t>
            </a:r>
          </a:p>
          <a:p>
            <a:pPr lvl="1"/>
            <a:r>
              <a:rPr lang="en-US" dirty="0"/>
              <a:t>Implementing a Data Model</a:t>
            </a:r>
          </a:p>
          <a:p>
            <a:pPr lvl="2"/>
            <a:r>
              <a:rPr lang="en-US" dirty="0"/>
              <a:t>Dimensional Model – Star Schema</a:t>
            </a:r>
          </a:p>
          <a:p>
            <a:pPr lvl="1"/>
            <a:r>
              <a:rPr lang="en-US" dirty="0"/>
              <a:t>Including Measures in the Data Model</a:t>
            </a:r>
          </a:p>
          <a:p>
            <a:pPr lvl="1"/>
            <a:r>
              <a:rPr lang="en-US" dirty="0"/>
              <a:t>Dax Aggregation within a Dimensional Model </a:t>
            </a:r>
          </a:p>
          <a:p>
            <a:pPr lvl="1"/>
            <a:r>
              <a:rPr lang="en-GB" dirty="0"/>
              <a:t>Generating Reports</a:t>
            </a:r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930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52CE-8705-13B5-0DFC-B3F9535A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C9885-6D96-77D7-2054-9E875FEE6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024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3A9D-B85A-A067-7E30-C3401DAE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Modelling Re-cap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CCFBD-6174-70DC-5AB9-A17FD2087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warehouse – large store of data for analytics and reporting</a:t>
            </a:r>
          </a:p>
          <a:p>
            <a:endParaRPr lang="en-US" dirty="0"/>
          </a:p>
          <a:p>
            <a:r>
              <a:rPr lang="en-US" dirty="0"/>
              <a:t>Data model – structured and logical organization of data showing relationship between data elements</a:t>
            </a:r>
          </a:p>
          <a:p>
            <a:endParaRPr lang="en-US" dirty="0"/>
          </a:p>
          <a:p>
            <a:r>
              <a:rPr lang="en-US" dirty="0"/>
              <a:t>Multidimensional schema – model different dimensions to track entities/actions concerning data warehouse activities </a:t>
            </a:r>
          </a:p>
          <a:p>
            <a:pPr lvl="1"/>
            <a:r>
              <a:rPr lang="en-US" dirty="0"/>
              <a:t>Referred to as dimensional modelling</a:t>
            </a:r>
          </a:p>
          <a:p>
            <a:endParaRPr lang="en-US" dirty="0"/>
          </a:p>
          <a:p>
            <a:r>
              <a:rPr lang="en-US" dirty="0"/>
              <a:t>A good starting point to understanding multidimensional schema is the star schema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7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568E8-302E-2763-3917-10453F57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logic behind dimensional modelling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199B7-46B4-4DE8-48A0-DC077BBCC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 Dimensional models:</a:t>
            </a:r>
          </a:p>
          <a:p>
            <a:pPr lvl="1"/>
            <a:r>
              <a:rPr lang="en-US" sz="2200" dirty="0"/>
              <a:t>optimise performance, </a:t>
            </a:r>
          </a:p>
          <a:p>
            <a:pPr lvl="1"/>
            <a:r>
              <a:rPr lang="en-US" sz="2200" dirty="0"/>
              <a:t>simplify data management, </a:t>
            </a:r>
          </a:p>
          <a:p>
            <a:pPr lvl="1"/>
            <a:r>
              <a:rPr lang="en-US" sz="2200" dirty="0"/>
              <a:t>enhances analytical capabilities, and </a:t>
            </a:r>
          </a:p>
          <a:p>
            <a:pPr lvl="1"/>
            <a:r>
              <a:rPr lang="en-US" sz="2200" dirty="0"/>
              <a:t>supports scalability and flexibility</a:t>
            </a:r>
          </a:p>
          <a:p>
            <a:r>
              <a:rPr lang="en-US" sz="2400" dirty="0"/>
              <a:t>Preferred choice for data warehousing and business intelligence applications </a:t>
            </a:r>
          </a:p>
          <a:p>
            <a:pPr lvl="1"/>
            <a:r>
              <a:rPr lang="en-US" sz="2200" dirty="0"/>
              <a:t>Dimensional modelling: On-premises vs. cloud implementations 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59302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On Premise Pattern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/>
              <a:t>On premise Extract Transform Load (ETL) architecture</a:t>
            </a:r>
          </a:p>
          <a:p>
            <a:pPr marL="0" indent="0" rtl="0">
              <a:buNone/>
            </a:pPr>
            <a:endParaRPr lang="en-GB" dirty="0"/>
          </a:p>
          <a:p>
            <a:pPr rtl="0"/>
            <a:endParaRPr lang="en-GB" sz="2400" dirty="0"/>
          </a:p>
          <a:p>
            <a:pPr marL="393192" lvl="1" indent="0">
              <a:buNone/>
            </a:pPr>
            <a:endParaRPr lang="en-US" sz="16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lvl="1"/>
            <a:endParaRPr lang="en-US" sz="2000" dirty="0">
              <a:solidFill>
                <a:srgbClr val="111111"/>
              </a:solidFill>
              <a:latin typeface="-apple-system"/>
            </a:endParaRPr>
          </a:p>
          <a:p>
            <a:pPr lvl="1"/>
            <a:endParaRPr lang="en-US" sz="20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lvl="1"/>
            <a:endParaRPr lang="en-US" sz="2600" dirty="0"/>
          </a:p>
          <a:p>
            <a:pPr lvl="1"/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44DAF-CE1E-0363-8397-53928B8A6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49" y="2495631"/>
            <a:ext cx="10685351" cy="436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6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Cloud Pattern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/>
              <a:t>Cloud based Extract Load Transform (ELT) architecture</a:t>
            </a:r>
          </a:p>
          <a:p>
            <a:pPr marL="0" indent="0" rtl="0">
              <a:buNone/>
            </a:pPr>
            <a:endParaRPr lang="en-GB" dirty="0"/>
          </a:p>
          <a:p>
            <a:pPr rtl="0"/>
            <a:endParaRPr lang="en-GB" sz="2400" dirty="0"/>
          </a:p>
          <a:p>
            <a:pPr marL="393192" lvl="1" indent="0">
              <a:buNone/>
            </a:pPr>
            <a:endParaRPr lang="en-US" sz="16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lvl="1"/>
            <a:endParaRPr lang="en-US" sz="2000" dirty="0">
              <a:solidFill>
                <a:srgbClr val="111111"/>
              </a:solidFill>
              <a:latin typeface="-apple-system"/>
            </a:endParaRPr>
          </a:p>
          <a:p>
            <a:pPr lvl="1"/>
            <a:endParaRPr lang="en-US" sz="20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lvl="1"/>
            <a:endParaRPr lang="en-US" sz="2600" dirty="0"/>
          </a:p>
          <a:p>
            <a:pPr lvl="1"/>
            <a:endParaRPr lang="en-US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A9127D-3609-5502-875C-3D3624184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41" y="2423855"/>
            <a:ext cx="10517945" cy="423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0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F1A40-BEA0-1E56-9D86-FC17E1BE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logic behind dimensional modelling</a:t>
            </a:r>
            <a:br>
              <a:rPr lang="en-US" dirty="0"/>
            </a:br>
            <a:r>
              <a:rPr lang="en-US" sz="3600" dirty="0"/>
              <a:t>more detail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56EB-C90F-17B8-D1FD-7AF7FB3A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Improved Query Performance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Fact tables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 store large amounts of transactional data, while 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dimension tables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 store descriptive attributes. 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This separation allows for more efficient queries, as the database can quickly join smaller dimension tables with the fact table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2. Simplified Data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By organizing data into fact and dimension tables, you reduce redundancy and ensure consistency. 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Dimension tables centralize descriptive data, making it easier to update and maintain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3. Enhanced Data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Star schemas facilitate complex queries and reporting. 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Analysts can easily slice and dice data along different dimensions (e.g., time, product, customer) to gain insights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410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053_TF03460637.potx" id="{43074E8B-7DA3-4802-AA2B-EFDF528C8D3A}" vid="{5BE8ABB1-46B6-40AB-9A1B-886931076F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0</TotalTime>
  <Words>1724</Words>
  <Application>Microsoft Office PowerPoint</Application>
  <PresentationFormat>Widescreen</PresentationFormat>
  <Paragraphs>346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-apple-system</vt:lpstr>
      <vt:lpstr>Arial</vt:lpstr>
      <vt:lpstr>Calibri</vt:lpstr>
      <vt:lpstr>Century Gothic</vt:lpstr>
      <vt:lpstr>Consolas</vt:lpstr>
      <vt:lpstr>Palatino Linotype</vt:lpstr>
      <vt:lpstr>Wingdings 2</vt:lpstr>
      <vt:lpstr>Presentation on brainstorming</vt:lpstr>
      <vt:lpstr>Power BI - Intermediate</vt:lpstr>
      <vt:lpstr>Housekeeping</vt:lpstr>
      <vt:lpstr>Agenda</vt:lpstr>
      <vt:lpstr>Data Modelling</vt:lpstr>
      <vt:lpstr>Data Modelling Re-cap</vt:lpstr>
      <vt:lpstr>Business logic behind dimensional modelling</vt:lpstr>
      <vt:lpstr>On Premise Pattern</vt:lpstr>
      <vt:lpstr>Cloud Pattern</vt:lpstr>
      <vt:lpstr>Business logic behind dimensional modelling more detail</vt:lpstr>
      <vt:lpstr>Business logic behind dimensional modelling more detail</vt:lpstr>
      <vt:lpstr>Dimensional Modelling example</vt:lpstr>
      <vt:lpstr>Start with Single Table Raw data (denomalised)</vt:lpstr>
      <vt:lpstr>Concepts Keys and Normalisation</vt:lpstr>
      <vt:lpstr>Transform into Multiple Tables</vt:lpstr>
      <vt:lpstr>Normalisation vs. Denormalisation</vt:lpstr>
      <vt:lpstr>Data Modelling – Star Schema Fact Table</vt:lpstr>
      <vt:lpstr>Data Modelling – Star Schema Dimension Tables</vt:lpstr>
      <vt:lpstr>Sales Table Fact Table</vt:lpstr>
      <vt:lpstr>Products Table Dimension Table</vt:lpstr>
      <vt:lpstr>Customers Table Dimension Table</vt:lpstr>
      <vt:lpstr>Hands On Lab</vt:lpstr>
      <vt:lpstr>Get Data</vt:lpstr>
      <vt:lpstr>Get Data</vt:lpstr>
      <vt:lpstr>Get Data</vt:lpstr>
      <vt:lpstr>Disconnect Raw Data Relationships Recreate Relationships</vt:lpstr>
      <vt:lpstr>Extend Date Dimension Table Insert Columns</vt:lpstr>
      <vt:lpstr>Extended Date Dimension Table</vt:lpstr>
      <vt:lpstr>MEASURES</vt:lpstr>
      <vt:lpstr>MEASURES</vt:lpstr>
      <vt:lpstr>Copilot – Prompt Aggregation using DAX</vt:lpstr>
      <vt:lpstr>Answer - Incorrect</vt:lpstr>
      <vt:lpstr>Answer – Correct</vt:lpstr>
      <vt:lpstr>Creating a table from DAX Don’t include sorting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grant sh</dc:creator>
  <cp:lastModifiedBy>grant sh</cp:lastModifiedBy>
  <cp:revision>1</cp:revision>
  <dcterms:created xsi:type="dcterms:W3CDTF">2024-09-29T22:27:17Z</dcterms:created>
  <dcterms:modified xsi:type="dcterms:W3CDTF">2024-10-07T16:44:15Z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