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Montserrat" panose="00000500000000000000" pitchFamily="2" charset="0"/>
      <p:regular r:id="rId20"/>
    </p:embeddedFont>
    <p:embeddedFont>
      <p:font typeface="Montserrat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30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2872211" y="-2776467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463626" y="1621617"/>
            <a:ext cx="753561" cy="75356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395831" y="1053804"/>
            <a:ext cx="15892169" cy="1971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03"/>
              </a:lnSpc>
            </a:pPr>
            <a:r>
              <a:rPr lang="en-US" sz="990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BlitzDB</a:t>
            </a:r>
          </a:p>
          <a:p>
            <a:pPr algn="l">
              <a:lnSpc>
                <a:spcPts val="5259"/>
              </a:lnSpc>
            </a:pPr>
            <a:r>
              <a:rPr lang="en-US" sz="5106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In-Memory Data Store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778711" y="7667323"/>
            <a:ext cx="1578921" cy="157892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395831" y="4318848"/>
            <a:ext cx="11349404" cy="4137936"/>
            <a:chOff x="0" y="0"/>
            <a:chExt cx="15132539" cy="551724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6675"/>
              <a:ext cx="15132539" cy="673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58"/>
                </a:lnSpc>
              </a:pPr>
              <a:r>
                <a:rPr lang="en-US" sz="3649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Internal Supervisor</a:t>
              </a:r>
              <a:r>
                <a:rPr lang="en-US" sz="364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: Prof. Monica Mehrotra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759226"/>
              <a:ext cx="15132539" cy="673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58"/>
                </a:lnSpc>
              </a:pPr>
              <a:r>
                <a:rPr lang="en-US" sz="3649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Submitted By</a:t>
              </a:r>
              <a:r>
                <a:rPr lang="en-US" sz="364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: Devansh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453937"/>
              <a:ext cx="15132539" cy="673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58"/>
                </a:lnSpc>
              </a:pPr>
              <a:r>
                <a:rPr lang="en-US" sz="3649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Roll No</a:t>
              </a:r>
              <a:r>
                <a:rPr lang="en-US" sz="364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: 23MCA015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4843871"/>
              <a:ext cx="15132539" cy="673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58"/>
                </a:lnSpc>
              </a:pPr>
              <a:r>
                <a:rPr lang="en-US" sz="3649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Enrollment No</a:t>
              </a:r>
              <a:r>
                <a:rPr lang="en-US" sz="364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: 23-04726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86421" y="855415"/>
            <a:ext cx="1144290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41"/>
              </a:lnSpc>
              <a:spcBef>
                <a:spcPct val="0"/>
              </a:spcBef>
            </a:pPr>
            <a:r>
              <a:rPr lang="en-US" sz="7368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Structures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837654" y="2708161"/>
            <a:ext cx="4325178" cy="6171818"/>
            <a:chOff x="0" y="0"/>
            <a:chExt cx="5766904" cy="822909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1212154"/>
              <a:ext cx="5766904" cy="7016936"/>
              <a:chOff x="0" y="0"/>
              <a:chExt cx="1693662" cy="206077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693662" cy="2060779"/>
              </a:xfrm>
              <a:custGeom>
                <a:avLst/>
                <a:gdLst/>
                <a:ahLst/>
                <a:cxnLst/>
                <a:rect l="l" t="t" r="r" b="b"/>
                <a:pathLst>
                  <a:path w="1693662" h="2060779">
                    <a:moveTo>
                      <a:pt x="49079" y="0"/>
                    </a:moveTo>
                    <a:lnTo>
                      <a:pt x="1644582" y="0"/>
                    </a:lnTo>
                    <a:cubicBezTo>
                      <a:pt x="1671688" y="0"/>
                      <a:pt x="1693662" y="21974"/>
                      <a:pt x="1693662" y="49079"/>
                    </a:cubicBezTo>
                    <a:lnTo>
                      <a:pt x="1693662" y="2011700"/>
                    </a:lnTo>
                    <a:cubicBezTo>
                      <a:pt x="1693662" y="2038806"/>
                      <a:pt x="1671688" y="2060779"/>
                      <a:pt x="1644582" y="2060779"/>
                    </a:cubicBezTo>
                    <a:lnTo>
                      <a:pt x="49079" y="2060779"/>
                    </a:lnTo>
                    <a:cubicBezTo>
                      <a:pt x="21974" y="2060779"/>
                      <a:pt x="0" y="2038806"/>
                      <a:pt x="0" y="2011700"/>
                    </a:cubicBezTo>
                    <a:lnTo>
                      <a:pt x="0" y="49079"/>
                    </a:lnTo>
                    <a:cubicBezTo>
                      <a:pt x="0" y="21974"/>
                      <a:pt x="21974" y="0"/>
                      <a:pt x="4907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1693662" cy="2108404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63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290254" y="1498731"/>
              <a:ext cx="5186395" cy="6407402"/>
              <a:chOff x="0" y="0"/>
              <a:chExt cx="1523174" cy="188176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523174" cy="1881768"/>
              </a:xfrm>
              <a:custGeom>
                <a:avLst/>
                <a:gdLst/>
                <a:ahLst/>
                <a:cxnLst/>
                <a:rect l="l" t="t" r="r" b="b"/>
                <a:pathLst>
                  <a:path w="1523174" h="1881768">
                    <a:moveTo>
                      <a:pt x="54573" y="0"/>
                    </a:moveTo>
                    <a:lnTo>
                      <a:pt x="1468601" y="0"/>
                    </a:lnTo>
                    <a:cubicBezTo>
                      <a:pt x="1483075" y="0"/>
                      <a:pt x="1496956" y="5750"/>
                      <a:pt x="1507190" y="15984"/>
                    </a:cubicBezTo>
                    <a:cubicBezTo>
                      <a:pt x="1517425" y="26218"/>
                      <a:pt x="1523174" y="40099"/>
                      <a:pt x="1523174" y="54573"/>
                    </a:cubicBezTo>
                    <a:lnTo>
                      <a:pt x="1523174" y="1827195"/>
                    </a:lnTo>
                    <a:cubicBezTo>
                      <a:pt x="1523174" y="1841668"/>
                      <a:pt x="1517425" y="1855549"/>
                      <a:pt x="1507190" y="1865784"/>
                    </a:cubicBezTo>
                    <a:cubicBezTo>
                      <a:pt x="1496956" y="1876018"/>
                      <a:pt x="1483075" y="1881768"/>
                      <a:pt x="1468601" y="1881768"/>
                    </a:cubicBezTo>
                    <a:lnTo>
                      <a:pt x="54573" y="1881768"/>
                    </a:lnTo>
                    <a:cubicBezTo>
                      <a:pt x="40099" y="1881768"/>
                      <a:pt x="26218" y="1876018"/>
                      <a:pt x="15984" y="1865784"/>
                    </a:cubicBezTo>
                    <a:cubicBezTo>
                      <a:pt x="5750" y="1855549"/>
                      <a:pt x="0" y="1841668"/>
                      <a:pt x="0" y="1827195"/>
                    </a:cubicBezTo>
                    <a:lnTo>
                      <a:pt x="0" y="54573"/>
                    </a:lnTo>
                    <a:cubicBezTo>
                      <a:pt x="0" y="40099"/>
                      <a:pt x="5750" y="26218"/>
                      <a:pt x="15984" y="15984"/>
                    </a:cubicBezTo>
                    <a:cubicBezTo>
                      <a:pt x="26218" y="5750"/>
                      <a:pt x="40099" y="0"/>
                      <a:pt x="54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1523174" cy="1929392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63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1371451" y="0"/>
              <a:ext cx="3024001" cy="3024001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63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596608" y="4221308"/>
              <a:ext cx="4573688" cy="3819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0561" lvl="1" indent="-235280" algn="l">
                <a:lnSpc>
                  <a:spcPts val="3051"/>
                </a:lnSpc>
                <a:buFont typeface="Arial"/>
                <a:buChar char="•"/>
              </a:pPr>
              <a:r>
                <a:rPr lang="en-US" sz="2179" b="1">
                  <a:solidFill>
                    <a:srgbClr val="10101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Used for sorted set operations.</a:t>
              </a:r>
            </a:p>
            <a:p>
              <a:pPr marL="448971" lvl="1" indent="-224486" algn="l">
                <a:lnSpc>
                  <a:spcPts val="2911"/>
                </a:lnSpc>
                <a:buFont typeface="Arial"/>
                <a:buChar char="•"/>
              </a:pPr>
              <a:r>
                <a:rPr lang="en-US" sz="2079" b="1">
                  <a:solidFill>
                    <a:srgbClr val="10101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Maintains balance for O(log n) performance on insertions and lookups.</a:t>
              </a:r>
            </a:p>
            <a:p>
              <a:pPr marL="0" lvl="0" indent="0" algn="ctr">
                <a:lnSpc>
                  <a:spcPts val="2491"/>
                </a:lnSpc>
                <a:spcBef>
                  <a:spcPct val="0"/>
                </a:spcBef>
              </a:pPr>
              <a:endParaRPr lang="en-US" sz="2079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596608" y="3455246"/>
              <a:ext cx="4573688" cy="5316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73"/>
                </a:lnSpc>
                <a:spcBef>
                  <a:spcPct val="0"/>
                </a:spcBef>
              </a:pPr>
              <a:r>
                <a:rPr lang="en-US" sz="2480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AVL Tree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53876" y="-272857"/>
              <a:ext cx="2859151" cy="33017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0866"/>
                </a:lnSpc>
                <a:spcBef>
                  <a:spcPct val="0"/>
                </a:spcBef>
              </a:pPr>
              <a:r>
                <a:rPr lang="en-US" sz="14904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753210" y="2708161"/>
            <a:ext cx="4317820" cy="6171818"/>
            <a:chOff x="0" y="0"/>
            <a:chExt cx="5757093" cy="8229091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1224091"/>
              <a:ext cx="5757093" cy="7004999"/>
              <a:chOff x="0" y="0"/>
              <a:chExt cx="1693662" cy="2060779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693662" cy="2060779"/>
              </a:xfrm>
              <a:custGeom>
                <a:avLst/>
                <a:gdLst/>
                <a:ahLst/>
                <a:cxnLst/>
                <a:rect l="l" t="t" r="r" b="b"/>
                <a:pathLst>
                  <a:path w="1693662" h="2060779">
                    <a:moveTo>
                      <a:pt x="49079" y="0"/>
                    </a:moveTo>
                    <a:lnTo>
                      <a:pt x="1644582" y="0"/>
                    </a:lnTo>
                    <a:cubicBezTo>
                      <a:pt x="1671688" y="0"/>
                      <a:pt x="1693662" y="21974"/>
                      <a:pt x="1693662" y="49079"/>
                    </a:cubicBezTo>
                    <a:lnTo>
                      <a:pt x="1693662" y="2011700"/>
                    </a:lnTo>
                    <a:cubicBezTo>
                      <a:pt x="1693662" y="2038806"/>
                      <a:pt x="1671688" y="2060779"/>
                      <a:pt x="1644582" y="2060779"/>
                    </a:cubicBezTo>
                    <a:lnTo>
                      <a:pt x="49079" y="2060779"/>
                    </a:lnTo>
                    <a:cubicBezTo>
                      <a:pt x="21974" y="2060779"/>
                      <a:pt x="0" y="2038806"/>
                      <a:pt x="0" y="2011700"/>
                    </a:cubicBezTo>
                    <a:lnTo>
                      <a:pt x="0" y="49079"/>
                    </a:lnTo>
                    <a:cubicBezTo>
                      <a:pt x="0" y="21974"/>
                      <a:pt x="21974" y="0"/>
                      <a:pt x="4907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1693662" cy="2108404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63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289760" y="1510180"/>
              <a:ext cx="5177572" cy="6396502"/>
              <a:chOff x="0" y="0"/>
              <a:chExt cx="1523174" cy="1881767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523174" cy="1881768"/>
              </a:xfrm>
              <a:custGeom>
                <a:avLst/>
                <a:gdLst/>
                <a:ahLst/>
                <a:cxnLst/>
                <a:rect l="l" t="t" r="r" b="b"/>
                <a:pathLst>
                  <a:path w="1523174" h="1881768">
                    <a:moveTo>
                      <a:pt x="54573" y="0"/>
                    </a:moveTo>
                    <a:lnTo>
                      <a:pt x="1468601" y="0"/>
                    </a:lnTo>
                    <a:cubicBezTo>
                      <a:pt x="1483075" y="0"/>
                      <a:pt x="1496956" y="5750"/>
                      <a:pt x="1507190" y="15984"/>
                    </a:cubicBezTo>
                    <a:cubicBezTo>
                      <a:pt x="1517425" y="26218"/>
                      <a:pt x="1523174" y="40099"/>
                      <a:pt x="1523174" y="54573"/>
                    </a:cubicBezTo>
                    <a:lnTo>
                      <a:pt x="1523174" y="1827195"/>
                    </a:lnTo>
                    <a:cubicBezTo>
                      <a:pt x="1523174" y="1841668"/>
                      <a:pt x="1517425" y="1855549"/>
                      <a:pt x="1507190" y="1865784"/>
                    </a:cubicBezTo>
                    <a:cubicBezTo>
                      <a:pt x="1496956" y="1876018"/>
                      <a:pt x="1483075" y="1881768"/>
                      <a:pt x="1468601" y="1881768"/>
                    </a:cubicBezTo>
                    <a:lnTo>
                      <a:pt x="54573" y="1881768"/>
                    </a:lnTo>
                    <a:cubicBezTo>
                      <a:pt x="40099" y="1881768"/>
                      <a:pt x="26218" y="1876018"/>
                      <a:pt x="15984" y="1865784"/>
                    </a:cubicBezTo>
                    <a:cubicBezTo>
                      <a:pt x="5750" y="1855549"/>
                      <a:pt x="0" y="1841668"/>
                      <a:pt x="0" y="1827195"/>
                    </a:cubicBezTo>
                    <a:lnTo>
                      <a:pt x="0" y="54573"/>
                    </a:lnTo>
                    <a:cubicBezTo>
                      <a:pt x="0" y="40099"/>
                      <a:pt x="5750" y="26218"/>
                      <a:pt x="15984" y="15984"/>
                    </a:cubicBezTo>
                    <a:cubicBezTo>
                      <a:pt x="26218" y="5750"/>
                      <a:pt x="40099" y="0"/>
                      <a:pt x="54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1523174" cy="1929392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63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369118" y="13999"/>
              <a:ext cx="3018857" cy="3018857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639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595593" y="4209011"/>
              <a:ext cx="4565908" cy="16530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3087" lvl="1" indent="-256543" algn="l">
                <a:lnSpc>
                  <a:spcPts val="3327"/>
                </a:lnSpc>
                <a:buFont typeface="Arial"/>
                <a:buChar char="•"/>
              </a:pPr>
              <a:r>
                <a:rPr lang="en-US" sz="2376" b="1">
                  <a:solidFill>
                    <a:srgbClr val="10101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Tracks idle connections for cleanup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595593" y="3453777"/>
              <a:ext cx="4565908" cy="540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67"/>
                </a:lnSpc>
                <a:spcBef>
                  <a:spcPct val="0"/>
                </a:spcBef>
              </a:pPr>
              <a:r>
                <a:rPr lang="en-US" sz="2476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Doubly linked list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451403" y="-276225"/>
              <a:ext cx="2854287" cy="3293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0831"/>
                </a:lnSpc>
                <a:spcBef>
                  <a:spcPct val="0"/>
                </a:spcBef>
              </a:pPr>
              <a:r>
                <a:rPr lang="en-US" sz="1487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76875" y="3122234"/>
            <a:ext cx="4461790" cy="6377605"/>
            <a:chOff x="0" y="0"/>
            <a:chExt cx="5949053" cy="8503474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1264906"/>
              <a:ext cx="5949053" cy="7238568"/>
              <a:chOff x="0" y="0"/>
              <a:chExt cx="1693662" cy="2060779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1693662" cy="2060779"/>
              </a:xfrm>
              <a:custGeom>
                <a:avLst/>
                <a:gdLst/>
                <a:ahLst/>
                <a:cxnLst/>
                <a:rect l="l" t="t" r="r" b="b"/>
                <a:pathLst>
                  <a:path w="1693662" h="2060779">
                    <a:moveTo>
                      <a:pt x="49079" y="0"/>
                    </a:moveTo>
                    <a:lnTo>
                      <a:pt x="1644582" y="0"/>
                    </a:lnTo>
                    <a:cubicBezTo>
                      <a:pt x="1671688" y="0"/>
                      <a:pt x="1693662" y="21974"/>
                      <a:pt x="1693662" y="49079"/>
                    </a:cubicBezTo>
                    <a:lnTo>
                      <a:pt x="1693662" y="2011700"/>
                    </a:lnTo>
                    <a:cubicBezTo>
                      <a:pt x="1693662" y="2038806"/>
                      <a:pt x="1671688" y="2060779"/>
                      <a:pt x="1644582" y="2060779"/>
                    </a:cubicBezTo>
                    <a:lnTo>
                      <a:pt x="49079" y="2060779"/>
                    </a:lnTo>
                    <a:cubicBezTo>
                      <a:pt x="21974" y="2060779"/>
                      <a:pt x="0" y="2038806"/>
                      <a:pt x="0" y="2011700"/>
                    </a:cubicBezTo>
                    <a:lnTo>
                      <a:pt x="0" y="49079"/>
                    </a:lnTo>
                    <a:cubicBezTo>
                      <a:pt x="0" y="21974"/>
                      <a:pt x="21974" y="0"/>
                      <a:pt x="4907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47625"/>
                <a:ext cx="1693662" cy="2108404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293106" y="1560534"/>
              <a:ext cx="5350209" cy="6609781"/>
              <a:chOff x="0" y="0"/>
              <a:chExt cx="1523174" cy="1881767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523174" cy="1881768"/>
              </a:xfrm>
              <a:custGeom>
                <a:avLst/>
                <a:gdLst/>
                <a:ahLst/>
                <a:cxnLst/>
                <a:rect l="l" t="t" r="r" b="b"/>
                <a:pathLst>
                  <a:path w="1523174" h="1881768">
                    <a:moveTo>
                      <a:pt x="54573" y="0"/>
                    </a:moveTo>
                    <a:lnTo>
                      <a:pt x="1468601" y="0"/>
                    </a:lnTo>
                    <a:cubicBezTo>
                      <a:pt x="1483075" y="0"/>
                      <a:pt x="1496956" y="5750"/>
                      <a:pt x="1507190" y="15984"/>
                    </a:cubicBezTo>
                    <a:cubicBezTo>
                      <a:pt x="1517425" y="26218"/>
                      <a:pt x="1523174" y="40099"/>
                      <a:pt x="1523174" y="54573"/>
                    </a:cubicBezTo>
                    <a:lnTo>
                      <a:pt x="1523174" y="1827195"/>
                    </a:lnTo>
                    <a:cubicBezTo>
                      <a:pt x="1523174" y="1841668"/>
                      <a:pt x="1517425" y="1855549"/>
                      <a:pt x="1507190" y="1865784"/>
                    </a:cubicBezTo>
                    <a:cubicBezTo>
                      <a:pt x="1496956" y="1876018"/>
                      <a:pt x="1483075" y="1881768"/>
                      <a:pt x="1468601" y="1881768"/>
                    </a:cubicBezTo>
                    <a:lnTo>
                      <a:pt x="54573" y="1881768"/>
                    </a:lnTo>
                    <a:cubicBezTo>
                      <a:pt x="40099" y="1881768"/>
                      <a:pt x="26218" y="1876018"/>
                      <a:pt x="15984" y="1865784"/>
                    </a:cubicBezTo>
                    <a:cubicBezTo>
                      <a:pt x="5750" y="1855549"/>
                      <a:pt x="0" y="1841668"/>
                      <a:pt x="0" y="1827195"/>
                    </a:cubicBezTo>
                    <a:lnTo>
                      <a:pt x="0" y="54573"/>
                    </a:lnTo>
                    <a:cubicBezTo>
                      <a:pt x="0" y="40099"/>
                      <a:pt x="5750" y="26218"/>
                      <a:pt x="15984" y="15984"/>
                    </a:cubicBezTo>
                    <a:cubicBezTo>
                      <a:pt x="26218" y="5750"/>
                      <a:pt x="40099" y="0"/>
                      <a:pt x="54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47625"/>
                <a:ext cx="1523174" cy="1929392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>
              <a:off x="1408453" y="14466"/>
              <a:ext cx="3119515" cy="3119515"/>
              <a:chOff x="0" y="0"/>
              <a:chExt cx="812800" cy="8128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id="38" name="TextBox 3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sp>
          <p:nvSpPr>
            <p:cNvPr id="39" name="TextBox 39"/>
            <p:cNvSpPr txBox="1"/>
            <p:nvPr/>
          </p:nvSpPr>
          <p:spPr>
            <a:xfrm>
              <a:off x="609136" y="4360783"/>
              <a:ext cx="4718149" cy="3096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82695" lvl="1" indent="-241348" algn="l">
                <a:lnSpc>
                  <a:spcPts val="3130"/>
                </a:lnSpc>
                <a:buFont typeface="Arial"/>
                <a:buChar char="•"/>
              </a:pPr>
              <a:r>
                <a:rPr lang="en-US" sz="2235" b="1">
                  <a:solidFill>
                    <a:srgbClr val="10101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Used for key-value storage.</a:t>
              </a:r>
            </a:p>
            <a:p>
              <a:pPr marL="482695" lvl="1" indent="-241348" algn="l">
                <a:lnSpc>
                  <a:spcPts val="3130"/>
                </a:lnSpc>
                <a:buFont typeface="Arial"/>
                <a:buChar char="•"/>
              </a:pPr>
              <a:r>
                <a:rPr lang="en-US" sz="2235" b="1">
                  <a:solidFill>
                    <a:srgbClr val="10101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Supports progressive resizing for efficient memory usage.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609136" y="3570525"/>
              <a:ext cx="4718149" cy="5567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82"/>
                </a:lnSpc>
                <a:spcBef>
                  <a:spcPct val="0"/>
                </a:spcBef>
              </a:pPr>
              <a:r>
                <a:rPr lang="en-US" sz="2559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Hashtable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408453" y="-295275"/>
              <a:ext cx="2949458" cy="3416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1525"/>
                </a:lnSpc>
                <a:spcBef>
                  <a:spcPct val="0"/>
                </a:spcBef>
              </a:pPr>
              <a:r>
                <a:rPr lang="en-US" sz="15375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9362857" y="3508775"/>
            <a:ext cx="4191364" cy="5991064"/>
            <a:chOff x="0" y="0"/>
            <a:chExt cx="5588486" cy="7988086"/>
          </a:xfrm>
        </p:grpSpPr>
        <p:grpSp>
          <p:nvGrpSpPr>
            <p:cNvPr id="43" name="Group 43"/>
            <p:cNvGrpSpPr/>
            <p:nvPr/>
          </p:nvGrpSpPr>
          <p:grpSpPr>
            <a:xfrm>
              <a:off x="0" y="1188241"/>
              <a:ext cx="5588486" cy="6799844"/>
              <a:chOff x="0" y="0"/>
              <a:chExt cx="1693662" cy="2060779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1693662" cy="2060779"/>
              </a:xfrm>
              <a:custGeom>
                <a:avLst/>
                <a:gdLst/>
                <a:ahLst/>
                <a:cxnLst/>
                <a:rect l="l" t="t" r="r" b="b"/>
                <a:pathLst>
                  <a:path w="1693662" h="2060779">
                    <a:moveTo>
                      <a:pt x="49079" y="0"/>
                    </a:moveTo>
                    <a:lnTo>
                      <a:pt x="1644582" y="0"/>
                    </a:lnTo>
                    <a:cubicBezTo>
                      <a:pt x="1671688" y="0"/>
                      <a:pt x="1693662" y="21974"/>
                      <a:pt x="1693662" y="49079"/>
                    </a:cubicBezTo>
                    <a:lnTo>
                      <a:pt x="1693662" y="2011700"/>
                    </a:lnTo>
                    <a:cubicBezTo>
                      <a:pt x="1693662" y="2038806"/>
                      <a:pt x="1671688" y="2060779"/>
                      <a:pt x="1644582" y="2060779"/>
                    </a:cubicBezTo>
                    <a:lnTo>
                      <a:pt x="49079" y="2060779"/>
                    </a:lnTo>
                    <a:cubicBezTo>
                      <a:pt x="21974" y="2060779"/>
                      <a:pt x="0" y="2038806"/>
                      <a:pt x="0" y="2011700"/>
                    </a:cubicBezTo>
                    <a:lnTo>
                      <a:pt x="0" y="49079"/>
                    </a:lnTo>
                    <a:cubicBezTo>
                      <a:pt x="0" y="21974"/>
                      <a:pt x="21974" y="0"/>
                      <a:pt x="4907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0" y="-47625"/>
                <a:ext cx="1693662" cy="2108404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281274" y="1465952"/>
              <a:ext cx="5025937" cy="6209168"/>
              <a:chOff x="0" y="0"/>
              <a:chExt cx="1523174" cy="1881767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1523174" cy="1881768"/>
              </a:xfrm>
              <a:custGeom>
                <a:avLst/>
                <a:gdLst/>
                <a:ahLst/>
                <a:cxnLst/>
                <a:rect l="l" t="t" r="r" b="b"/>
                <a:pathLst>
                  <a:path w="1523174" h="1881768">
                    <a:moveTo>
                      <a:pt x="54573" y="0"/>
                    </a:moveTo>
                    <a:lnTo>
                      <a:pt x="1468601" y="0"/>
                    </a:lnTo>
                    <a:cubicBezTo>
                      <a:pt x="1483075" y="0"/>
                      <a:pt x="1496956" y="5750"/>
                      <a:pt x="1507190" y="15984"/>
                    </a:cubicBezTo>
                    <a:cubicBezTo>
                      <a:pt x="1517425" y="26218"/>
                      <a:pt x="1523174" y="40099"/>
                      <a:pt x="1523174" y="54573"/>
                    </a:cubicBezTo>
                    <a:lnTo>
                      <a:pt x="1523174" y="1827195"/>
                    </a:lnTo>
                    <a:cubicBezTo>
                      <a:pt x="1523174" y="1841668"/>
                      <a:pt x="1517425" y="1855549"/>
                      <a:pt x="1507190" y="1865784"/>
                    </a:cubicBezTo>
                    <a:cubicBezTo>
                      <a:pt x="1496956" y="1876018"/>
                      <a:pt x="1483075" y="1881768"/>
                      <a:pt x="1468601" y="1881768"/>
                    </a:cubicBezTo>
                    <a:lnTo>
                      <a:pt x="54573" y="1881768"/>
                    </a:lnTo>
                    <a:cubicBezTo>
                      <a:pt x="40099" y="1881768"/>
                      <a:pt x="26218" y="1876018"/>
                      <a:pt x="15984" y="1865784"/>
                    </a:cubicBezTo>
                    <a:cubicBezTo>
                      <a:pt x="5750" y="1855549"/>
                      <a:pt x="0" y="1841668"/>
                      <a:pt x="0" y="1827195"/>
                    </a:cubicBezTo>
                    <a:lnTo>
                      <a:pt x="0" y="54573"/>
                    </a:lnTo>
                    <a:cubicBezTo>
                      <a:pt x="0" y="40099"/>
                      <a:pt x="5750" y="26218"/>
                      <a:pt x="15984" y="15984"/>
                    </a:cubicBezTo>
                    <a:cubicBezTo>
                      <a:pt x="26218" y="5750"/>
                      <a:pt x="40099" y="0"/>
                      <a:pt x="54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0" y="-47625"/>
                <a:ext cx="1523174" cy="1929392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1329021" y="13589"/>
              <a:ext cx="2930444" cy="2930444"/>
              <a:chOff x="0" y="0"/>
              <a:chExt cx="812800" cy="812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sp>
          <p:nvSpPr>
            <p:cNvPr id="52" name="TextBox 52"/>
            <p:cNvSpPr txBox="1"/>
            <p:nvPr/>
          </p:nvSpPr>
          <p:spPr>
            <a:xfrm>
              <a:off x="578150" y="4093594"/>
              <a:ext cx="4432186" cy="10611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01854" lvl="1" indent="-250927" algn="l">
                <a:lnSpc>
                  <a:spcPts val="3254"/>
                </a:lnSpc>
                <a:buFont typeface="Arial"/>
                <a:buChar char="•"/>
              </a:pPr>
              <a:r>
                <a:rPr lang="en-US" sz="2324" b="1">
                  <a:solidFill>
                    <a:srgbClr val="10101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Manages TTLs and expiration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578150" y="3360757"/>
              <a:ext cx="4432186" cy="516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5"/>
                </a:lnSpc>
                <a:spcBef>
                  <a:spcPct val="0"/>
                </a:spcBef>
              </a:pPr>
              <a:r>
                <a:rPr lang="en-US" sz="2404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Heap</a:t>
              </a:r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1408896" y="-276225"/>
              <a:ext cx="2770694" cy="3205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0221"/>
                </a:lnSpc>
                <a:spcBef>
                  <a:spcPct val="0"/>
                </a:spcBef>
              </a:pPr>
              <a:r>
                <a:rPr lang="en-US" sz="14443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87363" y="3077255"/>
            <a:ext cx="7322662" cy="70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6"/>
              </a:lnSpc>
            </a:pPr>
            <a:r>
              <a:rPr lang="en-US" sz="4688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Socket Programming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28677" y="4050833"/>
            <a:ext cx="6671089" cy="1930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0513" lvl="1" indent="-295256" algn="l">
              <a:lnSpc>
                <a:spcPts val="3829"/>
              </a:lnSpc>
              <a:buFont typeface="Arial"/>
              <a:buChar char="•"/>
            </a:pPr>
            <a:r>
              <a:rPr lang="en-US" sz="273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Server listens on a TCP port for client connections.</a:t>
            </a:r>
          </a:p>
          <a:p>
            <a:pPr marL="590513" lvl="1" indent="-295256" algn="l">
              <a:lnSpc>
                <a:spcPts val="3829"/>
              </a:lnSpc>
              <a:buFont typeface="Arial"/>
              <a:buChar char="•"/>
            </a:pPr>
            <a:r>
              <a:rPr lang="en-US" sz="273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Non-blocking I/O with poll() for handling multiple clients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28677" y="7259989"/>
            <a:ext cx="7840034" cy="2416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0513" lvl="1" indent="-295256" algn="l">
              <a:lnSpc>
                <a:spcPts val="3829"/>
              </a:lnSpc>
              <a:buFont typeface="Arial"/>
              <a:buChar char="•"/>
            </a:pPr>
            <a:r>
              <a:rPr lang="en-US" sz="273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STATE_REQ: Reading client requests.</a:t>
            </a:r>
          </a:p>
          <a:p>
            <a:pPr marL="590513" lvl="1" indent="-295256" algn="l">
              <a:lnSpc>
                <a:spcPts val="3829"/>
              </a:lnSpc>
              <a:buFont typeface="Arial"/>
              <a:buChar char="•"/>
            </a:pPr>
            <a:r>
              <a:rPr lang="en-US" sz="273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STATE_RES: Writing responses to the client.</a:t>
            </a:r>
          </a:p>
          <a:p>
            <a:pPr marL="590513" lvl="1" indent="-295256" algn="l">
              <a:lnSpc>
                <a:spcPts val="3829"/>
              </a:lnSpc>
              <a:buFont typeface="Arial"/>
              <a:buChar char="•"/>
            </a:pPr>
            <a:r>
              <a:rPr lang="en-US" sz="273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STATE_END: Connection cleanup.</a:t>
            </a:r>
          </a:p>
          <a:p>
            <a:pPr algn="l">
              <a:lnSpc>
                <a:spcPts val="3829"/>
              </a:lnSpc>
            </a:pPr>
            <a:endParaRPr lang="en-US" sz="2735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5" name="Freeform 5"/>
          <p:cNvSpPr/>
          <p:nvPr/>
        </p:nvSpPr>
        <p:spPr>
          <a:xfrm rot="-1898322">
            <a:off x="13937510" y="5252939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8"/>
                </a:lnTo>
                <a:lnTo>
                  <a:pt x="0" y="87227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898322">
            <a:off x="-4350490" y="-4361394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8"/>
                </a:lnTo>
                <a:lnTo>
                  <a:pt x="0" y="87227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987363" y="539945"/>
            <a:ext cx="12662796" cy="1577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8"/>
              </a:lnSpc>
            </a:pPr>
            <a:r>
              <a:rPr lang="en-US" sz="1042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Networking Layer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87363" y="6302605"/>
            <a:ext cx="7322662" cy="70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6"/>
              </a:lnSpc>
            </a:pPr>
            <a:r>
              <a:rPr lang="en-US" sz="4688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Connection States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291449" y="6470531"/>
            <a:ext cx="373881" cy="37388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291449" y="3245182"/>
            <a:ext cx="373881" cy="37388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87363" y="3174069"/>
            <a:ext cx="7322662" cy="70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6"/>
              </a:lnSpc>
            </a:pPr>
            <a:r>
              <a:rPr lang="en-US" sz="4688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Thread Pool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28677" y="4228267"/>
            <a:ext cx="7840034" cy="1930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0513" lvl="1" indent="-295256" algn="l">
              <a:lnSpc>
                <a:spcPts val="3829"/>
              </a:lnSpc>
              <a:buFont typeface="Arial"/>
              <a:buChar char="•"/>
            </a:pPr>
            <a:r>
              <a:rPr lang="en-US" sz="273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Handles large or asynchronous tasks (e.g., deleting large sorted sets).</a:t>
            </a:r>
          </a:p>
          <a:p>
            <a:pPr marL="590513" lvl="1" indent="-295256" algn="l">
              <a:lnSpc>
                <a:spcPts val="3829"/>
              </a:lnSpc>
              <a:buFont typeface="Arial"/>
              <a:buChar char="•"/>
            </a:pPr>
            <a:r>
              <a:rPr lang="en-US" sz="273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Prevents blocking of the main event loop.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665330" y="7870447"/>
            <a:ext cx="8649863" cy="2416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0513" lvl="1" indent="-295256" algn="l">
              <a:lnSpc>
                <a:spcPts val="3829"/>
              </a:lnSpc>
              <a:buFont typeface="Arial"/>
              <a:buChar char="•"/>
            </a:pPr>
            <a:r>
              <a:rPr lang="en-US" sz="273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Manages active connections using poll().</a:t>
            </a:r>
          </a:p>
          <a:p>
            <a:pPr marL="590513" lvl="1" indent="-295256" algn="l">
              <a:lnSpc>
                <a:spcPts val="3829"/>
              </a:lnSpc>
              <a:buFont typeface="Arial"/>
              <a:buChar char="•"/>
            </a:pPr>
            <a:r>
              <a:rPr lang="en-US" sz="273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Handles timers for TTL expiration and idle connection cleanup.</a:t>
            </a:r>
          </a:p>
          <a:p>
            <a:pPr algn="l">
              <a:lnSpc>
                <a:spcPts val="3829"/>
              </a:lnSpc>
            </a:pPr>
            <a:endParaRPr lang="en-US" sz="2735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3829"/>
              </a:lnSpc>
            </a:pPr>
            <a:endParaRPr lang="en-US" sz="2735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5" name="Freeform 5"/>
          <p:cNvSpPr/>
          <p:nvPr/>
        </p:nvSpPr>
        <p:spPr>
          <a:xfrm rot="-1898322">
            <a:off x="13937510" y="5252939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8"/>
                </a:lnTo>
                <a:lnTo>
                  <a:pt x="0" y="87227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898322">
            <a:off x="-4350490" y="-4361394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8"/>
                </a:lnTo>
                <a:lnTo>
                  <a:pt x="0" y="87227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665330" y="68919"/>
            <a:ext cx="12794119" cy="238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89"/>
              </a:lnSpc>
            </a:pPr>
            <a:r>
              <a:rPr lang="en-US" sz="782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Concurrency and Thread Pool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73631" y="6657472"/>
            <a:ext cx="7322662" cy="70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6"/>
              </a:lnSpc>
            </a:pPr>
            <a:r>
              <a:rPr lang="en-US" sz="4688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Event Loop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291449" y="6825398"/>
            <a:ext cx="373881" cy="37388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291449" y="3341995"/>
            <a:ext cx="373881" cy="37388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536833">
            <a:off x="-4428213" y="-2916505"/>
            <a:ext cx="9627545" cy="9651674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449528" y="2169159"/>
            <a:ext cx="3615844" cy="704226"/>
            <a:chOff x="0" y="0"/>
            <a:chExt cx="1532166" cy="29840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32166" cy="298406"/>
            </a:xfrm>
            <a:custGeom>
              <a:avLst/>
              <a:gdLst/>
              <a:ahLst/>
              <a:cxnLst/>
              <a:rect l="l" t="t" r="r" b="b"/>
              <a:pathLst>
                <a:path w="1532166" h="298406">
                  <a:moveTo>
                    <a:pt x="49246" y="0"/>
                  </a:moveTo>
                  <a:lnTo>
                    <a:pt x="1482921" y="0"/>
                  </a:lnTo>
                  <a:cubicBezTo>
                    <a:pt x="1510118" y="0"/>
                    <a:pt x="1532166" y="22048"/>
                    <a:pt x="1532166" y="49246"/>
                  </a:cubicBezTo>
                  <a:lnTo>
                    <a:pt x="1532166" y="249161"/>
                  </a:lnTo>
                  <a:cubicBezTo>
                    <a:pt x="1532166" y="276358"/>
                    <a:pt x="1510118" y="298406"/>
                    <a:pt x="1482921" y="298406"/>
                  </a:cubicBezTo>
                  <a:lnTo>
                    <a:pt x="49246" y="298406"/>
                  </a:lnTo>
                  <a:cubicBezTo>
                    <a:pt x="36185" y="298406"/>
                    <a:pt x="23659" y="293218"/>
                    <a:pt x="14424" y="283983"/>
                  </a:cubicBezTo>
                  <a:cubicBezTo>
                    <a:pt x="5188" y="274747"/>
                    <a:pt x="0" y="262221"/>
                    <a:pt x="0" y="249161"/>
                  </a:cubicBezTo>
                  <a:lnTo>
                    <a:pt x="0" y="49246"/>
                  </a:lnTo>
                  <a:cubicBezTo>
                    <a:pt x="0" y="22048"/>
                    <a:pt x="22048" y="0"/>
                    <a:pt x="492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532166" cy="36508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Challenges 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30655" y="566737"/>
            <a:ext cx="1408204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1"/>
              </a:lnSpc>
            </a:pPr>
            <a:r>
              <a:rPr lang="en-US" sz="6068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Challenges and Solutions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49528" y="3360181"/>
            <a:ext cx="9205036" cy="204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4678" lvl="1" indent="-312339" algn="l">
              <a:lnSpc>
                <a:spcPts val="4050"/>
              </a:lnSpc>
              <a:buFont typeface="Arial"/>
              <a:buChar char="•"/>
            </a:pPr>
            <a:r>
              <a:rPr lang="en-US" sz="2893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Efficient handling of multiple clients.</a:t>
            </a:r>
          </a:p>
          <a:p>
            <a:pPr marL="624678" lvl="1" indent="-312339" algn="l">
              <a:lnSpc>
                <a:spcPts val="4050"/>
              </a:lnSpc>
              <a:buFont typeface="Arial"/>
              <a:buChar char="•"/>
            </a:pPr>
            <a:r>
              <a:rPr lang="en-US" sz="2893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Managing large data structures in memory.</a:t>
            </a:r>
          </a:p>
          <a:p>
            <a:pPr marL="624678" lvl="1" indent="-312339" algn="l">
              <a:lnSpc>
                <a:spcPts val="4050"/>
              </a:lnSpc>
              <a:buFont typeface="Arial"/>
              <a:buChar char="•"/>
            </a:pPr>
            <a:r>
              <a:rPr lang="en-US" sz="2893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Handling TTL expiration without performance degradation.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49528" y="7602752"/>
            <a:ext cx="11355178" cy="200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2802" lvl="1" indent="-311401" algn="l">
              <a:lnSpc>
                <a:spcPts val="4038"/>
              </a:lnSpc>
              <a:buFont typeface="Arial"/>
              <a:buChar char="•"/>
            </a:pPr>
            <a:r>
              <a:rPr lang="en-US" sz="2884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Non-blocking I/O with poll().</a:t>
            </a:r>
          </a:p>
          <a:p>
            <a:pPr marL="622802" lvl="1" indent="-311401" algn="l">
              <a:lnSpc>
                <a:spcPts val="4038"/>
              </a:lnSpc>
              <a:buFont typeface="Arial"/>
              <a:buChar char="•"/>
            </a:pPr>
            <a:r>
              <a:rPr lang="en-US" sz="2884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Optimized data structures (hash tables, AVL trees, heaps).</a:t>
            </a:r>
          </a:p>
          <a:p>
            <a:pPr marL="622802" lvl="1" indent="-311401" algn="l">
              <a:lnSpc>
                <a:spcPts val="4038"/>
              </a:lnSpc>
              <a:buFont typeface="Arial"/>
              <a:buChar char="•"/>
            </a:pPr>
            <a:r>
              <a:rPr lang="en-US" sz="2884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Thread pool for offloading heavy tasks</a:t>
            </a:r>
          </a:p>
        </p:txBody>
      </p:sp>
      <p:grpSp>
        <p:nvGrpSpPr>
          <p:cNvPr id="9" name="Group 9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449528" y="6249325"/>
            <a:ext cx="3615844" cy="704226"/>
            <a:chOff x="0" y="0"/>
            <a:chExt cx="1532166" cy="2984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32166" cy="298406"/>
            </a:xfrm>
            <a:custGeom>
              <a:avLst/>
              <a:gdLst/>
              <a:ahLst/>
              <a:cxnLst/>
              <a:rect l="l" t="t" r="r" b="b"/>
              <a:pathLst>
                <a:path w="1532166" h="298406">
                  <a:moveTo>
                    <a:pt x="49246" y="0"/>
                  </a:moveTo>
                  <a:lnTo>
                    <a:pt x="1482921" y="0"/>
                  </a:lnTo>
                  <a:cubicBezTo>
                    <a:pt x="1510118" y="0"/>
                    <a:pt x="1532166" y="22048"/>
                    <a:pt x="1532166" y="49246"/>
                  </a:cubicBezTo>
                  <a:lnTo>
                    <a:pt x="1532166" y="249161"/>
                  </a:lnTo>
                  <a:cubicBezTo>
                    <a:pt x="1532166" y="276358"/>
                    <a:pt x="1510118" y="298406"/>
                    <a:pt x="1482921" y="298406"/>
                  </a:cubicBezTo>
                  <a:lnTo>
                    <a:pt x="49246" y="298406"/>
                  </a:lnTo>
                  <a:cubicBezTo>
                    <a:pt x="36185" y="298406"/>
                    <a:pt x="23659" y="293218"/>
                    <a:pt x="14424" y="283983"/>
                  </a:cubicBezTo>
                  <a:cubicBezTo>
                    <a:pt x="5188" y="274747"/>
                    <a:pt x="0" y="262221"/>
                    <a:pt x="0" y="249161"/>
                  </a:cubicBezTo>
                  <a:lnTo>
                    <a:pt x="0" y="49246"/>
                  </a:lnTo>
                  <a:cubicBezTo>
                    <a:pt x="0" y="22048"/>
                    <a:pt x="22048" y="0"/>
                    <a:pt x="4924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1532166" cy="36508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Solutions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53211" y="336111"/>
            <a:ext cx="15827545" cy="1251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276"/>
              </a:lnSpc>
              <a:spcBef>
                <a:spcPct val="0"/>
              </a:spcBef>
            </a:pPr>
            <a:r>
              <a:rPr lang="en-US" sz="734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Results and Performance</a:t>
            </a:r>
            <a:r>
              <a:rPr lang="en-US" sz="7340" b="1" u="none" strike="noStrik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64936"/>
            <a:ext cx="6556222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6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Performance Metrics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83454" y="3086199"/>
            <a:ext cx="8074361" cy="2768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2783" lvl="1" indent="-281392" algn="l">
              <a:lnSpc>
                <a:spcPts val="4431"/>
              </a:lnSpc>
              <a:buFont typeface="Arial"/>
              <a:buChar char="•"/>
            </a:pPr>
            <a:r>
              <a:rPr lang="en-US" sz="2606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Low latency for basic operations.</a:t>
            </a:r>
          </a:p>
          <a:p>
            <a:pPr marL="562783" lvl="1" indent="-281392" algn="l">
              <a:lnSpc>
                <a:spcPts val="4431"/>
              </a:lnSpc>
              <a:buFont typeface="Arial"/>
              <a:buChar char="•"/>
            </a:pPr>
            <a:r>
              <a:rPr lang="en-US" sz="2606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Efficient memory usage with progressive resizing.</a:t>
            </a:r>
          </a:p>
          <a:p>
            <a:pPr marL="562783" lvl="1" indent="-281392" algn="l">
              <a:lnSpc>
                <a:spcPts val="4431"/>
              </a:lnSpc>
              <a:buFont typeface="Arial"/>
              <a:buChar char="•"/>
            </a:pPr>
            <a:r>
              <a:rPr lang="en-US" sz="2606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High throughput with concurrent client handling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83454" y="7483299"/>
            <a:ext cx="5180841" cy="89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2783" lvl="1" indent="-281392" algn="l">
              <a:lnSpc>
                <a:spcPts val="3649"/>
              </a:lnSpc>
              <a:buFont typeface="Arial"/>
              <a:buChar char="•"/>
            </a:pPr>
            <a:r>
              <a:rPr lang="en-US" sz="2606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Supports multiple clients with minimal overhead</a:t>
            </a:r>
            <a:r>
              <a:rPr lang="en-US" sz="2606" b="1" u="none" strike="noStrik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6629459"/>
            <a:ext cx="373881" cy="3738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6530650"/>
            <a:ext cx="3754650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6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Scalability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2306595"/>
            <a:ext cx="373881" cy="37388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7536833">
            <a:off x="11210758" y="5461163"/>
            <a:ext cx="9627545" cy="9651674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3900911" y="-3804497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83487" y="2086897"/>
            <a:ext cx="6218139" cy="621813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9752" y="2351585"/>
            <a:ext cx="5685609" cy="5688763"/>
            <a:chOff x="0" y="0"/>
            <a:chExt cx="6489360" cy="64929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489446" cy="6493002"/>
            </a:xfrm>
            <a:custGeom>
              <a:avLst/>
              <a:gdLst/>
              <a:ahLst/>
              <a:cxnLst/>
              <a:rect l="l" t="t" r="r" b="b"/>
              <a:pathLst>
                <a:path w="6489446" h="6493002">
                  <a:moveTo>
                    <a:pt x="3244723" y="6493002"/>
                  </a:moveTo>
                  <a:cubicBezTo>
                    <a:pt x="3221863" y="6493002"/>
                    <a:pt x="3206623" y="6470142"/>
                    <a:pt x="3206623" y="6454902"/>
                  </a:cubicBezTo>
                  <a:cubicBezTo>
                    <a:pt x="3206623" y="6432042"/>
                    <a:pt x="3221863" y="6416802"/>
                    <a:pt x="3244723" y="6416802"/>
                  </a:cubicBezTo>
                  <a:cubicBezTo>
                    <a:pt x="3252343" y="6416802"/>
                    <a:pt x="3252343" y="6416802"/>
                    <a:pt x="3252343" y="6416802"/>
                  </a:cubicBezTo>
                  <a:cubicBezTo>
                    <a:pt x="3275203" y="6416802"/>
                    <a:pt x="3290443" y="6432042"/>
                    <a:pt x="3290443" y="6454902"/>
                  </a:cubicBezTo>
                  <a:cubicBezTo>
                    <a:pt x="3290443" y="6470142"/>
                    <a:pt x="3275203" y="6493002"/>
                    <a:pt x="3252343" y="6493002"/>
                  </a:cubicBezTo>
                  <a:cubicBezTo>
                    <a:pt x="3252343" y="6493002"/>
                    <a:pt x="3252343" y="6493002"/>
                    <a:pt x="3244723" y="6493002"/>
                  </a:cubicBezTo>
                  <a:close/>
                  <a:moveTo>
                    <a:pt x="3023870" y="6485382"/>
                  </a:moveTo>
                  <a:cubicBezTo>
                    <a:pt x="3008630" y="6477762"/>
                    <a:pt x="2993390" y="6462522"/>
                    <a:pt x="2993390" y="6439662"/>
                  </a:cubicBezTo>
                  <a:cubicBezTo>
                    <a:pt x="2993390" y="6424422"/>
                    <a:pt x="3008630" y="6409182"/>
                    <a:pt x="3031490" y="6409182"/>
                  </a:cubicBezTo>
                  <a:cubicBezTo>
                    <a:pt x="3054350" y="6409182"/>
                    <a:pt x="3069590" y="6424422"/>
                    <a:pt x="3069590" y="6447282"/>
                  </a:cubicBezTo>
                  <a:cubicBezTo>
                    <a:pt x="3069590" y="6470142"/>
                    <a:pt x="3046730" y="6485382"/>
                    <a:pt x="3031490" y="6485382"/>
                  </a:cubicBezTo>
                  <a:cubicBezTo>
                    <a:pt x="3031490" y="6485382"/>
                    <a:pt x="3031490" y="6485382"/>
                    <a:pt x="3023870" y="6485382"/>
                  </a:cubicBezTo>
                  <a:close/>
                  <a:moveTo>
                    <a:pt x="3427603" y="6447282"/>
                  </a:moveTo>
                  <a:cubicBezTo>
                    <a:pt x="3427603" y="6424422"/>
                    <a:pt x="3442843" y="6409182"/>
                    <a:pt x="3465703" y="6409182"/>
                  </a:cubicBezTo>
                  <a:cubicBezTo>
                    <a:pt x="3480943" y="6401562"/>
                    <a:pt x="3503803" y="6424422"/>
                    <a:pt x="3503803" y="6439662"/>
                  </a:cubicBezTo>
                  <a:cubicBezTo>
                    <a:pt x="3503803" y="6462522"/>
                    <a:pt x="3488563" y="6477762"/>
                    <a:pt x="3465703" y="6485382"/>
                  </a:cubicBezTo>
                  <a:cubicBezTo>
                    <a:pt x="3442843" y="6485382"/>
                    <a:pt x="3427603" y="6470142"/>
                    <a:pt x="3427603" y="6447282"/>
                  </a:cubicBezTo>
                  <a:close/>
                  <a:moveTo>
                    <a:pt x="2810637" y="6462522"/>
                  </a:moveTo>
                  <a:cubicBezTo>
                    <a:pt x="2787777" y="6454902"/>
                    <a:pt x="2772537" y="6439662"/>
                    <a:pt x="2780157" y="6416802"/>
                  </a:cubicBezTo>
                  <a:cubicBezTo>
                    <a:pt x="2780157" y="6401562"/>
                    <a:pt x="2803017" y="6386322"/>
                    <a:pt x="2818257" y="6386322"/>
                  </a:cubicBezTo>
                  <a:cubicBezTo>
                    <a:pt x="2841117" y="6386322"/>
                    <a:pt x="2856357" y="6409182"/>
                    <a:pt x="2856357" y="6432042"/>
                  </a:cubicBezTo>
                  <a:cubicBezTo>
                    <a:pt x="2848737" y="6447282"/>
                    <a:pt x="2833497" y="6462522"/>
                    <a:pt x="2818257" y="6462522"/>
                  </a:cubicBezTo>
                  <a:cubicBezTo>
                    <a:pt x="2818257" y="6462522"/>
                    <a:pt x="2810637" y="6462522"/>
                    <a:pt x="2810637" y="6462522"/>
                  </a:cubicBezTo>
                  <a:close/>
                  <a:moveTo>
                    <a:pt x="3640836" y="6424422"/>
                  </a:moveTo>
                  <a:cubicBezTo>
                    <a:pt x="3640836" y="6409182"/>
                    <a:pt x="3656076" y="6386322"/>
                    <a:pt x="3671316" y="6386322"/>
                  </a:cubicBezTo>
                  <a:cubicBezTo>
                    <a:pt x="3694176" y="6378702"/>
                    <a:pt x="3709416" y="6393942"/>
                    <a:pt x="3717036" y="6416802"/>
                  </a:cubicBezTo>
                  <a:cubicBezTo>
                    <a:pt x="3717036" y="6439662"/>
                    <a:pt x="3701796" y="6454902"/>
                    <a:pt x="3686556" y="6462522"/>
                  </a:cubicBezTo>
                  <a:cubicBezTo>
                    <a:pt x="3678936" y="6462522"/>
                    <a:pt x="3678936" y="6462522"/>
                    <a:pt x="3678936" y="6462522"/>
                  </a:cubicBezTo>
                  <a:cubicBezTo>
                    <a:pt x="3656076" y="6462522"/>
                    <a:pt x="3640836" y="6447282"/>
                    <a:pt x="3640836" y="6424422"/>
                  </a:cubicBezTo>
                  <a:close/>
                  <a:moveTo>
                    <a:pt x="2597404" y="6424422"/>
                  </a:moveTo>
                  <a:cubicBezTo>
                    <a:pt x="2574544" y="6424422"/>
                    <a:pt x="2566924" y="6401562"/>
                    <a:pt x="2566924" y="6378702"/>
                  </a:cubicBezTo>
                  <a:cubicBezTo>
                    <a:pt x="2574544" y="6363462"/>
                    <a:pt x="2589784" y="6348222"/>
                    <a:pt x="2612644" y="6348222"/>
                  </a:cubicBezTo>
                  <a:cubicBezTo>
                    <a:pt x="2635504" y="6355842"/>
                    <a:pt x="2650744" y="6378702"/>
                    <a:pt x="2643124" y="6393942"/>
                  </a:cubicBezTo>
                  <a:cubicBezTo>
                    <a:pt x="2635504" y="6416802"/>
                    <a:pt x="2620264" y="6424422"/>
                    <a:pt x="2605024" y="6424422"/>
                  </a:cubicBezTo>
                  <a:cubicBezTo>
                    <a:pt x="2605024" y="6424422"/>
                    <a:pt x="2597404" y="6424422"/>
                    <a:pt x="2597404" y="6424422"/>
                  </a:cubicBezTo>
                  <a:close/>
                  <a:moveTo>
                    <a:pt x="3854196" y="6393942"/>
                  </a:moveTo>
                  <a:cubicBezTo>
                    <a:pt x="3846576" y="6371082"/>
                    <a:pt x="3861816" y="6355842"/>
                    <a:pt x="3884676" y="6348222"/>
                  </a:cubicBezTo>
                  <a:cubicBezTo>
                    <a:pt x="3899916" y="6348222"/>
                    <a:pt x="3922776" y="6355842"/>
                    <a:pt x="3930396" y="6378702"/>
                  </a:cubicBezTo>
                  <a:cubicBezTo>
                    <a:pt x="3930396" y="6401562"/>
                    <a:pt x="3915156" y="6416802"/>
                    <a:pt x="3899916" y="6424422"/>
                  </a:cubicBezTo>
                  <a:cubicBezTo>
                    <a:pt x="3892296" y="6424422"/>
                    <a:pt x="3892296" y="6424422"/>
                    <a:pt x="3892296" y="6424422"/>
                  </a:cubicBezTo>
                  <a:cubicBezTo>
                    <a:pt x="3869436" y="6424422"/>
                    <a:pt x="3854196" y="6409182"/>
                    <a:pt x="3854196" y="6393942"/>
                  </a:cubicBezTo>
                  <a:close/>
                  <a:moveTo>
                    <a:pt x="2384171" y="6378702"/>
                  </a:moveTo>
                  <a:cubicBezTo>
                    <a:pt x="2368931" y="6371082"/>
                    <a:pt x="2353691" y="6348222"/>
                    <a:pt x="2361311" y="6325362"/>
                  </a:cubicBezTo>
                  <a:cubicBezTo>
                    <a:pt x="2368931" y="6310122"/>
                    <a:pt x="2384171" y="6294882"/>
                    <a:pt x="2407031" y="6302502"/>
                  </a:cubicBezTo>
                  <a:cubicBezTo>
                    <a:pt x="2429891" y="6310122"/>
                    <a:pt x="2437511" y="6325362"/>
                    <a:pt x="2437511" y="6348222"/>
                  </a:cubicBezTo>
                  <a:cubicBezTo>
                    <a:pt x="2429891" y="6363462"/>
                    <a:pt x="2414651" y="6378702"/>
                    <a:pt x="2399411" y="6378702"/>
                  </a:cubicBezTo>
                  <a:cubicBezTo>
                    <a:pt x="2391791" y="6378702"/>
                    <a:pt x="2391791" y="6378702"/>
                    <a:pt x="2384171" y="6378702"/>
                  </a:cubicBezTo>
                  <a:close/>
                  <a:moveTo>
                    <a:pt x="4059809" y="6348222"/>
                  </a:moveTo>
                  <a:cubicBezTo>
                    <a:pt x="4052189" y="6325362"/>
                    <a:pt x="4067429" y="6302502"/>
                    <a:pt x="4090289" y="6302502"/>
                  </a:cubicBezTo>
                  <a:cubicBezTo>
                    <a:pt x="4105529" y="6294882"/>
                    <a:pt x="4128389" y="6302502"/>
                    <a:pt x="4136009" y="6325362"/>
                  </a:cubicBezTo>
                  <a:cubicBezTo>
                    <a:pt x="4143629" y="6348222"/>
                    <a:pt x="4128389" y="6371082"/>
                    <a:pt x="4105529" y="6371082"/>
                  </a:cubicBezTo>
                  <a:cubicBezTo>
                    <a:pt x="4105529" y="6371082"/>
                    <a:pt x="4097909" y="6371082"/>
                    <a:pt x="4097909" y="6371082"/>
                  </a:cubicBezTo>
                  <a:cubicBezTo>
                    <a:pt x="4082669" y="6371082"/>
                    <a:pt x="4067429" y="6363462"/>
                    <a:pt x="4059809" y="6348222"/>
                  </a:cubicBezTo>
                  <a:close/>
                  <a:moveTo>
                    <a:pt x="2178558" y="6310122"/>
                  </a:moveTo>
                  <a:cubicBezTo>
                    <a:pt x="2163318" y="6302502"/>
                    <a:pt x="2148078" y="6279642"/>
                    <a:pt x="2155698" y="6264402"/>
                  </a:cubicBezTo>
                  <a:cubicBezTo>
                    <a:pt x="2163318" y="6241542"/>
                    <a:pt x="2186178" y="6233922"/>
                    <a:pt x="2209038" y="6241542"/>
                  </a:cubicBezTo>
                  <a:cubicBezTo>
                    <a:pt x="2224278" y="6249162"/>
                    <a:pt x="2239518" y="6264402"/>
                    <a:pt x="2231898" y="6287262"/>
                  </a:cubicBezTo>
                  <a:cubicBezTo>
                    <a:pt x="2224278" y="6302502"/>
                    <a:pt x="2209038" y="6310122"/>
                    <a:pt x="2193798" y="6310122"/>
                  </a:cubicBezTo>
                  <a:cubicBezTo>
                    <a:pt x="2186178" y="6310122"/>
                    <a:pt x="2186178" y="6310122"/>
                    <a:pt x="2178558" y="6310122"/>
                  </a:cubicBezTo>
                  <a:close/>
                  <a:moveTo>
                    <a:pt x="4265549" y="6287262"/>
                  </a:moveTo>
                  <a:cubicBezTo>
                    <a:pt x="4257929" y="6264402"/>
                    <a:pt x="4273169" y="6241542"/>
                    <a:pt x="4288409" y="6233922"/>
                  </a:cubicBezTo>
                  <a:cubicBezTo>
                    <a:pt x="4311269" y="6226302"/>
                    <a:pt x="4334129" y="6241542"/>
                    <a:pt x="4341749" y="6256782"/>
                  </a:cubicBezTo>
                  <a:cubicBezTo>
                    <a:pt x="4341749" y="6279642"/>
                    <a:pt x="4334129" y="6302502"/>
                    <a:pt x="4311269" y="6310122"/>
                  </a:cubicBezTo>
                  <a:cubicBezTo>
                    <a:pt x="4311269" y="6310122"/>
                    <a:pt x="4303649" y="6310122"/>
                    <a:pt x="4303649" y="6310122"/>
                  </a:cubicBezTo>
                  <a:cubicBezTo>
                    <a:pt x="4288409" y="6310122"/>
                    <a:pt x="4273169" y="6302502"/>
                    <a:pt x="4265549" y="6287262"/>
                  </a:cubicBezTo>
                  <a:close/>
                  <a:moveTo>
                    <a:pt x="1980565" y="6233922"/>
                  </a:moveTo>
                  <a:cubicBezTo>
                    <a:pt x="1957705" y="6226302"/>
                    <a:pt x="1950085" y="6203442"/>
                    <a:pt x="1957705" y="6180582"/>
                  </a:cubicBezTo>
                  <a:cubicBezTo>
                    <a:pt x="1965325" y="6165342"/>
                    <a:pt x="1988185" y="6157722"/>
                    <a:pt x="2011045" y="6165342"/>
                  </a:cubicBezTo>
                  <a:cubicBezTo>
                    <a:pt x="2026285" y="6172962"/>
                    <a:pt x="2033905" y="6195822"/>
                    <a:pt x="2026285" y="6211062"/>
                  </a:cubicBezTo>
                  <a:cubicBezTo>
                    <a:pt x="2018665" y="6226302"/>
                    <a:pt x="2011045" y="6233922"/>
                    <a:pt x="1995805" y="6233922"/>
                  </a:cubicBezTo>
                  <a:cubicBezTo>
                    <a:pt x="1988185" y="6233922"/>
                    <a:pt x="1980565" y="6233922"/>
                    <a:pt x="1980565" y="6233922"/>
                  </a:cubicBezTo>
                  <a:close/>
                  <a:moveTo>
                    <a:pt x="4463542" y="6211062"/>
                  </a:moveTo>
                  <a:cubicBezTo>
                    <a:pt x="4455922" y="6188202"/>
                    <a:pt x="4463542" y="6165342"/>
                    <a:pt x="4486402" y="6157722"/>
                  </a:cubicBezTo>
                  <a:cubicBezTo>
                    <a:pt x="4509262" y="6150102"/>
                    <a:pt x="4524502" y="6157722"/>
                    <a:pt x="4539742" y="6180582"/>
                  </a:cubicBezTo>
                  <a:cubicBezTo>
                    <a:pt x="4547362" y="6195822"/>
                    <a:pt x="4532122" y="6218682"/>
                    <a:pt x="4516882" y="6226302"/>
                  </a:cubicBezTo>
                  <a:cubicBezTo>
                    <a:pt x="4509262" y="6233922"/>
                    <a:pt x="4509262" y="6233922"/>
                    <a:pt x="4501642" y="6233922"/>
                  </a:cubicBezTo>
                  <a:cubicBezTo>
                    <a:pt x="4486402" y="6233922"/>
                    <a:pt x="4471162" y="6226302"/>
                    <a:pt x="4463542" y="6211062"/>
                  </a:cubicBezTo>
                  <a:close/>
                  <a:moveTo>
                    <a:pt x="1782445" y="6142482"/>
                  </a:moveTo>
                  <a:cubicBezTo>
                    <a:pt x="1759585" y="6134862"/>
                    <a:pt x="1751965" y="6112002"/>
                    <a:pt x="1767205" y="6089142"/>
                  </a:cubicBezTo>
                  <a:cubicBezTo>
                    <a:pt x="1774825" y="6073902"/>
                    <a:pt x="1797685" y="6066282"/>
                    <a:pt x="1812925" y="6073902"/>
                  </a:cubicBezTo>
                  <a:cubicBezTo>
                    <a:pt x="1835785" y="6081522"/>
                    <a:pt x="1843405" y="6104382"/>
                    <a:pt x="1835785" y="6127242"/>
                  </a:cubicBezTo>
                  <a:cubicBezTo>
                    <a:pt x="1828165" y="6134862"/>
                    <a:pt x="1812925" y="6142482"/>
                    <a:pt x="1797685" y="6142482"/>
                  </a:cubicBezTo>
                  <a:cubicBezTo>
                    <a:pt x="1790065" y="6142482"/>
                    <a:pt x="1790065" y="6142482"/>
                    <a:pt x="1782445" y="6142482"/>
                  </a:cubicBezTo>
                  <a:close/>
                  <a:moveTo>
                    <a:pt x="4661535" y="6119622"/>
                  </a:moveTo>
                  <a:cubicBezTo>
                    <a:pt x="4653915" y="6104382"/>
                    <a:pt x="4661535" y="6081522"/>
                    <a:pt x="4676775" y="6073902"/>
                  </a:cubicBezTo>
                  <a:cubicBezTo>
                    <a:pt x="4699635" y="6058662"/>
                    <a:pt x="4722495" y="6066282"/>
                    <a:pt x="4730115" y="6089142"/>
                  </a:cubicBezTo>
                  <a:cubicBezTo>
                    <a:pt x="4737735" y="6104382"/>
                    <a:pt x="4730115" y="6127242"/>
                    <a:pt x="4714875" y="6134862"/>
                  </a:cubicBezTo>
                  <a:cubicBezTo>
                    <a:pt x="4707255" y="6142482"/>
                    <a:pt x="4699635" y="6142482"/>
                    <a:pt x="4692015" y="6142482"/>
                  </a:cubicBezTo>
                  <a:cubicBezTo>
                    <a:pt x="4684395" y="6142482"/>
                    <a:pt x="4669155" y="6134862"/>
                    <a:pt x="4661535" y="6119622"/>
                  </a:cubicBezTo>
                  <a:close/>
                  <a:moveTo>
                    <a:pt x="1592072" y="6035802"/>
                  </a:moveTo>
                  <a:cubicBezTo>
                    <a:pt x="1576832" y="6028182"/>
                    <a:pt x="1569212" y="6005322"/>
                    <a:pt x="1576832" y="5982462"/>
                  </a:cubicBezTo>
                  <a:cubicBezTo>
                    <a:pt x="1592072" y="5967222"/>
                    <a:pt x="1614932" y="5959602"/>
                    <a:pt x="1630172" y="5974842"/>
                  </a:cubicBezTo>
                  <a:cubicBezTo>
                    <a:pt x="1645412" y="5982462"/>
                    <a:pt x="1653032" y="6005322"/>
                    <a:pt x="1645412" y="6020562"/>
                  </a:cubicBezTo>
                  <a:cubicBezTo>
                    <a:pt x="1637792" y="6035802"/>
                    <a:pt x="1622552" y="6043422"/>
                    <a:pt x="1607312" y="6043422"/>
                  </a:cubicBezTo>
                  <a:cubicBezTo>
                    <a:pt x="1607312" y="6043422"/>
                    <a:pt x="1599692" y="6043422"/>
                    <a:pt x="1592072" y="6035802"/>
                  </a:cubicBezTo>
                  <a:close/>
                  <a:moveTo>
                    <a:pt x="4852035" y="6020562"/>
                  </a:moveTo>
                  <a:cubicBezTo>
                    <a:pt x="4836795" y="6005322"/>
                    <a:pt x="4844415" y="5982462"/>
                    <a:pt x="4859655" y="5967222"/>
                  </a:cubicBezTo>
                  <a:cubicBezTo>
                    <a:pt x="4882515" y="5959602"/>
                    <a:pt x="4905375" y="5959602"/>
                    <a:pt x="4912995" y="5982462"/>
                  </a:cubicBezTo>
                  <a:cubicBezTo>
                    <a:pt x="4928235" y="5997702"/>
                    <a:pt x="4920615" y="6020562"/>
                    <a:pt x="4905375" y="6035802"/>
                  </a:cubicBezTo>
                  <a:cubicBezTo>
                    <a:pt x="4897755" y="6035802"/>
                    <a:pt x="4890135" y="6035802"/>
                    <a:pt x="4882515" y="6035802"/>
                  </a:cubicBezTo>
                  <a:cubicBezTo>
                    <a:pt x="4867275" y="6035802"/>
                    <a:pt x="4859655" y="6035802"/>
                    <a:pt x="4852035" y="6020562"/>
                  </a:cubicBezTo>
                  <a:close/>
                  <a:moveTo>
                    <a:pt x="1409319" y="5921502"/>
                  </a:moveTo>
                  <a:cubicBezTo>
                    <a:pt x="1394079" y="5906262"/>
                    <a:pt x="1386459" y="5883402"/>
                    <a:pt x="1401699" y="5868162"/>
                  </a:cubicBezTo>
                  <a:cubicBezTo>
                    <a:pt x="1409319" y="5852922"/>
                    <a:pt x="1432179" y="5845302"/>
                    <a:pt x="1455039" y="5860542"/>
                  </a:cubicBezTo>
                  <a:cubicBezTo>
                    <a:pt x="1470279" y="5868162"/>
                    <a:pt x="1470279" y="5891022"/>
                    <a:pt x="1462659" y="5906262"/>
                  </a:cubicBezTo>
                  <a:cubicBezTo>
                    <a:pt x="1455039" y="5921502"/>
                    <a:pt x="1439799" y="5929122"/>
                    <a:pt x="1432179" y="5929122"/>
                  </a:cubicBezTo>
                  <a:cubicBezTo>
                    <a:pt x="1424559" y="5929122"/>
                    <a:pt x="1416939" y="5921502"/>
                    <a:pt x="1409319" y="5921502"/>
                  </a:cubicBezTo>
                  <a:close/>
                  <a:moveTo>
                    <a:pt x="5034788" y="5906262"/>
                  </a:moveTo>
                  <a:cubicBezTo>
                    <a:pt x="5019548" y="5891022"/>
                    <a:pt x="5027168" y="5868162"/>
                    <a:pt x="5042408" y="5852922"/>
                  </a:cubicBezTo>
                  <a:cubicBezTo>
                    <a:pt x="5057648" y="5845302"/>
                    <a:pt x="5080508" y="5845302"/>
                    <a:pt x="5095748" y="5860542"/>
                  </a:cubicBezTo>
                  <a:cubicBezTo>
                    <a:pt x="5103368" y="5883402"/>
                    <a:pt x="5103368" y="5906262"/>
                    <a:pt x="5080508" y="5913882"/>
                  </a:cubicBezTo>
                  <a:cubicBezTo>
                    <a:pt x="5080508" y="5921502"/>
                    <a:pt x="5072888" y="5921502"/>
                    <a:pt x="5065268" y="5921502"/>
                  </a:cubicBezTo>
                  <a:cubicBezTo>
                    <a:pt x="5050028" y="5921502"/>
                    <a:pt x="5034788" y="5913882"/>
                    <a:pt x="5034788" y="5906262"/>
                  </a:cubicBezTo>
                  <a:close/>
                  <a:moveTo>
                    <a:pt x="1234059" y="5791962"/>
                  </a:moveTo>
                  <a:cubicBezTo>
                    <a:pt x="1218819" y="5776722"/>
                    <a:pt x="1211199" y="5753862"/>
                    <a:pt x="1226439" y="5738622"/>
                  </a:cubicBezTo>
                  <a:cubicBezTo>
                    <a:pt x="1241679" y="5723382"/>
                    <a:pt x="1264539" y="5715762"/>
                    <a:pt x="1279779" y="5731002"/>
                  </a:cubicBezTo>
                  <a:cubicBezTo>
                    <a:pt x="1295019" y="5746242"/>
                    <a:pt x="1302639" y="5769102"/>
                    <a:pt x="1287399" y="5784342"/>
                  </a:cubicBezTo>
                  <a:cubicBezTo>
                    <a:pt x="1279779" y="5791962"/>
                    <a:pt x="1272159" y="5799582"/>
                    <a:pt x="1256919" y="5799582"/>
                  </a:cubicBezTo>
                  <a:cubicBezTo>
                    <a:pt x="1249299" y="5799582"/>
                    <a:pt x="1241679" y="5799582"/>
                    <a:pt x="1234059" y="5791962"/>
                  </a:cubicBezTo>
                  <a:close/>
                  <a:moveTo>
                    <a:pt x="5202301" y="5784342"/>
                  </a:moveTo>
                  <a:cubicBezTo>
                    <a:pt x="5194681" y="5761482"/>
                    <a:pt x="5194681" y="5738622"/>
                    <a:pt x="5209921" y="5731002"/>
                  </a:cubicBezTo>
                  <a:cubicBezTo>
                    <a:pt x="5225161" y="5715762"/>
                    <a:pt x="5248021" y="5715762"/>
                    <a:pt x="5263261" y="5731002"/>
                  </a:cubicBezTo>
                  <a:cubicBezTo>
                    <a:pt x="5278501" y="5753862"/>
                    <a:pt x="5270881" y="5776722"/>
                    <a:pt x="5255641" y="5784342"/>
                  </a:cubicBezTo>
                  <a:cubicBezTo>
                    <a:pt x="5248021" y="5791962"/>
                    <a:pt x="5240401" y="5791962"/>
                    <a:pt x="5232781" y="5791962"/>
                  </a:cubicBezTo>
                  <a:cubicBezTo>
                    <a:pt x="5225161" y="5791962"/>
                    <a:pt x="5209921" y="5791962"/>
                    <a:pt x="5202301" y="5784342"/>
                  </a:cubicBezTo>
                  <a:close/>
                  <a:moveTo>
                    <a:pt x="1066292" y="5647055"/>
                  </a:moveTo>
                  <a:cubicBezTo>
                    <a:pt x="1051052" y="5639435"/>
                    <a:pt x="1051052" y="5608955"/>
                    <a:pt x="1066292" y="5593715"/>
                  </a:cubicBezTo>
                  <a:cubicBezTo>
                    <a:pt x="1081532" y="5578475"/>
                    <a:pt x="1104392" y="5578475"/>
                    <a:pt x="1119632" y="5593715"/>
                  </a:cubicBezTo>
                  <a:cubicBezTo>
                    <a:pt x="1134872" y="5608955"/>
                    <a:pt x="1134872" y="5631815"/>
                    <a:pt x="1119632" y="5647055"/>
                  </a:cubicBezTo>
                  <a:cubicBezTo>
                    <a:pt x="1112012" y="5654675"/>
                    <a:pt x="1104392" y="5662295"/>
                    <a:pt x="1096772" y="5662295"/>
                  </a:cubicBezTo>
                  <a:cubicBezTo>
                    <a:pt x="1081532" y="5662295"/>
                    <a:pt x="1073912" y="5654675"/>
                    <a:pt x="1066292" y="5647055"/>
                  </a:cubicBezTo>
                  <a:close/>
                  <a:moveTo>
                    <a:pt x="5369687" y="5647055"/>
                  </a:moveTo>
                  <a:cubicBezTo>
                    <a:pt x="5354447" y="5631815"/>
                    <a:pt x="5354447" y="5601335"/>
                    <a:pt x="5369687" y="5593715"/>
                  </a:cubicBezTo>
                  <a:cubicBezTo>
                    <a:pt x="5384927" y="5578475"/>
                    <a:pt x="5407787" y="5578475"/>
                    <a:pt x="5423027" y="5593715"/>
                  </a:cubicBezTo>
                  <a:cubicBezTo>
                    <a:pt x="5438267" y="5608955"/>
                    <a:pt x="5438267" y="5631815"/>
                    <a:pt x="5423027" y="5647055"/>
                  </a:cubicBezTo>
                  <a:cubicBezTo>
                    <a:pt x="5415407" y="5654675"/>
                    <a:pt x="5407787" y="5654675"/>
                    <a:pt x="5400167" y="5654675"/>
                  </a:cubicBezTo>
                  <a:cubicBezTo>
                    <a:pt x="5384927" y="5654675"/>
                    <a:pt x="5377307" y="5654675"/>
                    <a:pt x="5369687" y="5647055"/>
                  </a:cubicBezTo>
                  <a:close/>
                  <a:moveTo>
                    <a:pt x="914019" y="5502275"/>
                  </a:moveTo>
                  <a:cubicBezTo>
                    <a:pt x="898779" y="5487035"/>
                    <a:pt x="898779" y="5464175"/>
                    <a:pt x="914019" y="5448935"/>
                  </a:cubicBezTo>
                  <a:cubicBezTo>
                    <a:pt x="929259" y="5433695"/>
                    <a:pt x="952119" y="5433695"/>
                    <a:pt x="967359" y="5448935"/>
                  </a:cubicBezTo>
                  <a:cubicBezTo>
                    <a:pt x="982599" y="5464175"/>
                    <a:pt x="982599" y="5487035"/>
                    <a:pt x="967359" y="5502275"/>
                  </a:cubicBezTo>
                  <a:cubicBezTo>
                    <a:pt x="959739" y="5509895"/>
                    <a:pt x="952119" y="5509895"/>
                    <a:pt x="936879" y="5509895"/>
                  </a:cubicBezTo>
                  <a:cubicBezTo>
                    <a:pt x="929259" y="5509895"/>
                    <a:pt x="921639" y="5509895"/>
                    <a:pt x="914019" y="5502275"/>
                  </a:cubicBezTo>
                  <a:close/>
                  <a:moveTo>
                    <a:pt x="5522087" y="5494655"/>
                  </a:moveTo>
                  <a:cubicBezTo>
                    <a:pt x="5506847" y="5479415"/>
                    <a:pt x="5506847" y="5456555"/>
                    <a:pt x="5522087" y="5441315"/>
                  </a:cubicBezTo>
                  <a:cubicBezTo>
                    <a:pt x="5537327" y="5426075"/>
                    <a:pt x="5560187" y="5426075"/>
                    <a:pt x="5575427" y="5441315"/>
                  </a:cubicBezTo>
                  <a:cubicBezTo>
                    <a:pt x="5590667" y="5456555"/>
                    <a:pt x="5590667" y="5479415"/>
                    <a:pt x="5575427" y="5494655"/>
                  </a:cubicBezTo>
                  <a:cubicBezTo>
                    <a:pt x="5567807" y="5502275"/>
                    <a:pt x="5560187" y="5509895"/>
                    <a:pt x="5552567" y="5509895"/>
                  </a:cubicBezTo>
                  <a:cubicBezTo>
                    <a:pt x="5544947" y="5509895"/>
                    <a:pt x="5529707" y="5502275"/>
                    <a:pt x="5522087" y="5494655"/>
                  </a:cubicBezTo>
                  <a:close/>
                  <a:moveTo>
                    <a:pt x="769366" y="5342255"/>
                  </a:moveTo>
                  <a:cubicBezTo>
                    <a:pt x="754126" y="5319395"/>
                    <a:pt x="754126" y="5296535"/>
                    <a:pt x="769366" y="5288915"/>
                  </a:cubicBezTo>
                  <a:cubicBezTo>
                    <a:pt x="784606" y="5273675"/>
                    <a:pt x="815086" y="5273675"/>
                    <a:pt x="822706" y="5288915"/>
                  </a:cubicBezTo>
                  <a:cubicBezTo>
                    <a:pt x="837946" y="5304155"/>
                    <a:pt x="837946" y="5327015"/>
                    <a:pt x="822706" y="5342255"/>
                  </a:cubicBezTo>
                  <a:cubicBezTo>
                    <a:pt x="815086" y="5349875"/>
                    <a:pt x="807466" y="5349875"/>
                    <a:pt x="799846" y="5349875"/>
                  </a:cubicBezTo>
                  <a:cubicBezTo>
                    <a:pt x="784606" y="5349875"/>
                    <a:pt x="776986" y="5349875"/>
                    <a:pt x="769366" y="5342255"/>
                  </a:cubicBezTo>
                  <a:close/>
                  <a:moveTo>
                    <a:pt x="5666867" y="5342255"/>
                  </a:moveTo>
                  <a:cubicBezTo>
                    <a:pt x="5651627" y="5327015"/>
                    <a:pt x="5651627" y="5304155"/>
                    <a:pt x="5666867" y="5288915"/>
                  </a:cubicBezTo>
                  <a:cubicBezTo>
                    <a:pt x="5682107" y="5266055"/>
                    <a:pt x="5704967" y="5266055"/>
                    <a:pt x="5720207" y="5281295"/>
                  </a:cubicBezTo>
                  <a:cubicBezTo>
                    <a:pt x="5735447" y="5296535"/>
                    <a:pt x="5735447" y="5319395"/>
                    <a:pt x="5720207" y="5334635"/>
                  </a:cubicBezTo>
                  <a:cubicBezTo>
                    <a:pt x="5712587" y="5342255"/>
                    <a:pt x="5704967" y="5349875"/>
                    <a:pt x="5697347" y="5349875"/>
                  </a:cubicBezTo>
                  <a:cubicBezTo>
                    <a:pt x="5682107" y="5349875"/>
                    <a:pt x="5674487" y="5342255"/>
                    <a:pt x="5666867" y="5342255"/>
                  </a:cubicBezTo>
                  <a:close/>
                  <a:moveTo>
                    <a:pt x="632206" y="5166995"/>
                  </a:moveTo>
                  <a:cubicBezTo>
                    <a:pt x="616966" y="5151755"/>
                    <a:pt x="624586" y="5128895"/>
                    <a:pt x="639826" y="5113655"/>
                  </a:cubicBezTo>
                  <a:cubicBezTo>
                    <a:pt x="655066" y="5106035"/>
                    <a:pt x="685546" y="5106035"/>
                    <a:pt x="693166" y="5121275"/>
                  </a:cubicBezTo>
                  <a:cubicBezTo>
                    <a:pt x="708406" y="5144135"/>
                    <a:pt x="700786" y="5166995"/>
                    <a:pt x="685546" y="5174615"/>
                  </a:cubicBezTo>
                  <a:cubicBezTo>
                    <a:pt x="677926" y="5182235"/>
                    <a:pt x="670306" y="5182235"/>
                    <a:pt x="662686" y="5182235"/>
                  </a:cubicBezTo>
                  <a:cubicBezTo>
                    <a:pt x="655066" y="5182235"/>
                    <a:pt x="639826" y="5182235"/>
                    <a:pt x="632206" y="5166995"/>
                  </a:cubicBezTo>
                  <a:close/>
                  <a:moveTo>
                    <a:pt x="5803900" y="5174615"/>
                  </a:moveTo>
                  <a:cubicBezTo>
                    <a:pt x="5788660" y="5159375"/>
                    <a:pt x="5781040" y="5136515"/>
                    <a:pt x="5796280" y="5121275"/>
                  </a:cubicBezTo>
                  <a:cubicBezTo>
                    <a:pt x="5811520" y="5106035"/>
                    <a:pt x="5834380" y="5098415"/>
                    <a:pt x="5849620" y="5113655"/>
                  </a:cubicBezTo>
                  <a:cubicBezTo>
                    <a:pt x="5864860" y="5121275"/>
                    <a:pt x="5872480" y="5144135"/>
                    <a:pt x="5857240" y="5166995"/>
                  </a:cubicBezTo>
                  <a:cubicBezTo>
                    <a:pt x="5849620" y="5174615"/>
                    <a:pt x="5842000" y="5182235"/>
                    <a:pt x="5826760" y="5182235"/>
                  </a:cubicBezTo>
                  <a:cubicBezTo>
                    <a:pt x="5819140" y="5182235"/>
                    <a:pt x="5811520" y="5174615"/>
                    <a:pt x="5803900" y="5174615"/>
                  </a:cubicBezTo>
                  <a:close/>
                  <a:moveTo>
                    <a:pt x="510286" y="4991608"/>
                  </a:moveTo>
                  <a:cubicBezTo>
                    <a:pt x="495046" y="4976368"/>
                    <a:pt x="502666" y="4945888"/>
                    <a:pt x="517906" y="4938268"/>
                  </a:cubicBezTo>
                  <a:cubicBezTo>
                    <a:pt x="540766" y="4923028"/>
                    <a:pt x="563626" y="4930648"/>
                    <a:pt x="571246" y="4945888"/>
                  </a:cubicBezTo>
                  <a:cubicBezTo>
                    <a:pt x="586486" y="4968748"/>
                    <a:pt x="578866" y="4991608"/>
                    <a:pt x="563626" y="4999228"/>
                  </a:cubicBezTo>
                  <a:cubicBezTo>
                    <a:pt x="556006" y="5006848"/>
                    <a:pt x="548386" y="5006848"/>
                    <a:pt x="540766" y="5006848"/>
                  </a:cubicBezTo>
                  <a:cubicBezTo>
                    <a:pt x="533146" y="5006848"/>
                    <a:pt x="517906" y="4999228"/>
                    <a:pt x="510286" y="4991608"/>
                  </a:cubicBezTo>
                  <a:close/>
                  <a:moveTo>
                    <a:pt x="5925693" y="4999228"/>
                  </a:moveTo>
                  <a:cubicBezTo>
                    <a:pt x="5910453" y="4983988"/>
                    <a:pt x="5902833" y="4961128"/>
                    <a:pt x="5918073" y="4945888"/>
                  </a:cubicBezTo>
                  <a:cubicBezTo>
                    <a:pt x="5925693" y="4923028"/>
                    <a:pt x="5948553" y="4923028"/>
                    <a:pt x="5971413" y="4930648"/>
                  </a:cubicBezTo>
                  <a:cubicBezTo>
                    <a:pt x="5986653" y="4945888"/>
                    <a:pt x="5994273" y="4968748"/>
                    <a:pt x="5979033" y="4983988"/>
                  </a:cubicBezTo>
                  <a:cubicBezTo>
                    <a:pt x="5971413" y="4999228"/>
                    <a:pt x="5963793" y="5006848"/>
                    <a:pt x="5948553" y="5006848"/>
                  </a:cubicBezTo>
                  <a:cubicBezTo>
                    <a:pt x="5940933" y="5006848"/>
                    <a:pt x="5933313" y="4999228"/>
                    <a:pt x="5925693" y="4999228"/>
                  </a:cubicBezTo>
                  <a:close/>
                  <a:moveTo>
                    <a:pt x="396113" y="4801108"/>
                  </a:moveTo>
                  <a:cubicBezTo>
                    <a:pt x="388493" y="4785868"/>
                    <a:pt x="396113" y="4763008"/>
                    <a:pt x="411353" y="4755388"/>
                  </a:cubicBezTo>
                  <a:cubicBezTo>
                    <a:pt x="434213" y="4740148"/>
                    <a:pt x="457073" y="4747768"/>
                    <a:pt x="464693" y="4770628"/>
                  </a:cubicBezTo>
                  <a:cubicBezTo>
                    <a:pt x="479933" y="4785868"/>
                    <a:pt x="472313" y="4808728"/>
                    <a:pt x="449453" y="4816348"/>
                  </a:cubicBezTo>
                  <a:cubicBezTo>
                    <a:pt x="441833" y="4823968"/>
                    <a:pt x="441833" y="4823968"/>
                    <a:pt x="434213" y="4823968"/>
                  </a:cubicBezTo>
                  <a:cubicBezTo>
                    <a:pt x="418973" y="4823968"/>
                    <a:pt x="403733" y="4816348"/>
                    <a:pt x="396113" y="4801108"/>
                  </a:cubicBezTo>
                  <a:close/>
                  <a:moveTo>
                    <a:pt x="6039993" y="4816348"/>
                  </a:moveTo>
                  <a:cubicBezTo>
                    <a:pt x="6017133" y="4801108"/>
                    <a:pt x="6017133" y="4778248"/>
                    <a:pt x="6024753" y="4763008"/>
                  </a:cubicBezTo>
                  <a:cubicBezTo>
                    <a:pt x="6032373" y="4740148"/>
                    <a:pt x="6055233" y="4740148"/>
                    <a:pt x="6078093" y="4747768"/>
                  </a:cubicBezTo>
                  <a:cubicBezTo>
                    <a:pt x="6093333" y="4755388"/>
                    <a:pt x="6100953" y="4778248"/>
                    <a:pt x="6093333" y="4801108"/>
                  </a:cubicBezTo>
                  <a:cubicBezTo>
                    <a:pt x="6085713" y="4808728"/>
                    <a:pt x="6070473" y="4816348"/>
                    <a:pt x="6055233" y="4816348"/>
                  </a:cubicBezTo>
                  <a:cubicBezTo>
                    <a:pt x="6047613" y="4816348"/>
                    <a:pt x="6047613" y="4816348"/>
                    <a:pt x="6039993" y="4816348"/>
                  </a:cubicBezTo>
                  <a:close/>
                  <a:moveTo>
                    <a:pt x="304673" y="4610608"/>
                  </a:moveTo>
                  <a:cubicBezTo>
                    <a:pt x="289433" y="4595368"/>
                    <a:pt x="297053" y="4572508"/>
                    <a:pt x="319913" y="4557268"/>
                  </a:cubicBezTo>
                  <a:cubicBezTo>
                    <a:pt x="342773" y="4549648"/>
                    <a:pt x="358013" y="4557268"/>
                    <a:pt x="373253" y="4580128"/>
                  </a:cubicBezTo>
                  <a:cubicBezTo>
                    <a:pt x="380873" y="4595368"/>
                    <a:pt x="373253" y="4618228"/>
                    <a:pt x="350393" y="4625848"/>
                  </a:cubicBezTo>
                  <a:cubicBezTo>
                    <a:pt x="350393" y="4633468"/>
                    <a:pt x="342773" y="4633468"/>
                    <a:pt x="335153" y="4633468"/>
                  </a:cubicBezTo>
                  <a:cubicBezTo>
                    <a:pt x="319913" y="4633468"/>
                    <a:pt x="304673" y="4625848"/>
                    <a:pt x="304673" y="4610608"/>
                  </a:cubicBezTo>
                  <a:close/>
                  <a:moveTo>
                    <a:pt x="6139053" y="4625848"/>
                  </a:moveTo>
                  <a:cubicBezTo>
                    <a:pt x="6116193" y="4618228"/>
                    <a:pt x="6108573" y="4595368"/>
                    <a:pt x="6116193" y="4572508"/>
                  </a:cubicBezTo>
                  <a:cubicBezTo>
                    <a:pt x="6131433" y="4557268"/>
                    <a:pt x="6154293" y="4542028"/>
                    <a:pt x="6169533" y="4557268"/>
                  </a:cubicBezTo>
                  <a:cubicBezTo>
                    <a:pt x="6192393" y="4564888"/>
                    <a:pt x="6200013" y="4587748"/>
                    <a:pt x="6192393" y="4602988"/>
                  </a:cubicBezTo>
                  <a:cubicBezTo>
                    <a:pt x="6184773" y="4618228"/>
                    <a:pt x="6169533" y="4625848"/>
                    <a:pt x="6154293" y="4625848"/>
                  </a:cubicBezTo>
                  <a:cubicBezTo>
                    <a:pt x="6146673" y="4625848"/>
                    <a:pt x="6146673" y="4625848"/>
                    <a:pt x="6139053" y="4625848"/>
                  </a:cubicBezTo>
                  <a:close/>
                  <a:moveTo>
                    <a:pt x="213233" y="4412488"/>
                  </a:moveTo>
                  <a:cubicBezTo>
                    <a:pt x="205613" y="4389628"/>
                    <a:pt x="220853" y="4366768"/>
                    <a:pt x="236093" y="4359148"/>
                  </a:cubicBezTo>
                  <a:cubicBezTo>
                    <a:pt x="258953" y="4351528"/>
                    <a:pt x="281813" y="4366768"/>
                    <a:pt x="289433" y="4382008"/>
                  </a:cubicBezTo>
                  <a:cubicBezTo>
                    <a:pt x="297053" y="4404868"/>
                    <a:pt x="281813" y="4427728"/>
                    <a:pt x="266573" y="4435348"/>
                  </a:cubicBezTo>
                  <a:cubicBezTo>
                    <a:pt x="258953" y="4435348"/>
                    <a:pt x="258953" y="4435348"/>
                    <a:pt x="251333" y="4435348"/>
                  </a:cubicBezTo>
                  <a:cubicBezTo>
                    <a:pt x="236093" y="4435348"/>
                    <a:pt x="220853" y="4427728"/>
                    <a:pt x="213233" y="4412488"/>
                  </a:cubicBezTo>
                  <a:close/>
                  <a:moveTo>
                    <a:pt x="6222746" y="4427728"/>
                  </a:moveTo>
                  <a:cubicBezTo>
                    <a:pt x="6207506" y="4420108"/>
                    <a:pt x="6192266" y="4397248"/>
                    <a:pt x="6199886" y="4374388"/>
                  </a:cubicBezTo>
                  <a:cubicBezTo>
                    <a:pt x="6207506" y="4359148"/>
                    <a:pt x="6230366" y="4351528"/>
                    <a:pt x="6253226" y="4359148"/>
                  </a:cubicBezTo>
                  <a:cubicBezTo>
                    <a:pt x="6268466" y="4366768"/>
                    <a:pt x="6283706" y="4382008"/>
                    <a:pt x="6276086" y="4404868"/>
                  </a:cubicBezTo>
                  <a:cubicBezTo>
                    <a:pt x="6268466" y="4420108"/>
                    <a:pt x="6253226" y="4427728"/>
                    <a:pt x="6237986" y="4427728"/>
                  </a:cubicBezTo>
                  <a:cubicBezTo>
                    <a:pt x="6230366" y="4427728"/>
                    <a:pt x="6230366" y="4427728"/>
                    <a:pt x="6222746" y="4427728"/>
                  </a:cubicBezTo>
                  <a:close/>
                  <a:moveTo>
                    <a:pt x="144653" y="4206748"/>
                  </a:moveTo>
                  <a:cubicBezTo>
                    <a:pt x="137033" y="4183888"/>
                    <a:pt x="152273" y="4168648"/>
                    <a:pt x="167513" y="4161028"/>
                  </a:cubicBezTo>
                  <a:cubicBezTo>
                    <a:pt x="190373" y="4153408"/>
                    <a:pt x="213233" y="4161028"/>
                    <a:pt x="220853" y="4183888"/>
                  </a:cubicBezTo>
                  <a:cubicBezTo>
                    <a:pt x="220853" y="4206748"/>
                    <a:pt x="213233" y="4229608"/>
                    <a:pt x="190373" y="4229608"/>
                  </a:cubicBezTo>
                  <a:cubicBezTo>
                    <a:pt x="190373" y="4237228"/>
                    <a:pt x="182753" y="4237228"/>
                    <a:pt x="182753" y="4237228"/>
                  </a:cubicBezTo>
                  <a:cubicBezTo>
                    <a:pt x="167513" y="4237228"/>
                    <a:pt x="152273" y="4221988"/>
                    <a:pt x="144653" y="4206748"/>
                  </a:cubicBezTo>
                  <a:close/>
                  <a:moveTo>
                    <a:pt x="6298819" y="4221988"/>
                  </a:moveTo>
                  <a:cubicBezTo>
                    <a:pt x="6275959" y="4221988"/>
                    <a:pt x="6268339" y="4199128"/>
                    <a:pt x="6268339" y="4176268"/>
                  </a:cubicBezTo>
                  <a:cubicBezTo>
                    <a:pt x="6275959" y="4161028"/>
                    <a:pt x="6298819" y="4145788"/>
                    <a:pt x="6321679" y="4153408"/>
                  </a:cubicBezTo>
                  <a:cubicBezTo>
                    <a:pt x="6336919" y="4161028"/>
                    <a:pt x="6352159" y="4176268"/>
                    <a:pt x="6344539" y="4199128"/>
                  </a:cubicBezTo>
                  <a:cubicBezTo>
                    <a:pt x="6336919" y="4214368"/>
                    <a:pt x="6321679" y="4229608"/>
                    <a:pt x="6306439" y="4229608"/>
                  </a:cubicBezTo>
                  <a:cubicBezTo>
                    <a:pt x="6306439" y="4229608"/>
                    <a:pt x="6298819" y="4229608"/>
                    <a:pt x="6298819" y="4221988"/>
                  </a:cubicBezTo>
                  <a:close/>
                  <a:moveTo>
                    <a:pt x="91440" y="4000881"/>
                  </a:moveTo>
                  <a:cubicBezTo>
                    <a:pt x="83820" y="3978021"/>
                    <a:pt x="99060" y="3955161"/>
                    <a:pt x="114300" y="3955161"/>
                  </a:cubicBezTo>
                  <a:cubicBezTo>
                    <a:pt x="137160" y="3947541"/>
                    <a:pt x="160020" y="3962781"/>
                    <a:pt x="160020" y="3978021"/>
                  </a:cubicBezTo>
                  <a:cubicBezTo>
                    <a:pt x="167640" y="4000881"/>
                    <a:pt x="152400" y="4023741"/>
                    <a:pt x="137160" y="4023741"/>
                  </a:cubicBezTo>
                  <a:cubicBezTo>
                    <a:pt x="129540" y="4023741"/>
                    <a:pt x="129540" y="4023741"/>
                    <a:pt x="121920" y="4023741"/>
                  </a:cubicBezTo>
                  <a:cubicBezTo>
                    <a:pt x="106680" y="4023741"/>
                    <a:pt x="91440" y="4016121"/>
                    <a:pt x="91440" y="4000881"/>
                  </a:cubicBezTo>
                  <a:close/>
                  <a:moveTo>
                    <a:pt x="6352286" y="4016121"/>
                  </a:moveTo>
                  <a:cubicBezTo>
                    <a:pt x="6337046" y="4016121"/>
                    <a:pt x="6321806" y="3993261"/>
                    <a:pt x="6329426" y="3970401"/>
                  </a:cubicBezTo>
                  <a:cubicBezTo>
                    <a:pt x="6329426" y="3955161"/>
                    <a:pt x="6352286" y="3939921"/>
                    <a:pt x="6375146" y="3947541"/>
                  </a:cubicBezTo>
                  <a:cubicBezTo>
                    <a:pt x="6390386" y="3947541"/>
                    <a:pt x="6405626" y="3970401"/>
                    <a:pt x="6398006" y="3993261"/>
                  </a:cubicBezTo>
                  <a:cubicBezTo>
                    <a:pt x="6398006" y="4008501"/>
                    <a:pt x="6382766" y="4023741"/>
                    <a:pt x="6367526" y="4023741"/>
                  </a:cubicBezTo>
                  <a:cubicBezTo>
                    <a:pt x="6359906" y="4023741"/>
                    <a:pt x="6359906" y="4016121"/>
                    <a:pt x="6352286" y="4016121"/>
                  </a:cubicBezTo>
                  <a:close/>
                  <a:moveTo>
                    <a:pt x="45720" y="3787521"/>
                  </a:moveTo>
                  <a:cubicBezTo>
                    <a:pt x="38100" y="3764661"/>
                    <a:pt x="53340" y="3741801"/>
                    <a:pt x="76200" y="3741801"/>
                  </a:cubicBezTo>
                  <a:cubicBezTo>
                    <a:pt x="99060" y="3741801"/>
                    <a:pt x="114300" y="3749421"/>
                    <a:pt x="121920" y="3772281"/>
                  </a:cubicBezTo>
                  <a:cubicBezTo>
                    <a:pt x="121920" y="3795141"/>
                    <a:pt x="106680" y="3810381"/>
                    <a:pt x="91440" y="3818001"/>
                  </a:cubicBezTo>
                  <a:cubicBezTo>
                    <a:pt x="83820" y="3818001"/>
                    <a:pt x="83820" y="3818001"/>
                    <a:pt x="83820" y="3818001"/>
                  </a:cubicBezTo>
                  <a:cubicBezTo>
                    <a:pt x="60960" y="3818001"/>
                    <a:pt x="45720" y="3802761"/>
                    <a:pt x="45720" y="3787521"/>
                  </a:cubicBezTo>
                  <a:close/>
                  <a:moveTo>
                    <a:pt x="6398006" y="3810381"/>
                  </a:moveTo>
                  <a:cubicBezTo>
                    <a:pt x="6382766" y="3802761"/>
                    <a:pt x="6367526" y="3787521"/>
                    <a:pt x="6367526" y="3764661"/>
                  </a:cubicBezTo>
                  <a:cubicBezTo>
                    <a:pt x="6375146" y="3741801"/>
                    <a:pt x="6390386" y="3734181"/>
                    <a:pt x="6413246" y="3734181"/>
                  </a:cubicBezTo>
                  <a:cubicBezTo>
                    <a:pt x="6436106" y="3734181"/>
                    <a:pt x="6443726" y="3757041"/>
                    <a:pt x="6443726" y="3779901"/>
                  </a:cubicBezTo>
                  <a:cubicBezTo>
                    <a:pt x="6443726" y="3795141"/>
                    <a:pt x="6428486" y="3810381"/>
                    <a:pt x="6405626" y="3810381"/>
                  </a:cubicBezTo>
                  <a:cubicBezTo>
                    <a:pt x="6405626" y="3810381"/>
                    <a:pt x="6405626" y="3810381"/>
                    <a:pt x="6398006" y="3810381"/>
                  </a:cubicBezTo>
                  <a:close/>
                  <a:moveTo>
                    <a:pt x="15240" y="3574161"/>
                  </a:moveTo>
                  <a:cubicBezTo>
                    <a:pt x="15240" y="3551301"/>
                    <a:pt x="30480" y="3528441"/>
                    <a:pt x="53340" y="3528441"/>
                  </a:cubicBezTo>
                  <a:cubicBezTo>
                    <a:pt x="68580" y="3528441"/>
                    <a:pt x="91440" y="3543681"/>
                    <a:pt x="91440" y="3566541"/>
                  </a:cubicBezTo>
                  <a:cubicBezTo>
                    <a:pt x="91440" y="3581781"/>
                    <a:pt x="76200" y="3604641"/>
                    <a:pt x="60960" y="3604641"/>
                  </a:cubicBezTo>
                  <a:cubicBezTo>
                    <a:pt x="53340" y="3604641"/>
                    <a:pt x="53340" y="3604641"/>
                    <a:pt x="53340" y="3604641"/>
                  </a:cubicBezTo>
                  <a:cubicBezTo>
                    <a:pt x="38100" y="3604641"/>
                    <a:pt x="15240" y="3589401"/>
                    <a:pt x="15240" y="3574161"/>
                  </a:cubicBezTo>
                  <a:close/>
                  <a:moveTo>
                    <a:pt x="6428486" y="3597021"/>
                  </a:moveTo>
                  <a:cubicBezTo>
                    <a:pt x="6413246" y="3597021"/>
                    <a:pt x="6398006" y="3574161"/>
                    <a:pt x="6398006" y="3558921"/>
                  </a:cubicBezTo>
                  <a:cubicBezTo>
                    <a:pt x="6398006" y="3536061"/>
                    <a:pt x="6420866" y="3520821"/>
                    <a:pt x="6436106" y="3520821"/>
                  </a:cubicBezTo>
                  <a:cubicBezTo>
                    <a:pt x="6458966" y="3520821"/>
                    <a:pt x="6474206" y="3543681"/>
                    <a:pt x="6474206" y="3566541"/>
                  </a:cubicBezTo>
                  <a:cubicBezTo>
                    <a:pt x="6474206" y="3581781"/>
                    <a:pt x="6451346" y="3597021"/>
                    <a:pt x="6436106" y="3597021"/>
                  </a:cubicBezTo>
                  <a:cubicBezTo>
                    <a:pt x="6436106" y="3597021"/>
                    <a:pt x="6428486" y="3597021"/>
                    <a:pt x="6428486" y="3597021"/>
                  </a:cubicBezTo>
                  <a:close/>
                  <a:moveTo>
                    <a:pt x="0" y="3353181"/>
                  </a:moveTo>
                  <a:cubicBezTo>
                    <a:pt x="0" y="3330321"/>
                    <a:pt x="15240" y="3315081"/>
                    <a:pt x="38100" y="3315081"/>
                  </a:cubicBezTo>
                  <a:cubicBezTo>
                    <a:pt x="60960" y="3315081"/>
                    <a:pt x="76200" y="3330321"/>
                    <a:pt x="76200" y="3353181"/>
                  </a:cubicBezTo>
                  <a:cubicBezTo>
                    <a:pt x="76200" y="3376041"/>
                    <a:pt x="60960" y="3391281"/>
                    <a:pt x="38100" y="3391281"/>
                  </a:cubicBezTo>
                  <a:cubicBezTo>
                    <a:pt x="15240" y="3391281"/>
                    <a:pt x="0" y="3376041"/>
                    <a:pt x="0" y="3353181"/>
                  </a:cubicBezTo>
                  <a:close/>
                  <a:moveTo>
                    <a:pt x="6443599" y="3383661"/>
                  </a:moveTo>
                  <a:cubicBezTo>
                    <a:pt x="6428359" y="3383661"/>
                    <a:pt x="6413119" y="3368421"/>
                    <a:pt x="6413119" y="3345561"/>
                  </a:cubicBezTo>
                  <a:cubicBezTo>
                    <a:pt x="6413119" y="3322701"/>
                    <a:pt x="6428359" y="3307461"/>
                    <a:pt x="6451219" y="3307461"/>
                  </a:cubicBezTo>
                  <a:cubicBezTo>
                    <a:pt x="6474079" y="3307461"/>
                    <a:pt x="6489319" y="3322701"/>
                    <a:pt x="6489319" y="3345561"/>
                  </a:cubicBezTo>
                  <a:cubicBezTo>
                    <a:pt x="6489319" y="3368421"/>
                    <a:pt x="6466459" y="3383661"/>
                    <a:pt x="6451219" y="3383661"/>
                  </a:cubicBezTo>
                  <a:cubicBezTo>
                    <a:pt x="6451219" y="3383661"/>
                    <a:pt x="6443599" y="3383661"/>
                    <a:pt x="6443599" y="3383661"/>
                  </a:cubicBezTo>
                  <a:close/>
                  <a:moveTo>
                    <a:pt x="38100" y="3177921"/>
                  </a:moveTo>
                  <a:cubicBezTo>
                    <a:pt x="15240" y="3177921"/>
                    <a:pt x="0" y="3155061"/>
                    <a:pt x="0" y="3139821"/>
                  </a:cubicBezTo>
                  <a:cubicBezTo>
                    <a:pt x="0" y="3116961"/>
                    <a:pt x="22860" y="3101721"/>
                    <a:pt x="38100" y="3101721"/>
                  </a:cubicBezTo>
                  <a:cubicBezTo>
                    <a:pt x="60960" y="3101721"/>
                    <a:pt x="76200" y="3116961"/>
                    <a:pt x="76200" y="3139821"/>
                  </a:cubicBezTo>
                  <a:cubicBezTo>
                    <a:pt x="76200" y="3162681"/>
                    <a:pt x="60960" y="3177921"/>
                    <a:pt x="38100" y="3177921"/>
                  </a:cubicBezTo>
                  <a:close/>
                  <a:moveTo>
                    <a:pt x="6413246" y="3132201"/>
                  </a:moveTo>
                  <a:cubicBezTo>
                    <a:pt x="6405626" y="3109341"/>
                    <a:pt x="6428486" y="3094101"/>
                    <a:pt x="6443726" y="3094101"/>
                  </a:cubicBezTo>
                  <a:cubicBezTo>
                    <a:pt x="6466586" y="3094101"/>
                    <a:pt x="6481826" y="3109341"/>
                    <a:pt x="6489446" y="3132201"/>
                  </a:cubicBezTo>
                  <a:cubicBezTo>
                    <a:pt x="6489446" y="3147441"/>
                    <a:pt x="6466586" y="3170301"/>
                    <a:pt x="6451346" y="3170301"/>
                  </a:cubicBezTo>
                  <a:cubicBezTo>
                    <a:pt x="6428486" y="3170301"/>
                    <a:pt x="6413246" y="3155061"/>
                    <a:pt x="6413246" y="3132201"/>
                  </a:cubicBezTo>
                  <a:close/>
                  <a:moveTo>
                    <a:pt x="53340" y="2964561"/>
                  </a:moveTo>
                  <a:cubicBezTo>
                    <a:pt x="30480" y="2964561"/>
                    <a:pt x="15240" y="2941701"/>
                    <a:pt x="15240" y="2918841"/>
                  </a:cubicBezTo>
                  <a:cubicBezTo>
                    <a:pt x="15240" y="2903601"/>
                    <a:pt x="38100" y="2888361"/>
                    <a:pt x="53340" y="2888361"/>
                  </a:cubicBezTo>
                  <a:cubicBezTo>
                    <a:pt x="76200" y="2888361"/>
                    <a:pt x="91440" y="2911221"/>
                    <a:pt x="91440" y="2926461"/>
                  </a:cubicBezTo>
                  <a:cubicBezTo>
                    <a:pt x="91440" y="2949321"/>
                    <a:pt x="76200" y="2964561"/>
                    <a:pt x="53340" y="2964561"/>
                  </a:cubicBezTo>
                  <a:close/>
                  <a:moveTo>
                    <a:pt x="6398006" y="2918841"/>
                  </a:moveTo>
                  <a:cubicBezTo>
                    <a:pt x="6390386" y="2903601"/>
                    <a:pt x="6405626" y="2880741"/>
                    <a:pt x="6428486" y="2880741"/>
                  </a:cubicBezTo>
                  <a:cubicBezTo>
                    <a:pt x="6451346" y="2880741"/>
                    <a:pt x="6466586" y="2895981"/>
                    <a:pt x="6474206" y="2911221"/>
                  </a:cubicBezTo>
                  <a:cubicBezTo>
                    <a:pt x="6474206" y="2934081"/>
                    <a:pt x="6458966" y="2956941"/>
                    <a:pt x="6436106" y="2956941"/>
                  </a:cubicBezTo>
                  <a:cubicBezTo>
                    <a:pt x="6413246" y="2956941"/>
                    <a:pt x="6398006" y="2941701"/>
                    <a:pt x="6398006" y="2918841"/>
                  </a:cubicBezTo>
                  <a:close/>
                  <a:moveTo>
                    <a:pt x="76200" y="2751074"/>
                  </a:moveTo>
                  <a:cubicBezTo>
                    <a:pt x="53340" y="2743454"/>
                    <a:pt x="38100" y="2728214"/>
                    <a:pt x="45720" y="2705354"/>
                  </a:cubicBezTo>
                  <a:cubicBezTo>
                    <a:pt x="45720" y="2682494"/>
                    <a:pt x="68580" y="2674874"/>
                    <a:pt x="91440" y="2674874"/>
                  </a:cubicBezTo>
                  <a:cubicBezTo>
                    <a:pt x="106680" y="2674874"/>
                    <a:pt x="121920" y="2697734"/>
                    <a:pt x="121920" y="2720594"/>
                  </a:cubicBezTo>
                  <a:cubicBezTo>
                    <a:pt x="114300" y="2735834"/>
                    <a:pt x="99060" y="2751074"/>
                    <a:pt x="83820" y="2751074"/>
                  </a:cubicBezTo>
                  <a:cubicBezTo>
                    <a:pt x="76200" y="2751074"/>
                    <a:pt x="76200" y="2751074"/>
                    <a:pt x="76200" y="2751074"/>
                  </a:cubicBezTo>
                  <a:close/>
                  <a:moveTo>
                    <a:pt x="6367526" y="2712974"/>
                  </a:moveTo>
                  <a:cubicBezTo>
                    <a:pt x="6359906" y="2690114"/>
                    <a:pt x="6375146" y="2674874"/>
                    <a:pt x="6398006" y="2667254"/>
                  </a:cubicBezTo>
                  <a:cubicBezTo>
                    <a:pt x="6420866" y="2667254"/>
                    <a:pt x="6436106" y="2674874"/>
                    <a:pt x="6443726" y="2697734"/>
                  </a:cubicBezTo>
                  <a:cubicBezTo>
                    <a:pt x="6443726" y="2720594"/>
                    <a:pt x="6428486" y="2735834"/>
                    <a:pt x="6413246" y="2743454"/>
                  </a:cubicBezTo>
                  <a:cubicBezTo>
                    <a:pt x="6405626" y="2743454"/>
                    <a:pt x="6405626" y="2743454"/>
                    <a:pt x="6405626" y="2743454"/>
                  </a:cubicBezTo>
                  <a:cubicBezTo>
                    <a:pt x="6382766" y="2743454"/>
                    <a:pt x="6367526" y="2728214"/>
                    <a:pt x="6367526" y="2712974"/>
                  </a:cubicBezTo>
                  <a:close/>
                  <a:moveTo>
                    <a:pt x="114300" y="2537714"/>
                  </a:moveTo>
                  <a:cubicBezTo>
                    <a:pt x="91440" y="2537714"/>
                    <a:pt x="83820" y="2514854"/>
                    <a:pt x="83820" y="2491994"/>
                  </a:cubicBezTo>
                  <a:cubicBezTo>
                    <a:pt x="91440" y="2476754"/>
                    <a:pt x="114300" y="2461514"/>
                    <a:pt x="129540" y="2469134"/>
                  </a:cubicBezTo>
                  <a:cubicBezTo>
                    <a:pt x="152400" y="2469134"/>
                    <a:pt x="167640" y="2491994"/>
                    <a:pt x="160020" y="2514854"/>
                  </a:cubicBezTo>
                  <a:cubicBezTo>
                    <a:pt x="160020" y="2530094"/>
                    <a:pt x="144780" y="2537714"/>
                    <a:pt x="121920" y="2537714"/>
                  </a:cubicBezTo>
                  <a:cubicBezTo>
                    <a:pt x="121920" y="2537714"/>
                    <a:pt x="121920" y="2537714"/>
                    <a:pt x="114300" y="2537714"/>
                  </a:cubicBezTo>
                  <a:close/>
                  <a:moveTo>
                    <a:pt x="6321806" y="2507234"/>
                  </a:moveTo>
                  <a:cubicBezTo>
                    <a:pt x="6321806" y="2484374"/>
                    <a:pt x="6329426" y="2461514"/>
                    <a:pt x="6352286" y="2461514"/>
                  </a:cubicBezTo>
                  <a:cubicBezTo>
                    <a:pt x="6375146" y="2453894"/>
                    <a:pt x="6390386" y="2469134"/>
                    <a:pt x="6398006" y="2484374"/>
                  </a:cubicBezTo>
                  <a:cubicBezTo>
                    <a:pt x="6405626" y="2507234"/>
                    <a:pt x="6390386" y="2530094"/>
                    <a:pt x="6367526" y="2530094"/>
                  </a:cubicBezTo>
                  <a:cubicBezTo>
                    <a:pt x="6367526" y="2530094"/>
                    <a:pt x="6367526" y="2530094"/>
                    <a:pt x="6359906" y="2530094"/>
                  </a:cubicBezTo>
                  <a:cubicBezTo>
                    <a:pt x="6344666" y="2530094"/>
                    <a:pt x="6329426" y="2522474"/>
                    <a:pt x="6321806" y="2507234"/>
                  </a:cubicBezTo>
                  <a:close/>
                  <a:moveTo>
                    <a:pt x="167513" y="2331974"/>
                  </a:moveTo>
                  <a:cubicBezTo>
                    <a:pt x="152273" y="2324354"/>
                    <a:pt x="137033" y="2301494"/>
                    <a:pt x="144653" y="2286254"/>
                  </a:cubicBezTo>
                  <a:cubicBezTo>
                    <a:pt x="152273" y="2263394"/>
                    <a:pt x="175133" y="2255774"/>
                    <a:pt x="190373" y="2263394"/>
                  </a:cubicBezTo>
                  <a:cubicBezTo>
                    <a:pt x="213233" y="2263394"/>
                    <a:pt x="220853" y="2286254"/>
                    <a:pt x="213233" y="2309114"/>
                  </a:cubicBezTo>
                  <a:cubicBezTo>
                    <a:pt x="213233" y="2324354"/>
                    <a:pt x="197993" y="2331974"/>
                    <a:pt x="182753" y="2331974"/>
                  </a:cubicBezTo>
                  <a:cubicBezTo>
                    <a:pt x="175133" y="2331974"/>
                    <a:pt x="175133" y="2331974"/>
                    <a:pt x="167513" y="2331974"/>
                  </a:cubicBezTo>
                  <a:close/>
                  <a:moveTo>
                    <a:pt x="6268466" y="2301494"/>
                  </a:moveTo>
                  <a:cubicBezTo>
                    <a:pt x="6260846" y="2278634"/>
                    <a:pt x="6276086" y="2255774"/>
                    <a:pt x="6291326" y="2255774"/>
                  </a:cubicBezTo>
                  <a:cubicBezTo>
                    <a:pt x="6314186" y="2248154"/>
                    <a:pt x="6337046" y="2255774"/>
                    <a:pt x="6344666" y="2278634"/>
                  </a:cubicBezTo>
                  <a:cubicBezTo>
                    <a:pt x="6344666" y="2293874"/>
                    <a:pt x="6337046" y="2316734"/>
                    <a:pt x="6314186" y="2324354"/>
                  </a:cubicBezTo>
                  <a:cubicBezTo>
                    <a:pt x="6314186" y="2324354"/>
                    <a:pt x="6306566" y="2324354"/>
                    <a:pt x="6306566" y="2324354"/>
                  </a:cubicBezTo>
                  <a:cubicBezTo>
                    <a:pt x="6291326" y="2324354"/>
                    <a:pt x="6276086" y="2316734"/>
                    <a:pt x="6268466" y="2301494"/>
                  </a:cubicBezTo>
                  <a:close/>
                  <a:moveTo>
                    <a:pt x="236093" y="2126234"/>
                  </a:moveTo>
                  <a:cubicBezTo>
                    <a:pt x="220853" y="2118614"/>
                    <a:pt x="205613" y="2095754"/>
                    <a:pt x="213233" y="2080514"/>
                  </a:cubicBezTo>
                  <a:cubicBezTo>
                    <a:pt x="220853" y="2057654"/>
                    <a:pt x="243713" y="2050034"/>
                    <a:pt x="266573" y="2057654"/>
                  </a:cubicBezTo>
                  <a:cubicBezTo>
                    <a:pt x="281813" y="2065274"/>
                    <a:pt x="297053" y="2088134"/>
                    <a:pt x="289433" y="2103374"/>
                  </a:cubicBezTo>
                  <a:cubicBezTo>
                    <a:pt x="281813" y="2118614"/>
                    <a:pt x="266573" y="2133854"/>
                    <a:pt x="251333" y="2133854"/>
                  </a:cubicBezTo>
                  <a:cubicBezTo>
                    <a:pt x="243713" y="2133854"/>
                    <a:pt x="243713" y="2133854"/>
                    <a:pt x="236093" y="2126234"/>
                  </a:cubicBezTo>
                  <a:close/>
                  <a:moveTo>
                    <a:pt x="6199886" y="2103374"/>
                  </a:moveTo>
                  <a:cubicBezTo>
                    <a:pt x="6192266" y="2080514"/>
                    <a:pt x="6199886" y="2057654"/>
                    <a:pt x="6222746" y="2050034"/>
                  </a:cubicBezTo>
                  <a:cubicBezTo>
                    <a:pt x="6237986" y="2042414"/>
                    <a:pt x="6260846" y="2050034"/>
                    <a:pt x="6268466" y="2072894"/>
                  </a:cubicBezTo>
                  <a:cubicBezTo>
                    <a:pt x="6276086" y="2095754"/>
                    <a:pt x="6268466" y="2110994"/>
                    <a:pt x="6245606" y="2118614"/>
                  </a:cubicBezTo>
                  <a:cubicBezTo>
                    <a:pt x="6245606" y="2126234"/>
                    <a:pt x="6237986" y="2126234"/>
                    <a:pt x="6230366" y="2126234"/>
                  </a:cubicBezTo>
                  <a:cubicBezTo>
                    <a:pt x="6215126" y="2126234"/>
                    <a:pt x="6207506" y="2118614"/>
                    <a:pt x="6199886" y="2103374"/>
                  </a:cubicBezTo>
                  <a:close/>
                  <a:moveTo>
                    <a:pt x="319913" y="1928114"/>
                  </a:moveTo>
                  <a:cubicBezTo>
                    <a:pt x="297053" y="1920494"/>
                    <a:pt x="289433" y="1897634"/>
                    <a:pt x="297053" y="1882394"/>
                  </a:cubicBezTo>
                  <a:cubicBezTo>
                    <a:pt x="312293" y="1859534"/>
                    <a:pt x="335153" y="1851914"/>
                    <a:pt x="350393" y="1859534"/>
                  </a:cubicBezTo>
                  <a:cubicBezTo>
                    <a:pt x="373253" y="1867154"/>
                    <a:pt x="380873" y="1890014"/>
                    <a:pt x="365633" y="1912874"/>
                  </a:cubicBezTo>
                  <a:cubicBezTo>
                    <a:pt x="365633" y="1928114"/>
                    <a:pt x="350393" y="1935734"/>
                    <a:pt x="335153" y="1935734"/>
                  </a:cubicBezTo>
                  <a:cubicBezTo>
                    <a:pt x="327533" y="1935734"/>
                    <a:pt x="327533" y="1935734"/>
                    <a:pt x="319913" y="1928114"/>
                  </a:cubicBezTo>
                  <a:close/>
                  <a:moveTo>
                    <a:pt x="6116193" y="1905254"/>
                  </a:moveTo>
                  <a:cubicBezTo>
                    <a:pt x="6108573" y="1890014"/>
                    <a:pt x="6116193" y="1867154"/>
                    <a:pt x="6131433" y="1851914"/>
                  </a:cubicBezTo>
                  <a:cubicBezTo>
                    <a:pt x="6154293" y="1844294"/>
                    <a:pt x="6177153" y="1851914"/>
                    <a:pt x="6184773" y="1874774"/>
                  </a:cubicBezTo>
                  <a:cubicBezTo>
                    <a:pt x="6192393" y="1890014"/>
                    <a:pt x="6184773" y="1912874"/>
                    <a:pt x="6169533" y="1928114"/>
                  </a:cubicBezTo>
                  <a:cubicBezTo>
                    <a:pt x="6161913" y="1928114"/>
                    <a:pt x="6154293" y="1928114"/>
                    <a:pt x="6146673" y="1928114"/>
                  </a:cubicBezTo>
                  <a:cubicBezTo>
                    <a:pt x="6139053" y="1928114"/>
                    <a:pt x="6123813" y="1920494"/>
                    <a:pt x="6116193" y="1905254"/>
                  </a:cubicBezTo>
                  <a:close/>
                  <a:moveTo>
                    <a:pt x="411353" y="1737614"/>
                  </a:moveTo>
                  <a:cubicBezTo>
                    <a:pt x="396113" y="1729994"/>
                    <a:pt x="388493" y="1707134"/>
                    <a:pt x="396113" y="1684274"/>
                  </a:cubicBezTo>
                  <a:cubicBezTo>
                    <a:pt x="411353" y="1669034"/>
                    <a:pt x="434213" y="1661414"/>
                    <a:pt x="449453" y="1669034"/>
                  </a:cubicBezTo>
                  <a:cubicBezTo>
                    <a:pt x="464693" y="1684274"/>
                    <a:pt x="472313" y="1707134"/>
                    <a:pt x="464693" y="1722374"/>
                  </a:cubicBezTo>
                  <a:cubicBezTo>
                    <a:pt x="457073" y="1737614"/>
                    <a:pt x="441833" y="1745234"/>
                    <a:pt x="434213" y="1745234"/>
                  </a:cubicBezTo>
                  <a:cubicBezTo>
                    <a:pt x="426593" y="1745234"/>
                    <a:pt x="418973" y="1737614"/>
                    <a:pt x="411353" y="1737614"/>
                  </a:cubicBezTo>
                  <a:close/>
                  <a:moveTo>
                    <a:pt x="6017133" y="1714754"/>
                  </a:moveTo>
                  <a:cubicBezTo>
                    <a:pt x="6009513" y="1699514"/>
                    <a:pt x="6017133" y="1676654"/>
                    <a:pt x="6032373" y="1669034"/>
                  </a:cubicBezTo>
                  <a:cubicBezTo>
                    <a:pt x="6055233" y="1653794"/>
                    <a:pt x="6078093" y="1661414"/>
                    <a:pt x="6085713" y="1684274"/>
                  </a:cubicBezTo>
                  <a:cubicBezTo>
                    <a:pt x="6093333" y="1699514"/>
                    <a:pt x="6093333" y="1722374"/>
                    <a:pt x="6070473" y="1729994"/>
                  </a:cubicBezTo>
                  <a:cubicBezTo>
                    <a:pt x="6062853" y="1737614"/>
                    <a:pt x="6062853" y="1737614"/>
                    <a:pt x="6055233" y="1737614"/>
                  </a:cubicBezTo>
                  <a:cubicBezTo>
                    <a:pt x="6039993" y="1737614"/>
                    <a:pt x="6024753" y="1729994"/>
                    <a:pt x="6017133" y="1714754"/>
                  </a:cubicBezTo>
                  <a:close/>
                  <a:moveTo>
                    <a:pt x="517906" y="1554607"/>
                  </a:moveTo>
                  <a:cubicBezTo>
                    <a:pt x="502666" y="1539367"/>
                    <a:pt x="495046" y="1516507"/>
                    <a:pt x="510286" y="1501267"/>
                  </a:cubicBezTo>
                  <a:cubicBezTo>
                    <a:pt x="517906" y="1478407"/>
                    <a:pt x="540766" y="1478407"/>
                    <a:pt x="563626" y="1486027"/>
                  </a:cubicBezTo>
                  <a:cubicBezTo>
                    <a:pt x="578866" y="1501267"/>
                    <a:pt x="586486" y="1524127"/>
                    <a:pt x="571246" y="1539367"/>
                  </a:cubicBezTo>
                  <a:cubicBezTo>
                    <a:pt x="563626" y="1554607"/>
                    <a:pt x="556006" y="1554607"/>
                    <a:pt x="540766" y="1554607"/>
                  </a:cubicBezTo>
                  <a:cubicBezTo>
                    <a:pt x="533146" y="1554607"/>
                    <a:pt x="525526" y="1554607"/>
                    <a:pt x="517906" y="1554607"/>
                  </a:cubicBezTo>
                  <a:close/>
                  <a:moveTo>
                    <a:pt x="5910453" y="1539367"/>
                  </a:moveTo>
                  <a:cubicBezTo>
                    <a:pt x="5902833" y="1516507"/>
                    <a:pt x="5902833" y="1493647"/>
                    <a:pt x="5925693" y="1486027"/>
                  </a:cubicBezTo>
                  <a:cubicBezTo>
                    <a:pt x="5940933" y="1470787"/>
                    <a:pt x="5963793" y="1478407"/>
                    <a:pt x="5979033" y="1493647"/>
                  </a:cubicBezTo>
                  <a:cubicBezTo>
                    <a:pt x="5986653" y="1508887"/>
                    <a:pt x="5979033" y="1539367"/>
                    <a:pt x="5963793" y="1546987"/>
                  </a:cubicBezTo>
                  <a:cubicBezTo>
                    <a:pt x="5956173" y="1554607"/>
                    <a:pt x="5948553" y="1554607"/>
                    <a:pt x="5940933" y="1554607"/>
                  </a:cubicBezTo>
                  <a:cubicBezTo>
                    <a:pt x="5933313" y="1554607"/>
                    <a:pt x="5918073" y="1546987"/>
                    <a:pt x="5910453" y="1539367"/>
                  </a:cubicBezTo>
                  <a:close/>
                  <a:moveTo>
                    <a:pt x="639826" y="1371727"/>
                  </a:moveTo>
                  <a:cubicBezTo>
                    <a:pt x="624586" y="1364107"/>
                    <a:pt x="616966" y="1341247"/>
                    <a:pt x="632206" y="1318387"/>
                  </a:cubicBezTo>
                  <a:cubicBezTo>
                    <a:pt x="647446" y="1303147"/>
                    <a:pt x="670306" y="1303147"/>
                    <a:pt x="685546" y="1310767"/>
                  </a:cubicBezTo>
                  <a:cubicBezTo>
                    <a:pt x="700786" y="1326007"/>
                    <a:pt x="708406" y="1348867"/>
                    <a:pt x="693166" y="1364107"/>
                  </a:cubicBezTo>
                  <a:cubicBezTo>
                    <a:pt x="685546" y="1379347"/>
                    <a:pt x="677926" y="1379347"/>
                    <a:pt x="662686" y="1379347"/>
                  </a:cubicBezTo>
                  <a:cubicBezTo>
                    <a:pt x="655066" y="1379347"/>
                    <a:pt x="647446" y="1379347"/>
                    <a:pt x="639826" y="1371727"/>
                  </a:cubicBezTo>
                  <a:close/>
                  <a:moveTo>
                    <a:pt x="5788660" y="1364107"/>
                  </a:moveTo>
                  <a:cubicBezTo>
                    <a:pt x="5781040" y="1341247"/>
                    <a:pt x="5781040" y="1318387"/>
                    <a:pt x="5796280" y="1310767"/>
                  </a:cubicBezTo>
                  <a:cubicBezTo>
                    <a:pt x="5819140" y="1295527"/>
                    <a:pt x="5842000" y="1303147"/>
                    <a:pt x="5849620" y="1318387"/>
                  </a:cubicBezTo>
                  <a:cubicBezTo>
                    <a:pt x="5864860" y="1333627"/>
                    <a:pt x="5864860" y="1356487"/>
                    <a:pt x="5842000" y="1371727"/>
                  </a:cubicBezTo>
                  <a:cubicBezTo>
                    <a:pt x="5834380" y="1371727"/>
                    <a:pt x="5826760" y="1379347"/>
                    <a:pt x="5819140" y="1379347"/>
                  </a:cubicBezTo>
                  <a:cubicBezTo>
                    <a:pt x="5811520" y="1379347"/>
                    <a:pt x="5796280" y="1371727"/>
                    <a:pt x="5788660" y="1364107"/>
                  </a:cubicBezTo>
                  <a:close/>
                  <a:moveTo>
                    <a:pt x="769239" y="1204087"/>
                  </a:moveTo>
                  <a:cubicBezTo>
                    <a:pt x="753999" y="1188847"/>
                    <a:pt x="753999" y="1165987"/>
                    <a:pt x="769239" y="1150747"/>
                  </a:cubicBezTo>
                  <a:cubicBezTo>
                    <a:pt x="776859" y="1135507"/>
                    <a:pt x="807339" y="1135507"/>
                    <a:pt x="822579" y="1143127"/>
                  </a:cubicBezTo>
                  <a:cubicBezTo>
                    <a:pt x="837819" y="1158367"/>
                    <a:pt x="837819" y="1181227"/>
                    <a:pt x="822579" y="1196467"/>
                  </a:cubicBezTo>
                  <a:cubicBezTo>
                    <a:pt x="814959" y="1211707"/>
                    <a:pt x="807339" y="1211707"/>
                    <a:pt x="792099" y="1211707"/>
                  </a:cubicBezTo>
                  <a:cubicBezTo>
                    <a:pt x="784479" y="1211707"/>
                    <a:pt x="776859" y="1211707"/>
                    <a:pt x="769239" y="1204087"/>
                  </a:cubicBezTo>
                  <a:close/>
                  <a:moveTo>
                    <a:pt x="5659120" y="1196467"/>
                  </a:moveTo>
                  <a:cubicBezTo>
                    <a:pt x="5643880" y="1181227"/>
                    <a:pt x="5651500" y="1158367"/>
                    <a:pt x="5666740" y="1143127"/>
                  </a:cubicBezTo>
                  <a:cubicBezTo>
                    <a:pt x="5681980" y="1127887"/>
                    <a:pt x="5704840" y="1127887"/>
                    <a:pt x="5720080" y="1143127"/>
                  </a:cubicBezTo>
                  <a:cubicBezTo>
                    <a:pt x="5727700" y="1165987"/>
                    <a:pt x="5727700" y="1188847"/>
                    <a:pt x="5712460" y="1196467"/>
                  </a:cubicBezTo>
                  <a:cubicBezTo>
                    <a:pt x="5704840" y="1204087"/>
                    <a:pt x="5697220" y="1211707"/>
                    <a:pt x="5689600" y="1211707"/>
                  </a:cubicBezTo>
                  <a:cubicBezTo>
                    <a:pt x="5674360" y="1211707"/>
                    <a:pt x="5666740" y="1204087"/>
                    <a:pt x="5659120" y="1196467"/>
                  </a:cubicBezTo>
                  <a:close/>
                  <a:moveTo>
                    <a:pt x="914019" y="1044067"/>
                  </a:moveTo>
                  <a:cubicBezTo>
                    <a:pt x="898779" y="1028827"/>
                    <a:pt x="898779" y="1005967"/>
                    <a:pt x="914019" y="990727"/>
                  </a:cubicBezTo>
                  <a:cubicBezTo>
                    <a:pt x="929259" y="975487"/>
                    <a:pt x="952119" y="975487"/>
                    <a:pt x="967359" y="990727"/>
                  </a:cubicBezTo>
                  <a:cubicBezTo>
                    <a:pt x="982599" y="1005967"/>
                    <a:pt x="982599" y="1028827"/>
                    <a:pt x="967359" y="1044067"/>
                  </a:cubicBezTo>
                  <a:cubicBezTo>
                    <a:pt x="959739" y="1051687"/>
                    <a:pt x="952119" y="1051687"/>
                    <a:pt x="936879" y="1051687"/>
                  </a:cubicBezTo>
                  <a:cubicBezTo>
                    <a:pt x="929259" y="1051687"/>
                    <a:pt x="921639" y="1051687"/>
                    <a:pt x="914019" y="1044067"/>
                  </a:cubicBezTo>
                  <a:close/>
                  <a:moveTo>
                    <a:pt x="5514467" y="1036447"/>
                  </a:moveTo>
                  <a:cubicBezTo>
                    <a:pt x="5499227" y="1021207"/>
                    <a:pt x="5506847" y="998347"/>
                    <a:pt x="5514467" y="983107"/>
                  </a:cubicBezTo>
                  <a:cubicBezTo>
                    <a:pt x="5529707" y="967867"/>
                    <a:pt x="5560187" y="967867"/>
                    <a:pt x="5575427" y="983107"/>
                  </a:cubicBezTo>
                  <a:cubicBezTo>
                    <a:pt x="5583047" y="998347"/>
                    <a:pt x="5583047" y="1028827"/>
                    <a:pt x="5567807" y="1036447"/>
                  </a:cubicBezTo>
                  <a:cubicBezTo>
                    <a:pt x="5560187" y="1044067"/>
                    <a:pt x="5552567" y="1051687"/>
                    <a:pt x="5544947" y="1051687"/>
                  </a:cubicBezTo>
                  <a:cubicBezTo>
                    <a:pt x="5537327" y="1051687"/>
                    <a:pt x="5522087" y="1044067"/>
                    <a:pt x="5514467" y="1036447"/>
                  </a:cubicBezTo>
                  <a:close/>
                  <a:moveTo>
                    <a:pt x="1066292" y="891667"/>
                  </a:moveTo>
                  <a:cubicBezTo>
                    <a:pt x="1051052" y="876427"/>
                    <a:pt x="1051052" y="853567"/>
                    <a:pt x="1066292" y="838327"/>
                  </a:cubicBezTo>
                  <a:cubicBezTo>
                    <a:pt x="1081532" y="823087"/>
                    <a:pt x="1104392" y="823087"/>
                    <a:pt x="1119632" y="838327"/>
                  </a:cubicBezTo>
                  <a:cubicBezTo>
                    <a:pt x="1134872" y="853567"/>
                    <a:pt x="1134872" y="884047"/>
                    <a:pt x="1119632" y="899287"/>
                  </a:cubicBezTo>
                  <a:cubicBezTo>
                    <a:pt x="1112012" y="899287"/>
                    <a:pt x="1104392" y="906907"/>
                    <a:pt x="1089152" y="906907"/>
                  </a:cubicBezTo>
                  <a:cubicBezTo>
                    <a:pt x="1081532" y="906907"/>
                    <a:pt x="1073912" y="899287"/>
                    <a:pt x="1066292" y="891667"/>
                  </a:cubicBezTo>
                  <a:close/>
                  <a:moveTo>
                    <a:pt x="5362067" y="891667"/>
                  </a:moveTo>
                  <a:cubicBezTo>
                    <a:pt x="5346827" y="876427"/>
                    <a:pt x="5346827" y="853567"/>
                    <a:pt x="5362067" y="838327"/>
                  </a:cubicBezTo>
                  <a:cubicBezTo>
                    <a:pt x="5377307" y="823087"/>
                    <a:pt x="5400167" y="823087"/>
                    <a:pt x="5415407" y="838327"/>
                  </a:cubicBezTo>
                  <a:cubicBezTo>
                    <a:pt x="5430647" y="845947"/>
                    <a:pt x="5430647" y="876427"/>
                    <a:pt x="5415407" y="891667"/>
                  </a:cubicBezTo>
                  <a:cubicBezTo>
                    <a:pt x="5407787" y="899287"/>
                    <a:pt x="5400167" y="899287"/>
                    <a:pt x="5392547" y="899287"/>
                  </a:cubicBezTo>
                  <a:cubicBezTo>
                    <a:pt x="5384927" y="899287"/>
                    <a:pt x="5369687" y="899287"/>
                    <a:pt x="5362067" y="891667"/>
                  </a:cubicBezTo>
                  <a:close/>
                  <a:moveTo>
                    <a:pt x="1226312" y="754507"/>
                  </a:moveTo>
                  <a:cubicBezTo>
                    <a:pt x="1211072" y="739267"/>
                    <a:pt x="1218692" y="708787"/>
                    <a:pt x="1233932" y="701167"/>
                  </a:cubicBezTo>
                  <a:cubicBezTo>
                    <a:pt x="1249172" y="685927"/>
                    <a:pt x="1272032" y="685927"/>
                    <a:pt x="1287272" y="708787"/>
                  </a:cubicBezTo>
                  <a:cubicBezTo>
                    <a:pt x="1302512" y="724027"/>
                    <a:pt x="1294892" y="746887"/>
                    <a:pt x="1279652" y="762127"/>
                  </a:cubicBezTo>
                  <a:cubicBezTo>
                    <a:pt x="1272032" y="762127"/>
                    <a:pt x="1264412" y="769747"/>
                    <a:pt x="1256792" y="769747"/>
                  </a:cubicBezTo>
                  <a:cubicBezTo>
                    <a:pt x="1241552" y="769747"/>
                    <a:pt x="1233932" y="762127"/>
                    <a:pt x="1226312" y="754507"/>
                  </a:cubicBezTo>
                  <a:close/>
                  <a:moveTo>
                    <a:pt x="5202174" y="754507"/>
                  </a:moveTo>
                  <a:cubicBezTo>
                    <a:pt x="5186934" y="739267"/>
                    <a:pt x="5186934" y="716407"/>
                    <a:pt x="5194554" y="701167"/>
                  </a:cubicBezTo>
                  <a:cubicBezTo>
                    <a:pt x="5209794" y="685927"/>
                    <a:pt x="5232654" y="685927"/>
                    <a:pt x="5247894" y="693547"/>
                  </a:cubicBezTo>
                  <a:cubicBezTo>
                    <a:pt x="5270754" y="708787"/>
                    <a:pt x="5270754" y="731647"/>
                    <a:pt x="5255514" y="746887"/>
                  </a:cubicBezTo>
                  <a:cubicBezTo>
                    <a:pt x="5247894" y="762127"/>
                    <a:pt x="5240274" y="762127"/>
                    <a:pt x="5225034" y="762127"/>
                  </a:cubicBezTo>
                  <a:cubicBezTo>
                    <a:pt x="5217414" y="762127"/>
                    <a:pt x="5209794" y="762127"/>
                    <a:pt x="5202174" y="754507"/>
                  </a:cubicBezTo>
                  <a:close/>
                  <a:moveTo>
                    <a:pt x="1393825" y="624967"/>
                  </a:moveTo>
                  <a:cubicBezTo>
                    <a:pt x="1386205" y="602107"/>
                    <a:pt x="1386205" y="579247"/>
                    <a:pt x="1409065" y="571627"/>
                  </a:cubicBezTo>
                  <a:cubicBezTo>
                    <a:pt x="1424305" y="556387"/>
                    <a:pt x="1447165" y="564007"/>
                    <a:pt x="1462405" y="579247"/>
                  </a:cubicBezTo>
                  <a:cubicBezTo>
                    <a:pt x="1470025" y="594487"/>
                    <a:pt x="1470025" y="617347"/>
                    <a:pt x="1447165" y="632587"/>
                  </a:cubicBezTo>
                  <a:cubicBezTo>
                    <a:pt x="1439545" y="640207"/>
                    <a:pt x="1439545" y="640207"/>
                    <a:pt x="1431925" y="640207"/>
                  </a:cubicBezTo>
                  <a:cubicBezTo>
                    <a:pt x="1416685" y="640207"/>
                    <a:pt x="1401445" y="632587"/>
                    <a:pt x="1393825" y="624967"/>
                  </a:cubicBezTo>
                  <a:close/>
                  <a:moveTo>
                    <a:pt x="5034534" y="632587"/>
                  </a:moveTo>
                  <a:cubicBezTo>
                    <a:pt x="5011674" y="617347"/>
                    <a:pt x="5011674" y="594487"/>
                    <a:pt x="5019294" y="579247"/>
                  </a:cubicBezTo>
                  <a:cubicBezTo>
                    <a:pt x="5034534" y="556387"/>
                    <a:pt x="5057394" y="556387"/>
                    <a:pt x="5072634" y="564007"/>
                  </a:cubicBezTo>
                  <a:cubicBezTo>
                    <a:pt x="5095494" y="579247"/>
                    <a:pt x="5095494" y="602107"/>
                    <a:pt x="5087874" y="617347"/>
                  </a:cubicBezTo>
                  <a:cubicBezTo>
                    <a:pt x="5080254" y="632587"/>
                    <a:pt x="5065014" y="632587"/>
                    <a:pt x="5057394" y="632587"/>
                  </a:cubicBezTo>
                  <a:cubicBezTo>
                    <a:pt x="5049774" y="632587"/>
                    <a:pt x="5042154" y="632587"/>
                    <a:pt x="5034534" y="632587"/>
                  </a:cubicBezTo>
                  <a:close/>
                  <a:moveTo>
                    <a:pt x="1576578" y="502920"/>
                  </a:moveTo>
                  <a:cubicBezTo>
                    <a:pt x="1561338" y="487680"/>
                    <a:pt x="1568958" y="464820"/>
                    <a:pt x="1591818" y="449580"/>
                  </a:cubicBezTo>
                  <a:cubicBezTo>
                    <a:pt x="1607058" y="441960"/>
                    <a:pt x="1629918" y="449580"/>
                    <a:pt x="1637538" y="464820"/>
                  </a:cubicBezTo>
                  <a:cubicBezTo>
                    <a:pt x="1652778" y="487680"/>
                    <a:pt x="1645158" y="510540"/>
                    <a:pt x="1629918" y="518160"/>
                  </a:cubicBezTo>
                  <a:cubicBezTo>
                    <a:pt x="1622298" y="525780"/>
                    <a:pt x="1614678" y="525780"/>
                    <a:pt x="1607058" y="525780"/>
                  </a:cubicBezTo>
                  <a:cubicBezTo>
                    <a:pt x="1591818" y="525780"/>
                    <a:pt x="1584198" y="518160"/>
                    <a:pt x="1576578" y="502920"/>
                  </a:cubicBezTo>
                  <a:close/>
                  <a:moveTo>
                    <a:pt x="4851781" y="518160"/>
                  </a:moveTo>
                  <a:cubicBezTo>
                    <a:pt x="4836541" y="502920"/>
                    <a:pt x="4828921" y="480060"/>
                    <a:pt x="4844161" y="464820"/>
                  </a:cubicBezTo>
                  <a:cubicBezTo>
                    <a:pt x="4851781" y="441960"/>
                    <a:pt x="4874641" y="441960"/>
                    <a:pt x="4889881" y="449580"/>
                  </a:cubicBezTo>
                  <a:cubicBezTo>
                    <a:pt x="4912741" y="457200"/>
                    <a:pt x="4920361" y="487680"/>
                    <a:pt x="4905121" y="502920"/>
                  </a:cubicBezTo>
                  <a:cubicBezTo>
                    <a:pt x="4897501" y="510540"/>
                    <a:pt x="4889881" y="518160"/>
                    <a:pt x="4874641" y="518160"/>
                  </a:cubicBezTo>
                  <a:cubicBezTo>
                    <a:pt x="4867021" y="518160"/>
                    <a:pt x="4859401" y="518160"/>
                    <a:pt x="4851781" y="518160"/>
                  </a:cubicBezTo>
                  <a:close/>
                  <a:moveTo>
                    <a:pt x="1759458" y="396240"/>
                  </a:moveTo>
                  <a:cubicBezTo>
                    <a:pt x="1751838" y="381000"/>
                    <a:pt x="1759458" y="358140"/>
                    <a:pt x="1782318" y="350520"/>
                  </a:cubicBezTo>
                  <a:cubicBezTo>
                    <a:pt x="1797558" y="335280"/>
                    <a:pt x="1820418" y="342900"/>
                    <a:pt x="1828038" y="365760"/>
                  </a:cubicBezTo>
                  <a:cubicBezTo>
                    <a:pt x="1835658" y="381000"/>
                    <a:pt x="1835658" y="403860"/>
                    <a:pt x="1812798" y="419100"/>
                  </a:cubicBezTo>
                  <a:cubicBezTo>
                    <a:pt x="1805178" y="419100"/>
                    <a:pt x="1805178" y="419100"/>
                    <a:pt x="1797558" y="419100"/>
                  </a:cubicBezTo>
                  <a:cubicBezTo>
                    <a:pt x="1782318" y="419100"/>
                    <a:pt x="1767078" y="411480"/>
                    <a:pt x="1759458" y="396240"/>
                  </a:cubicBezTo>
                  <a:close/>
                  <a:moveTo>
                    <a:pt x="4669028" y="411480"/>
                  </a:moveTo>
                  <a:cubicBezTo>
                    <a:pt x="4646168" y="403860"/>
                    <a:pt x="4646168" y="381000"/>
                    <a:pt x="4653788" y="365760"/>
                  </a:cubicBezTo>
                  <a:cubicBezTo>
                    <a:pt x="4661408" y="342900"/>
                    <a:pt x="4684268" y="335280"/>
                    <a:pt x="4699508" y="342900"/>
                  </a:cubicBezTo>
                  <a:cubicBezTo>
                    <a:pt x="4722368" y="358140"/>
                    <a:pt x="4729988" y="381000"/>
                    <a:pt x="4722368" y="396240"/>
                  </a:cubicBezTo>
                  <a:cubicBezTo>
                    <a:pt x="4714748" y="411480"/>
                    <a:pt x="4699508" y="419100"/>
                    <a:pt x="4684268" y="419100"/>
                  </a:cubicBezTo>
                  <a:cubicBezTo>
                    <a:pt x="4676648" y="419100"/>
                    <a:pt x="4676648" y="419100"/>
                    <a:pt x="4669028" y="411480"/>
                  </a:cubicBezTo>
                  <a:close/>
                  <a:moveTo>
                    <a:pt x="1957451" y="304800"/>
                  </a:moveTo>
                  <a:cubicBezTo>
                    <a:pt x="1949831" y="289560"/>
                    <a:pt x="1957451" y="266700"/>
                    <a:pt x="1972691" y="259080"/>
                  </a:cubicBezTo>
                  <a:cubicBezTo>
                    <a:pt x="1995551" y="251460"/>
                    <a:pt x="2018411" y="259080"/>
                    <a:pt x="2026031" y="274320"/>
                  </a:cubicBezTo>
                  <a:cubicBezTo>
                    <a:pt x="2033651" y="297180"/>
                    <a:pt x="2026031" y="320040"/>
                    <a:pt x="2003171" y="327660"/>
                  </a:cubicBezTo>
                  <a:cubicBezTo>
                    <a:pt x="2003171" y="327660"/>
                    <a:pt x="1995551" y="327660"/>
                    <a:pt x="1987931" y="327660"/>
                  </a:cubicBezTo>
                  <a:cubicBezTo>
                    <a:pt x="1972691" y="327660"/>
                    <a:pt x="1957451" y="320040"/>
                    <a:pt x="1957451" y="304800"/>
                  </a:cubicBezTo>
                  <a:close/>
                  <a:moveTo>
                    <a:pt x="4478528" y="327660"/>
                  </a:moveTo>
                  <a:cubicBezTo>
                    <a:pt x="4455668" y="312420"/>
                    <a:pt x="4448048" y="297180"/>
                    <a:pt x="4455668" y="274320"/>
                  </a:cubicBezTo>
                  <a:cubicBezTo>
                    <a:pt x="4463288" y="251460"/>
                    <a:pt x="4486148" y="243840"/>
                    <a:pt x="4509008" y="251460"/>
                  </a:cubicBezTo>
                  <a:cubicBezTo>
                    <a:pt x="4524248" y="259080"/>
                    <a:pt x="4531868" y="281940"/>
                    <a:pt x="4524248" y="304800"/>
                  </a:cubicBezTo>
                  <a:cubicBezTo>
                    <a:pt x="4516628" y="320040"/>
                    <a:pt x="4509008" y="327660"/>
                    <a:pt x="4493768" y="327660"/>
                  </a:cubicBezTo>
                  <a:cubicBezTo>
                    <a:pt x="4486148" y="327660"/>
                    <a:pt x="4478528" y="327660"/>
                    <a:pt x="4478528" y="327660"/>
                  </a:cubicBezTo>
                  <a:close/>
                  <a:moveTo>
                    <a:pt x="2155444" y="228600"/>
                  </a:moveTo>
                  <a:cubicBezTo>
                    <a:pt x="2147824" y="205740"/>
                    <a:pt x="2155444" y="182880"/>
                    <a:pt x="2178304" y="175260"/>
                  </a:cubicBezTo>
                  <a:cubicBezTo>
                    <a:pt x="2193544" y="175260"/>
                    <a:pt x="2216404" y="182880"/>
                    <a:pt x="2224024" y="205740"/>
                  </a:cubicBezTo>
                  <a:cubicBezTo>
                    <a:pt x="2231644" y="220980"/>
                    <a:pt x="2224024" y="243840"/>
                    <a:pt x="2201164" y="251460"/>
                  </a:cubicBezTo>
                  <a:cubicBezTo>
                    <a:pt x="2201164" y="251460"/>
                    <a:pt x="2193544" y="251460"/>
                    <a:pt x="2185924" y="251460"/>
                  </a:cubicBezTo>
                  <a:cubicBezTo>
                    <a:pt x="2170684" y="251460"/>
                    <a:pt x="2155444" y="243840"/>
                    <a:pt x="2155444" y="228600"/>
                  </a:cubicBezTo>
                  <a:close/>
                  <a:moveTo>
                    <a:pt x="4280535" y="251460"/>
                  </a:moveTo>
                  <a:cubicBezTo>
                    <a:pt x="4257675" y="243840"/>
                    <a:pt x="4250055" y="220980"/>
                    <a:pt x="4257675" y="198120"/>
                  </a:cubicBezTo>
                  <a:cubicBezTo>
                    <a:pt x="4265295" y="182880"/>
                    <a:pt x="4280535" y="167640"/>
                    <a:pt x="4303395" y="175260"/>
                  </a:cubicBezTo>
                  <a:cubicBezTo>
                    <a:pt x="4326255" y="182880"/>
                    <a:pt x="4333875" y="205740"/>
                    <a:pt x="4326255" y="220980"/>
                  </a:cubicBezTo>
                  <a:cubicBezTo>
                    <a:pt x="4318635" y="243840"/>
                    <a:pt x="4303395" y="251460"/>
                    <a:pt x="4288155" y="251460"/>
                  </a:cubicBezTo>
                  <a:cubicBezTo>
                    <a:pt x="4288155" y="251460"/>
                    <a:pt x="4280535" y="251460"/>
                    <a:pt x="4280535" y="251460"/>
                  </a:cubicBezTo>
                  <a:close/>
                  <a:moveTo>
                    <a:pt x="2353564" y="160020"/>
                  </a:moveTo>
                  <a:cubicBezTo>
                    <a:pt x="2353564" y="137160"/>
                    <a:pt x="2361184" y="121920"/>
                    <a:pt x="2384044" y="114300"/>
                  </a:cubicBezTo>
                  <a:cubicBezTo>
                    <a:pt x="2406904" y="106680"/>
                    <a:pt x="2422144" y="121920"/>
                    <a:pt x="2429764" y="137160"/>
                  </a:cubicBezTo>
                  <a:cubicBezTo>
                    <a:pt x="2437384" y="160020"/>
                    <a:pt x="2422144" y="182880"/>
                    <a:pt x="2406904" y="190500"/>
                  </a:cubicBezTo>
                  <a:cubicBezTo>
                    <a:pt x="2399284" y="190500"/>
                    <a:pt x="2399284" y="190500"/>
                    <a:pt x="2391664" y="190500"/>
                  </a:cubicBezTo>
                  <a:cubicBezTo>
                    <a:pt x="2376424" y="190500"/>
                    <a:pt x="2361184" y="175260"/>
                    <a:pt x="2353564" y="160020"/>
                  </a:cubicBezTo>
                  <a:close/>
                  <a:moveTo>
                    <a:pt x="4074922" y="182880"/>
                  </a:moveTo>
                  <a:cubicBezTo>
                    <a:pt x="4059682" y="182880"/>
                    <a:pt x="4044442" y="160020"/>
                    <a:pt x="4052062" y="137160"/>
                  </a:cubicBezTo>
                  <a:cubicBezTo>
                    <a:pt x="4052062" y="121920"/>
                    <a:pt x="4074922" y="106680"/>
                    <a:pt x="4097782" y="114300"/>
                  </a:cubicBezTo>
                  <a:cubicBezTo>
                    <a:pt x="4120642" y="114300"/>
                    <a:pt x="4128262" y="137160"/>
                    <a:pt x="4120642" y="160020"/>
                  </a:cubicBezTo>
                  <a:cubicBezTo>
                    <a:pt x="4120642" y="175260"/>
                    <a:pt x="4105402" y="190500"/>
                    <a:pt x="4090162" y="190500"/>
                  </a:cubicBezTo>
                  <a:cubicBezTo>
                    <a:pt x="4082542" y="190500"/>
                    <a:pt x="4082542" y="182880"/>
                    <a:pt x="4074922" y="182880"/>
                  </a:cubicBezTo>
                  <a:close/>
                  <a:moveTo>
                    <a:pt x="2566797" y="106680"/>
                  </a:moveTo>
                  <a:cubicBezTo>
                    <a:pt x="2559177" y="91440"/>
                    <a:pt x="2574417" y="68580"/>
                    <a:pt x="2597277" y="60960"/>
                  </a:cubicBezTo>
                  <a:cubicBezTo>
                    <a:pt x="2612517" y="60960"/>
                    <a:pt x="2635377" y="76200"/>
                    <a:pt x="2635377" y="91440"/>
                  </a:cubicBezTo>
                  <a:cubicBezTo>
                    <a:pt x="2642997" y="114300"/>
                    <a:pt x="2627757" y="137160"/>
                    <a:pt x="2612517" y="137160"/>
                  </a:cubicBezTo>
                  <a:cubicBezTo>
                    <a:pt x="2604897" y="137160"/>
                    <a:pt x="2604897" y="137160"/>
                    <a:pt x="2604897" y="137160"/>
                  </a:cubicBezTo>
                  <a:cubicBezTo>
                    <a:pt x="2582037" y="137160"/>
                    <a:pt x="2566797" y="129540"/>
                    <a:pt x="2566797" y="106680"/>
                  </a:cubicBezTo>
                  <a:close/>
                  <a:moveTo>
                    <a:pt x="3869182" y="137160"/>
                  </a:moveTo>
                  <a:cubicBezTo>
                    <a:pt x="3846322" y="129540"/>
                    <a:pt x="3838702" y="114300"/>
                    <a:pt x="3838702" y="91440"/>
                  </a:cubicBezTo>
                  <a:cubicBezTo>
                    <a:pt x="3846322" y="68580"/>
                    <a:pt x="3861562" y="60960"/>
                    <a:pt x="3884422" y="60960"/>
                  </a:cubicBezTo>
                  <a:cubicBezTo>
                    <a:pt x="3907282" y="68580"/>
                    <a:pt x="3922522" y="83820"/>
                    <a:pt x="3914902" y="106680"/>
                  </a:cubicBezTo>
                  <a:cubicBezTo>
                    <a:pt x="3914902" y="121920"/>
                    <a:pt x="3899662" y="137160"/>
                    <a:pt x="3876802" y="137160"/>
                  </a:cubicBezTo>
                  <a:cubicBezTo>
                    <a:pt x="3876802" y="137160"/>
                    <a:pt x="3876802" y="137160"/>
                    <a:pt x="3869182" y="137160"/>
                  </a:cubicBezTo>
                  <a:close/>
                  <a:moveTo>
                    <a:pt x="2772410" y="68580"/>
                  </a:moveTo>
                  <a:cubicBezTo>
                    <a:pt x="2772410" y="45720"/>
                    <a:pt x="2787650" y="30480"/>
                    <a:pt x="2810510" y="30480"/>
                  </a:cubicBezTo>
                  <a:cubicBezTo>
                    <a:pt x="2825750" y="22860"/>
                    <a:pt x="2848610" y="38100"/>
                    <a:pt x="2848610" y="60960"/>
                  </a:cubicBezTo>
                  <a:cubicBezTo>
                    <a:pt x="2856230" y="83820"/>
                    <a:pt x="2840990" y="99060"/>
                    <a:pt x="2818130" y="106680"/>
                  </a:cubicBezTo>
                  <a:cubicBezTo>
                    <a:pt x="2818130" y="106680"/>
                    <a:pt x="2818130" y="106680"/>
                    <a:pt x="2810510" y="106680"/>
                  </a:cubicBezTo>
                  <a:cubicBezTo>
                    <a:pt x="2795270" y="106680"/>
                    <a:pt x="2780030" y="91440"/>
                    <a:pt x="2772410" y="68580"/>
                  </a:cubicBezTo>
                  <a:close/>
                  <a:moveTo>
                    <a:pt x="3663569" y="99060"/>
                  </a:moveTo>
                  <a:cubicBezTo>
                    <a:pt x="3640709" y="99060"/>
                    <a:pt x="3625469" y="83820"/>
                    <a:pt x="3633089" y="60960"/>
                  </a:cubicBezTo>
                  <a:cubicBezTo>
                    <a:pt x="3633089" y="38100"/>
                    <a:pt x="3648329" y="22860"/>
                    <a:pt x="3671189" y="22860"/>
                  </a:cubicBezTo>
                  <a:cubicBezTo>
                    <a:pt x="3694049" y="30480"/>
                    <a:pt x="3709289" y="45720"/>
                    <a:pt x="3701669" y="68580"/>
                  </a:cubicBezTo>
                  <a:cubicBezTo>
                    <a:pt x="3701669" y="91440"/>
                    <a:pt x="3686429" y="99060"/>
                    <a:pt x="3663569" y="99060"/>
                  </a:cubicBezTo>
                  <a:close/>
                  <a:moveTo>
                    <a:pt x="2985770" y="45720"/>
                  </a:moveTo>
                  <a:cubicBezTo>
                    <a:pt x="2985770" y="22860"/>
                    <a:pt x="3001010" y="7620"/>
                    <a:pt x="3023870" y="7620"/>
                  </a:cubicBezTo>
                  <a:cubicBezTo>
                    <a:pt x="3046730" y="7620"/>
                    <a:pt x="3061970" y="22860"/>
                    <a:pt x="3061970" y="38100"/>
                  </a:cubicBezTo>
                  <a:cubicBezTo>
                    <a:pt x="3061970" y="60960"/>
                    <a:pt x="3046730" y="83820"/>
                    <a:pt x="3031490" y="83820"/>
                  </a:cubicBezTo>
                  <a:cubicBezTo>
                    <a:pt x="3031490" y="83820"/>
                    <a:pt x="3023870" y="83820"/>
                    <a:pt x="3023870" y="83820"/>
                  </a:cubicBezTo>
                  <a:cubicBezTo>
                    <a:pt x="3008630" y="83820"/>
                    <a:pt x="2985770" y="68580"/>
                    <a:pt x="2985770" y="45720"/>
                  </a:cubicBezTo>
                  <a:close/>
                  <a:moveTo>
                    <a:pt x="3450336" y="83820"/>
                  </a:moveTo>
                  <a:cubicBezTo>
                    <a:pt x="3427476" y="76200"/>
                    <a:pt x="3412236" y="60960"/>
                    <a:pt x="3412236" y="38100"/>
                  </a:cubicBezTo>
                  <a:cubicBezTo>
                    <a:pt x="3419856" y="22860"/>
                    <a:pt x="3435096" y="0"/>
                    <a:pt x="3457956" y="7620"/>
                  </a:cubicBezTo>
                  <a:cubicBezTo>
                    <a:pt x="3480816" y="7620"/>
                    <a:pt x="3496056" y="22860"/>
                    <a:pt x="3488436" y="45720"/>
                  </a:cubicBezTo>
                  <a:cubicBezTo>
                    <a:pt x="3488436" y="68580"/>
                    <a:pt x="3473196" y="83820"/>
                    <a:pt x="3450336" y="83820"/>
                  </a:cubicBezTo>
                  <a:close/>
                  <a:moveTo>
                    <a:pt x="3199003" y="38100"/>
                  </a:moveTo>
                  <a:cubicBezTo>
                    <a:pt x="3199003" y="15240"/>
                    <a:pt x="3221863" y="0"/>
                    <a:pt x="3237103" y="0"/>
                  </a:cubicBezTo>
                  <a:cubicBezTo>
                    <a:pt x="3259963" y="0"/>
                    <a:pt x="3275203" y="15240"/>
                    <a:pt x="3275203" y="38100"/>
                  </a:cubicBezTo>
                  <a:cubicBezTo>
                    <a:pt x="3275203" y="60960"/>
                    <a:pt x="3259963" y="76200"/>
                    <a:pt x="3237103" y="76200"/>
                  </a:cubicBezTo>
                  <a:cubicBezTo>
                    <a:pt x="3221863" y="76200"/>
                    <a:pt x="3199003" y="60960"/>
                    <a:pt x="3199003" y="38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5404336" y="7634502"/>
            <a:ext cx="1758106" cy="1808838"/>
            <a:chOff x="0" y="0"/>
            <a:chExt cx="2095920" cy="215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96008" cy="2156460"/>
            </a:xfrm>
            <a:custGeom>
              <a:avLst/>
              <a:gdLst/>
              <a:ahLst/>
              <a:cxnLst/>
              <a:rect l="l" t="t" r="r" b="b"/>
              <a:pathLst>
                <a:path w="2096008" h="2156460">
                  <a:moveTo>
                    <a:pt x="1044194" y="60960"/>
                  </a:moveTo>
                  <a:cubicBezTo>
                    <a:pt x="884174" y="60960"/>
                    <a:pt x="731774" y="99060"/>
                    <a:pt x="594487" y="160020"/>
                  </a:cubicBezTo>
                  <a:cubicBezTo>
                    <a:pt x="198120" y="0"/>
                    <a:pt x="198120" y="0"/>
                    <a:pt x="198120" y="0"/>
                  </a:cubicBezTo>
                  <a:cubicBezTo>
                    <a:pt x="259080" y="419100"/>
                    <a:pt x="259080" y="419100"/>
                    <a:pt x="259080" y="419100"/>
                  </a:cubicBezTo>
                  <a:cubicBezTo>
                    <a:pt x="99060" y="601980"/>
                    <a:pt x="0" y="845820"/>
                    <a:pt x="0" y="1104900"/>
                  </a:cubicBezTo>
                  <a:cubicBezTo>
                    <a:pt x="0" y="1684020"/>
                    <a:pt x="464947" y="2156460"/>
                    <a:pt x="1044194" y="2156460"/>
                  </a:cubicBezTo>
                  <a:cubicBezTo>
                    <a:pt x="1623441" y="2156460"/>
                    <a:pt x="2096008" y="1684020"/>
                    <a:pt x="2096008" y="1104900"/>
                  </a:cubicBezTo>
                  <a:cubicBezTo>
                    <a:pt x="2096008" y="533400"/>
                    <a:pt x="1623441" y="60960"/>
                    <a:pt x="1044194" y="6096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</p:grpSp>
      <p:grpSp>
        <p:nvGrpSpPr>
          <p:cNvPr id="10" name="Group 10"/>
          <p:cNvGrpSpPr/>
          <p:nvPr/>
        </p:nvGrpSpPr>
        <p:grpSpPr>
          <a:xfrm>
            <a:off x="6701626" y="5544222"/>
            <a:ext cx="1991835" cy="1749650"/>
            <a:chOff x="0" y="0"/>
            <a:chExt cx="2374560" cy="2085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74519" cy="2085848"/>
            </a:xfrm>
            <a:custGeom>
              <a:avLst/>
              <a:gdLst/>
              <a:ahLst/>
              <a:cxnLst/>
              <a:rect l="l" t="t" r="r" b="b"/>
              <a:pathLst>
                <a:path w="2374519" h="2085848">
                  <a:moveTo>
                    <a:pt x="1331849" y="0"/>
                  </a:moveTo>
                  <a:cubicBezTo>
                    <a:pt x="936117" y="0"/>
                    <a:pt x="593598" y="213106"/>
                    <a:pt x="410972" y="540512"/>
                  </a:cubicBezTo>
                  <a:cubicBezTo>
                    <a:pt x="0" y="639445"/>
                    <a:pt x="0" y="639445"/>
                    <a:pt x="0" y="639445"/>
                  </a:cubicBezTo>
                  <a:cubicBezTo>
                    <a:pt x="289179" y="943991"/>
                    <a:pt x="289179" y="943991"/>
                    <a:pt x="289179" y="943991"/>
                  </a:cubicBezTo>
                  <a:cubicBezTo>
                    <a:pt x="289179" y="974471"/>
                    <a:pt x="281559" y="1012444"/>
                    <a:pt x="281559" y="1042924"/>
                  </a:cubicBezTo>
                  <a:cubicBezTo>
                    <a:pt x="281559" y="1621536"/>
                    <a:pt x="753364" y="2085848"/>
                    <a:pt x="1331849" y="2085848"/>
                  </a:cubicBezTo>
                  <a:cubicBezTo>
                    <a:pt x="1902714" y="2085848"/>
                    <a:pt x="2374519" y="1621536"/>
                    <a:pt x="2374519" y="1042924"/>
                  </a:cubicBezTo>
                  <a:cubicBezTo>
                    <a:pt x="2374519" y="464312"/>
                    <a:pt x="1902714" y="0"/>
                    <a:pt x="133184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</p:grpSp>
      <p:grpSp>
        <p:nvGrpSpPr>
          <p:cNvPr id="12" name="Group 12"/>
          <p:cNvGrpSpPr/>
          <p:nvPr/>
        </p:nvGrpSpPr>
        <p:grpSpPr>
          <a:xfrm>
            <a:off x="6701626" y="2987088"/>
            <a:ext cx="1991835" cy="1750254"/>
            <a:chOff x="0" y="0"/>
            <a:chExt cx="2374560" cy="208656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74519" cy="2086610"/>
            </a:xfrm>
            <a:custGeom>
              <a:avLst/>
              <a:gdLst/>
              <a:ahLst/>
              <a:cxnLst/>
              <a:rect l="l" t="t" r="r" b="b"/>
              <a:pathLst>
                <a:path w="2374519" h="2086610">
                  <a:moveTo>
                    <a:pt x="1331849" y="0"/>
                  </a:moveTo>
                  <a:cubicBezTo>
                    <a:pt x="753491" y="0"/>
                    <a:pt x="281559" y="464566"/>
                    <a:pt x="281559" y="1043305"/>
                  </a:cubicBezTo>
                  <a:cubicBezTo>
                    <a:pt x="281559" y="1073785"/>
                    <a:pt x="289179" y="1104265"/>
                    <a:pt x="289179" y="1134745"/>
                  </a:cubicBezTo>
                  <a:cubicBezTo>
                    <a:pt x="0" y="1439291"/>
                    <a:pt x="0" y="1439291"/>
                    <a:pt x="0" y="1439291"/>
                  </a:cubicBezTo>
                  <a:cubicBezTo>
                    <a:pt x="410972" y="1538351"/>
                    <a:pt x="410972" y="1538351"/>
                    <a:pt x="410972" y="1538351"/>
                  </a:cubicBezTo>
                  <a:cubicBezTo>
                    <a:pt x="585978" y="1865757"/>
                    <a:pt x="928497" y="2086610"/>
                    <a:pt x="1331849" y="2086610"/>
                  </a:cubicBezTo>
                  <a:cubicBezTo>
                    <a:pt x="1902714" y="2086610"/>
                    <a:pt x="2374519" y="1622044"/>
                    <a:pt x="2374519" y="1043305"/>
                  </a:cubicBezTo>
                  <a:cubicBezTo>
                    <a:pt x="2374519" y="464566"/>
                    <a:pt x="1902714" y="0"/>
                    <a:pt x="133184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</p:grpSp>
      <p:grpSp>
        <p:nvGrpSpPr>
          <p:cNvPr id="14" name="Group 14"/>
          <p:cNvGrpSpPr/>
          <p:nvPr/>
        </p:nvGrpSpPr>
        <p:grpSpPr>
          <a:xfrm>
            <a:off x="5404336" y="843660"/>
            <a:ext cx="1758106" cy="1797363"/>
            <a:chOff x="0" y="0"/>
            <a:chExt cx="2095920" cy="21427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96008" cy="2142744"/>
            </a:xfrm>
            <a:custGeom>
              <a:avLst/>
              <a:gdLst/>
              <a:ahLst/>
              <a:cxnLst/>
              <a:rect l="l" t="t" r="r" b="b"/>
              <a:pathLst>
                <a:path w="2096008" h="2142744">
                  <a:moveTo>
                    <a:pt x="1051814" y="0"/>
                  </a:moveTo>
                  <a:cubicBezTo>
                    <a:pt x="472567" y="0"/>
                    <a:pt x="0" y="472821"/>
                    <a:pt x="0" y="1052322"/>
                  </a:cubicBezTo>
                  <a:cubicBezTo>
                    <a:pt x="0" y="1311529"/>
                    <a:pt x="99060" y="1548003"/>
                    <a:pt x="259080" y="1731010"/>
                  </a:cubicBezTo>
                  <a:cubicBezTo>
                    <a:pt x="198120" y="2142744"/>
                    <a:pt x="198120" y="2142744"/>
                    <a:pt x="198120" y="2142744"/>
                  </a:cubicBezTo>
                  <a:cubicBezTo>
                    <a:pt x="586867" y="1990217"/>
                    <a:pt x="586867" y="1990217"/>
                    <a:pt x="586867" y="1990217"/>
                  </a:cubicBezTo>
                  <a:cubicBezTo>
                    <a:pt x="724027" y="2058797"/>
                    <a:pt x="884047" y="2097024"/>
                    <a:pt x="1051814" y="2097024"/>
                  </a:cubicBezTo>
                  <a:cubicBezTo>
                    <a:pt x="1623441" y="2097024"/>
                    <a:pt x="2096008" y="1624203"/>
                    <a:pt x="2096008" y="1052322"/>
                  </a:cubicBezTo>
                  <a:cubicBezTo>
                    <a:pt x="2095881" y="472821"/>
                    <a:pt x="1623441" y="0"/>
                    <a:pt x="10518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</p:grpSp>
      <p:sp>
        <p:nvSpPr>
          <p:cNvPr id="16" name="TextBox 16"/>
          <p:cNvSpPr txBox="1"/>
          <p:nvPr/>
        </p:nvSpPr>
        <p:spPr>
          <a:xfrm>
            <a:off x="137459" y="4350145"/>
            <a:ext cx="6768895" cy="1443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31"/>
              </a:lnSpc>
              <a:spcBef>
                <a:spcPct val="0"/>
              </a:spcBef>
            </a:pPr>
            <a:r>
              <a:rPr lang="en-US" sz="4776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Enhancements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85521" y="1200478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558564" y="678916"/>
            <a:ext cx="5903122" cy="140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69"/>
              </a:lnSpc>
              <a:spcBef>
                <a:spcPct val="0"/>
              </a:spcBef>
            </a:pPr>
            <a:r>
              <a:rPr lang="en-US" sz="2692" b="1" u="none" strike="noStrik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Persistence: Add support for saving data to disk (snapshotting).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08564" y="3320351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108564" y="5878556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585521" y="8057026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04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5099601" y="7176625"/>
            <a:ext cx="457877" cy="45787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6054450" y="5686149"/>
            <a:ext cx="457877" cy="45787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6054450" y="4121207"/>
            <a:ext cx="457877" cy="45787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5099601" y="2758149"/>
            <a:ext cx="457877" cy="457877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 rot="-1898322">
            <a:off x="-1987267" y="8095155"/>
            <a:ext cx="4891502" cy="4903762"/>
          </a:xfrm>
          <a:custGeom>
            <a:avLst/>
            <a:gdLst/>
            <a:ahLst/>
            <a:cxnLst/>
            <a:rect l="l" t="t" r="r" b="b"/>
            <a:pathLst>
              <a:path w="4891502" h="490376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8960161" y="3171103"/>
            <a:ext cx="5903122" cy="140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69"/>
              </a:lnSpc>
              <a:spcBef>
                <a:spcPct val="0"/>
              </a:spcBef>
            </a:pPr>
            <a:r>
              <a:rPr lang="en-US" sz="2692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Cluster Support: Enable distributed storage for scalability.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960161" y="5911490"/>
            <a:ext cx="6253319" cy="931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69"/>
              </a:lnSpc>
              <a:spcBef>
                <a:spcPct val="0"/>
              </a:spcBef>
            </a:pPr>
            <a:r>
              <a:rPr lang="en-US" sz="2692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Advanced Data Types: Add support for lists, hashes, and sets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558564" y="8094723"/>
            <a:ext cx="6253319" cy="2360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9"/>
              </a:lnSpc>
            </a:pPr>
            <a:r>
              <a:rPr lang="en-US" sz="2692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Improved Error Handling: Robust mechanisms for recovering from failures.</a:t>
            </a:r>
          </a:p>
          <a:p>
            <a:pPr algn="l">
              <a:lnSpc>
                <a:spcPts val="3769"/>
              </a:lnSpc>
            </a:pPr>
            <a:endParaRPr lang="en-US" sz="2692" b="1">
              <a:solidFill>
                <a:srgbClr val="10101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0" lvl="0" indent="0" algn="l">
              <a:lnSpc>
                <a:spcPts val="3769"/>
              </a:lnSpc>
              <a:spcBef>
                <a:spcPct val="0"/>
              </a:spcBef>
            </a:pPr>
            <a:endParaRPr lang="en-US" sz="2692" b="1">
              <a:solidFill>
                <a:srgbClr val="10101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36575" y="4097255"/>
            <a:ext cx="10214850" cy="2092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620"/>
              </a:lnSpc>
              <a:spcBef>
                <a:spcPct val="0"/>
              </a:spcBef>
            </a:pPr>
            <a:r>
              <a:rPr lang="en-US" sz="1385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DEMO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366661" y="2675029"/>
            <a:ext cx="9554679" cy="4936941"/>
            <a:chOff x="0" y="0"/>
            <a:chExt cx="3011972" cy="15562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11972" cy="1556298"/>
            </a:xfrm>
            <a:custGeom>
              <a:avLst/>
              <a:gdLst/>
              <a:ahLst/>
              <a:cxnLst/>
              <a:rect l="l" t="t" r="r" b="b"/>
              <a:pathLst>
                <a:path w="3011972" h="1556298">
                  <a:moveTo>
                    <a:pt x="0" y="0"/>
                  </a:moveTo>
                  <a:lnTo>
                    <a:pt x="3011972" y="0"/>
                  </a:lnTo>
                  <a:lnTo>
                    <a:pt x="3011972" y="1556298"/>
                  </a:lnTo>
                  <a:lnTo>
                    <a:pt x="0" y="1556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011972" cy="16039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37398" y="2367482"/>
            <a:ext cx="8397219" cy="124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76"/>
              </a:lnSpc>
              <a:spcBef>
                <a:spcPct val="0"/>
              </a:spcBef>
            </a:pPr>
            <a:r>
              <a:rPr lang="en-US" sz="734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48737" y="4728210"/>
            <a:ext cx="7195263" cy="4466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0"/>
              </a:lnSpc>
            </a:pPr>
            <a:r>
              <a:rPr lang="en-US" sz="2893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Summary</a:t>
            </a:r>
          </a:p>
          <a:p>
            <a:pPr algn="l">
              <a:lnSpc>
                <a:spcPts val="4050"/>
              </a:lnSpc>
            </a:pPr>
            <a:endParaRPr lang="en-US" sz="2893" b="1">
              <a:solidFill>
                <a:srgbClr val="10101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516730" lvl="1" indent="-258365" algn="l">
              <a:lnSpc>
                <a:spcPts val="3996"/>
              </a:lnSpc>
              <a:buFont typeface="Arial"/>
              <a:buChar char="•"/>
            </a:pPr>
            <a:r>
              <a:rPr lang="en-US" sz="2393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BlitzDB is a lightweight, high-performance in-memory data store.</a:t>
            </a:r>
          </a:p>
          <a:p>
            <a:pPr marL="516730" lvl="1" indent="-258365" algn="l">
              <a:lnSpc>
                <a:spcPts val="3996"/>
              </a:lnSpc>
              <a:buFont typeface="Arial"/>
              <a:buChar char="•"/>
            </a:pPr>
            <a:r>
              <a:rPr lang="en-US" sz="2393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Implements efficient data structures and networking techniques.</a:t>
            </a:r>
          </a:p>
          <a:p>
            <a:pPr marL="516730" lvl="1" indent="-258365" algn="l">
              <a:lnSpc>
                <a:spcPts val="3996"/>
              </a:lnSpc>
              <a:buFont typeface="Arial"/>
              <a:buChar char="•"/>
            </a:pPr>
            <a:r>
              <a:rPr lang="en-US" sz="2393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Designed for speed, scalability, and ease of use.</a:t>
            </a:r>
          </a:p>
          <a:p>
            <a:pPr algn="l">
              <a:lnSpc>
                <a:spcPts val="3350"/>
              </a:lnSpc>
            </a:pPr>
            <a:endParaRPr lang="en-US" sz="2393" b="1">
              <a:solidFill>
                <a:srgbClr val="10101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8288000" cy="1874361"/>
            <a:chOff x="0" y="0"/>
            <a:chExt cx="9414331" cy="9648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flipH="1">
            <a:off x="9580335" y="4639024"/>
            <a:ext cx="0" cy="522262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171497" y="4785360"/>
            <a:ext cx="358140" cy="3581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43600" y="4728210"/>
            <a:ext cx="6604306" cy="4118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0"/>
              </a:lnSpc>
            </a:pPr>
            <a:r>
              <a:rPr lang="en-US" sz="2893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Acknowledgments</a:t>
            </a:r>
          </a:p>
          <a:p>
            <a:pPr algn="l">
              <a:lnSpc>
                <a:spcPts val="4050"/>
              </a:lnSpc>
            </a:pPr>
            <a:endParaRPr lang="en-US" sz="2893" b="1">
              <a:solidFill>
                <a:srgbClr val="10101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516730" lvl="1" indent="-258365" algn="l">
              <a:lnSpc>
                <a:spcPts val="3350"/>
              </a:lnSpc>
              <a:buFont typeface="Arial"/>
              <a:buChar char="•"/>
            </a:pPr>
            <a:r>
              <a:rPr lang="en-US" sz="2393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Inspired by Redis.</a:t>
            </a:r>
          </a:p>
          <a:p>
            <a:pPr marL="516730" lvl="1" indent="-258365" algn="l">
              <a:lnSpc>
                <a:spcPts val="3350"/>
              </a:lnSpc>
              <a:buFont typeface="Arial"/>
              <a:buChar char="•"/>
            </a:pPr>
            <a:r>
              <a:rPr lang="en-US" sz="2393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Used resources like “Beej’s Guide to Network Programming”.</a:t>
            </a:r>
          </a:p>
          <a:p>
            <a:pPr algn="l">
              <a:lnSpc>
                <a:spcPts val="4050"/>
              </a:lnSpc>
            </a:pPr>
            <a:endParaRPr lang="en-US" sz="2393" b="1">
              <a:solidFill>
                <a:srgbClr val="10101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4050"/>
              </a:lnSpc>
            </a:pPr>
            <a:endParaRPr lang="en-US" sz="2393" b="1">
              <a:solidFill>
                <a:srgbClr val="10101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3495"/>
              </a:lnSpc>
            </a:pPr>
            <a:endParaRPr lang="en-US" sz="2393" b="1">
              <a:solidFill>
                <a:srgbClr val="10101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930"/>
              </a:lnSpc>
            </a:pPr>
            <a:endParaRPr lang="en-US" sz="2393" b="1">
              <a:solidFill>
                <a:srgbClr val="10101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0018485" y="4785360"/>
            <a:ext cx="358140" cy="35814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14661" y="4540864"/>
            <a:ext cx="7205303" cy="384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36"/>
              </a:lnSpc>
            </a:pPr>
            <a:r>
              <a:rPr lang="en-US" sz="333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Beej’s Guide to Network Programming</a:t>
            </a:r>
          </a:p>
          <a:p>
            <a:pPr algn="l">
              <a:lnSpc>
                <a:spcPts val="5136"/>
              </a:lnSpc>
            </a:pPr>
            <a:endParaRPr lang="en-US" sz="3335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5136"/>
              </a:lnSpc>
            </a:pPr>
            <a:r>
              <a:rPr lang="en-US" sz="333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Redis Documentation</a:t>
            </a:r>
          </a:p>
          <a:p>
            <a:pPr algn="l">
              <a:lnSpc>
                <a:spcPts val="5136"/>
              </a:lnSpc>
            </a:pPr>
            <a:endParaRPr lang="en-US" sz="3335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5136"/>
              </a:lnSpc>
            </a:pPr>
            <a:r>
              <a:rPr lang="en-US" sz="333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POSIX Sockets Programming</a:t>
            </a:r>
          </a:p>
        </p:txBody>
      </p:sp>
      <p:sp>
        <p:nvSpPr>
          <p:cNvPr id="3" name="Freeform 3"/>
          <p:cNvSpPr/>
          <p:nvPr/>
        </p:nvSpPr>
        <p:spPr>
          <a:xfrm rot="-1898322">
            <a:off x="13299669" y="5075791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898322">
            <a:off x="-3784911" y="-3899454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361112" y="2575440"/>
            <a:ext cx="8460437" cy="1577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8"/>
              </a:lnSpc>
            </a:pPr>
            <a:r>
              <a:rPr lang="en-US" sz="1042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References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739125" y="4808457"/>
            <a:ext cx="335043" cy="33504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739125" y="6701170"/>
            <a:ext cx="335043" cy="33504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739125" y="7899575"/>
            <a:ext cx="335043" cy="33504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5761" y="650539"/>
            <a:ext cx="10408037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41"/>
              </a:lnSpc>
              <a:spcBef>
                <a:spcPct val="0"/>
              </a:spcBef>
            </a:pPr>
            <a:r>
              <a:rPr lang="en-US" sz="7368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Table of content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75761" y="2488260"/>
            <a:ext cx="1040803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40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5761" y="3559926"/>
            <a:ext cx="1040803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40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2.Tools and Technologies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5761" y="4636251"/>
            <a:ext cx="1040803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40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3.Architecture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75761" y="5554706"/>
            <a:ext cx="1040803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40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4.Workflow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75761" y="6469106"/>
            <a:ext cx="1040803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40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5.Core functionalities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75761" y="7383506"/>
            <a:ext cx="1040803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40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6.Data structures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5761" y="8459831"/>
            <a:ext cx="1040803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40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7.Networking layer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98934" y="2488260"/>
            <a:ext cx="808906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40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8.Concurrency and Thread pool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98934" y="4255251"/>
            <a:ext cx="8416294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40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9.Challenges and solutions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98934" y="5392781"/>
            <a:ext cx="7781563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40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10.Results and performance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98934" y="6383381"/>
            <a:ext cx="1040803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40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11.Demo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98934" y="7297781"/>
            <a:ext cx="1040803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40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12.Conclusion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98934" y="8297906"/>
            <a:ext cx="1040803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40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13.Refrences</a:t>
            </a:r>
          </a:p>
        </p:txBody>
      </p:sp>
      <p:sp>
        <p:nvSpPr>
          <p:cNvPr id="16" name="Freeform 16"/>
          <p:cNvSpPr/>
          <p:nvPr/>
        </p:nvSpPr>
        <p:spPr>
          <a:xfrm rot="-1898322">
            <a:off x="12631193" y="-6655265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9"/>
                </a:lnTo>
                <a:lnTo>
                  <a:pt x="0" y="879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898322">
            <a:off x="13440211" y="6588672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9"/>
                </a:lnTo>
                <a:lnTo>
                  <a:pt x="0" y="879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898322">
            <a:off x="-3676457" y="9031127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9"/>
                </a:lnTo>
                <a:lnTo>
                  <a:pt x="0" y="879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548457" y="4387833"/>
            <a:ext cx="4508966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37398" y="2085253"/>
            <a:ext cx="8397219" cy="124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76"/>
              </a:lnSpc>
              <a:spcBef>
                <a:spcPct val="0"/>
              </a:spcBef>
            </a:pPr>
            <a:r>
              <a:rPr lang="en-US" sz="7340" b="1" u="none" strike="noStrik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351472" y="5440432"/>
            <a:ext cx="6046673" cy="3918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7591" lvl="1" indent="-268796" algn="l">
              <a:lnSpc>
                <a:spcPts val="3486"/>
              </a:lnSpc>
              <a:buFont typeface="Arial"/>
              <a:buChar char="•"/>
            </a:pPr>
            <a:r>
              <a:rPr lang="en-US" sz="249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Key-value operations (GET, SET, DEL)</a:t>
            </a:r>
          </a:p>
          <a:p>
            <a:pPr algn="l">
              <a:lnSpc>
                <a:spcPts val="3486"/>
              </a:lnSpc>
            </a:pPr>
            <a:endParaRPr lang="en-US" sz="249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37591" lvl="1" indent="-268796" algn="l">
              <a:lnSpc>
                <a:spcPts val="3486"/>
              </a:lnSpc>
              <a:buFont typeface="Arial"/>
              <a:buChar char="•"/>
            </a:pPr>
            <a:r>
              <a:rPr lang="en-US" sz="249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Sorted sets with advanced operations (ZADD, ZSCORE, ZQUERY)</a:t>
            </a:r>
          </a:p>
          <a:p>
            <a:pPr algn="l">
              <a:lnSpc>
                <a:spcPts val="3486"/>
              </a:lnSpc>
            </a:pPr>
            <a:endParaRPr lang="en-US" sz="249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37591" lvl="1" indent="-268796" algn="l">
              <a:lnSpc>
                <a:spcPts val="3486"/>
              </a:lnSpc>
              <a:buFont typeface="Arial"/>
              <a:buChar char="•"/>
            </a:pPr>
            <a:r>
              <a:rPr lang="en-US" sz="249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Support for TTL (Time-To-Live) and expiration.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84187" y="5604389"/>
            <a:ext cx="7195263" cy="254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8320" lvl="1" indent="-269160" algn="l">
              <a:lnSpc>
                <a:spcPts val="3490"/>
              </a:lnSpc>
              <a:buFont typeface="Arial"/>
              <a:buChar char="•"/>
            </a:pPr>
            <a:r>
              <a:rPr lang="en-US" sz="24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Develop an efficient in-memory data store inspired by Redis.</a:t>
            </a:r>
          </a:p>
          <a:p>
            <a:pPr algn="l">
              <a:lnSpc>
                <a:spcPts val="3490"/>
              </a:lnSpc>
            </a:pPr>
            <a:endParaRPr lang="en-US" sz="2493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38320" lvl="1" indent="-269160" algn="l">
              <a:lnSpc>
                <a:spcPts val="3490"/>
              </a:lnSpc>
              <a:buFont typeface="Arial"/>
              <a:buChar char="•"/>
            </a:pPr>
            <a:r>
              <a:rPr lang="en-US" sz="24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Provide fast key-value and sorted set operations.</a:t>
            </a:r>
          </a:p>
          <a:p>
            <a:pPr marL="0" lvl="0" indent="0" algn="l">
              <a:lnSpc>
                <a:spcPts val="2930"/>
              </a:lnSpc>
              <a:spcBef>
                <a:spcPct val="0"/>
              </a:spcBef>
            </a:pPr>
            <a:endParaRPr lang="en-US" sz="2493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18288000" cy="1874361"/>
            <a:chOff x="0" y="0"/>
            <a:chExt cx="9414331" cy="9648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9580335" y="4639024"/>
            <a:ext cx="0" cy="516687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737398" y="4387833"/>
            <a:ext cx="4508966" cy="613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Objective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990697" y="4547488"/>
            <a:ext cx="360775" cy="36077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6623" y="4547488"/>
            <a:ext cx="360775" cy="36077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3266735" y="-4023370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83487" y="2086897"/>
            <a:ext cx="6218139" cy="621813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1219" y="2363976"/>
            <a:ext cx="5685609" cy="5688763"/>
            <a:chOff x="0" y="0"/>
            <a:chExt cx="6489360" cy="64929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489446" cy="6493002"/>
            </a:xfrm>
            <a:custGeom>
              <a:avLst/>
              <a:gdLst/>
              <a:ahLst/>
              <a:cxnLst/>
              <a:rect l="l" t="t" r="r" b="b"/>
              <a:pathLst>
                <a:path w="6489446" h="6493002">
                  <a:moveTo>
                    <a:pt x="3244723" y="6493002"/>
                  </a:moveTo>
                  <a:cubicBezTo>
                    <a:pt x="3221863" y="6493002"/>
                    <a:pt x="3206623" y="6470142"/>
                    <a:pt x="3206623" y="6454902"/>
                  </a:cubicBezTo>
                  <a:cubicBezTo>
                    <a:pt x="3206623" y="6432042"/>
                    <a:pt x="3221863" y="6416802"/>
                    <a:pt x="3244723" y="6416802"/>
                  </a:cubicBezTo>
                  <a:cubicBezTo>
                    <a:pt x="3252343" y="6416802"/>
                    <a:pt x="3252343" y="6416802"/>
                    <a:pt x="3252343" y="6416802"/>
                  </a:cubicBezTo>
                  <a:cubicBezTo>
                    <a:pt x="3275203" y="6416802"/>
                    <a:pt x="3290443" y="6432042"/>
                    <a:pt x="3290443" y="6454902"/>
                  </a:cubicBezTo>
                  <a:cubicBezTo>
                    <a:pt x="3290443" y="6470142"/>
                    <a:pt x="3275203" y="6493002"/>
                    <a:pt x="3252343" y="6493002"/>
                  </a:cubicBezTo>
                  <a:cubicBezTo>
                    <a:pt x="3252343" y="6493002"/>
                    <a:pt x="3252343" y="6493002"/>
                    <a:pt x="3244723" y="6493002"/>
                  </a:cubicBezTo>
                  <a:close/>
                  <a:moveTo>
                    <a:pt x="3023870" y="6485382"/>
                  </a:moveTo>
                  <a:cubicBezTo>
                    <a:pt x="3008630" y="6477762"/>
                    <a:pt x="2993390" y="6462522"/>
                    <a:pt x="2993390" y="6439662"/>
                  </a:cubicBezTo>
                  <a:cubicBezTo>
                    <a:pt x="2993390" y="6424422"/>
                    <a:pt x="3008630" y="6409182"/>
                    <a:pt x="3031490" y="6409182"/>
                  </a:cubicBezTo>
                  <a:cubicBezTo>
                    <a:pt x="3054350" y="6409182"/>
                    <a:pt x="3069590" y="6424422"/>
                    <a:pt x="3069590" y="6447282"/>
                  </a:cubicBezTo>
                  <a:cubicBezTo>
                    <a:pt x="3069590" y="6470142"/>
                    <a:pt x="3046730" y="6485382"/>
                    <a:pt x="3031490" y="6485382"/>
                  </a:cubicBezTo>
                  <a:cubicBezTo>
                    <a:pt x="3031490" y="6485382"/>
                    <a:pt x="3031490" y="6485382"/>
                    <a:pt x="3023870" y="6485382"/>
                  </a:cubicBezTo>
                  <a:close/>
                  <a:moveTo>
                    <a:pt x="3427603" y="6447282"/>
                  </a:moveTo>
                  <a:cubicBezTo>
                    <a:pt x="3427603" y="6424422"/>
                    <a:pt x="3442843" y="6409182"/>
                    <a:pt x="3465703" y="6409182"/>
                  </a:cubicBezTo>
                  <a:cubicBezTo>
                    <a:pt x="3480943" y="6401562"/>
                    <a:pt x="3503803" y="6424422"/>
                    <a:pt x="3503803" y="6439662"/>
                  </a:cubicBezTo>
                  <a:cubicBezTo>
                    <a:pt x="3503803" y="6462522"/>
                    <a:pt x="3488563" y="6477762"/>
                    <a:pt x="3465703" y="6485382"/>
                  </a:cubicBezTo>
                  <a:cubicBezTo>
                    <a:pt x="3442843" y="6485382"/>
                    <a:pt x="3427603" y="6470142"/>
                    <a:pt x="3427603" y="6447282"/>
                  </a:cubicBezTo>
                  <a:close/>
                  <a:moveTo>
                    <a:pt x="2810637" y="6462522"/>
                  </a:moveTo>
                  <a:cubicBezTo>
                    <a:pt x="2787777" y="6454902"/>
                    <a:pt x="2772537" y="6439662"/>
                    <a:pt x="2780157" y="6416802"/>
                  </a:cubicBezTo>
                  <a:cubicBezTo>
                    <a:pt x="2780157" y="6401562"/>
                    <a:pt x="2803017" y="6386322"/>
                    <a:pt x="2818257" y="6386322"/>
                  </a:cubicBezTo>
                  <a:cubicBezTo>
                    <a:pt x="2841117" y="6386322"/>
                    <a:pt x="2856357" y="6409182"/>
                    <a:pt x="2856357" y="6432042"/>
                  </a:cubicBezTo>
                  <a:cubicBezTo>
                    <a:pt x="2848737" y="6447282"/>
                    <a:pt x="2833497" y="6462522"/>
                    <a:pt x="2818257" y="6462522"/>
                  </a:cubicBezTo>
                  <a:cubicBezTo>
                    <a:pt x="2818257" y="6462522"/>
                    <a:pt x="2810637" y="6462522"/>
                    <a:pt x="2810637" y="6462522"/>
                  </a:cubicBezTo>
                  <a:close/>
                  <a:moveTo>
                    <a:pt x="3640836" y="6424422"/>
                  </a:moveTo>
                  <a:cubicBezTo>
                    <a:pt x="3640836" y="6409182"/>
                    <a:pt x="3656076" y="6386322"/>
                    <a:pt x="3671316" y="6386322"/>
                  </a:cubicBezTo>
                  <a:cubicBezTo>
                    <a:pt x="3694176" y="6378702"/>
                    <a:pt x="3709416" y="6393942"/>
                    <a:pt x="3717036" y="6416802"/>
                  </a:cubicBezTo>
                  <a:cubicBezTo>
                    <a:pt x="3717036" y="6439662"/>
                    <a:pt x="3701796" y="6454902"/>
                    <a:pt x="3686556" y="6462522"/>
                  </a:cubicBezTo>
                  <a:cubicBezTo>
                    <a:pt x="3678936" y="6462522"/>
                    <a:pt x="3678936" y="6462522"/>
                    <a:pt x="3678936" y="6462522"/>
                  </a:cubicBezTo>
                  <a:cubicBezTo>
                    <a:pt x="3656076" y="6462522"/>
                    <a:pt x="3640836" y="6447282"/>
                    <a:pt x="3640836" y="6424422"/>
                  </a:cubicBezTo>
                  <a:close/>
                  <a:moveTo>
                    <a:pt x="2597404" y="6424422"/>
                  </a:moveTo>
                  <a:cubicBezTo>
                    <a:pt x="2574544" y="6424422"/>
                    <a:pt x="2566924" y="6401562"/>
                    <a:pt x="2566924" y="6378702"/>
                  </a:cubicBezTo>
                  <a:cubicBezTo>
                    <a:pt x="2574544" y="6363462"/>
                    <a:pt x="2589784" y="6348222"/>
                    <a:pt x="2612644" y="6348222"/>
                  </a:cubicBezTo>
                  <a:cubicBezTo>
                    <a:pt x="2635504" y="6355842"/>
                    <a:pt x="2650744" y="6378702"/>
                    <a:pt x="2643124" y="6393942"/>
                  </a:cubicBezTo>
                  <a:cubicBezTo>
                    <a:pt x="2635504" y="6416802"/>
                    <a:pt x="2620264" y="6424422"/>
                    <a:pt x="2605024" y="6424422"/>
                  </a:cubicBezTo>
                  <a:cubicBezTo>
                    <a:pt x="2605024" y="6424422"/>
                    <a:pt x="2597404" y="6424422"/>
                    <a:pt x="2597404" y="6424422"/>
                  </a:cubicBezTo>
                  <a:close/>
                  <a:moveTo>
                    <a:pt x="3854196" y="6393942"/>
                  </a:moveTo>
                  <a:cubicBezTo>
                    <a:pt x="3846576" y="6371082"/>
                    <a:pt x="3861816" y="6355842"/>
                    <a:pt x="3884676" y="6348222"/>
                  </a:cubicBezTo>
                  <a:cubicBezTo>
                    <a:pt x="3899916" y="6348222"/>
                    <a:pt x="3922776" y="6355842"/>
                    <a:pt x="3930396" y="6378702"/>
                  </a:cubicBezTo>
                  <a:cubicBezTo>
                    <a:pt x="3930396" y="6401562"/>
                    <a:pt x="3915156" y="6416802"/>
                    <a:pt x="3899916" y="6424422"/>
                  </a:cubicBezTo>
                  <a:cubicBezTo>
                    <a:pt x="3892296" y="6424422"/>
                    <a:pt x="3892296" y="6424422"/>
                    <a:pt x="3892296" y="6424422"/>
                  </a:cubicBezTo>
                  <a:cubicBezTo>
                    <a:pt x="3869436" y="6424422"/>
                    <a:pt x="3854196" y="6409182"/>
                    <a:pt x="3854196" y="6393942"/>
                  </a:cubicBezTo>
                  <a:close/>
                  <a:moveTo>
                    <a:pt x="2384171" y="6378702"/>
                  </a:moveTo>
                  <a:cubicBezTo>
                    <a:pt x="2368931" y="6371082"/>
                    <a:pt x="2353691" y="6348222"/>
                    <a:pt x="2361311" y="6325362"/>
                  </a:cubicBezTo>
                  <a:cubicBezTo>
                    <a:pt x="2368931" y="6310122"/>
                    <a:pt x="2384171" y="6294882"/>
                    <a:pt x="2407031" y="6302502"/>
                  </a:cubicBezTo>
                  <a:cubicBezTo>
                    <a:pt x="2429891" y="6310122"/>
                    <a:pt x="2437511" y="6325362"/>
                    <a:pt x="2437511" y="6348222"/>
                  </a:cubicBezTo>
                  <a:cubicBezTo>
                    <a:pt x="2429891" y="6363462"/>
                    <a:pt x="2414651" y="6378702"/>
                    <a:pt x="2399411" y="6378702"/>
                  </a:cubicBezTo>
                  <a:cubicBezTo>
                    <a:pt x="2391791" y="6378702"/>
                    <a:pt x="2391791" y="6378702"/>
                    <a:pt x="2384171" y="6378702"/>
                  </a:cubicBezTo>
                  <a:close/>
                  <a:moveTo>
                    <a:pt x="4059809" y="6348222"/>
                  </a:moveTo>
                  <a:cubicBezTo>
                    <a:pt x="4052189" y="6325362"/>
                    <a:pt x="4067429" y="6302502"/>
                    <a:pt x="4090289" y="6302502"/>
                  </a:cubicBezTo>
                  <a:cubicBezTo>
                    <a:pt x="4105529" y="6294882"/>
                    <a:pt x="4128389" y="6302502"/>
                    <a:pt x="4136009" y="6325362"/>
                  </a:cubicBezTo>
                  <a:cubicBezTo>
                    <a:pt x="4143629" y="6348222"/>
                    <a:pt x="4128389" y="6371082"/>
                    <a:pt x="4105529" y="6371082"/>
                  </a:cubicBezTo>
                  <a:cubicBezTo>
                    <a:pt x="4105529" y="6371082"/>
                    <a:pt x="4097909" y="6371082"/>
                    <a:pt x="4097909" y="6371082"/>
                  </a:cubicBezTo>
                  <a:cubicBezTo>
                    <a:pt x="4082669" y="6371082"/>
                    <a:pt x="4067429" y="6363462"/>
                    <a:pt x="4059809" y="6348222"/>
                  </a:cubicBezTo>
                  <a:close/>
                  <a:moveTo>
                    <a:pt x="2178558" y="6310122"/>
                  </a:moveTo>
                  <a:cubicBezTo>
                    <a:pt x="2163318" y="6302502"/>
                    <a:pt x="2148078" y="6279642"/>
                    <a:pt x="2155698" y="6264402"/>
                  </a:cubicBezTo>
                  <a:cubicBezTo>
                    <a:pt x="2163318" y="6241542"/>
                    <a:pt x="2186178" y="6233922"/>
                    <a:pt x="2209038" y="6241542"/>
                  </a:cubicBezTo>
                  <a:cubicBezTo>
                    <a:pt x="2224278" y="6249162"/>
                    <a:pt x="2239518" y="6264402"/>
                    <a:pt x="2231898" y="6287262"/>
                  </a:cubicBezTo>
                  <a:cubicBezTo>
                    <a:pt x="2224278" y="6302502"/>
                    <a:pt x="2209038" y="6310122"/>
                    <a:pt x="2193798" y="6310122"/>
                  </a:cubicBezTo>
                  <a:cubicBezTo>
                    <a:pt x="2186178" y="6310122"/>
                    <a:pt x="2186178" y="6310122"/>
                    <a:pt x="2178558" y="6310122"/>
                  </a:cubicBezTo>
                  <a:close/>
                  <a:moveTo>
                    <a:pt x="4265549" y="6287262"/>
                  </a:moveTo>
                  <a:cubicBezTo>
                    <a:pt x="4257929" y="6264402"/>
                    <a:pt x="4273169" y="6241542"/>
                    <a:pt x="4288409" y="6233922"/>
                  </a:cubicBezTo>
                  <a:cubicBezTo>
                    <a:pt x="4311269" y="6226302"/>
                    <a:pt x="4334129" y="6241542"/>
                    <a:pt x="4341749" y="6256782"/>
                  </a:cubicBezTo>
                  <a:cubicBezTo>
                    <a:pt x="4341749" y="6279642"/>
                    <a:pt x="4334129" y="6302502"/>
                    <a:pt x="4311269" y="6310122"/>
                  </a:cubicBezTo>
                  <a:cubicBezTo>
                    <a:pt x="4311269" y="6310122"/>
                    <a:pt x="4303649" y="6310122"/>
                    <a:pt x="4303649" y="6310122"/>
                  </a:cubicBezTo>
                  <a:cubicBezTo>
                    <a:pt x="4288409" y="6310122"/>
                    <a:pt x="4273169" y="6302502"/>
                    <a:pt x="4265549" y="6287262"/>
                  </a:cubicBezTo>
                  <a:close/>
                  <a:moveTo>
                    <a:pt x="1980565" y="6233922"/>
                  </a:moveTo>
                  <a:cubicBezTo>
                    <a:pt x="1957705" y="6226302"/>
                    <a:pt x="1950085" y="6203442"/>
                    <a:pt x="1957705" y="6180582"/>
                  </a:cubicBezTo>
                  <a:cubicBezTo>
                    <a:pt x="1965325" y="6165342"/>
                    <a:pt x="1988185" y="6157722"/>
                    <a:pt x="2011045" y="6165342"/>
                  </a:cubicBezTo>
                  <a:cubicBezTo>
                    <a:pt x="2026285" y="6172962"/>
                    <a:pt x="2033905" y="6195822"/>
                    <a:pt x="2026285" y="6211062"/>
                  </a:cubicBezTo>
                  <a:cubicBezTo>
                    <a:pt x="2018665" y="6226302"/>
                    <a:pt x="2011045" y="6233922"/>
                    <a:pt x="1995805" y="6233922"/>
                  </a:cubicBezTo>
                  <a:cubicBezTo>
                    <a:pt x="1988185" y="6233922"/>
                    <a:pt x="1980565" y="6233922"/>
                    <a:pt x="1980565" y="6233922"/>
                  </a:cubicBezTo>
                  <a:close/>
                  <a:moveTo>
                    <a:pt x="4463542" y="6211062"/>
                  </a:moveTo>
                  <a:cubicBezTo>
                    <a:pt x="4455922" y="6188202"/>
                    <a:pt x="4463542" y="6165342"/>
                    <a:pt x="4486402" y="6157722"/>
                  </a:cubicBezTo>
                  <a:cubicBezTo>
                    <a:pt x="4509262" y="6150102"/>
                    <a:pt x="4524502" y="6157722"/>
                    <a:pt x="4539742" y="6180582"/>
                  </a:cubicBezTo>
                  <a:cubicBezTo>
                    <a:pt x="4547362" y="6195822"/>
                    <a:pt x="4532122" y="6218682"/>
                    <a:pt x="4516882" y="6226302"/>
                  </a:cubicBezTo>
                  <a:cubicBezTo>
                    <a:pt x="4509262" y="6233922"/>
                    <a:pt x="4509262" y="6233922"/>
                    <a:pt x="4501642" y="6233922"/>
                  </a:cubicBezTo>
                  <a:cubicBezTo>
                    <a:pt x="4486402" y="6233922"/>
                    <a:pt x="4471162" y="6226302"/>
                    <a:pt x="4463542" y="6211062"/>
                  </a:cubicBezTo>
                  <a:close/>
                  <a:moveTo>
                    <a:pt x="1782445" y="6142482"/>
                  </a:moveTo>
                  <a:cubicBezTo>
                    <a:pt x="1759585" y="6134862"/>
                    <a:pt x="1751965" y="6112002"/>
                    <a:pt x="1767205" y="6089142"/>
                  </a:cubicBezTo>
                  <a:cubicBezTo>
                    <a:pt x="1774825" y="6073902"/>
                    <a:pt x="1797685" y="6066282"/>
                    <a:pt x="1812925" y="6073902"/>
                  </a:cubicBezTo>
                  <a:cubicBezTo>
                    <a:pt x="1835785" y="6081522"/>
                    <a:pt x="1843405" y="6104382"/>
                    <a:pt x="1835785" y="6127242"/>
                  </a:cubicBezTo>
                  <a:cubicBezTo>
                    <a:pt x="1828165" y="6134862"/>
                    <a:pt x="1812925" y="6142482"/>
                    <a:pt x="1797685" y="6142482"/>
                  </a:cubicBezTo>
                  <a:cubicBezTo>
                    <a:pt x="1790065" y="6142482"/>
                    <a:pt x="1790065" y="6142482"/>
                    <a:pt x="1782445" y="6142482"/>
                  </a:cubicBezTo>
                  <a:close/>
                  <a:moveTo>
                    <a:pt x="4661535" y="6119622"/>
                  </a:moveTo>
                  <a:cubicBezTo>
                    <a:pt x="4653915" y="6104382"/>
                    <a:pt x="4661535" y="6081522"/>
                    <a:pt x="4676775" y="6073902"/>
                  </a:cubicBezTo>
                  <a:cubicBezTo>
                    <a:pt x="4699635" y="6058662"/>
                    <a:pt x="4722495" y="6066282"/>
                    <a:pt x="4730115" y="6089142"/>
                  </a:cubicBezTo>
                  <a:cubicBezTo>
                    <a:pt x="4737735" y="6104382"/>
                    <a:pt x="4730115" y="6127242"/>
                    <a:pt x="4714875" y="6134862"/>
                  </a:cubicBezTo>
                  <a:cubicBezTo>
                    <a:pt x="4707255" y="6142482"/>
                    <a:pt x="4699635" y="6142482"/>
                    <a:pt x="4692015" y="6142482"/>
                  </a:cubicBezTo>
                  <a:cubicBezTo>
                    <a:pt x="4684395" y="6142482"/>
                    <a:pt x="4669155" y="6134862"/>
                    <a:pt x="4661535" y="6119622"/>
                  </a:cubicBezTo>
                  <a:close/>
                  <a:moveTo>
                    <a:pt x="1592072" y="6035802"/>
                  </a:moveTo>
                  <a:cubicBezTo>
                    <a:pt x="1576832" y="6028182"/>
                    <a:pt x="1569212" y="6005322"/>
                    <a:pt x="1576832" y="5982462"/>
                  </a:cubicBezTo>
                  <a:cubicBezTo>
                    <a:pt x="1592072" y="5967222"/>
                    <a:pt x="1614932" y="5959602"/>
                    <a:pt x="1630172" y="5974842"/>
                  </a:cubicBezTo>
                  <a:cubicBezTo>
                    <a:pt x="1645412" y="5982462"/>
                    <a:pt x="1653032" y="6005322"/>
                    <a:pt x="1645412" y="6020562"/>
                  </a:cubicBezTo>
                  <a:cubicBezTo>
                    <a:pt x="1637792" y="6035802"/>
                    <a:pt x="1622552" y="6043422"/>
                    <a:pt x="1607312" y="6043422"/>
                  </a:cubicBezTo>
                  <a:cubicBezTo>
                    <a:pt x="1607312" y="6043422"/>
                    <a:pt x="1599692" y="6043422"/>
                    <a:pt x="1592072" y="6035802"/>
                  </a:cubicBezTo>
                  <a:close/>
                  <a:moveTo>
                    <a:pt x="4852035" y="6020562"/>
                  </a:moveTo>
                  <a:cubicBezTo>
                    <a:pt x="4836795" y="6005322"/>
                    <a:pt x="4844415" y="5982462"/>
                    <a:pt x="4859655" y="5967222"/>
                  </a:cubicBezTo>
                  <a:cubicBezTo>
                    <a:pt x="4882515" y="5959602"/>
                    <a:pt x="4905375" y="5959602"/>
                    <a:pt x="4912995" y="5982462"/>
                  </a:cubicBezTo>
                  <a:cubicBezTo>
                    <a:pt x="4928235" y="5997702"/>
                    <a:pt x="4920615" y="6020562"/>
                    <a:pt x="4905375" y="6035802"/>
                  </a:cubicBezTo>
                  <a:cubicBezTo>
                    <a:pt x="4897755" y="6035802"/>
                    <a:pt x="4890135" y="6035802"/>
                    <a:pt x="4882515" y="6035802"/>
                  </a:cubicBezTo>
                  <a:cubicBezTo>
                    <a:pt x="4867275" y="6035802"/>
                    <a:pt x="4859655" y="6035802"/>
                    <a:pt x="4852035" y="6020562"/>
                  </a:cubicBezTo>
                  <a:close/>
                  <a:moveTo>
                    <a:pt x="1409319" y="5921502"/>
                  </a:moveTo>
                  <a:cubicBezTo>
                    <a:pt x="1394079" y="5906262"/>
                    <a:pt x="1386459" y="5883402"/>
                    <a:pt x="1401699" y="5868162"/>
                  </a:cubicBezTo>
                  <a:cubicBezTo>
                    <a:pt x="1409319" y="5852922"/>
                    <a:pt x="1432179" y="5845302"/>
                    <a:pt x="1455039" y="5860542"/>
                  </a:cubicBezTo>
                  <a:cubicBezTo>
                    <a:pt x="1470279" y="5868162"/>
                    <a:pt x="1470279" y="5891022"/>
                    <a:pt x="1462659" y="5906262"/>
                  </a:cubicBezTo>
                  <a:cubicBezTo>
                    <a:pt x="1455039" y="5921502"/>
                    <a:pt x="1439799" y="5929122"/>
                    <a:pt x="1432179" y="5929122"/>
                  </a:cubicBezTo>
                  <a:cubicBezTo>
                    <a:pt x="1424559" y="5929122"/>
                    <a:pt x="1416939" y="5921502"/>
                    <a:pt x="1409319" y="5921502"/>
                  </a:cubicBezTo>
                  <a:close/>
                  <a:moveTo>
                    <a:pt x="5034788" y="5906262"/>
                  </a:moveTo>
                  <a:cubicBezTo>
                    <a:pt x="5019548" y="5891022"/>
                    <a:pt x="5027168" y="5868162"/>
                    <a:pt x="5042408" y="5852922"/>
                  </a:cubicBezTo>
                  <a:cubicBezTo>
                    <a:pt x="5057648" y="5845302"/>
                    <a:pt x="5080508" y="5845302"/>
                    <a:pt x="5095748" y="5860542"/>
                  </a:cubicBezTo>
                  <a:cubicBezTo>
                    <a:pt x="5103368" y="5883402"/>
                    <a:pt x="5103368" y="5906262"/>
                    <a:pt x="5080508" y="5913882"/>
                  </a:cubicBezTo>
                  <a:cubicBezTo>
                    <a:pt x="5080508" y="5921502"/>
                    <a:pt x="5072888" y="5921502"/>
                    <a:pt x="5065268" y="5921502"/>
                  </a:cubicBezTo>
                  <a:cubicBezTo>
                    <a:pt x="5050028" y="5921502"/>
                    <a:pt x="5034788" y="5913882"/>
                    <a:pt x="5034788" y="5906262"/>
                  </a:cubicBezTo>
                  <a:close/>
                  <a:moveTo>
                    <a:pt x="1234059" y="5791962"/>
                  </a:moveTo>
                  <a:cubicBezTo>
                    <a:pt x="1218819" y="5776722"/>
                    <a:pt x="1211199" y="5753862"/>
                    <a:pt x="1226439" y="5738622"/>
                  </a:cubicBezTo>
                  <a:cubicBezTo>
                    <a:pt x="1241679" y="5723382"/>
                    <a:pt x="1264539" y="5715762"/>
                    <a:pt x="1279779" y="5731002"/>
                  </a:cubicBezTo>
                  <a:cubicBezTo>
                    <a:pt x="1295019" y="5746242"/>
                    <a:pt x="1302639" y="5769102"/>
                    <a:pt x="1287399" y="5784342"/>
                  </a:cubicBezTo>
                  <a:cubicBezTo>
                    <a:pt x="1279779" y="5791962"/>
                    <a:pt x="1272159" y="5799582"/>
                    <a:pt x="1256919" y="5799582"/>
                  </a:cubicBezTo>
                  <a:cubicBezTo>
                    <a:pt x="1249299" y="5799582"/>
                    <a:pt x="1241679" y="5799582"/>
                    <a:pt x="1234059" y="5791962"/>
                  </a:cubicBezTo>
                  <a:close/>
                  <a:moveTo>
                    <a:pt x="5202301" y="5784342"/>
                  </a:moveTo>
                  <a:cubicBezTo>
                    <a:pt x="5194681" y="5761482"/>
                    <a:pt x="5194681" y="5738622"/>
                    <a:pt x="5209921" y="5731002"/>
                  </a:cubicBezTo>
                  <a:cubicBezTo>
                    <a:pt x="5225161" y="5715762"/>
                    <a:pt x="5248021" y="5715762"/>
                    <a:pt x="5263261" y="5731002"/>
                  </a:cubicBezTo>
                  <a:cubicBezTo>
                    <a:pt x="5278501" y="5753862"/>
                    <a:pt x="5270881" y="5776722"/>
                    <a:pt x="5255641" y="5784342"/>
                  </a:cubicBezTo>
                  <a:cubicBezTo>
                    <a:pt x="5248021" y="5791962"/>
                    <a:pt x="5240401" y="5791962"/>
                    <a:pt x="5232781" y="5791962"/>
                  </a:cubicBezTo>
                  <a:cubicBezTo>
                    <a:pt x="5225161" y="5791962"/>
                    <a:pt x="5209921" y="5791962"/>
                    <a:pt x="5202301" y="5784342"/>
                  </a:cubicBezTo>
                  <a:close/>
                  <a:moveTo>
                    <a:pt x="1066292" y="5647055"/>
                  </a:moveTo>
                  <a:cubicBezTo>
                    <a:pt x="1051052" y="5639435"/>
                    <a:pt x="1051052" y="5608955"/>
                    <a:pt x="1066292" y="5593715"/>
                  </a:cubicBezTo>
                  <a:cubicBezTo>
                    <a:pt x="1081532" y="5578475"/>
                    <a:pt x="1104392" y="5578475"/>
                    <a:pt x="1119632" y="5593715"/>
                  </a:cubicBezTo>
                  <a:cubicBezTo>
                    <a:pt x="1134872" y="5608955"/>
                    <a:pt x="1134872" y="5631815"/>
                    <a:pt x="1119632" y="5647055"/>
                  </a:cubicBezTo>
                  <a:cubicBezTo>
                    <a:pt x="1112012" y="5654675"/>
                    <a:pt x="1104392" y="5662295"/>
                    <a:pt x="1096772" y="5662295"/>
                  </a:cubicBezTo>
                  <a:cubicBezTo>
                    <a:pt x="1081532" y="5662295"/>
                    <a:pt x="1073912" y="5654675"/>
                    <a:pt x="1066292" y="5647055"/>
                  </a:cubicBezTo>
                  <a:close/>
                  <a:moveTo>
                    <a:pt x="5369687" y="5647055"/>
                  </a:moveTo>
                  <a:cubicBezTo>
                    <a:pt x="5354447" y="5631815"/>
                    <a:pt x="5354447" y="5601335"/>
                    <a:pt x="5369687" y="5593715"/>
                  </a:cubicBezTo>
                  <a:cubicBezTo>
                    <a:pt x="5384927" y="5578475"/>
                    <a:pt x="5407787" y="5578475"/>
                    <a:pt x="5423027" y="5593715"/>
                  </a:cubicBezTo>
                  <a:cubicBezTo>
                    <a:pt x="5438267" y="5608955"/>
                    <a:pt x="5438267" y="5631815"/>
                    <a:pt x="5423027" y="5647055"/>
                  </a:cubicBezTo>
                  <a:cubicBezTo>
                    <a:pt x="5415407" y="5654675"/>
                    <a:pt x="5407787" y="5654675"/>
                    <a:pt x="5400167" y="5654675"/>
                  </a:cubicBezTo>
                  <a:cubicBezTo>
                    <a:pt x="5384927" y="5654675"/>
                    <a:pt x="5377307" y="5654675"/>
                    <a:pt x="5369687" y="5647055"/>
                  </a:cubicBezTo>
                  <a:close/>
                  <a:moveTo>
                    <a:pt x="914019" y="5502275"/>
                  </a:moveTo>
                  <a:cubicBezTo>
                    <a:pt x="898779" y="5487035"/>
                    <a:pt x="898779" y="5464175"/>
                    <a:pt x="914019" y="5448935"/>
                  </a:cubicBezTo>
                  <a:cubicBezTo>
                    <a:pt x="929259" y="5433695"/>
                    <a:pt x="952119" y="5433695"/>
                    <a:pt x="967359" y="5448935"/>
                  </a:cubicBezTo>
                  <a:cubicBezTo>
                    <a:pt x="982599" y="5464175"/>
                    <a:pt x="982599" y="5487035"/>
                    <a:pt x="967359" y="5502275"/>
                  </a:cubicBezTo>
                  <a:cubicBezTo>
                    <a:pt x="959739" y="5509895"/>
                    <a:pt x="952119" y="5509895"/>
                    <a:pt x="936879" y="5509895"/>
                  </a:cubicBezTo>
                  <a:cubicBezTo>
                    <a:pt x="929259" y="5509895"/>
                    <a:pt x="921639" y="5509895"/>
                    <a:pt x="914019" y="5502275"/>
                  </a:cubicBezTo>
                  <a:close/>
                  <a:moveTo>
                    <a:pt x="5522087" y="5494655"/>
                  </a:moveTo>
                  <a:cubicBezTo>
                    <a:pt x="5506847" y="5479415"/>
                    <a:pt x="5506847" y="5456555"/>
                    <a:pt x="5522087" y="5441315"/>
                  </a:cubicBezTo>
                  <a:cubicBezTo>
                    <a:pt x="5537327" y="5426075"/>
                    <a:pt x="5560187" y="5426075"/>
                    <a:pt x="5575427" y="5441315"/>
                  </a:cubicBezTo>
                  <a:cubicBezTo>
                    <a:pt x="5590667" y="5456555"/>
                    <a:pt x="5590667" y="5479415"/>
                    <a:pt x="5575427" y="5494655"/>
                  </a:cubicBezTo>
                  <a:cubicBezTo>
                    <a:pt x="5567807" y="5502275"/>
                    <a:pt x="5560187" y="5509895"/>
                    <a:pt x="5552567" y="5509895"/>
                  </a:cubicBezTo>
                  <a:cubicBezTo>
                    <a:pt x="5544947" y="5509895"/>
                    <a:pt x="5529707" y="5502275"/>
                    <a:pt x="5522087" y="5494655"/>
                  </a:cubicBezTo>
                  <a:close/>
                  <a:moveTo>
                    <a:pt x="769366" y="5342255"/>
                  </a:moveTo>
                  <a:cubicBezTo>
                    <a:pt x="754126" y="5319395"/>
                    <a:pt x="754126" y="5296535"/>
                    <a:pt x="769366" y="5288915"/>
                  </a:cubicBezTo>
                  <a:cubicBezTo>
                    <a:pt x="784606" y="5273675"/>
                    <a:pt x="815086" y="5273675"/>
                    <a:pt x="822706" y="5288915"/>
                  </a:cubicBezTo>
                  <a:cubicBezTo>
                    <a:pt x="837946" y="5304155"/>
                    <a:pt x="837946" y="5327015"/>
                    <a:pt x="822706" y="5342255"/>
                  </a:cubicBezTo>
                  <a:cubicBezTo>
                    <a:pt x="815086" y="5349875"/>
                    <a:pt x="807466" y="5349875"/>
                    <a:pt x="799846" y="5349875"/>
                  </a:cubicBezTo>
                  <a:cubicBezTo>
                    <a:pt x="784606" y="5349875"/>
                    <a:pt x="776986" y="5349875"/>
                    <a:pt x="769366" y="5342255"/>
                  </a:cubicBezTo>
                  <a:close/>
                  <a:moveTo>
                    <a:pt x="5666867" y="5342255"/>
                  </a:moveTo>
                  <a:cubicBezTo>
                    <a:pt x="5651627" y="5327015"/>
                    <a:pt x="5651627" y="5304155"/>
                    <a:pt x="5666867" y="5288915"/>
                  </a:cubicBezTo>
                  <a:cubicBezTo>
                    <a:pt x="5682107" y="5266055"/>
                    <a:pt x="5704967" y="5266055"/>
                    <a:pt x="5720207" y="5281295"/>
                  </a:cubicBezTo>
                  <a:cubicBezTo>
                    <a:pt x="5735447" y="5296535"/>
                    <a:pt x="5735447" y="5319395"/>
                    <a:pt x="5720207" y="5334635"/>
                  </a:cubicBezTo>
                  <a:cubicBezTo>
                    <a:pt x="5712587" y="5342255"/>
                    <a:pt x="5704967" y="5349875"/>
                    <a:pt x="5697347" y="5349875"/>
                  </a:cubicBezTo>
                  <a:cubicBezTo>
                    <a:pt x="5682107" y="5349875"/>
                    <a:pt x="5674487" y="5342255"/>
                    <a:pt x="5666867" y="5342255"/>
                  </a:cubicBezTo>
                  <a:close/>
                  <a:moveTo>
                    <a:pt x="632206" y="5166995"/>
                  </a:moveTo>
                  <a:cubicBezTo>
                    <a:pt x="616966" y="5151755"/>
                    <a:pt x="624586" y="5128895"/>
                    <a:pt x="639826" y="5113655"/>
                  </a:cubicBezTo>
                  <a:cubicBezTo>
                    <a:pt x="655066" y="5106035"/>
                    <a:pt x="685546" y="5106035"/>
                    <a:pt x="693166" y="5121275"/>
                  </a:cubicBezTo>
                  <a:cubicBezTo>
                    <a:pt x="708406" y="5144135"/>
                    <a:pt x="700786" y="5166995"/>
                    <a:pt x="685546" y="5174615"/>
                  </a:cubicBezTo>
                  <a:cubicBezTo>
                    <a:pt x="677926" y="5182235"/>
                    <a:pt x="670306" y="5182235"/>
                    <a:pt x="662686" y="5182235"/>
                  </a:cubicBezTo>
                  <a:cubicBezTo>
                    <a:pt x="655066" y="5182235"/>
                    <a:pt x="639826" y="5182235"/>
                    <a:pt x="632206" y="5166995"/>
                  </a:cubicBezTo>
                  <a:close/>
                  <a:moveTo>
                    <a:pt x="5803900" y="5174615"/>
                  </a:moveTo>
                  <a:cubicBezTo>
                    <a:pt x="5788660" y="5159375"/>
                    <a:pt x="5781040" y="5136515"/>
                    <a:pt x="5796280" y="5121275"/>
                  </a:cubicBezTo>
                  <a:cubicBezTo>
                    <a:pt x="5811520" y="5106035"/>
                    <a:pt x="5834380" y="5098415"/>
                    <a:pt x="5849620" y="5113655"/>
                  </a:cubicBezTo>
                  <a:cubicBezTo>
                    <a:pt x="5864860" y="5121275"/>
                    <a:pt x="5872480" y="5144135"/>
                    <a:pt x="5857240" y="5166995"/>
                  </a:cubicBezTo>
                  <a:cubicBezTo>
                    <a:pt x="5849620" y="5174615"/>
                    <a:pt x="5842000" y="5182235"/>
                    <a:pt x="5826760" y="5182235"/>
                  </a:cubicBezTo>
                  <a:cubicBezTo>
                    <a:pt x="5819140" y="5182235"/>
                    <a:pt x="5811520" y="5174615"/>
                    <a:pt x="5803900" y="5174615"/>
                  </a:cubicBezTo>
                  <a:close/>
                  <a:moveTo>
                    <a:pt x="510286" y="4991608"/>
                  </a:moveTo>
                  <a:cubicBezTo>
                    <a:pt x="495046" y="4976368"/>
                    <a:pt x="502666" y="4945888"/>
                    <a:pt x="517906" y="4938268"/>
                  </a:cubicBezTo>
                  <a:cubicBezTo>
                    <a:pt x="540766" y="4923028"/>
                    <a:pt x="563626" y="4930648"/>
                    <a:pt x="571246" y="4945888"/>
                  </a:cubicBezTo>
                  <a:cubicBezTo>
                    <a:pt x="586486" y="4968748"/>
                    <a:pt x="578866" y="4991608"/>
                    <a:pt x="563626" y="4999228"/>
                  </a:cubicBezTo>
                  <a:cubicBezTo>
                    <a:pt x="556006" y="5006848"/>
                    <a:pt x="548386" y="5006848"/>
                    <a:pt x="540766" y="5006848"/>
                  </a:cubicBezTo>
                  <a:cubicBezTo>
                    <a:pt x="533146" y="5006848"/>
                    <a:pt x="517906" y="4999228"/>
                    <a:pt x="510286" y="4991608"/>
                  </a:cubicBezTo>
                  <a:close/>
                  <a:moveTo>
                    <a:pt x="5925693" y="4999228"/>
                  </a:moveTo>
                  <a:cubicBezTo>
                    <a:pt x="5910453" y="4983988"/>
                    <a:pt x="5902833" y="4961128"/>
                    <a:pt x="5918073" y="4945888"/>
                  </a:cubicBezTo>
                  <a:cubicBezTo>
                    <a:pt x="5925693" y="4923028"/>
                    <a:pt x="5948553" y="4923028"/>
                    <a:pt x="5971413" y="4930648"/>
                  </a:cubicBezTo>
                  <a:cubicBezTo>
                    <a:pt x="5986653" y="4945888"/>
                    <a:pt x="5994273" y="4968748"/>
                    <a:pt x="5979033" y="4983988"/>
                  </a:cubicBezTo>
                  <a:cubicBezTo>
                    <a:pt x="5971413" y="4999228"/>
                    <a:pt x="5963793" y="5006848"/>
                    <a:pt x="5948553" y="5006848"/>
                  </a:cubicBezTo>
                  <a:cubicBezTo>
                    <a:pt x="5940933" y="5006848"/>
                    <a:pt x="5933313" y="4999228"/>
                    <a:pt x="5925693" y="4999228"/>
                  </a:cubicBezTo>
                  <a:close/>
                  <a:moveTo>
                    <a:pt x="396113" y="4801108"/>
                  </a:moveTo>
                  <a:cubicBezTo>
                    <a:pt x="388493" y="4785868"/>
                    <a:pt x="396113" y="4763008"/>
                    <a:pt x="411353" y="4755388"/>
                  </a:cubicBezTo>
                  <a:cubicBezTo>
                    <a:pt x="434213" y="4740148"/>
                    <a:pt x="457073" y="4747768"/>
                    <a:pt x="464693" y="4770628"/>
                  </a:cubicBezTo>
                  <a:cubicBezTo>
                    <a:pt x="479933" y="4785868"/>
                    <a:pt x="472313" y="4808728"/>
                    <a:pt x="449453" y="4816348"/>
                  </a:cubicBezTo>
                  <a:cubicBezTo>
                    <a:pt x="441833" y="4823968"/>
                    <a:pt x="441833" y="4823968"/>
                    <a:pt x="434213" y="4823968"/>
                  </a:cubicBezTo>
                  <a:cubicBezTo>
                    <a:pt x="418973" y="4823968"/>
                    <a:pt x="403733" y="4816348"/>
                    <a:pt x="396113" y="4801108"/>
                  </a:cubicBezTo>
                  <a:close/>
                  <a:moveTo>
                    <a:pt x="6039993" y="4816348"/>
                  </a:moveTo>
                  <a:cubicBezTo>
                    <a:pt x="6017133" y="4801108"/>
                    <a:pt x="6017133" y="4778248"/>
                    <a:pt x="6024753" y="4763008"/>
                  </a:cubicBezTo>
                  <a:cubicBezTo>
                    <a:pt x="6032373" y="4740148"/>
                    <a:pt x="6055233" y="4740148"/>
                    <a:pt x="6078093" y="4747768"/>
                  </a:cubicBezTo>
                  <a:cubicBezTo>
                    <a:pt x="6093333" y="4755388"/>
                    <a:pt x="6100953" y="4778248"/>
                    <a:pt x="6093333" y="4801108"/>
                  </a:cubicBezTo>
                  <a:cubicBezTo>
                    <a:pt x="6085713" y="4808728"/>
                    <a:pt x="6070473" y="4816348"/>
                    <a:pt x="6055233" y="4816348"/>
                  </a:cubicBezTo>
                  <a:cubicBezTo>
                    <a:pt x="6047613" y="4816348"/>
                    <a:pt x="6047613" y="4816348"/>
                    <a:pt x="6039993" y="4816348"/>
                  </a:cubicBezTo>
                  <a:close/>
                  <a:moveTo>
                    <a:pt x="304673" y="4610608"/>
                  </a:moveTo>
                  <a:cubicBezTo>
                    <a:pt x="289433" y="4595368"/>
                    <a:pt x="297053" y="4572508"/>
                    <a:pt x="319913" y="4557268"/>
                  </a:cubicBezTo>
                  <a:cubicBezTo>
                    <a:pt x="342773" y="4549648"/>
                    <a:pt x="358013" y="4557268"/>
                    <a:pt x="373253" y="4580128"/>
                  </a:cubicBezTo>
                  <a:cubicBezTo>
                    <a:pt x="380873" y="4595368"/>
                    <a:pt x="373253" y="4618228"/>
                    <a:pt x="350393" y="4625848"/>
                  </a:cubicBezTo>
                  <a:cubicBezTo>
                    <a:pt x="350393" y="4633468"/>
                    <a:pt x="342773" y="4633468"/>
                    <a:pt x="335153" y="4633468"/>
                  </a:cubicBezTo>
                  <a:cubicBezTo>
                    <a:pt x="319913" y="4633468"/>
                    <a:pt x="304673" y="4625848"/>
                    <a:pt x="304673" y="4610608"/>
                  </a:cubicBezTo>
                  <a:close/>
                  <a:moveTo>
                    <a:pt x="6139053" y="4625848"/>
                  </a:moveTo>
                  <a:cubicBezTo>
                    <a:pt x="6116193" y="4618228"/>
                    <a:pt x="6108573" y="4595368"/>
                    <a:pt x="6116193" y="4572508"/>
                  </a:cubicBezTo>
                  <a:cubicBezTo>
                    <a:pt x="6131433" y="4557268"/>
                    <a:pt x="6154293" y="4542028"/>
                    <a:pt x="6169533" y="4557268"/>
                  </a:cubicBezTo>
                  <a:cubicBezTo>
                    <a:pt x="6192393" y="4564888"/>
                    <a:pt x="6200013" y="4587748"/>
                    <a:pt x="6192393" y="4602988"/>
                  </a:cubicBezTo>
                  <a:cubicBezTo>
                    <a:pt x="6184773" y="4618228"/>
                    <a:pt x="6169533" y="4625848"/>
                    <a:pt x="6154293" y="4625848"/>
                  </a:cubicBezTo>
                  <a:cubicBezTo>
                    <a:pt x="6146673" y="4625848"/>
                    <a:pt x="6146673" y="4625848"/>
                    <a:pt x="6139053" y="4625848"/>
                  </a:cubicBezTo>
                  <a:close/>
                  <a:moveTo>
                    <a:pt x="213233" y="4412488"/>
                  </a:moveTo>
                  <a:cubicBezTo>
                    <a:pt x="205613" y="4389628"/>
                    <a:pt x="220853" y="4366768"/>
                    <a:pt x="236093" y="4359148"/>
                  </a:cubicBezTo>
                  <a:cubicBezTo>
                    <a:pt x="258953" y="4351528"/>
                    <a:pt x="281813" y="4366768"/>
                    <a:pt x="289433" y="4382008"/>
                  </a:cubicBezTo>
                  <a:cubicBezTo>
                    <a:pt x="297053" y="4404868"/>
                    <a:pt x="281813" y="4427728"/>
                    <a:pt x="266573" y="4435348"/>
                  </a:cubicBezTo>
                  <a:cubicBezTo>
                    <a:pt x="258953" y="4435348"/>
                    <a:pt x="258953" y="4435348"/>
                    <a:pt x="251333" y="4435348"/>
                  </a:cubicBezTo>
                  <a:cubicBezTo>
                    <a:pt x="236093" y="4435348"/>
                    <a:pt x="220853" y="4427728"/>
                    <a:pt x="213233" y="4412488"/>
                  </a:cubicBezTo>
                  <a:close/>
                  <a:moveTo>
                    <a:pt x="6222746" y="4427728"/>
                  </a:moveTo>
                  <a:cubicBezTo>
                    <a:pt x="6207506" y="4420108"/>
                    <a:pt x="6192266" y="4397248"/>
                    <a:pt x="6199886" y="4374388"/>
                  </a:cubicBezTo>
                  <a:cubicBezTo>
                    <a:pt x="6207506" y="4359148"/>
                    <a:pt x="6230366" y="4351528"/>
                    <a:pt x="6253226" y="4359148"/>
                  </a:cubicBezTo>
                  <a:cubicBezTo>
                    <a:pt x="6268466" y="4366768"/>
                    <a:pt x="6283706" y="4382008"/>
                    <a:pt x="6276086" y="4404868"/>
                  </a:cubicBezTo>
                  <a:cubicBezTo>
                    <a:pt x="6268466" y="4420108"/>
                    <a:pt x="6253226" y="4427728"/>
                    <a:pt x="6237986" y="4427728"/>
                  </a:cubicBezTo>
                  <a:cubicBezTo>
                    <a:pt x="6230366" y="4427728"/>
                    <a:pt x="6230366" y="4427728"/>
                    <a:pt x="6222746" y="4427728"/>
                  </a:cubicBezTo>
                  <a:close/>
                  <a:moveTo>
                    <a:pt x="144653" y="4206748"/>
                  </a:moveTo>
                  <a:cubicBezTo>
                    <a:pt x="137033" y="4183888"/>
                    <a:pt x="152273" y="4168648"/>
                    <a:pt x="167513" y="4161028"/>
                  </a:cubicBezTo>
                  <a:cubicBezTo>
                    <a:pt x="190373" y="4153408"/>
                    <a:pt x="213233" y="4161028"/>
                    <a:pt x="220853" y="4183888"/>
                  </a:cubicBezTo>
                  <a:cubicBezTo>
                    <a:pt x="220853" y="4206748"/>
                    <a:pt x="213233" y="4229608"/>
                    <a:pt x="190373" y="4229608"/>
                  </a:cubicBezTo>
                  <a:cubicBezTo>
                    <a:pt x="190373" y="4237228"/>
                    <a:pt x="182753" y="4237228"/>
                    <a:pt x="182753" y="4237228"/>
                  </a:cubicBezTo>
                  <a:cubicBezTo>
                    <a:pt x="167513" y="4237228"/>
                    <a:pt x="152273" y="4221988"/>
                    <a:pt x="144653" y="4206748"/>
                  </a:cubicBezTo>
                  <a:close/>
                  <a:moveTo>
                    <a:pt x="6298819" y="4221988"/>
                  </a:moveTo>
                  <a:cubicBezTo>
                    <a:pt x="6275959" y="4221988"/>
                    <a:pt x="6268339" y="4199128"/>
                    <a:pt x="6268339" y="4176268"/>
                  </a:cubicBezTo>
                  <a:cubicBezTo>
                    <a:pt x="6275959" y="4161028"/>
                    <a:pt x="6298819" y="4145788"/>
                    <a:pt x="6321679" y="4153408"/>
                  </a:cubicBezTo>
                  <a:cubicBezTo>
                    <a:pt x="6336919" y="4161028"/>
                    <a:pt x="6352159" y="4176268"/>
                    <a:pt x="6344539" y="4199128"/>
                  </a:cubicBezTo>
                  <a:cubicBezTo>
                    <a:pt x="6336919" y="4214368"/>
                    <a:pt x="6321679" y="4229608"/>
                    <a:pt x="6306439" y="4229608"/>
                  </a:cubicBezTo>
                  <a:cubicBezTo>
                    <a:pt x="6306439" y="4229608"/>
                    <a:pt x="6298819" y="4229608"/>
                    <a:pt x="6298819" y="4221988"/>
                  </a:cubicBezTo>
                  <a:close/>
                  <a:moveTo>
                    <a:pt x="91440" y="4000881"/>
                  </a:moveTo>
                  <a:cubicBezTo>
                    <a:pt x="83820" y="3978021"/>
                    <a:pt x="99060" y="3955161"/>
                    <a:pt x="114300" y="3955161"/>
                  </a:cubicBezTo>
                  <a:cubicBezTo>
                    <a:pt x="137160" y="3947541"/>
                    <a:pt x="160020" y="3962781"/>
                    <a:pt x="160020" y="3978021"/>
                  </a:cubicBezTo>
                  <a:cubicBezTo>
                    <a:pt x="167640" y="4000881"/>
                    <a:pt x="152400" y="4023741"/>
                    <a:pt x="137160" y="4023741"/>
                  </a:cubicBezTo>
                  <a:cubicBezTo>
                    <a:pt x="129540" y="4023741"/>
                    <a:pt x="129540" y="4023741"/>
                    <a:pt x="121920" y="4023741"/>
                  </a:cubicBezTo>
                  <a:cubicBezTo>
                    <a:pt x="106680" y="4023741"/>
                    <a:pt x="91440" y="4016121"/>
                    <a:pt x="91440" y="4000881"/>
                  </a:cubicBezTo>
                  <a:close/>
                  <a:moveTo>
                    <a:pt x="6352286" y="4016121"/>
                  </a:moveTo>
                  <a:cubicBezTo>
                    <a:pt x="6337046" y="4016121"/>
                    <a:pt x="6321806" y="3993261"/>
                    <a:pt x="6329426" y="3970401"/>
                  </a:cubicBezTo>
                  <a:cubicBezTo>
                    <a:pt x="6329426" y="3955161"/>
                    <a:pt x="6352286" y="3939921"/>
                    <a:pt x="6375146" y="3947541"/>
                  </a:cubicBezTo>
                  <a:cubicBezTo>
                    <a:pt x="6390386" y="3947541"/>
                    <a:pt x="6405626" y="3970401"/>
                    <a:pt x="6398006" y="3993261"/>
                  </a:cubicBezTo>
                  <a:cubicBezTo>
                    <a:pt x="6398006" y="4008501"/>
                    <a:pt x="6382766" y="4023741"/>
                    <a:pt x="6367526" y="4023741"/>
                  </a:cubicBezTo>
                  <a:cubicBezTo>
                    <a:pt x="6359906" y="4023741"/>
                    <a:pt x="6359906" y="4016121"/>
                    <a:pt x="6352286" y="4016121"/>
                  </a:cubicBezTo>
                  <a:close/>
                  <a:moveTo>
                    <a:pt x="45720" y="3787521"/>
                  </a:moveTo>
                  <a:cubicBezTo>
                    <a:pt x="38100" y="3764661"/>
                    <a:pt x="53340" y="3741801"/>
                    <a:pt x="76200" y="3741801"/>
                  </a:cubicBezTo>
                  <a:cubicBezTo>
                    <a:pt x="99060" y="3741801"/>
                    <a:pt x="114300" y="3749421"/>
                    <a:pt x="121920" y="3772281"/>
                  </a:cubicBezTo>
                  <a:cubicBezTo>
                    <a:pt x="121920" y="3795141"/>
                    <a:pt x="106680" y="3810381"/>
                    <a:pt x="91440" y="3818001"/>
                  </a:cubicBezTo>
                  <a:cubicBezTo>
                    <a:pt x="83820" y="3818001"/>
                    <a:pt x="83820" y="3818001"/>
                    <a:pt x="83820" y="3818001"/>
                  </a:cubicBezTo>
                  <a:cubicBezTo>
                    <a:pt x="60960" y="3818001"/>
                    <a:pt x="45720" y="3802761"/>
                    <a:pt x="45720" y="3787521"/>
                  </a:cubicBezTo>
                  <a:close/>
                  <a:moveTo>
                    <a:pt x="6398006" y="3810381"/>
                  </a:moveTo>
                  <a:cubicBezTo>
                    <a:pt x="6382766" y="3802761"/>
                    <a:pt x="6367526" y="3787521"/>
                    <a:pt x="6367526" y="3764661"/>
                  </a:cubicBezTo>
                  <a:cubicBezTo>
                    <a:pt x="6375146" y="3741801"/>
                    <a:pt x="6390386" y="3734181"/>
                    <a:pt x="6413246" y="3734181"/>
                  </a:cubicBezTo>
                  <a:cubicBezTo>
                    <a:pt x="6436106" y="3734181"/>
                    <a:pt x="6443726" y="3757041"/>
                    <a:pt x="6443726" y="3779901"/>
                  </a:cubicBezTo>
                  <a:cubicBezTo>
                    <a:pt x="6443726" y="3795141"/>
                    <a:pt x="6428486" y="3810381"/>
                    <a:pt x="6405626" y="3810381"/>
                  </a:cubicBezTo>
                  <a:cubicBezTo>
                    <a:pt x="6405626" y="3810381"/>
                    <a:pt x="6405626" y="3810381"/>
                    <a:pt x="6398006" y="3810381"/>
                  </a:cubicBezTo>
                  <a:close/>
                  <a:moveTo>
                    <a:pt x="15240" y="3574161"/>
                  </a:moveTo>
                  <a:cubicBezTo>
                    <a:pt x="15240" y="3551301"/>
                    <a:pt x="30480" y="3528441"/>
                    <a:pt x="53340" y="3528441"/>
                  </a:cubicBezTo>
                  <a:cubicBezTo>
                    <a:pt x="68580" y="3528441"/>
                    <a:pt x="91440" y="3543681"/>
                    <a:pt x="91440" y="3566541"/>
                  </a:cubicBezTo>
                  <a:cubicBezTo>
                    <a:pt x="91440" y="3581781"/>
                    <a:pt x="76200" y="3604641"/>
                    <a:pt x="60960" y="3604641"/>
                  </a:cubicBezTo>
                  <a:cubicBezTo>
                    <a:pt x="53340" y="3604641"/>
                    <a:pt x="53340" y="3604641"/>
                    <a:pt x="53340" y="3604641"/>
                  </a:cubicBezTo>
                  <a:cubicBezTo>
                    <a:pt x="38100" y="3604641"/>
                    <a:pt x="15240" y="3589401"/>
                    <a:pt x="15240" y="3574161"/>
                  </a:cubicBezTo>
                  <a:close/>
                  <a:moveTo>
                    <a:pt x="6428486" y="3597021"/>
                  </a:moveTo>
                  <a:cubicBezTo>
                    <a:pt x="6413246" y="3597021"/>
                    <a:pt x="6398006" y="3574161"/>
                    <a:pt x="6398006" y="3558921"/>
                  </a:cubicBezTo>
                  <a:cubicBezTo>
                    <a:pt x="6398006" y="3536061"/>
                    <a:pt x="6420866" y="3520821"/>
                    <a:pt x="6436106" y="3520821"/>
                  </a:cubicBezTo>
                  <a:cubicBezTo>
                    <a:pt x="6458966" y="3520821"/>
                    <a:pt x="6474206" y="3543681"/>
                    <a:pt x="6474206" y="3566541"/>
                  </a:cubicBezTo>
                  <a:cubicBezTo>
                    <a:pt x="6474206" y="3581781"/>
                    <a:pt x="6451346" y="3597021"/>
                    <a:pt x="6436106" y="3597021"/>
                  </a:cubicBezTo>
                  <a:cubicBezTo>
                    <a:pt x="6436106" y="3597021"/>
                    <a:pt x="6428486" y="3597021"/>
                    <a:pt x="6428486" y="3597021"/>
                  </a:cubicBezTo>
                  <a:close/>
                  <a:moveTo>
                    <a:pt x="0" y="3353181"/>
                  </a:moveTo>
                  <a:cubicBezTo>
                    <a:pt x="0" y="3330321"/>
                    <a:pt x="15240" y="3315081"/>
                    <a:pt x="38100" y="3315081"/>
                  </a:cubicBezTo>
                  <a:cubicBezTo>
                    <a:pt x="60960" y="3315081"/>
                    <a:pt x="76200" y="3330321"/>
                    <a:pt x="76200" y="3353181"/>
                  </a:cubicBezTo>
                  <a:cubicBezTo>
                    <a:pt x="76200" y="3376041"/>
                    <a:pt x="60960" y="3391281"/>
                    <a:pt x="38100" y="3391281"/>
                  </a:cubicBezTo>
                  <a:cubicBezTo>
                    <a:pt x="15240" y="3391281"/>
                    <a:pt x="0" y="3376041"/>
                    <a:pt x="0" y="3353181"/>
                  </a:cubicBezTo>
                  <a:close/>
                  <a:moveTo>
                    <a:pt x="6443599" y="3383661"/>
                  </a:moveTo>
                  <a:cubicBezTo>
                    <a:pt x="6428359" y="3383661"/>
                    <a:pt x="6413119" y="3368421"/>
                    <a:pt x="6413119" y="3345561"/>
                  </a:cubicBezTo>
                  <a:cubicBezTo>
                    <a:pt x="6413119" y="3322701"/>
                    <a:pt x="6428359" y="3307461"/>
                    <a:pt x="6451219" y="3307461"/>
                  </a:cubicBezTo>
                  <a:cubicBezTo>
                    <a:pt x="6474079" y="3307461"/>
                    <a:pt x="6489319" y="3322701"/>
                    <a:pt x="6489319" y="3345561"/>
                  </a:cubicBezTo>
                  <a:cubicBezTo>
                    <a:pt x="6489319" y="3368421"/>
                    <a:pt x="6466459" y="3383661"/>
                    <a:pt x="6451219" y="3383661"/>
                  </a:cubicBezTo>
                  <a:cubicBezTo>
                    <a:pt x="6451219" y="3383661"/>
                    <a:pt x="6443599" y="3383661"/>
                    <a:pt x="6443599" y="3383661"/>
                  </a:cubicBezTo>
                  <a:close/>
                  <a:moveTo>
                    <a:pt x="38100" y="3177921"/>
                  </a:moveTo>
                  <a:cubicBezTo>
                    <a:pt x="15240" y="3177921"/>
                    <a:pt x="0" y="3155061"/>
                    <a:pt x="0" y="3139821"/>
                  </a:cubicBezTo>
                  <a:cubicBezTo>
                    <a:pt x="0" y="3116961"/>
                    <a:pt x="22860" y="3101721"/>
                    <a:pt x="38100" y="3101721"/>
                  </a:cubicBezTo>
                  <a:cubicBezTo>
                    <a:pt x="60960" y="3101721"/>
                    <a:pt x="76200" y="3116961"/>
                    <a:pt x="76200" y="3139821"/>
                  </a:cubicBezTo>
                  <a:cubicBezTo>
                    <a:pt x="76200" y="3162681"/>
                    <a:pt x="60960" y="3177921"/>
                    <a:pt x="38100" y="3177921"/>
                  </a:cubicBezTo>
                  <a:close/>
                  <a:moveTo>
                    <a:pt x="6413246" y="3132201"/>
                  </a:moveTo>
                  <a:cubicBezTo>
                    <a:pt x="6405626" y="3109341"/>
                    <a:pt x="6428486" y="3094101"/>
                    <a:pt x="6443726" y="3094101"/>
                  </a:cubicBezTo>
                  <a:cubicBezTo>
                    <a:pt x="6466586" y="3094101"/>
                    <a:pt x="6481826" y="3109341"/>
                    <a:pt x="6489446" y="3132201"/>
                  </a:cubicBezTo>
                  <a:cubicBezTo>
                    <a:pt x="6489446" y="3147441"/>
                    <a:pt x="6466586" y="3170301"/>
                    <a:pt x="6451346" y="3170301"/>
                  </a:cubicBezTo>
                  <a:cubicBezTo>
                    <a:pt x="6428486" y="3170301"/>
                    <a:pt x="6413246" y="3155061"/>
                    <a:pt x="6413246" y="3132201"/>
                  </a:cubicBezTo>
                  <a:close/>
                  <a:moveTo>
                    <a:pt x="53340" y="2964561"/>
                  </a:moveTo>
                  <a:cubicBezTo>
                    <a:pt x="30480" y="2964561"/>
                    <a:pt x="15240" y="2941701"/>
                    <a:pt x="15240" y="2918841"/>
                  </a:cubicBezTo>
                  <a:cubicBezTo>
                    <a:pt x="15240" y="2903601"/>
                    <a:pt x="38100" y="2888361"/>
                    <a:pt x="53340" y="2888361"/>
                  </a:cubicBezTo>
                  <a:cubicBezTo>
                    <a:pt x="76200" y="2888361"/>
                    <a:pt x="91440" y="2911221"/>
                    <a:pt x="91440" y="2926461"/>
                  </a:cubicBezTo>
                  <a:cubicBezTo>
                    <a:pt x="91440" y="2949321"/>
                    <a:pt x="76200" y="2964561"/>
                    <a:pt x="53340" y="2964561"/>
                  </a:cubicBezTo>
                  <a:close/>
                  <a:moveTo>
                    <a:pt x="6398006" y="2918841"/>
                  </a:moveTo>
                  <a:cubicBezTo>
                    <a:pt x="6390386" y="2903601"/>
                    <a:pt x="6405626" y="2880741"/>
                    <a:pt x="6428486" y="2880741"/>
                  </a:cubicBezTo>
                  <a:cubicBezTo>
                    <a:pt x="6451346" y="2880741"/>
                    <a:pt x="6466586" y="2895981"/>
                    <a:pt x="6474206" y="2911221"/>
                  </a:cubicBezTo>
                  <a:cubicBezTo>
                    <a:pt x="6474206" y="2934081"/>
                    <a:pt x="6458966" y="2956941"/>
                    <a:pt x="6436106" y="2956941"/>
                  </a:cubicBezTo>
                  <a:cubicBezTo>
                    <a:pt x="6413246" y="2956941"/>
                    <a:pt x="6398006" y="2941701"/>
                    <a:pt x="6398006" y="2918841"/>
                  </a:cubicBezTo>
                  <a:close/>
                  <a:moveTo>
                    <a:pt x="76200" y="2751074"/>
                  </a:moveTo>
                  <a:cubicBezTo>
                    <a:pt x="53340" y="2743454"/>
                    <a:pt x="38100" y="2728214"/>
                    <a:pt x="45720" y="2705354"/>
                  </a:cubicBezTo>
                  <a:cubicBezTo>
                    <a:pt x="45720" y="2682494"/>
                    <a:pt x="68580" y="2674874"/>
                    <a:pt x="91440" y="2674874"/>
                  </a:cubicBezTo>
                  <a:cubicBezTo>
                    <a:pt x="106680" y="2674874"/>
                    <a:pt x="121920" y="2697734"/>
                    <a:pt x="121920" y="2720594"/>
                  </a:cubicBezTo>
                  <a:cubicBezTo>
                    <a:pt x="114300" y="2735834"/>
                    <a:pt x="99060" y="2751074"/>
                    <a:pt x="83820" y="2751074"/>
                  </a:cubicBezTo>
                  <a:cubicBezTo>
                    <a:pt x="76200" y="2751074"/>
                    <a:pt x="76200" y="2751074"/>
                    <a:pt x="76200" y="2751074"/>
                  </a:cubicBezTo>
                  <a:close/>
                  <a:moveTo>
                    <a:pt x="6367526" y="2712974"/>
                  </a:moveTo>
                  <a:cubicBezTo>
                    <a:pt x="6359906" y="2690114"/>
                    <a:pt x="6375146" y="2674874"/>
                    <a:pt x="6398006" y="2667254"/>
                  </a:cubicBezTo>
                  <a:cubicBezTo>
                    <a:pt x="6420866" y="2667254"/>
                    <a:pt x="6436106" y="2674874"/>
                    <a:pt x="6443726" y="2697734"/>
                  </a:cubicBezTo>
                  <a:cubicBezTo>
                    <a:pt x="6443726" y="2720594"/>
                    <a:pt x="6428486" y="2735834"/>
                    <a:pt x="6413246" y="2743454"/>
                  </a:cubicBezTo>
                  <a:cubicBezTo>
                    <a:pt x="6405626" y="2743454"/>
                    <a:pt x="6405626" y="2743454"/>
                    <a:pt x="6405626" y="2743454"/>
                  </a:cubicBezTo>
                  <a:cubicBezTo>
                    <a:pt x="6382766" y="2743454"/>
                    <a:pt x="6367526" y="2728214"/>
                    <a:pt x="6367526" y="2712974"/>
                  </a:cubicBezTo>
                  <a:close/>
                  <a:moveTo>
                    <a:pt x="114300" y="2537714"/>
                  </a:moveTo>
                  <a:cubicBezTo>
                    <a:pt x="91440" y="2537714"/>
                    <a:pt x="83820" y="2514854"/>
                    <a:pt x="83820" y="2491994"/>
                  </a:cubicBezTo>
                  <a:cubicBezTo>
                    <a:pt x="91440" y="2476754"/>
                    <a:pt x="114300" y="2461514"/>
                    <a:pt x="129540" y="2469134"/>
                  </a:cubicBezTo>
                  <a:cubicBezTo>
                    <a:pt x="152400" y="2469134"/>
                    <a:pt x="167640" y="2491994"/>
                    <a:pt x="160020" y="2514854"/>
                  </a:cubicBezTo>
                  <a:cubicBezTo>
                    <a:pt x="160020" y="2530094"/>
                    <a:pt x="144780" y="2537714"/>
                    <a:pt x="121920" y="2537714"/>
                  </a:cubicBezTo>
                  <a:cubicBezTo>
                    <a:pt x="121920" y="2537714"/>
                    <a:pt x="121920" y="2537714"/>
                    <a:pt x="114300" y="2537714"/>
                  </a:cubicBezTo>
                  <a:close/>
                  <a:moveTo>
                    <a:pt x="6321806" y="2507234"/>
                  </a:moveTo>
                  <a:cubicBezTo>
                    <a:pt x="6321806" y="2484374"/>
                    <a:pt x="6329426" y="2461514"/>
                    <a:pt x="6352286" y="2461514"/>
                  </a:cubicBezTo>
                  <a:cubicBezTo>
                    <a:pt x="6375146" y="2453894"/>
                    <a:pt x="6390386" y="2469134"/>
                    <a:pt x="6398006" y="2484374"/>
                  </a:cubicBezTo>
                  <a:cubicBezTo>
                    <a:pt x="6405626" y="2507234"/>
                    <a:pt x="6390386" y="2530094"/>
                    <a:pt x="6367526" y="2530094"/>
                  </a:cubicBezTo>
                  <a:cubicBezTo>
                    <a:pt x="6367526" y="2530094"/>
                    <a:pt x="6367526" y="2530094"/>
                    <a:pt x="6359906" y="2530094"/>
                  </a:cubicBezTo>
                  <a:cubicBezTo>
                    <a:pt x="6344666" y="2530094"/>
                    <a:pt x="6329426" y="2522474"/>
                    <a:pt x="6321806" y="2507234"/>
                  </a:cubicBezTo>
                  <a:close/>
                  <a:moveTo>
                    <a:pt x="167513" y="2331974"/>
                  </a:moveTo>
                  <a:cubicBezTo>
                    <a:pt x="152273" y="2324354"/>
                    <a:pt x="137033" y="2301494"/>
                    <a:pt x="144653" y="2286254"/>
                  </a:cubicBezTo>
                  <a:cubicBezTo>
                    <a:pt x="152273" y="2263394"/>
                    <a:pt x="175133" y="2255774"/>
                    <a:pt x="190373" y="2263394"/>
                  </a:cubicBezTo>
                  <a:cubicBezTo>
                    <a:pt x="213233" y="2263394"/>
                    <a:pt x="220853" y="2286254"/>
                    <a:pt x="213233" y="2309114"/>
                  </a:cubicBezTo>
                  <a:cubicBezTo>
                    <a:pt x="213233" y="2324354"/>
                    <a:pt x="197993" y="2331974"/>
                    <a:pt x="182753" y="2331974"/>
                  </a:cubicBezTo>
                  <a:cubicBezTo>
                    <a:pt x="175133" y="2331974"/>
                    <a:pt x="175133" y="2331974"/>
                    <a:pt x="167513" y="2331974"/>
                  </a:cubicBezTo>
                  <a:close/>
                  <a:moveTo>
                    <a:pt x="6268466" y="2301494"/>
                  </a:moveTo>
                  <a:cubicBezTo>
                    <a:pt x="6260846" y="2278634"/>
                    <a:pt x="6276086" y="2255774"/>
                    <a:pt x="6291326" y="2255774"/>
                  </a:cubicBezTo>
                  <a:cubicBezTo>
                    <a:pt x="6314186" y="2248154"/>
                    <a:pt x="6337046" y="2255774"/>
                    <a:pt x="6344666" y="2278634"/>
                  </a:cubicBezTo>
                  <a:cubicBezTo>
                    <a:pt x="6344666" y="2293874"/>
                    <a:pt x="6337046" y="2316734"/>
                    <a:pt x="6314186" y="2324354"/>
                  </a:cubicBezTo>
                  <a:cubicBezTo>
                    <a:pt x="6314186" y="2324354"/>
                    <a:pt x="6306566" y="2324354"/>
                    <a:pt x="6306566" y="2324354"/>
                  </a:cubicBezTo>
                  <a:cubicBezTo>
                    <a:pt x="6291326" y="2324354"/>
                    <a:pt x="6276086" y="2316734"/>
                    <a:pt x="6268466" y="2301494"/>
                  </a:cubicBezTo>
                  <a:close/>
                  <a:moveTo>
                    <a:pt x="236093" y="2126234"/>
                  </a:moveTo>
                  <a:cubicBezTo>
                    <a:pt x="220853" y="2118614"/>
                    <a:pt x="205613" y="2095754"/>
                    <a:pt x="213233" y="2080514"/>
                  </a:cubicBezTo>
                  <a:cubicBezTo>
                    <a:pt x="220853" y="2057654"/>
                    <a:pt x="243713" y="2050034"/>
                    <a:pt x="266573" y="2057654"/>
                  </a:cubicBezTo>
                  <a:cubicBezTo>
                    <a:pt x="281813" y="2065274"/>
                    <a:pt x="297053" y="2088134"/>
                    <a:pt x="289433" y="2103374"/>
                  </a:cubicBezTo>
                  <a:cubicBezTo>
                    <a:pt x="281813" y="2118614"/>
                    <a:pt x="266573" y="2133854"/>
                    <a:pt x="251333" y="2133854"/>
                  </a:cubicBezTo>
                  <a:cubicBezTo>
                    <a:pt x="243713" y="2133854"/>
                    <a:pt x="243713" y="2133854"/>
                    <a:pt x="236093" y="2126234"/>
                  </a:cubicBezTo>
                  <a:close/>
                  <a:moveTo>
                    <a:pt x="6199886" y="2103374"/>
                  </a:moveTo>
                  <a:cubicBezTo>
                    <a:pt x="6192266" y="2080514"/>
                    <a:pt x="6199886" y="2057654"/>
                    <a:pt x="6222746" y="2050034"/>
                  </a:cubicBezTo>
                  <a:cubicBezTo>
                    <a:pt x="6237986" y="2042414"/>
                    <a:pt x="6260846" y="2050034"/>
                    <a:pt x="6268466" y="2072894"/>
                  </a:cubicBezTo>
                  <a:cubicBezTo>
                    <a:pt x="6276086" y="2095754"/>
                    <a:pt x="6268466" y="2110994"/>
                    <a:pt x="6245606" y="2118614"/>
                  </a:cubicBezTo>
                  <a:cubicBezTo>
                    <a:pt x="6245606" y="2126234"/>
                    <a:pt x="6237986" y="2126234"/>
                    <a:pt x="6230366" y="2126234"/>
                  </a:cubicBezTo>
                  <a:cubicBezTo>
                    <a:pt x="6215126" y="2126234"/>
                    <a:pt x="6207506" y="2118614"/>
                    <a:pt x="6199886" y="2103374"/>
                  </a:cubicBezTo>
                  <a:close/>
                  <a:moveTo>
                    <a:pt x="319913" y="1928114"/>
                  </a:moveTo>
                  <a:cubicBezTo>
                    <a:pt x="297053" y="1920494"/>
                    <a:pt x="289433" y="1897634"/>
                    <a:pt x="297053" y="1882394"/>
                  </a:cubicBezTo>
                  <a:cubicBezTo>
                    <a:pt x="312293" y="1859534"/>
                    <a:pt x="335153" y="1851914"/>
                    <a:pt x="350393" y="1859534"/>
                  </a:cubicBezTo>
                  <a:cubicBezTo>
                    <a:pt x="373253" y="1867154"/>
                    <a:pt x="380873" y="1890014"/>
                    <a:pt x="365633" y="1912874"/>
                  </a:cubicBezTo>
                  <a:cubicBezTo>
                    <a:pt x="365633" y="1928114"/>
                    <a:pt x="350393" y="1935734"/>
                    <a:pt x="335153" y="1935734"/>
                  </a:cubicBezTo>
                  <a:cubicBezTo>
                    <a:pt x="327533" y="1935734"/>
                    <a:pt x="327533" y="1935734"/>
                    <a:pt x="319913" y="1928114"/>
                  </a:cubicBezTo>
                  <a:close/>
                  <a:moveTo>
                    <a:pt x="6116193" y="1905254"/>
                  </a:moveTo>
                  <a:cubicBezTo>
                    <a:pt x="6108573" y="1890014"/>
                    <a:pt x="6116193" y="1867154"/>
                    <a:pt x="6131433" y="1851914"/>
                  </a:cubicBezTo>
                  <a:cubicBezTo>
                    <a:pt x="6154293" y="1844294"/>
                    <a:pt x="6177153" y="1851914"/>
                    <a:pt x="6184773" y="1874774"/>
                  </a:cubicBezTo>
                  <a:cubicBezTo>
                    <a:pt x="6192393" y="1890014"/>
                    <a:pt x="6184773" y="1912874"/>
                    <a:pt x="6169533" y="1928114"/>
                  </a:cubicBezTo>
                  <a:cubicBezTo>
                    <a:pt x="6161913" y="1928114"/>
                    <a:pt x="6154293" y="1928114"/>
                    <a:pt x="6146673" y="1928114"/>
                  </a:cubicBezTo>
                  <a:cubicBezTo>
                    <a:pt x="6139053" y="1928114"/>
                    <a:pt x="6123813" y="1920494"/>
                    <a:pt x="6116193" y="1905254"/>
                  </a:cubicBezTo>
                  <a:close/>
                  <a:moveTo>
                    <a:pt x="411353" y="1737614"/>
                  </a:moveTo>
                  <a:cubicBezTo>
                    <a:pt x="396113" y="1729994"/>
                    <a:pt x="388493" y="1707134"/>
                    <a:pt x="396113" y="1684274"/>
                  </a:cubicBezTo>
                  <a:cubicBezTo>
                    <a:pt x="411353" y="1669034"/>
                    <a:pt x="434213" y="1661414"/>
                    <a:pt x="449453" y="1669034"/>
                  </a:cubicBezTo>
                  <a:cubicBezTo>
                    <a:pt x="464693" y="1684274"/>
                    <a:pt x="472313" y="1707134"/>
                    <a:pt x="464693" y="1722374"/>
                  </a:cubicBezTo>
                  <a:cubicBezTo>
                    <a:pt x="457073" y="1737614"/>
                    <a:pt x="441833" y="1745234"/>
                    <a:pt x="434213" y="1745234"/>
                  </a:cubicBezTo>
                  <a:cubicBezTo>
                    <a:pt x="426593" y="1745234"/>
                    <a:pt x="418973" y="1737614"/>
                    <a:pt x="411353" y="1737614"/>
                  </a:cubicBezTo>
                  <a:close/>
                  <a:moveTo>
                    <a:pt x="6017133" y="1714754"/>
                  </a:moveTo>
                  <a:cubicBezTo>
                    <a:pt x="6009513" y="1699514"/>
                    <a:pt x="6017133" y="1676654"/>
                    <a:pt x="6032373" y="1669034"/>
                  </a:cubicBezTo>
                  <a:cubicBezTo>
                    <a:pt x="6055233" y="1653794"/>
                    <a:pt x="6078093" y="1661414"/>
                    <a:pt x="6085713" y="1684274"/>
                  </a:cubicBezTo>
                  <a:cubicBezTo>
                    <a:pt x="6093333" y="1699514"/>
                    <a:pt x="6093333" y="1722374"/>
                    <a:pt x="6070473" y="1729994"/>
                  </a:cubicBezTo>
                  <a:cubicBezTo>
                    <a:pt x="6062853" y="1737614"/>
                    <a:pt x="6062853" y="1737614"/>
                    <a:pt x="6055233" y="1737614"/>
                  </a:cubicBezTo>
                  <a:cubicBezTo>
                    <a:pt x="6039993" y="1737614"/>
                    <a:pt x="6024753" y="1729994"/>
                    <a:pt x="6017133" y="1714754"/>
                  </a:cubicBezTo>
                  <a:close/>
                  <a:moveTo>
                    <a:pt x="517906" y="1554607"/>
                  </a:moveTo>
                  <a:cubicBezTo>
                    <a:pt x="502666" y="1539367"/>
                    <a:pt x="495046" y="1516507"/>
                    <a:pt x="510286" y="1501267"/>
                  </a:cubicBezTo>
                  <a:cubicBezTo>
                    <a:pt x="517906" y="1478407"/>
                    <a:pt x="540766" y="1478407"/>
                    <a:pt x="563626" y="1486027"/>
                  </a:cubicBezTo>
                  <a:cubicBezTo>
                    <a:pt x="578866" y="1501267"/>
                    <a:pt x="586486" y="1524127"/>
                    <a:pt x="571246" y="1539367"/>
                  </a:cubicBezTo>
                  <a:cubicBezTo>
                    <a:pt x="563626" y="1554607"/>
                    <a:pt x="556006" y="1554607"/>
                    <a:pt x="540766" y="1554607"/>
                  </a:cubicBezTo>
                  <a:cubicBezTo>
                    <a:pt x="533146" y="1554607"/>
                    <a:pt x="525526" y="1554607"/>
                    <a:pt x="517906" y="1554607"/>
                  </a:cubicBezTo>
                  <a:close/>
                  <a:moveTo>
                    <a:pt x="5910453" y="1539367"/>
                  </a:moveTo>
                  <a:cubicBezTo>
                    <a:pt x="5902833" y="1516507"/>
                    <a:pt x="5902833" y="1493647"/>
                    <a:pt x="5925693" y="1486027"/>
                  </a:cubicBezTo>
                  <a:cubicBezTo>
                    <a:pt x="5940933" y="1470787"/>
                    <a:pt x="5963793" y="1478407"/>
                    <a:pt x="5979033" y="1493647"/>
                  </a:cubicBezTo>
                  <a:cubicBezTo>
                    <a:pt x="5986653" y="1508887"/>
                    <a:pt x="5979033" y="1539367"/>
                    <a:pt x="5963793" y="1546987"/>
                  </a:cubicBezTo>
                  <a:cubicBezTo>
                    <a:pt x="5956173" y="1554607"/>
                    <a:pt x="5948553" y="1554607"/>
                    <a:pt x="5940933" y="1554607"/>
                  </a:cubicBezTo>
                  <a:cubicBezTo>
                    <a:pt x="5933313" y="1554607"/>
                    <a:pt x="5918073" y="1546987"/>
                    <a:pt x="5910453" y="1539367"/>
                  </a:cubicBezTo>
                  <a:close/>
                  <a:moveTo>
                    <a:pt x="639826" y="1371727"/>
                  </a:moveTo>
                  <a:cubicBezTo>
                    <a:pt x="624586" y="1364107"/>
                    <a:pt x="616966" y="1341247"/>
                    <a:pt x="632206" y="1318387"/>
                  </a:cubicBezTo>
                  <a:cubicBezTo>
                    <a:pt x="647446" y="1303147"/>
                    <a:pt x="670306" y="1303147"/>
                    <a:pt x="685546" y="1310767"/>
                  </a:cubicBezTo>
                  <a:cubicBezTo>
                    <a:pt x="700786" y="1326007"/>
                    <a:pt x="708406" y="1348867"/>
                    <a:pt x="693166" y="1364107"/>
                  </a:cubicBezTo>
                  <a:cubicBezTo>
                    <a:pt x="685546" y="1379347"/>
                    <a:pt x="677926" y="1379347"/>
                    <a:pt x="662686" y="1379347"/>
                  </a:cubicBezTo>
                  <a:cubicBezTo>
                    <a:pt x="655066" y="1379347"/>
                    <a:pt x="647446" y="1379347"/>
                    <a:pt x="639826" y="1371727"/>
                  </a:cubicBezTo>
                  <a:close/>
                  <a:moveTo>
                    <a:pt x="5788660" y="1364107"/>
                  </a:moveTo>
                  <a:cubicBezTo>
                    <a:pt x="5781040" y="1341247"/>
                    <a:pt x="5781040" y="1318387"/>
                    <a:pt x="5796280" y="1310767"/>
                  </a:cubicBezTo>
                  <a:cubicBezTo>
                    <a:pt x="5819140" y="1295527"/>
                    <a:pt x="5842000" y="1303147"/>
                    <a:pt x="5849620" y="1318387"/>
                  </a:cubicBezTo>
                  <a:cubicBezTo>
                    <a:pt x="5864860" y="1333627"/>
                    <a:pt x="5864860" y="1356487"/>
                    <a:pt x="5842000" y="1371727"/>
                  </a:cubicBezTo>
                  <a:cubicBezTo>
                    <a:pt x="5834380" y="1371727"/>
                    <a:pt x="5826760" y="1379347"/>
                    <a:pt x="5819140" y="1379347"/>
                  </a:cubicBezTo>
                  <a:cubicBezTo>
                    <a:pt x="5811520" y="1379347"/>
                    <a:pt x="5796280" y="1371727"/>
                    <a:pt x="5788660" y="1364107"/>
                  </a:cubicBezTo>
                  <a:close/>
                  <a:moveTo>
                    <a:pt x="769239" y="1204087"/>
                  </a:moveTo>
                  <a:cubicBezTo>
                    <a:pt x="753999" y="1188847"/>
                    <a:pt x="753999" y="1165987"/>
                    <a:pt x="769239" y="1150747"/>
                  </a:cubicBezTo>
                  <a:cubicBezTo>
                    <a:pt x="776859" y="1135507"/>
                    <a:pt x="807339" y="1135507"/>
                    <a:pt x="822579" y="1143127"/>
                  </a:cubicBezTo>
                  <a:cubicBezTo>
                    <a:pt x="837819" y="1158367"/>
                    <a:pt x="837819" y="1181227"/>
                    <a:pt x="822579" y="1196467"/>
                  </a:cubicBezTo>
                  <a:cubicBezTo>
                    <a:pt x="814959" y="1211707"/>
                    <a:pt x="807339" y="1211707"/>
                    <a:pt x="792099" y="1211707"/>
                  </a:cubicBezTo>
                  <a:cubicBezTo>
                    <a:pt x="784479" y="1211707"/>
                    <a:pt x="776859" y="1211707"/>
                    <a:pt x="769239" y="1204087"/>
                  </a:cubicBezTo>
                  <a:close/>
                  <a:moveTo>
                    <a:pt x="5659120" y="1196467"/>
                  </a:moveTo>
                  <a:cubicBezTo>
                    <a:pt x="5643880" y="1181227"/>
                    <a:pt x="5651500" y="1158367"/>
                    <a:pt x="5666740" y="1143127"/>
                  </a:cubicBezTo>
                  <a:cubicBezTo>
                    <a:pt x="5681980" y="1127887"/>
                    <a:pt x="5704840" y="1127887"/>
                    <a:pt x="5720080" y="1143127"/>
                  </a:cubicBezTo>
                  <a:cubicBezTo>
                    <a:pt x="5727700" y="1165987"/>
                    <a:pt x="5727700" y="1188847"/>
                    <a:pt x="5712460" y="1196467"/>
                  </a:cubicBezTo>
                  <a:cubicBezTo>
                    <a:pt x="5704840" y="1204087"/>
                    <a:pt x="5697220" y="1211707"/>
                    <a:pt x="5689600" y="1211707"/>
                  </a:cubicBezTo>
                  <a:cubicBezTo>
                    <a:pt x="5674360" y="1211707"/>
                    <a:pt x="5666740" y="1204087"/>
                    <a:pt x="5659120" y="1196467"/>
                  </a:cubicBezTo>
                  <a:close/>
                  <a:moveTo>
                    <a:pt x="914019" y="1044067"/>
                  </a:moveTo>
                  <a:cubicBezTo>
                    <a:pt x="898779" y="1028827"/>
                    <a:pt x="898779" y="1005967"/>
                    <a:pt x="914019" y="990727"/>
                  </a:cubicBezTo>
                  <a:cubicBezTo>
                    <a:pt x="929259" y="975487"/>
                    <a:pt x="952119" y="975487"/>
                    <a:pt x="967359" y="990727"/>
                  </a:cubicBezTo>
                  <a:cubicBezTo>
                    <a:pt x="982599" y="1005967"/>
                    <a:pt x="982599" y="1028827"/>
                    <a:pt x="967359" y="1044067"/>
                  </a:cubicBezTo>
                  <a:cubicBezTo>
                    <a:pt x="959739" y="1051687"/>
                    <a:pt x="952119" y="1051687"/>
                    <a:pt x="936879" y="1051687"/>
                  </a:cubicBezTo>
                  <a:cubicBezTo>
                    <a:pt x="929259" y="1051687"/>
                    <a:pt x="921639" y="1051687"/>
                    <a:pt x="914019" y="1044067"/>
                  </a:cubicBezTo>
                  <a:close/>
                  <a:moveTo>
                    <a:pt x="5514467" y="1036447"/>
                  </a:moveTo>
                  <a:cubicBezTo>
                    <a:pt x="5499227" y="1021207"/>
                    <a:pt x="5506847" y="998347"/>
                    <a:pt x="5514467" y="983107"/>
                  </a:cubicBezTo>
                  <a:cubicBezTo>
                    <a:pt x="5529707" y="967867"/>
                    <a:pt x="5560187" y="967867"/>
                    <a:pt x="5575427" y="983107"/>
                  </a:cubicBezTo>
                  <a:cubicBezTo>
                    <a:pt x="5583047" y="998347"/>
                    <a:pt x="5583047" y="1028827"/>
                    <a:pt x="5567807" y="1036447"/>
                  </a:cubicBezTo>
                  <a:cubicBezTo>
                    <a:pt x="5560187" y="1044067"/>
                    <a:pt x="5552567" y="1051687"/>
                    <a:pt x="5544947" y="1051687"/>
                  </a:cubicBezTo>
                  <a:cubicBezTo>
                    <a:pt x="5537327" y="1051687"/>
                    <a:pt x="5522087" y="1044067"/>
                    <a:pt x="5514467" y="1036447"/>
                  </a:cubicBezTo>
                  <a:close/>
                  <a:moveTo>
                    <a:pt x="1066292" y="891667"/>
                  </a:moveTo>
                  <a:cubicBezTo>
                    <a:pt x="1051052" y="876427"/>
                    <a:pt x="1051052" y="853567"/>
                    <a:pt x="1066292" y="838327"/>
                  </a:cubicBezTo>
                  <a:cubicBezTo>
                    <a:pt x="1081532" y="823087"/>
                    <a:pt x="1104392" y="823087"/>
                    <a:pt x="1119632" y="838327"/>
                  </a:cubicBezTo>
                  <a:cubicBezTo>
                    <a:pt x="1134872" y="853567"/>
                    <a:pt x="1134872" y="884047"/>
                    <a:pt x="1119632" y="899287"/>
                  </a:cubicBezTo>
                  <a:cubicBezTo>
                    <a:pt x="1112012" y="899287"/>
                    <a:pt x="1104392" y="906907"/>
                    <a:pt x="1089152" y="906907"/>
                  </a:cubicBezTo>
                  <a:cubicBezTo>
                    <a:pt x="1081532" y="906907"/>
                    <a:pt x="1073912" y="899287"/>
                    <a:pt x="1066292" y="891667"/>
                  </a:cubicBezTo>
                  <a:close/>
                  <a:moveTo>
                    <a:pt x="5362067" y="891667"/>
                  </a:moveTo>
                  <a:cubicBezTo>
                    <a:pt x="5346827" y="876427"/>
                    <a:pt x="5346827" y="853567"/>
                    <a:pt x="5362067" y="838327"/>
                  </a:cubicBezTo>
                  <a:cubicBezTo>
                    <a:pt x="5377307" y="823087"/>
                    <a:pt x="5400167" y="823087"/>
                    <a:pt x="5415407" y="838327"/>
                  </a:cubicBezTo>
                  <a:cubicBezTo>
                    <a:pt x="5430647" y="845947"/>
                    <a:pt x="5430647" y="876427"/>
                    <a:pt x="5415407" y="891667"/>
                  </a:cubicBezTo>
                  <a:cubicBezTo>
                    <a:pt x="5407787" y="899287"/>
                    <a:pt x="5400167" y="899287"/>
                    <a:pt x="5392547" y="899287"/>
                  </a:cubicBezTo>
                  <a:cubicBezTo>
                    <a:pt x="5384927" y="899287"/>
                    <a:pt x="5369687" y="899287"/>
                    <a:pt x="5362067" y="891667"/>
                  </a:cubicBezTo>
                  <a:close/>
                  <a:moveTo>
                    <a:pt x="1226312" y="754507"/>
                  </a:moveTo>
                  <a:cubicBezTo>
                    <a:pt x="1211072" y="739267"/>
                    <a:pt x="1218692" y="708787"/>
                    <a:pt x="1233932" y="701167"/>
                  </a:cubicBezTo>
                  <a:cubicBezTo>
                    <a:pt x="1249172" y="685927"/>
                    <a:pt x="1272032" y="685927"/>
                    <a:pt x="1287272" y="708787"/>
                  </a:cubicBezTo>
                  <a:cubicBezTo>
                    <a:pt x="1302512" y="724027"/>
                    <a:pt x="1294892" y="746887"/>
                    <a:pt x="1279652" y="762127"/>
                  </a:cubicBezTo>
                  <a:cubicBezTo>
                    <a:pt x="1272032" y="762127"/>
                    <a:pt x="1264412" y="769747"/>
                    <a:pt x="1256792" y="769747"/>
                  </a:cubicBezTo>
                  <a:cubicBezTo>
                    <a:pt x="1241552" y="769747"/>
                    <a:pt x="1233932" y="762127"/>
                    <a:pt x="1226312" y="754507"/>
                  </a:cubicBezTo>
                  <a:close/>
                  <a:moveTo>
                    <a:pt x="5202174" y="754507"/>
                  </a:moveTo>
                  <a:cubicBezTo>
                    <a:pt x="5186934" y="739267"/>
                    <a:pt x="5186934" y="716407"/>
                    <a:pt x="5194554" y="701167"/>
                  </a:cubicBezTo>
                  <a:cubicBezTo>
                    <a:pt x="5209794" y="685927"/>
                    <a:pt x="5232654" y="685927"/>
                    <a:pt x="5247894" y="693547"/>
                  </a:cubicBezTo>
                  <a:cubicBezTo>
                    <a:pt x="5270754" y="708787"/>
                    <a:pt x="5270754" y="731647"/>
                    <a:pt x="5255514" y="746887"/>
                  </a:cubicBezTo>
                  <a:cubicBezTo>
                    <a:pt x="5247894" y="762127"/>
                    <a:pt x="5240274" y="762127"/>
                    <a:pt x="5225034" y="762127"/>
                  </a:cubicBezTo>
                  <a:cubicBezTo>
                    <a:pt x="5217414" y="762127"/>
                    <a:pt x="5209794" y="762127"/>
                    <a:pt x="5202174" y="754507"/>
                  </a:cubicBezTo>
                  <a:close/>
                  <a:moveTo>
                    <a:pt x="1393825" y="624967"/>
                  </a:moveTo>
                  <a:cubicBezTo>
                    <a:pt x="1386205" y="602107"/>
                    <a:pt x="1386205" y="579247"/>
                    <a:pt x="1409065" y="571627"/>
                  </a:cubicBezTo>
                  <a:cubicBezTo>
                    <a:pt x="1424305" y="556387"/>
                    <a:pt x="1447165" y="564007"/>
                    <a:pt x="1462405" y="579247"/>
                  </a:cubicBezTo>
                  <a:cubicBezTo>
                    <a:pt x="1470025" y="594487"/>
                    <a:pt x="1470025" y="617347"/>
                    <a:pt x="1447165" y="632587"/>
                  </a:cubicBezTo>
                  <a:cubicBezTo>
                    <a:pt x="1439545" y="640207"/>
                    <a:pt x="1439545" y="640207"/>
                    <a:pt x="1431925" y="640207"/>
                  </a:cubicBezTo>
                  <a:cubicBezTo>
                    <a:pt x="1416685" y="640207"/>
                    <a:pt x="1401445" y="632587"/>
                    <a:pt x="1393825" y="624967"/>
                  </a:cubicBezTo>
                  <a:close/>
                  <a:moveTo>
                    <a:pt x="5034534" y="632587"/>
                  </a:moveTo>
                  <a:cubicBezTo>
                    <a:pt x="5011674" y="617347"/>
                    <a:pt x="5011674" y="594487"/>
                    <a:pt x="5019294" y="579247"/>
                  </a:cubicBezTo>
                  <a:cubicBezTo>
                    <a:pt x="5034534" y="556387"/>
                    <a:pt x="5057394" y="556387"/>
                    <a:pt x="5072634" y="564007"/>
                  </a:cubicBezTo>
                  <a:cubicBezTo>
                    <a:pt x="5095494" y="579247"/>
                    <a:pt x="5095494" y="602107"/>
                    <a:pt x="5087874" y="617347"/>
                  </a:cubicBezTo>
                  <a:cubicBezTo>
                    <a:pt x="5080254" y="632587"/>
                    <a:pt x="5065014" y="632587"/>
                    <a:pt x="5057394" y="632587"/>
                  </a:cubicBezTo>
                  <a:cubicBezTo>
                    <a:pt x="5049774" y="632587"/>
                    <a:pt x="5042154" y="632587"/>
                    <a:pt x="5034534" y="632587"/>
                  </a:cubicBezTo>
                  <a:close/>
                  <a:moveTo>
                    <a:pt x="1576578" y="502920"/>
                  </a:moveTo>
                  <a:cubicBezTo>
                    <a:pt x="1561338" y="487680"/>
                    <a:pt x="1568958" y="464820"/>
                    <a:pt x="1591818" y="449580"/>
                  </a:cubicBezTo>
                  <a:cubicBezTo>
                    <a:pt x="1607058" y="441960"/>
                    <a:pt x="1629918" y="449580"/>
                    <a:pt x="1637538" y="464820"/>
                  </a:cubicBezTo>
                  <a:cubicBezTo>
                    <a:pt x="1652778" y="487680"/>
                    <a:pt x="1645158" y="510540"/>
                    <a:pt x="1629918" y="518160"/>
                  </a:cubicBezTo>
                  <a:cubicBezTo>
                    <a:pt x="1622298" y="525780"/>
                    <a:pt x="1614678" y="525780"/>
                    <a:pt x="1607058" y="525780"/>
                  </a:cubicBezTo>
                  <a:cubicBezTo>
                    <a:pt x="1591818" y="525780"/>
                    <a:pt x="1584198" y="518160"/>
                    <a:pt x="1576578" y="502920"/>
                  </a:cubicBezTo>
                  <a:close/>
                  <a:moveTo>
                    <a:pt x="4851781" y="518160"/>
                  </a:moveTo>
                  <a:cubicBezTo>
                    <a:pt x="4836541" y="502920"/>
                    <a:pt x="4828921" y="480060"/>
                    <a:pt x="4844161" y="464820"/>
                  </a:cubicBezTo>
                  <a:cubicBezTo>
                    <a:pt x="4851781" y="441960"/>
                    <a:pt x="4874641" y="441960"/>
                    <a:pt x="4889881" y="449580"/>
                  </a:cubicBezTo>
                  <a:cubicBezTo>
                    <a:pt x="4912741" y="457200"/>
                    <a:pt x="4920361" y="487680"/>
                    <a:pt x="4905121" y="502920"/>
                  </a:cubicBezTo>
                  <a:cubicBezTo>
                    <a:pt x="4897501" y="510540"/>
                    <a:pt x="4889881" y="518160"/>
                    <a:pt x="4874641" y="518160"/>
                  </a:cubicBezTo>
                  <a:cubicBezTo>
                    <a:pt x="4867021" y="518160"/>
                    <a:pt x="4859401" y="518160"/>
                    <a:pt x="4851781" y="518160"/>
                  </a:cubicBezTo>
                  <a:close/>
                  <a:moveTo>
                    <a:pt x="1759458" y="396240"/>
                  </a:moveTo>
                  <a:cubicBezTo>
                    <a:pt x="1751838" y="381000"/>
                    <a:pt x="1759458" y="358140"/>
                    <a:pt x="1782318" y="350520"/>
                  </a:cubicBezTo>
                  <a:cubicBezTo>
                    <a:pt x="1797558" y="335280"/>
                    <a:pt x="1820418" y="342900"/>
                    <a:pt x="1828038" y="365760"/>
                  </a:cubicBezTo>
                  <a:cubicBezTo>
                    <a:pt x="1835658" y="381000"/>
                    <a:pt x="1835658" y="403860"/>
                    <a:pt x="1812798" y="419100"/>
                  </a:cubicBezTo>
                  <a:cubicBezTo>
                    <a:pt x="1805178" y="419100"/>
                    <a:pt x="1805178" y="419100"/>
                    <a:pt x="1797558" y="419100"/>
                  </a:cubicBezTo>
                  <a:cubicBezTo>
                    <a:pt x="1782318" y="419100"/>
                    <a:pt x="1767078" y="411480"/>
                    <a:pt x="1759458" y="396240"/>
                  </a:cubicBezTo>
                  <a:close/>
                  <a:moveTo>
                    <a:pt x="4669028" y="411480"/>
                  </a:moveTo>
                  <a:cubicBezTo>
                    <a:pt x="4646168" y="403860"/>
                    <a:pt x="4646168" y="381000"/>
                    <a:pt x="4653788" y="365760"/>
                  </a:cubicBezTo>
                  <a:cubicBezTo>
                    <a:pt x="4661408" y="342900"/>
                    <a:pt x="4684268" y="335280"/>
                    <a:pt x="4699508" y="342900"/>
                  </a:cubicBezTo>
                  <a:cubicBezTo>
                    <a:pt x="4722368" y="358140"/>
                    <a:pt x="4729988" y="381000"/>
                    <a:pt x="4722368" y="396240"/>
                  </a:cubicBezTo>
                  <a:cubicBezTo>
                    <a:pt x="4714748" y="411480"/>
                    <a:pt x="4699508" y="419100"/>
                    <a:pt x="4684268" y="419100"/>
                  </a:cubicBezTo>
                  <a:cubicBezTo>
                    <a:pt x="4676648" y="419100"/>
                    <a:pt x="4676648" y="419100"/>
                    <a:pt x="4669028" y="411480"/>
                  </a:cubicBezTo>
                  <a:close/>
                  <a:moveTo>
                    <a:pt x="1957451" y="304800"/>
                  </a:moveTo>
                  <a:cubicBezTo>
                    <a:pt x="1949831" y="289560"/>
                    <a:pt x="1957451" y="266700"/>
                    <a:pt x="1972691" y="259080"/>
                  </a:cubicBezTo>
                  <a:cubicBezTo>
                    <a:pt x="1995551" y="251460"/>
                    <a:pt x="2018411" y="259080"/>
                    <a:pt x="2026031" y="274320"/>
                  </a:cubicBezTo>
                  <a:cubicBezTo>
                    <a:pt x="2033651" y="297180"/>
                    <a:pt x="2026031" y="320040"/>
                    <a:pt x="2003171" y="327660"/>
                  </a:cubicBezTo>
                  <a:cubicBezTo>
                    <a:pt x="2003171" y="327660"/>
                    <a:pt x="1995551" y="327660"/>
                    <a:pt x="1987931" y="327660"/>
                  </a:cubicBezTo>
                  <a:cubicBezTo>
                    <a:pt x="1972691" y="327660"/>
                    <a:pt x="1957451" y="320040"/>
                    <a:pt x="1957451" y="304800"/>
                  </a:cubicBezTo>
                  <a:close/>
                  <a:moveTo>
                    <a:pt x="4478528" y="327660"/>
                  </a:moveTo>
                  <a:cubicBezTo>
                    <a:pt x="4455668" y="312420"/>
                    <a:pt x="4448048" y="297180"/>
                    <a:pt x="4455668" y="274320"/>
                  </a:cubicBezTo>
                  <a:cubicBezTo>
                    <a:pt x="4463288" y="251460"/>
                    <a:pt x="4486148" y="243840"/>
                    <a:pt x="4509008" y="251460"/>
                  </a:cubicBezTo>
                  <a:cubicBezTo>
                    <a:pt x="4524248" y="259080"/>
                    <a:pt x="4531868" y="281940"/>
                    <a:pt x="4524248" y="304800"/>
                  </a:cubicBezTo>
                  <a:cubicBezTo>
                    <a:pt x="4516628" y="320040"/>
                    <a:pt x="4509008" y="327660"/>
                    <a:pt x="4493768" y="327660"/>
                  </a:cubicBezTo>
                  <a:cubicBezTo>
                    <a:pt x="4486148" y="327660"/>
                    <a:pt x="4478528" y="327660"/>
                    <a:pt x="4478528" y="327660"/>
                  </a:cubicBezTo>
                  <a:close/>
                  <a:moveTo>
                    <a:pt x="2155444" y="228600"/>
                  </a:moveTo>
                  <a:cubicBezTo>
                    <a:pt x="2147824" y="205740"/>
                    <a:pt x="2155444" y="182880"/>
                    <a:pt x="2178304" y="175260"/>
                  </a:cubicBezTo>
                  <a:cubicBezTo>
                    <a:pt x="2193544" y="175260"/>
                    <a:pt x="2216404" y="182880"/>
                    <a:pt x="2224024" y="205740"/>
                  </a:cubicBezTo>
                  <a:cubicBezTo>
                    <a:pt x="2231644" y="220980"/>
                    <a:pt x="2224024" y="243840"/>
                    <a:pt x="2201164" y="251460"/>
                  </a:cubicBezTo>
                  <a:cubicBezTo>
                    <a:pt x="2201164" y="251460"/>
                    <a:pt x="2193544" y="251460"/>
                    <a:pt x="2185924" y="251460"/>
                  </a:cubicBezTo>
                  <a:cubicBezTo>
                    <a:pt x="2170684" y="251460"/>
                    <a:pt x="2155444" y="243840"/>
                    <a:pt x="2155444" y="228600"/>
                  </a:cubicBezTo>
                  <a:close/>
                  <a:moveTo>
                    <a:pt x="4280535" y="251460"/>
                  </a:moveTo>
                  <a:cubicBezTo>
                    <a:pt x="4257675" y="243840"/>
                    <a:pt x="4250055" y="220980"/>
                    <a:pt x="4257675" y="198120"/>
                  </a:cubicBezTo>
                  <a:cubicBezTo>
                    <a:pt x="4265295" y="182880"/>
                    <a:pt x="4280535" y="167640"/>
                    <a:pt x="4303395" y="175260"/>
                  </a:cubicBezTo>
                  <a:cubicBezTo>
                    <a:pt x="4326255" y="182880"/>
                    <a:pt x="4333875" y="205740"/>
                    <a:pt x="4326255" y="220980"/>
                  </a:cubicBezTo>
                  <a:cubicBezTo>
                    <a:pt x="4318635" y="243840"/>
                    <a:pt x="4303395" y="251460"/>
                    <a:pt x="4288155" y="251460"/>
                  </a:cubicBezTo>
                  <a:cubicBezTo>
                    <a:pt x="4288155" y="251460"/>
                    <a:pt x="4280535" y="251460"/>
                    <a:pt x="4280535" y="251460"/>
                  </a:cubicBezTo>
                  <a:close/>
                  <a:moveTo>
                    <a:pt x="2353564" y="160020"/>
                  </a:moveTo>
                  <a:cubicBezTo>
                    <a:pt x="2353564" y="137160"/>
                    <a:pt x="2361184" y="121920"/>
                    <a:pt x="2384044" y="114300"/>
                  </a:cubicBezTo>
                  <a:cubicBezTo>
                    <a:pt x="2406904" y="106680"/>
                    <a:pt x="2422144" y="121920"/>
                    <a:pt x="2429764" y="137160"/>
                  </a:cubicBezTo>
                  <a:cubicBezTo>
                    <a:pt x="2437384" y="160020"/>
                    <a:pt x="2422144" y="182880"/>
                    <a:pt x="2406904" y="190500"/>
                  </a:cubicBezTo>
                  <a:cubicBezTo>
                    <a:pt x="2399284" y="190500"/>
                    <a:pt x="2399284" y="190500"/>
                    <a:pt x="2391664" y="190500"/>
                  </a:cubicBezTo>
                  <a:cubicBezTo>
                    <a:pt x="2376424" y="190500"/>
                    <a:pt x="2361184" y="175260"/>
                    <a:pt x="2353564" y="160020"/>
                  </a:cubicBezTo>
                  <a:close/>
                  <a:moveTo>
                    <a:pt x="4074922" y="182880"/>
                  </a:moveTo>
                  <a:cubicBezTo>
                    <a:pt x="4059682" y="182880"/>
                    <a:pt x="4044442" y="160020"/>
                    <a:pt x="4052062" y="137160"/>
                  </a:cubicBezTo>
                  <a:cubicBezTo>
                    <a:pt x="4052062" y="121920"/>
                    <a:pt x="4074922" y="106680"/>
                    <a:pt x="4097782" y="114300"/>
                  </a:cubicBezTo>
                  <a:cubicBezTo>
                    <a:pt x="4120642" y="114300"/>
                    <a:pt x="4128262" y="137160"/>
                    <a:pt x="4120642" y="160020"/>
                  </a:cubicBezTo>
                  <a:cubicBezTo>
                    <a:pt x="4120642" y="175260"/>
                    <a:pt x="4105402" y="190500"/>
                    <a:pt x="4090162" y="190500"/>
                  </a:cubicBezTo>
                  <a:cubicBezTo>
                    <a:pt x="4082542" y="190500"/>
                    <a:pt x="4082542" y="182880"/>
                    <a:pt x="4074922" y="182880"/>
                  </a:cubicBezTo>
                  <a:close/>
                  <a:moveTo>
                    <a:pt x="2566797" y="106680"/>
                  </a:moveTo>
                  <a:cubicBezTo>
                    <a:pt x="2559177" y="91440"/>
                    <a:pt x="2574417" y="68580"/>
                    <a:pt x="2597277" y="60960"/>
                  </a:cubicBezTo>
                  <a:cubicBezTo>
                    <a:pt x="2612517" y="60960"/>
                    <a:pt x="2635377" y="76200"/>
                    <a:pt x="2635377" y="91440"/>
                  </a:cubicBezTo>
                  <a:cubicBezTo>
                    <a:pt x="2642997" y="114300"/>
                    <a:pt x="2627757" y="137160"/>
                    <a:pt x="2612517" y="137160"/>
                  </a:cubicBezTo>
                  <a:cubicBezTo>
                    <a:pt x="2604897" y="137160"/>
                    <a:pt x="2604897" y="137160"/>
                    <a:pt x="2604897" y="137160"/>
                  </a:cubicBezTo>
                  <a:cubicBezTo>
                    <a:pt x="2582037" y="137160"/>
                    <a:pt x="2566797" y="129540"/>
                    <a:pt x="2566797" y="106680"/>
                  </a:cubicBezTo>
                  <a:close/>
                  <a:moveTo>
                    <a:pt x="3869182" y="137160"/>
                  </a:moveTo>
                  <a:cubicBezTo>
                    <a:pt x="3846322" y="129540"/>
                    <a:pt x="3838702" y="114300"/>
                    <a:pt x="3838702" y="91440"/>
                  </a:cubicBezTo>
                  <a:cubicBezTo>
                    <a:pt x="3846322" y="68580"/>
                    <a:pt x="3861562" y="60960"/>
                    <a:pt x="3884422" y="60960"/>
                  </a:cubicBezTo>
                  <a:cubicBezTo>
                    <a:pt x="3907282" y="68580"/>
                    <a:pt x="3922522" y="83820"/>
                    <a:pt x="3914902" y="106680"/>
                  </a:cubicBezTo>
                  <a:cubicBezTo>
                    <a:pt x="3914902" y="121920"/>
                    <a:pt x="3899662" y="137160"/>
                    <a:pt x="3876802" y="137160"/>
                  </a:cubicBezTo>
                  <a:cubicBezTo>
                    <a:pt x="3876802" y="137160"/>
                    <a:pt x="3876802" y="137160"/>
                    <a:pt x="3869182" y="137160"/>
                  </a:cubicBezTo>
                  <a:close/>
                  <a:moveTo>
                    <a:pt x="2772410" y="68580"/>
                  </a:moveTo>
                  <a:cubicBezTo>
                    <a:pt x="2772410" y="45720"/>
                    <a:pt x="2787650" y="30480"/>
                    <a:pt x="2810510" y="30480"/>
                  </a:cubicBezTo>
                  <a:cubicBezTo>
                    <a:pt x="2825750" y="22860"/>
                    <a:pt x="2848610" y="38100"/>
                    <a:pt x="2848610" y="60960"/>
                  </a:cubicBezTo>
                  <a:cubicBezTo>
                    <a:pt x="2856230" y="83820"/>
                    <a:pt x="2840990" y="99060"/>
                    <a:pt x="2818130" y="106680"/>
                  </a:cubicBezTo>
                  <a:cubicBezTo>
                    <a:pt x="2818130" y="106680"/>
                    <a:pt x="2818130" y="106680"/>
                    <a:pt x="2810510" y="106680"/>
                  </a:cubicBezTo>
                  <a:cubicBezTo>
                    <a:pt x="2795270" y="106680"/>
                    <a:pt x="2780030" y="91440"/>
                    <a:pt x="2772410" y="68580"/>
                  </a:cubicBezTo>
                  <a:close/>
                  <a:moveTo>
                    <a:pt x="3663569" y="99060"/>
                  </a:moveTo>
                  <a:cubicBezTo>
                    <a:pt x="3640709" y="99060"/>
                    <a:pt x="3625469" y="83820"/>
                    <a:pt x="3633089" y="60960"/>
                  </a:cubicBezTo>
                  <a:cubicBezTo>
                    <a:pt x="3633089" y="38100"/>
                    <a:pt x="3648329" y="22860"/>
                    <a:pt x="3671189" y="22860"/>
                  </a:cubicBezTo>
                  <a:cubicBezTo>
                    <a:pt x="3694049" y="30480"/>
                    <a:pt x="3709289" y="45720"/>
                    <a:pt x="3701669" y="68580"/>
                  </a:cubicBezTo>
                  <a:cubicBezTo>
                    <a:pt x="3701669" y="91440"/>
                    <a:pt x="3686429" y="99060"/>
                    <a:pt x="3663569" y="99060"/>
                  </a:cubicBezTo>
                  <a:close/>
                  <a:moveTo>
                    <a:pt x="2985770" y="45720"/>
                  </a:moveTo>
                  <a:cubicBezTo>
                    <a:pt x="2985770" y="22860"/>
                    <a:pt x="3001010" y="7620"/>
                    <a:pt x="3023870" y="7620"/>
                  </a:cubicBezTo>
                  <a:cubicBezTo>
                    <a:pt x="3046730" y="7620"/>
                    <a:pt x="3061970" y="22860"/>
                    <a:pt x="3061970" y="38100"/>
                  </a:cubicBezTo>
                  <a:cubicBezTo>
                    <a:pt x="3061970" y="60960"/>
                    <a:pt x="3046730" y="83820"/>
                    <a:pt x="3031490" y="83820"/>
                  </a:cubicBezTo>
                  <a:cubicBezTo>
                    <a:pt x="3031490" y="83820"/>
                    <a:pt x="3023870" y="83820"/>
                    <a:pt x="3023870" y="83820"/>
                  </a:cubicBezTo>
                  <a:cubicBezTo>
                    <a:pt x="3008630" y="83820"/>
                    <a:pt x="2985770" y="68580"/>
                    <a:pt x="2985770" y="45720"/>
                  </a:cubicBezTo>
                  <a:close/>
                  <a:moveTo>
                    <a:pt x="3450336" y="83820"/>
                  </a:moveTo>
                  <a:cubicBezTo>
                    <a:pt x="3427476" y="76200"/>
                    <a:pt x="3412236" y="60960"/>
                    <a:pt x="3412236" y="38100"/>
                  </a:cubicBezTo>
                  <a:cubicBezTo>
                    <a:pt x="3419856" y="22860"/>
                    <a:pt x="3435096" y="0"/>
                    <a:pt x="3457956" y="7620"/>
                  </a:cubicBezTo>
                  <a:cubicBezTo>
                    <a:pt x="3480816" y="7620"/>
                    <a:pt x="3496056" y="22860"/>
                    <a:pt x="3488436" y="45720"/>
                  </a:cubicBezTo>
                  <a:cubicBezTo>
                    <a:pt x="3488436" y="68580"/>
                    <a:pt x="3473196" y="83820"/>
                    <a:pt x="3450336" y="83820"/>
                  </a:cubicBezTo>
                  <a:close/>
                  <a:moveTo>
                    <a:pt x="3199003" y="38100"/>
                  </a:moveTo>
                  <a:cubicBezTo>
                    <a:pt x="3199003" y="15240"/>
                    <a:pt x="3221863" y="0"/>
                    <a:pt x="3237103" y="0"/>
                  </a:cubicBezTo>
                  <a:cubicBezTo>
                    <a:pt x="3259963" y="0"/>
                    <a:pt x="3275203" y="15240"/>
                    <a:pt x="3275203" y="38100"/>
                  </a:cubicBezTo>
                  <a:cubicBezTo>
                    <a:pt x="3275203" y="60960"/>
                    <a:pt x="3259963" y="76200"/>
                    <a:pt x="3237103" y="76200"/>
                  </a:cubicBezTo>
                  <a:cubicBezTo>
                    <a:pt x="3221863" y="76200"/>
                    <a:pt x="3199003" y="60960"/>
                    <a:pt x="3199003" y="38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5404336" y="7634502"/>
            <a:ext cx="1758106" cy="1808838"/>
            <a:chOff x="0" y="0"/>
            <a:chExt cx="2095920" cy="215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96008" cy="2156460"/>
            </a:xfrm>
            <a:custGeom>
              <a:avLst/>
              <a:gdLst/>
              <a:ahLst/>
              <a:cxnLst/>
              <a:rect l="l" t="t" r="r" b="b"/>
              <a:pathLst>
                <a:path w="2096008" h="2156460">
                  <a:moveTo>
                    <a:pt x="1044194" y="60960"/>
                  </a:moveTo>
                  <a:cubicBezTo>
                    <a:pt x="884174" y="60960"/>
                    <a:pt x="731774" y="99060"/>
                    <a:pt x="594487" y="160020"/>
                  </a:cubicBezTo>
                  <a:cubicBezTo>
                    <a:pt x="198120" y="0"/>
                    <a:pt x="198120" y="0"/>
                    <a:pt x="198120" y="0"/>
                  </a:cubicBezTo>
                  <a:cubicBezTo>
                    <a:pt x="259080" y="419100"/>
                    <a:pt x="259080" y="419100"/>
                    <a:pt x="259080" y="419100"/>
                  </a:cubicBezTo>
                  <a:cubicBezTo>
                    <a:pt x="99060" y="601980"/>
                    <a:pt x="0" y="845820"/>
                    <a:pt x="0" y="1104900"/>
                  </a:cubicBezTo>
                  <a:cubicBezTo>
                    <a:pt x="0" y="1684020"/>
                    <a:pt x="464947" y="2156460"/>
                    <a:pt x="1044194" y="2156460"/>
                  </a:cubicBezTo>
                  <a:cubicBezTo>
                    <a:pt x="1623441" y="2156460"/>
                    <a:pt x="2096008" y="1684020"/>
                    <a:pt x="2096008" y="1104900"/>
                  </a:cubicBezTo>
                  <a:cubicBezTo>
                    <a:pt x="2096008" y="533400"/>
                    <a:pt x="1623441" y="60960"/>
                    <a:pt x="1044194" y="6096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</p:grpSp>
      <p:grpSp>
        <p:nvGrpSpPr>
          <p:cNvPr id="10" name="Group 10"/>
          <p:cNvGrpSpPr/>
          <p:nvPr/>
        </p:nvGrpSpPr>
        <p:grpSpPr>
          <a:xfrm>
            <a:off x="6701626" y="5544222"/>
            <a:ext cx="1991835" cy="1749650"/>
            <a:chOff x="0" y="0"/>
            <a:chExt cx="2374560" cy="2085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74519" cy="2085848"/>
            </a:xfrm>
            <a:custGeom>
              <a:avLst/>
              <a:gdLst/>
              <a:ahLst/>
              <a:cxnLst/>
              <a:rect l="l" t="t" r="r" b="b"/>
              <a:pathLst>
                <a:path w="2374519" h="2085848">
                  <a:moveTo>
                    <a:pt x="1331849" y="0"/>
                  </a:moveTo>
                  <a:cubicBezTo>
                    <a:pt x="936117" y="0"/>
                    <a:pt x="593598" y="213106"/>
                    <a:pt x="410972" y="540512"/>
                  </a:cubicBezTo>
                  <a:cubicBezTo>
                    <a:pt x="0" y="639445"/>
                    <a:pt x="0" y="639445"/>
                    <a:pt x="0" y="639445"/>
                  </a:cubicBezTo>
                  <a:cubicBezTo>
                    <a:pt x="289179" y="943991"/>
                    <a:pt x="289179" y="943991"/>
                    <a:pt x="289179" y="943991"/>
                  </a:cubicBezTo>
                  <a:cubicBezTo>
                    <a:pt x="289179" y="974471"/>
                    <a:pt x="281559" y="1012444"/>
                    <a:pt x="281559" y="1042924"/>
                  </a:cubicBezTo>
                  <a:cubicBezTo>
                    <a:pt x="281559" y="1621536"/>
                    <a:pt x="753364" y="2085848"/>
                    <a:pt x="1331849" y="2085848"/>
                  </a:cubicBezTo>
                  <a:cubicBezTo>
                    <a:pt x="1902714" y="2085848"/>
                    <a:pt x="2374519" y="1621536"/>
                    <a:pt x="2374519" y="1042924"/>
                  </a:cubicBezTo>
                  <a:cubicBezTo>
                    <a:pt x="2374519" y="464312"/>
                    <a:pt x="1902714" y="0"/>
                    <a:pt x="133184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</p:grpSp>
      <p:grpSp>
        <p:nvGrpSpPr>
          <p:cNvPr id="12" name="Group 12"/>
          <p:cNvGrpSpPr/>
          <p:nvPr/>
        </p:nvGrpSpPr>
        <p:grpSpPr>
          <a:xfrm>
            <a:off x="6701626" y="2987088"/>
            <a:ext cx="1991835" cy="1750254"/>
            <a:chOff x="0" y="0"/>
            <a:chExt cx="2374560" cy="208656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74519" cy="2086610"/>
            </a:xfrm>
            <a:custGeom>
              <a:avLst/>
              <a:gdLst/>
              <a:ahLst/>
              <a:cxnLst/>
              <a:rect l="l" t="t" r="r" b="b"/>
              <a:pathLst>
                <a:path w="2374519" h="2086610">
                  <a:moveTo>
                    <a:pt x="1331849" y="0"/>
                  </a:moveTo>
                  <a:cubicBezTo>
                    <a:pt x="753491" y="0"/>
                    <a:pt x="281559" y="464566"/>
                    <a:pt x="281559" y="1043305"/>
                  </a:cubicBezTo>
                  <a:cubicBezTo>
                    <a:pt x="281559" y="1073785"/>
                    <a:pt x="289179" y="1104265"/>
                    <a:pt x="289179" y="1134745"/>
                  </a:cubicBezTo>
                  <a:cubicBezTo>
                    <a:pt x="0" y="1439291"/>
                    <a:pt x="0" y="1439291"/>
                    <a:pt x="0" y="1439291"/>
                  </a:cubicBezTo>
                  <a:cubicBezTo>
                    <a:pt x="410972" y="1538351"/>
                    <a:pt x="410972" y="1538351"/>
                    <a:pt x="410972" y="1538351"/>
                  </a:cubicBezTo>
                  <a:cubicBezTo>
                    <a:pt x="585978" y="1865757"/>
                    <a:pt x="928497" y="2086610"/>
                    <a:pt x="1331849" y="2086610"/>
                  </a:cubicBezTo>
                  <a:cubicBezTo>
                    <a:pt x="1902714" y="2086610"/>
                    <a:pt x="2374519" y="1622044"/>
                    <a:pt x="2374519" y="1043305"/>
                  </a:cubicBezTo>
                  <a:cubicBezTo>
                    <a:pt x="2374519" y="464566"/>
                    <a:pt x="1902714" y="0"/>
                    <a:pt x="133184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</p:grpSp>
      <p:grpSp>
        <p:nvGrpSpPr>
          <p:cNvPr id="14" name="Group 14"/>
          <p:cNvGrpSpPr/>
          <p:nvPr/>
        </p:nvGrpSpPr>
        <p:grpSpPr>
          <a:xfrm>
            <a:off x="5404336" y="843660"/>
            <a:ext cx="1758106" cy="1797363"/>
            <a:chOff x="0" y="0"/>
            <a:chExt cx="2095920" cy="21427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96008" cy="2142744"/>
            </a:xfrm>
            <a:custGeom>
              <a:avLst/>
              <a:gdLst/>
              <a:ahLst/>
              <a:cxnLst/>
              <a:rect l="l" t="t" r="r" b="b"/>
              <a:pathLst>
                <a:path w="2096008" h="2142744">
                  <a:moveTo>
                    <a:pt x="1051814" y="0"/>
                  </a:moveTo>
                  <a:cubicBezTo>
                    <a:pt x="472567" y="0"/>
                    <a:pt x="0" y="472821"/>
                    <a:pt x="0" y="1052322"/>
                  </a:cubicBezTo>
                  <a:cubicBezTo>
                    <a:pt x="0" y="1311529"/>
                    <a:pt x="99060" y="1548003"/>
                    <a:pt x="259080" y="1731010"/>
                  </a:cubicBezTo>
                  <a:cubicBezTo>
                    <a:pt x="198120" y="2142744"/>
                    <a:pt x="198120" y="2142744"/>
                    <a:pt x="198120" y="2142744"/>
                  </a:cubicBezTo>
                  <a:cubicBezTo>
                    <a:pt x="586867" y="1990217"/>
                    <a:pt x="586867" y="1990217"/>
                    <a:pt x="586867" y="1990217"/>
                  </a:cubicBezTo>
                  <a:cubicBezTo>
                    <a:pt x="724027" y="2058797"/>
                    <a:pt x="884047" y="2097024"/>
                    <a:pt x="1051814" y="2097024"/>
                  </a:cubicBezTo>
                  <a:cubicBezTo>
                    <a:pt x="1623441" y="2097024"/>
                    <a:pt x="2096008" y="1624203"/>
                    <a:pt x="2096008" y="1052322"/>
                  </a:cubicBezTo>
                  <a:cubicBezTo>
                    <a:pt x="2095881" y="472821"/>
                    <a:pt x="1623441" y="0"/>
                    <a:pt x="10518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</p:grpSp>
      <p:sp>
        <p:nvSpPr>
          <p:cNvPr id="16" name="TextBox 16"/>
          <p:cNvSpPr txBox="1"/>
          <p:nvPr/>
        </p:nvSpPr>
        <p:spPr>
          <a:xfrm>
            <a:off x="928648" y="4191062"/>
            <a:ext cx="5310749" cy="172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09"/>
              </a:lnSpc>
              <a:spcBef>
                <a:spcPct val="0"/>
              </a:spcBef>
            </a:pPr>
            <a:r>
              <a:rPr lang="en-US" sz="567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Tools and Technologies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85521" y="1200478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16751" y="981075"/>
            <a:ext cx="5496551" cy="896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29"/>
              </a:lnSpc>
              <a:spcBef>
                <a:spcPct val="0"/>
              </a:spcBef>
            </a:pPr>
            <a:r>
              <a:rPr lang="en-US" sz="2592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Programming Language</a:t>
            </a:r>
            <a:r>
              <a:rPr lang="en-US" sz="25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: C++(POSIX - based)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36336" y="3190610"/>
            <a:ext cx="6078146" cy="2267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589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Libraries :</a:t>
            </a:r>
            <a:r>
              <a:rPr lang="en-US" sz="2589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Standard Template Libraries(STL) </a:t>
            </a:r>
          </a:p>
          <a:p>
            <a:pPr marL="559180" lvl="1" indent="-279590" algn="l">
              <a:lnSpc>
                <a:spcPts val="3625"/>
              </a:lnSpc>
              <a:buFont typeface="Arial"/>
              <a:buChar char="•"/>
            </a:pPr>
            <a:r>
              <a:rPr lang="en-US" sz="2589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POSIX Sockets for Networking</a:t>
            </a:r>
          </a:p>
          <a:p>
            <a:pPr marL="559180" lvl="1" indent="-279590" algn="l">
              <a:lnSpc>
                <a:spcPts val="3625"/>
              </a:lnSpc>
              <a:buFont typeface="Arial"/>
              <a:buChar char="•"/>
            </a:pPr>
            <a:r>
              <a:rPr lang="en-US" sz="2589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Custom AVL tree and hashtable</a:t>
            </a:r>
          </a:p>
          <a:p>
            <a:pPr marL="0" lvl="0" indent="0" algn="l">
              <a:lnSpc>
                <a:spcPts val="3625"/>
              </a:lnSpc>
              <a:spcBef>
                <a:spcPct val="0"/>
              </a:spcBef>
            </a:pPr>
            <a:endParaRPr lang="en-US" sz="2589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969686" y="5761539"/>
            <a:ext cx="7666200" cy="89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25"/>
              </a:lnSpc>
              <a:spcBef>
                <a:spcPct val="0"/>
              </a:spcBef>
            </a:pPr>
            <a:r>
              <a:rPr lang="en-US" sz="2589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Development Environment :</a:t>
            </a:r>
            <a:r>
              <a:rPr lang="en-US" sz="2589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Linux - based environment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316751" y="8055873"/>
            <a:ext cx="10599167" cy="1353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589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Concurrency Support :</a:t>
            </a:r>
            <a:r>
              <a:rPr lang="en-US" sz="2589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Thread pool for parallel task execution</a:t>
            </a:r>
          </a:p>
          <a:p>
            <a:pPr marL="559180" lvl="1" indent="-279590" algn="l">
              <a:lnSpc>
                <a:spcPts val="3625"/>
              </a:lnSpc>
              <a:buFont typeface="Arial"/>
              <a:buChar char="•"/>
            </a:pPr>
            <a:r>
              <a:rPr lang="en-US" sz="2589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Non - blocking IO with</a:t>
            </a:r>
            <a:r>
              <a:rPr lang="en-US" sz="2589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poll() </a:t>
            </a:r>
            <a:r>
              <a:rPr lang="en-US" sz="2589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for efficient multi-client handling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108564" y="3320351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108564" y="5878556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585521" y="8057026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04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5099601" y="7176625"/>
            <a:ext cx="457877" cy="45787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6054450" y="5686149"/>
            <a:ext cx="457877" cy="45787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6054450" y="4121207"/>
            <a:ext cx="457877" cy="457877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5099601" y="2758149"/>
            <a:ext cx="457877" cy="457877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 rot="-1898322">
            <a:off x="-2230136" y="7835119"/>
            <a:ext cx="4891502" cy="4903762"/>
          </a:xfrm>
          <a:custGeom>
            <a:avLst/>
            <a:gdLst/>
            <a:ahLst/>
            <a:cxnLst/>
            <a:rect l="l" t="t" r="r" b="b"/>
            <a:pathLst>
              <a:path w="4891502" h="4903762">
                <a:moveTo>
                  <a:pt x="0" y="0"/>
                </a:moveTo>
                <a:lnTo>
                  <a:pt x="4891503" y="0"/>
                </a:lnTo>
                <a:lnTo>
                  <a:pt x="4891503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536833">
            <a:off x="-4428213" y="-2916505"/>
            <a:ext cx="9627545" cy="9651674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390681" y="1644769"/>
            <a:ext cx="3024888" cy="529127"/>
            <a:chOff x="0" y="0"/>
            <a:chExt cx="1281756" cy="2242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81756" cy="224211"/>
            </a:xfrm>
            <a:custGeom>
              <a:avLst/>
              <a:gdLst/>
              <a:ahLst/>
              <a:cxnLst/>
              <a:rect l="l" t="t" r="r" b="b"/>
              <a:pathLst>
                <a:path w="1281756" h="224211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Components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390681" y="7396912"/>
            <a:ext cx="3024888" cy="529127"/>
            <a:chOff x="0" y="0"/>
            <a:chExt cx="1281756" cy="22421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81756" cy="224211"/>
            </a:xfrm>
            <a:custGeom>
              <a:avLst/>
              <a:gdLst/>
              <a:ahLst/>
              <a:cxnLst/>
              <a:rect l="l" t="t" r="r" b="b"/>
              <a:pathLst>
                <a:path w="1281756" h="224211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Concurrency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302084" y="235069"/>
            <a:ext cx="11915202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41"/>
              </a:lnSpc>
            </a:pPr>
            <a:r>
              <a:rPr lang="en-US" sz="6868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Architecture 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61342" y="2353754"/>
            <a:ext cx="7585377" cy="74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0"/>
              </a:lnSpc>
              <a:spcBef>
                <a:spcPct val="0"/>
              </a:spcBef>
            </a:pPr>
            <a:r>
              <a:rPr lang="en-US" sz="2193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Networkig Layer : </a:t>
            </a:r>
            <a:r>
              <a:rPr lang="en-US" sz="21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Manages client-server communication using TCP sockets</a:t>
            </a:r>
          </a:p>
        </p:txBody>
      </p:sp>
      <p:grpSp>
        <p:nvGrpSpPr>
          <p:cNvPr id="11" name="Group 11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631556" y="3227982"/>
            <a:ext cx="7585377" cy="74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0"/>
              </a:lnSpc>
              <a:spcBef>
                <a:spcPct val="0"/>
              </a:spcBef>
            </a:pPr>
            <a:r>
              <a:rPr lang="en-US" sz="2193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Command Processor : </a:t>
            </a:r>
            <a:r>
              <a:rPr lang="en-US" sz="21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Parses and executes commands</a:t>
            </a:r>
            <a:r>
              <a:rPr lang="en-US" sz="2193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631556" y="4071612"/>
            <a:ext cx="7585377" cy="74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0"/>
              </a:lnSpc>
            </a:pPr>
            <a:r>
              <a:rPr lang="en-US" sz="2193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Data Store: </a:t>
            </a:r>
            <a:r>
              <a:rPr lang="en-US" sz="21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Hash table for key-value pairs.</a:t>
            </a:r>
          </a:p>
          <a:p>
            <a:pPr marL="473551" lvl="1" indent="-236776" algn="just">
              <a:lnSpc>
                <a:spcPts val="3070"/>
              </a:lnSpc>
              <a:buFont typeface="Arial"/>
              <a:buChar char="•"/>
            </a:pPr>
            <a:r>
              <a:rPr lang="en-US" sz="21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   AVL tree for sorted set operations.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631556" y="5105400"/>
            <a:ext cx="7585377" cy="1125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0"/>
              </a:lnSpc>
            </a:pPr>
            <a:r>
              <a:rPr lang="en-US" sz="2193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Serialization Layer: </a:t>
            </a:r>
            <a:r>
              <a:rPr lang="en-US" sz="21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Handles request/response encoding and decoding.</a:t>
            </a:r>
          </a:p>
          <a:p>
            <a:pPr marL="0" lvl="0" indent="0" algn="l">
              <a:lnSpc>
                <a:spcPts val="3070"/>
              </a:lnSpc>
              <a:spcBef>
                <a:spcPct val="0"/>
              </a:spcBef>
            </a:pPr>
            <a:endParaRPr lang="en-US" sz="2193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661342" y="6052965"/>
            <a:ext cx="7585377" cy="74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0"/>
              </a:lnSpc>
              <a:spcBef>
                <a:spcPct val="0"/>
              </a:spcBef>
            </a:pPr>
            <a:r>
              <a:rPr lang="en-US" sz="2193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Thread Pool:</a:t>
            </a:r>
            <a:r>
              <a:rPr lang="en-US" sz="21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Manages asynchronous tasks like large data deletions.</a:t>
            </a:r>
          </a:p>
        </p:txBody>
      </p:sp>
      <p:grpSp>
        <p:nvGrpSpPr>
          <p:cNvPr id="18" name="Group 18"/>
          <p:cNvGrpSpPr/>
          <p:nvPr/>
        </p:nvGrpSpPr>
        <p:grpSpPr>
          <a:xfrm rot="7573183">
            <a:off x="6975870" y="2357190"/>
            <a:ext cx="272112" cy="27211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7573183">
            <a:off x="6975870" y="4163813"/>
            <a:ext cx="272112" cy="27211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7573183">
            <a:off x="6975870" y="5197601"/>
            <a:ext cx="272112" cy="27211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7573183">
            <a:off x="6975870" y="6094732"/>
            <a:ext cx="272112" cy="272112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7573183">
            <a:off x="6975870" y="3320183"/>
            <a:ext cx="272112" cy="272112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7661342" y="8303268"/>
            <a:ext cx="7585377" cy="621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0"/>
              </a:lnSpc>
            </a:pPr>
            <a:r>
              <a:rPr lang="en-US" sz="1793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Non-blocking I/O with poll() for managing multiple clients.</a:t>
            </a:r>
          </a:p>
          <a:p>
            <a:pPr marL="0" lvl="0" indent="0" algn="l">
              <a:lnSpc>
                <a:spcPts val="2510"/>
              </a:lnSpc>
              <a:spcBef>
                <a:spcPct val="0"/>
              </a:spcBef>
            </a:pPr>
            <a:endParaRPr lang="en-US" sz="1793" b="1">
              <a:solidFill>
                <a:srgbClr val="10101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34" name="Group 34"/>
          <p:cNvGrpSpPr/>
          <p:nvPr/>
        </p:nvGrpSpPr>
        <p:grpSpPr>
          <a:xfrm rot="7573183">
            <a:off x="6975870" y="8395469"/>
            <a:ext cx="272112" cy="272112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1705009" y="7548524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898322">
            <a:off x="-3872460" y="-5762546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78030" y="3536612"/>
            <a:ext cx="7206889" cy="2802306"/>
            <a:chOff x="0" y="0"/>
            <a:chExt cx="3053824" cy="11874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53823" cy="1187440"/>
            </a:xfrm>
            <a:custGeom>
              <a:avLst/>
              <a:gdLst/>
              <a:ahLst/>
              <a:cxnLst/>
              <a:rect l="l" t="t" r="r" b="b"/>
              <a:pathLst>
                <a:path w="3053823" h="1187440">
                  <a:moveTo>
                    <a:pt x="24707" y="0"/>
                  </a:moveTo>
                  <a:lnTo>
                    <a:pt x="3029116" y="0"/>
                  </a:lnTo>
                  <a:cubicBezTo>
                    <a:pt x="3035669" y="0"/>
                    <a:pt x="3041953" y="2603"/>
                    <a:pt x="3046587" y="7237"/>
                  </a:cubicBezTo>
                  <a:cubicBezTo>
                    <a:pt x="3051220" y="11870"/>
                    <a:pt x="3053823" y="18155"/>
                    <a:pt x="3053823" y="24707"/>
                  </a:cubicBezTo>
                  <a:lnTo>
                    <a:pt x="3053823" y="1162732"/>
                  </a:lnTo>
                  <a:cubicBezTo>
                    <a:pt x="3053823" y="1176378"/>
                    <a:pt x="3042762" y="1187440"/>
                    <a:pt x="3029116" y="1187440"/>
                  </a:cubicBezTo>
                  <a:lnTo>
                    <a:pt x="24707" y="1187440"/>
                  </a:lnTo>
                  <a:cubicBezTo>
                    <a:pt x="18155" y="1187440"/>
                    <a:pt x="11870" y="1184837"/>
                    <a:pt x="7237" y="1180203"/>
                  </a:cubicBezTo>
                  <a:cubicBezTo>
                    <a:pt x="2603" y="1175570"/>
                    <a:pt x="0" y="1169285"/>
                    <a:pt x="0" y="1162732"/>
                  </a:cubicBezTo>
                  <a:lnTo>
                    <a:pt x="0" y="24707"/>
                  </a:lnTo>
                  <a:cubicBezTo>
                    <a:pt x="0" y="18155"/>
                    <a:pt x="2603" y="11870"/>
                    <a:pt x="7237" y="7237"/>
                  </a:cubicBezTo>
                  <a:cubicBezTo>
                    <a:pt x="11870" y="2603"/>
                    <a:pt x="18155" y="0"/>
                    <a:pt x="247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3053824" cy="123506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Client Interaction : Client sends a command (e.g., SET key value).</a:t>
              </a:r>
            </a:p>
            <a:p>
              <a:pPr marL="561341" lvl="1" indent="-280670" algn="ctr">
                <a:lnSpc>
                  <a:spcPts val="3640"/>
                </a:lnSpc>
                <a:buFont typeface="Arial"/>
                <a:buChar char="•"/>
              </a:pPr>
              <a:r>
                <a:rPr lang="en-US" sz="26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  Server processes the command and returns a response.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144000" y="4158205"/>
            <a:ext cx="7688410" cy="2802306"/>
            <a:chOff x="0" y="0"/>
            <a:chExt cx="3257861" cy="11874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7861" cy="1187440"/>
            </a:xfrm>
            <a:custGeom>
              <a:avLst/>
              <a:gdLst/>
              <a:ahLst/>
              <a:cxnLst/>
              <a:rect l="l" t="t" r="r" b="b"/>
              <a:pathLst>
                <a:path w="3257861" h="1187440">
                  <a:moveTo>
                    <a:pt x="23160" y="0"/>
                  </a:moveTo>
                  <a:lnTo>
                    <a:pt x="3234701" y="0"/>
                  </a:lnTo>
                  <a:cubicBezTo>
                    <a:pt x="3240844" y="0"/>
                    <a:pt x="3246734" y="2440"/>
                    <a:pt x="3251078" y="6783"/>
                  </a:cubicBezTo>
                  <a:cubicBezTo>
                    <a:pt x="3255421" y="11127"/>
                    <a:pt x="3257861" y="17018"/>
                    <a:pt x="3257861" y="23160"/>
                  </a:cubicBezTo>
                  <a:lnTo>
                    <a:pt x="3257861" y="1164280"/>
                  </a:lnTo>
                  <a:cubicBezTo>
                    <a:pt x="3257861" y="1177071"/>
                    <a:pt x="3247492" y="1187440"/>
                    <a:pt x="3234701" y="1187440"/>
                  </a:cubicBezTo>
                  <a:lnTo>
                    <a:pt x="23160" y="1187440"/>
                  </a:lnTo>
                  <a:cubicBezTo>
                    <a:pt x="10369" y="1187440"/>
                    <a:pt x="0" y="1177071"/>
                    <a:pt x="0" y="1164280"/>
                  </a:cubicBezTo>
                  <a:lnTo>
                    <a:pt x="0" y="23160"/>
                  </a:lnTo>
                  <a:cubicBezTo>
                    <a:pt x="0" y="10369"/>
                    <a:pt x="10369" y="0"/>
                    <a:pt x="2316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3257861" cy="123506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Command Parsing: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   Extracts command and arguments from the client’s input.</a:t>
              </a:r>
            </a:p>
            <a:p>
              <a:pPr algn="ctr">
                <a:lnSpc>
                  <a:spcPts val="3640"/>
                </a:lnSpc>
              </a:pPr>
              <a:endParaRPr lang="en-US" sz="26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 rot="564921">
            <a:off x="8059606" y="2880941"/>
            <a:ext cx="1500779" cy="536529"/>
          </a:xfrm>
          <a:custGeom>
            <a:avLst/>
            <a:gdLst/>
            <a:ahLst/>
            <a:cxnLst/>
            <a:rect l="l" t="t" r="r" b="b"/>
            <a:pathLst>
              <a:path w="1500779" h="536529">
                <a:moveTo>
                  <a:pt x="0" y="0"/>
                </a:moveTo>
                <a:lnTo>
                  <a:pt x="1500779" y="0"/>
                </a:lnTo>
                <a:lnTo>
                  <a:pt x="1500779" y="536529"/>
                </a:lnTo>
                <a:lnTo>
                  <a:pt x="0" y="536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913782" y="366712"/>
            <a:ext cx="8460437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69"/>
              </a:lnSpc>
            </a:pPr>
            <a:r>
              <a:rPr lang="en-US" sz="872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Workflow</a:t>
            </a:r>
          </a:p>
        </p:txBody>
      </p:sp>
      <p:sp>
        <p:nvSpPr>
          <p:cNvPr id="12" name="Freeform 12"/>
          <p:cNvSpPr/>
          <p:nvPr/>
        </p:nvSpPr>
        <p:spPr>
          <a:xfrm rot="-873521">
            <a:off x="16266527" y="2880941"/>
            <a:ext cx="1500779" cy="536529"/>
          </a:xfrm>
          <a:custGeom>
            <a:avLst/>
            <a:gdLst/>
            <a:ahLst/>
            <a:cxnLst/>
            <a:rect l="l" t="t" r="r" b="b"/>
            <a:pathLst>
              <a:path w="1500779" h="536529">
                <a:moveTo>
                  <a:pt x="0" y="0"/>
                </a:moveTo>
                <a:lnTo>
                  <a:pt x="1500779" y="0"/>
                </a:lnTo>
                <a:lnTo>
                  <a:pt x="1500779" y="536529"/>
                </a:lnTo>
                <a:lnTo>
                  <a:pt x="0" y="536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1705009" y="7548524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898322">
            <a:off x="-3872460" y="-5762546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11128" y="4513495"/>
            <a:ext cx="7206889" cy="2802306"/>
            <a:chOff x="0" y="0"/>
            <a:chExt cx="3053824" cy="11874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53823" cy="1187440"/>
            </a:xfrm>
            <a:custGeom>
              <a:avLst/>
              <a:gdLst/>
              <a:ahLst/>
              <a:cxnLst/>
              <a:rect l="l" t="t" r="r" b="b"/>
              <a:pathLst>
                <a:path w="3053823" h="1187440">
                  <a:moveTo>
                    <a:pt x="24707" y="0"/>
                  </a:moveTo>
                  <a:lnTo>
                    <a:pt x="3029116" y="0"/>
                  </a:lnTo>
                  <a:cubicBezTo>
                    <a:pt x="3035669" y="0"/>
                    <a:pt x="3041953" y="2603"/>
                    <a:pt x="3046587" y="7237"/>
                  </a:cubicBezTo>
                  <a:cubicBezTo>
                    <a:pt x="3051220" y="11870"/>
                    <a:pt x="3053823" y="18155"/>
                    <a:pt x="3053823" y="24707"/>
                  </a:cubicBezTo>
                  <a:lnTo>
                    <a:pt x="3053823" y="1162732"/>
                  </a:lnTo>
                  <a:cubicBezTo>
                    <a:pt x="3053823" y="1176378"/>
                    <a:pt x="3042762" y="1187440"/>
                    <a:pt x="3029116" y="1187440"/>
                  </a:cubicBezTo>
                  <a:lnTo>
                    <a:pt x="24707" y="1187440"/>
                  </a:lnTo>
                  <a:cubicBezTo>
                    <a:pt x="18155" y="1187440"/>
                    <a:pt x="11870" y="1184837"/>
                    <a:pt x="7237" y="1180203"/>
                  </a:cubicBezTo>
                  <a:cubicBezTo>
                    <a:pt x="2603" y="1175570"/>
                    <a:pt x="0" y="1169285"/>
                    <a:pt x="0" y="1162732"/>
                  </a:cubicBezTo>
                  <a:lnTo>
                    <a:pt x="0" y="24707"/>
                  </a:lnTo>
                  <a:cubicBezTo>
                    <a:pt x="0" y="18155"/>
                    <a:pt x="2603" y="11870"/>
                    <a:pt x="7237" y="7237"/>
                  </a:cubicBezTo>
                  <a:cubicBezTo>
                    <a:pt x="11870" y="2603"/>
                    <a:pt x="18155" y="0"/>
                    <a:pt x="247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3053824" cy="123506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Command Execution:  Operates on the in-memory data store (e.g., hash table or AVL tree).</a:t>
              </a:r>
            </a:p>
            <a:p>
              <a:pPr algn="ctr">
                <a:lnSpc>
                  <a:spcPts val="3640"/>
                </a:lnSpc>
              </a:pPr>
              <a:endParaRPr lang="en-US" sz="26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363400" y="3513747"/>
            <a:ext cx="7688410" cy="3259506"/>
            <a:chOff x="0" y="0"/>
            <a:chExt cx="3257861" cy="13811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7861" cy="1381172"/>
            </a:xfrm>
            <a:custGeom>
              <a:avLst/>
              <a:gdLst/>
              <a:ahLst/>
              <a:cxnLst/>
              <a:rect l="l" t="t" r="r" b="b"/>
              <a:pathLst>
                <a:path w="3257861" h="1381172">
                  <a:moveTo>
                    <a:pt x="23160" y="0"/>
                  </a:moveTo>
                  <a:lnTo>
                    <a:pt x="3234701" y="0"/>
                  </a:lnTo>
                  <a:cubicBezTo>
                    <a:pt x="3240844" y="0"/>
                    <a:pt x="3246734" y="2440"/>
                    <a:pt x="3251078" y="6783"/>
                  </a:cubicBezTo>
                  <a:cubicBezTo>
                    <a:pt x="3255421" y="11127"/>
                    <a:pt x="3257861" y="17018"/>
                    <a:pt x="3257861" y="23160"/>
                  </a:cubicBezTo>
                  <a:lnTo>
                    <a:pt x="3257861" y="1358012"/>
                  </a:lnTo>
                  <a:cubicBezTo>
                    <a:pt x="3257861" y="1370803"/>
                    <a:pt x="3247492" y="1381172"/>
                    <a:pt x="3234701" y="1381172"/>
                  </a:cubicBezTo>
                  <a:lnTo>
                    <a:pt x="23160" y="1381172"/>
                  </a:lnTo>
                  <a:cubicBezTo>
                    <a:pt x="10369" y="1381172"/>
                    <a:pt x="0" y="1370803"/>
                    <a:pt x="0" y="1358012"/>
                  </a:cubicBezTo>
                  <a:lnTo>
                    <a:pt x="0" y="23160"/>
                  </a:lnTo>
                  <a:cubicBezTo>
                    <a:pt x="0" y="10369"/>
                    <a:pt x="10369" y="0"/>
                    <a:pt x="2316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3257861" cy="142879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  <a:p>
              <a:pPr algn="ctr">
                <a:lnSpc>
                  <a:spcPts val="3640"/>
                </a:lnSpc>
              </a:pPr>
              <a:endParaRPr/>
            </a:p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    Response Serialization : Converts the result into a serialized format and sends it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   to the client.</a:t>
              </a:r>
            </a:p>
            <a:p>
              <a:pPr algn="ctr">
                <a:lnSpc>
                  <a:spcPts val="3640"/>
                </a:lnSpc>
              </a:pPr>
              <a:endParaRPr lang="en-US" sz="26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 rot="-1048154">
            <a:off x="7516375" y="3508130"/>
            <a:ext cx="1500779" cy="536529"/>
          </a:xfrm>
          <a:custGeom>
            <a:avLst/>
            <a:gdLst/>
            <a:ahLst/>
            <a:cxnLst/>
            <a:rect l="l" t="t" r="r" b="b"/>
            <a:pathLst>
              <a:path w="1500779" h="536529">
                <a:moveTo>
                  <a:pt x="0" y="0"/>
                </a:moveTo>
                <a:lnTo>
                  <a:pt x="1500779" y="0"/>
                </a:lnTo>
                <a:lnTo>
                  <a:pt x="1500779" y="536529"/>
                </a:lnTo>
                <a:lnTo>
                  <a:pt x="0" y="536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913782" y="366712"/>
            <a:ext cx="8460437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69"/>
              </a:lnSpc>
            </a:pPr>
            <a:r>
              <a:rPr lang="en-US" sz="872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Workflow</a:t>
            </a:r>
          </a:p>
        </p:txBody>
      </p:sp>
      <p:sp>
        <p:nvSpPr>
          <p:cNvPr id="12" name="Freeform 12"/>
          <p:cNvSpPr/>
          <p:nvPr/>
        </p:nvSpPr>
        <p:spPr>
          <a:xfrm rot="808713">
            <a:off x="16508910" y="2545823"/>
            <a:ext cx="1500779" cy="536529"/>
          </a:xfrm>
          <a:custGeom>
            <a:avLst/>
            <a:gdLst/>
            <a:ahLst/>
            <a:cxnLst/>
            <a:rect l="l" t="t" r="r" b="b"/>
            <a:pathLst>
              <a:path w="1500779" h="536529">
                <a:moveTo>
                  <a:pt x="0" y="0"/>
                </a:moveTo>
                <a:lnTo>
                  <a:pt x="1500780" y="0"/>
                </a:lnTo>
                <a:lnTo>
                  <a:pt x="1500780" y="536528"/>
                </a:lnTo>
                <a:lnTo>
                  <a:pt x="0" y="536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1705009" y="7548524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898322">
            <a:off x="-3872460" y="-5762546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774500" y="3382423"/>
            <a:ext cx="8738999" cy="3522153"/>
            <a:chOff x="0" y="0"/>
            <a:chExt cx="3703035" cy="149246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03035" cy="1492466"/>
            </a:xfrm>
            <a:custGeom>
              <a:avLst/>
              <a:gdLst/>
              <a:ahLst/>
              <a:cxnLst/>
              <a:rect l="l" t="t" r="r" b="b"/>
              <a:pathLst>
                <a:path w="3703035" h="1492466">
                  <a:moveTo>
                    <a:pt x="20376" y="0"/>
                  </a:moveTo>
                  <a:lnTo>
                    <a:pt x="3682659" y="0"/>
                  </a:lnTo>
                  <a:cubicBezTo>
                    <a:pt x="3688063" y="0"/>
                    <a:pt x="3693245" y="2147"/>
                    <a:pt x="3697067" y="5968"/>
                  </a:cubicBezTo>
                  <a:cubicBezTo>
                    <a:pt x="3700888" y="9789"/>
                    <a:pt x="3703035" y="14972"/>
                    <a:pt x="3703035" y="20376"/>
                  </a:cubicBezTo>
                  <a:lnTo>
                    <a:pt x="3703035" y="1472090"/>
                  </a:lnTo>
                  <a:cubicBezTo>
                    <a:pt x="3703035" y="1477494"/>
                    <a:pt x="3700888" y="1482677"/>
                    <a:pt x="3697067" y="1486498"/>
                  </a:cubicBezTo>
                  <a:cubicBezTo>
                    <a:pt x="3693245" y="1490319"/>
                    <a:pt x="3688063" y="1492466"/>
                    <a:pt x="3682659" y="1492466"/>
                  </a:cubicBezTo>
                  <a:lnTo>
                    <a:pt x="20376" y="1492466"/>
                  </a:lnTo>
                  <a:cubicBezTo>
                    <a:pt x="14972" y="1492466"/>
                    <a:pt x="9789" y="1490319"/>
                    <a:pt x="5968" y="1486498"/>
                  </a:cubicBezTo>
                  <a:cubicBezTo>
                    <a:pt x="2147" y="1482677"/>
                    <a:pt x="0" y="1477494"/>
                    <a:pt x="0" y="1472090"/>
                  </a:cubicBezTo>
                  <a:lnTo>
                    <a:pt x="0" y="20376"/>
                  </a:lnTo>
                  <a:cubicBezTo>
                    <a:pt x="0" y="14972"/>
                    <a:pt x="2147" y="9789"/>
                    <a:pt x="5968" y="5968"/>
                  </a:cubicBezTo>
                  <a:cubicBezTo>
                    <a:pt x="9789" y="2147"/>
                    <a:pt x="14972" y="0"/>
                    <a:pt x="2037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3703035" cy="154009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Concurrency Management: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 Uses poll() for handling multiple connections.</a:t>
              </a:r>
            </a:p>
            <a:p>
              <a:pPr algn="ctr">
                <a:lnSpc>
                  <a:spcPts val="3640"/>
                </a:lnSpc>
              </a:pPr>
              <a:endParaRPr lang="en-US" sz="26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913782" y="366712"/>
            <a:ext cx="8460437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69"/>
              </a:lnSpc>
            </a:pPr>
            <a:r>
              <a:rPr lang="en-US" sz="872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Workflow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78419" y="-2544328"/>
            <a:ext cx="9898854" cy="8599630"/>
          </a:xfrm>
          <a:custGeom>
            <a:avLst/>
            <a:gdLst/>
            <a:ahLst/>
            <a:cxnLst/>
            <a:rect l="l" t="t" r="r" b="b"/>
            <a:pathLst>
              <a:path w="9898854" h="8599630">
                <a:moveTo>
                  <a:pt x="0" y="0"/>
                </a:moveTo>
                <a:lnTo>
                  <a:pt x="9898854" y="0"/>
                </a:lnTo>
                <a:lnTo>
                  <a:pt x="9898854" y="8599629"/>
                </a:lnTo>
                <a:lnTo>
                  <a:pt x="0" y="859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68557" y="641061"/>
            <a:ext cx="10408037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41"/>
              </a:lnSpc>
              <a:spcBef>
                <a:spcPct val="0"/>
              </a:spcBef>
            </a:pPr>
            <a:r>
              <a:rPr lang="en-US" sz="7368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Core Functionalities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68557" y="5408543"/>
            <a:ext cx="4039238" cy="390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9"/>
              </a:lnSpc>
              <a:spcBef>
                <a:spcPct val="0"/>
              </a:spcBef>
            </a:pPr>
            <a:r>
              <a:rPr lang="en-US" sz="229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Sorted Set Operations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6282" y="2742595"/>
            <a:ext cx="4241513" cy="390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9"/>
              </a:lnSpc>
              <a:spcBef>
                <a:spcPct val="0"/>
              </a:spcBef>
            </a:pPr>
            <a:r>
              <a:rPr lang="en-US" sz="229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Key-Value Operations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6229745"/>
            <a:ext cx="7283846" cy="2389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4982" lvl="1" indent="-247491" algn="l">
              <a:lnSpc>
                <a:spcPts val="3209"/>
              </a:lnSpc>
              <a:buFont typeface="Arial"/>
              <a:buChar char="•"/>
            </a:pPr>
            <a:r>
              <a:rPr lang="en-US" sz="229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PEXPIRE key ms : </a:t>
            </a:r>
            <a:r>
              <a:rPr lang="en-US" sz="229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Sets a Time-To-Live (TTL) in milliseconds.</a:t>
            </a:r>
          </a:p>
          <a:p>
            <a:pPr marL="494982" lvl="1" indent="-247491" algn="l">
              <a:lnSpc>
                <a:spcPts val="3209"/>
              </a:lnSpc>
              <a:buFont typeface="Arial"/>
              <a:buChar char="•"/>
            </a:pPr>
            <a:r>
              <a:rPr lang="en-US" sz="229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PTTL key : </a:t>
            </a:r>
            <a:r>
              <a:rPr lang="en-US" sz="229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Retrieves the remaining TTL for a key.</a:t>
            </a:r>
          </a:p>
          <a:p>
            <a:pPr algn="ctr">
              <a:lnSpc>
                <a:spcPts val="3209"/>
              </a:lnSpc>
            </a:pPr>
            <a:endParaRPr lang="en-US" sz="2292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>
              <a:lnSpc>
                <a:spcPts val="3209"/>
              </a:lnSpc>
              <a:spcBef>
                <a:spcPct val="0"/>
              </a:spcBef>
            </a:pPr>
            <a:endParaRPr lang="en-US" sz="2292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464008" y="2728966"/>
            <a:ext cx="404549" cy="40454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68557" y="3557475"/>
            <a:ext cx="9516349" cy="1189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4982" lvl="1" indent="-247491" algn="l">
              <a:lnSpc>
                <a:spcPts val="3209"/>
              </a:lnSpc>
              <a:buFont typeface="Arial"/>
              <a:buChar char="•"/>
            </a:pPr>
            <a:r>
              <a:rPr lang="en-US" sz="229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SET key value: </a:t>
            </a:r>
            <a:r>
              <a:rPr lang="en-US" sz="229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Stores a key-value pair.</a:t>
            </a:r>
          </a:p>
          <a:p>
            <a:pPr marL="494982" lvl="1" indent="-247491" algn="l">
              <a:lnSpc>
                <a:spcPts val="3209"/>
              </a:lnSpc>
              <a:buFont typeface="Arial"/>
              <a:buChar char="•"/>
            </a:pPr>
            <a:r>
              <a:rPr lang="en-US" sz="229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GET key: </a:t>
            </a:r>
            <a:r>
              <a:rPr lang="en-US" sz="229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Retrieves the value associated with a key.</a:t>
            </a:r>
          </a:p>
          <a:p>
            <a:pPr marL="494982" lvl="1" indent="-247491" algn="l">
              <a:lnSpc>
                <a:spcPts val="3209"/>
              </a:lnSpc>
              <a:buFont typeface="Arial"/>
              <a:buChar char="•"/>
            </a:pPr>
            <a:r>
              <a:rPr lang="en-US" sz="229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DEL key:</a:t>
            </a:r>
            <a:r>
              <a:rPr lang="en-US" sz="229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Deletes a key-value pair.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64008" y="5456168"/>
            <a:ext cx="404549" cy="40454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68557" y="6229745"/>
            <a:ext cx="6635154" cy="3189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4982" lvl="1" indent="-247491" algn="l">
              <a:lnSpc>
                <a:spcPts val="3209"/>
              </a:lnSpc>
              <a:buFont typeface="Arial"/>
              <a:buChar char="•"/>
            </a:pPr>
            <a:r>
              <a:rPr lang="en-US" sz="229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ZADD zset score member: </a:t>
            </a:r>
            <a:r>
              <a:rPr lang="en-US" sz="229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Adds a member with a score to a sorted set.</a:t>
            </a:r>
          </a:p>
          <a:p>
            <a:pPr marL="494982" lvl="1" indent="-247491" algn="l">
              <a:lnSpc>
                <a:spcPts val="3209"/>
              </a:lnSpc>
              <a:buFont typeface="Arial"/>
              <a:buChar char="•"/>
            </a:pPr>
            <a:r>
              <a:rPr lang="en-US" sz="229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ZSCORE zset member: </a:t>
            </a:r>
            <a:r>
              <a:rPr lang="en-US" sz="229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Retrieves the score of a member.</a:t>
            </a:r>
          </a:p>
          <a:p>
            <a:pPr marL="494982" lvl="1" indent="-247491" algn="l">
              <a:lnSpc>
                <a:spcPts val="3209"/>
              </a:lnSpc>
              <a:buFont typeface="Arial"/>
              <a:buChar char="•"/>
            </a:pPr>
            <a:r>
              <a:rPr lang="en-US" sz="229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ZQUERY zset score offset limit: </a:t>
            </a:r>
            <a:r>
              <a:rPr lang="en-US" sz="229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Queries sorted set members within a range.</a:t>
            </a:r>
          </a:p>
          <a:p>
            <a:pPr algn="ctr">
              <a:lnSpc>
                <a:spcPts val="3209"/>
              </a:lnSpc>
            </a:pPr>
            <a:endParaRPr lang="en-US" sz="2292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>
              <a:lnSpc>
                <a:spcPts val="3209"/>
              </a:lnSpc>
              <a:spcBef>
                <a:spcPct val="0"/>
              </a:spcBef>
            </a:pPr>
            <a:endParaRPr lang="en-US" sz="2292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834718" y="5469797"/>
            <a:ext cx="4039238" cy="390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9"/>
              </a:lnSpc>
              <a:spcBef>
                <a:spcPct val="0"/>
              </a:spcBef>
            </a:pPr>
            <a:r>
              <a:rPr lang="en-US" sz="229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TTL and Expiration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8632443" y="5486795"/>
            <a:ext cx="404549" cy="40454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Custom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Montserrat</vt:lpstr>
      <vt:lpstr>Calibri</vt:lpstr>
      <vt:lpstr>Arial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BlitzDB</dc:title>
  <cp:lastModifiedBy>Devansh Gupta</cp:lastModifiedBy>
  <cp:revision>2</cp:revision>
  <dcterms:created xsi:type="dcterms:W3CDTF">2006-08-16T00:00:00Z</dcterms:created>
  <dcterms:modified xsi:type="dcterms:W3CDTF">2024-12-15T21:28:35Z</dcterms:modified>
  <dc:identifier>DAGZWQILjas</dc:identifier>
</cp:coreProperties>
</file>