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68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6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594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876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92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2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8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 dirty="0" smtClean="0"/>
              <a:t>Seizure Detection using EEG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Akhil Jain – 2011CS50274</a:t>
            </a:r>
          </a:p>
          <a:p>
            <a:pPr algn="ctr"/>
            <a:r>
              <a:rPr lang="en-IN" dirty="0" err="1" smtClean="0"/>
              <a:t>Mayank</a:t>
            </a:r>
            <a:r>
              <a:rPr lang="en-IN" dirty="0" smtClean="0"/>
              <a:t> Gupta – 2011CS50283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3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Real-time results</a:t>
            </a:r>
          </a:p>
          <a:p>
            <a:endParaRPr lang="en-IN" dirty="0"/>
          </a:p>
          <a:p>
            <a:r>
              <a:rPr lang="en-IN" dirty="0" smtClean="0"/>
              <a:t>Accuracy much higher than the traditional manual detection of seizures</a:t>
            </a:r>
          </a:p>
          <a:p>
            <a:endParaRPr lang="en-IN" dirty="0"/>
          </a:p>
          <a:p>
            <a:r>
              <a:rPr lang="en-IN" dirty="0" smtClean="0"/>
              <a:t>Need for higher amounts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8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Prevalence of seizures in neo natal babies</a:t>
            </a:r>
          </a:p>
          <a:p>
            <a:endParaRPr lang="en-IN" sz="2400" dirty="0" smtClean="0"/>
          </a:p>
          <a:p>
            <a:r>
              <a:rPr lang="en-IN" sz="2400" dirty="0" smtClean="0"/>
              <a:t>10% detection rate</a:t>
            </a:r>
          </a:p>
          <a:p>
            <a:endParaRPr lang="en-IN" sz="2400" dirty="0" smtClean="0"/>
          </a:p>
          <a:p>
            <a:r>
              <a:rPr lang="en-IN" sz="2400" dirty="0" smtClean="0"/>
              <a:t>Challenge of multi-channel inputs</a:t>
            </a:r>
          </a:p>
          <a:p>
            <a:endParaRPr lang="en-IN" sz="2400" dirty="0"/>
          </a:p>
          <a:p>
            <a:r>
              <a:rPr lang="en-IN" sz="2400" dirty="0" smtClean="0"/>
              <a:t>Need for a real-time seizure detector for clinical use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98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of an SVM based classifier</a:t>
            </a:r>
          </a:p>
          <a:p>
            <a:endParaRPr lang="en-IN" dirty="0"/>
          </a:p>
          <a:p>
            <a:r>
              <a:rPr lang="en-IN" dirty="0" smtClean="0"/>
              <a:t>Dataset from the </a:t>
            </a:r>
            <a:r>
              <a:rPr lang="en-IN" dirty="0" err="1" smtClean="0"/>
              <a:t>Kaggle</a:t>
            </a:r>
            <a:r>
              <a:rPr lang="en-IN" dirty="0" smtClean="0"/>
              <a:t> Seizure Detection Challenge</a:t>
            </a:r>
          </a:p>
          <a:p>
            <a:endParaRPr lang="en-IN" dirty="0"/>
          </a:p>
          <a:p>
            <a:r>
              <a:rPr lang="en-IN" dirty="0" smtClean="0"/>
              <a:t>Use of mean across channels – focus on speed at the cost of accuracy</a:t>
            </a:r>
          </a:p>
          <a:p>
            <a:endParaRPr lang="en-IN" dirty="0"/>
          </a:p>
          <a:p>
            <a:r>
              <a:rPr lang="en-IN" dirty="0" smtClean="0"/>
              <a:t>Gaussian Kernel with 21 features drawn across different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4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domain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 length</a:t>
            </a:r>
          </a:p>
          <a:p>
            <a:r>
              <a:rPr lang="en-IN" dirty="0" smtClean="0"/>
              <a:t>RMS Amplitude</a:t>
            </a:r>
          </a:p>
          <a:p>
            <a:r>
              <a:rPr lang="en-IN" dirty="0" smtClean="0"/>
              <a:t>Zero crossings</a:t>
            </a:r>
          </a:p>
          <a:p>
            <a:r>
              <a:rPr lang="en-IN" dirty="0" smtClean="0"/>
              <a:t>Minima and Maxima</a:t>
            </a:r>
          </a:p>
          <a:p>
            <a:r>
              <a:rPr lang="en-IN" dirty="0" smtClean="0"/>
              <a:t>Nonlinear energy</a:t>
            </a:r>
          </a:p>
          <a:p>
            <a:r>
              <a:rPr lang="en-IN" dirty="0" err="1" smtClean="0"/>
              <a:t>Hijorth</a:t>
            </a:r>
            <a:r>
              <a:rPr lang="en-IN" dirty="0" smtClean="0"/>
              <a:t> Parameters</a:t>
            </a:r>
          </a:p>
          <a:p>
            <a:pPr lvl="1"/>
            <a:r>
              <a:rPr lang="en-IN" dirty="0" smtClean="0"/>
              <a:t>Activity</a:t>
            </a:r>
          </a:p>
          <a:p>
            <a:pPr lvl="1"/>
            <a:r>
              <a:rPr lang="en-IN" dirty="0" smtClean="0"/>
              <a:t>Mobility</a:t>
            </a:r>
          </a:p>
          <a:p>
            <a:pPr lvl="1"/>
            <a:r>
              <a:rPr lang="en-IN" dirty="0" smtClean="0"/>
              <a:t>Complexity</a:t>
            </a:r>
          </a:p>
          <a:p>
            <a:r>
              <a:rPr lang="en-IN" dirty="0" smtClean="0"/>
              <a:t>AR Model 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3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Domain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Bandwidth</a:t>
            </a:r>
          </a:p>
          <a:p>
            <a:r>
              <a:rPr lang="en-IN" dirty="0" smtClean="0"/>
              <a:t>Peak Frequency</a:t>
            </a:r>
          </a:p>
          <a:p>
            <a:r>
              <a:rPr lang="en-IN" dirty="0" smtClean="0"/>
              <a:t>Peak Power</a:t>
            </a:r>
          </a:p>
          <a:p>
            <a:r>
              <a:rPr lang="en-IN" dirty="0" smtClean="0"/>
              <a:t>Spectral Edge Frequency</a:t>
            </a:r>
          </a:p>
          <a:p>
            <a:r>
              <a:rPr lang="en-IN" dirty="0" smtClean="0"/>
              <a:t>Total Spectral Power</a:t>
            </a:r>
          </a:p>
          <a:p>
            <a:r>
              <a:rPr lang="en-IN" dirty="0" smtClean="0"/>
              <a:t>Intensity Weighted Mean Frequency</a:t>
            </a:r>
          </a:p>
          <a:p>
            <a:r>
              <a:rPr lang="en-IN" dirty="0" smtClean="0"/>
              <a:t>Intensity Weighted Bandwidth</a:t>
            </a:r>
          </a:p>
          <a:p>
            <a:r>
              <a:rPr lang="en-IN" dirty="0" smtClean="0"/>
              <a:t>Wavelet Energy</a:t>
            </a:r>
          </a:p>
        </p:txBody>
      </p:sp>
    </p:spTree>
    <p:extLst>
      <p:ext uri="{BB962C8B-B14F-4D97-AF65-F5344CB8AC3E}">
        <p14:creationId xmlns:p14="http://schemas.microsoft.com/office/powerpoint/2010/main" val="4331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 Domain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Spectral Entropy</a:t>
            </a:r>
          </a:p>
          <a:p>
            <a:endParaRPr lang="en-IN" dirty="0" smtClean="0"/>
          </a:p>
          <a:p>
            <a:r>
              <a:rPr lang="en-IN" dirty="0" smtClean="0"/>
              <a:t>Shannon Entropy</a:t>
            </a:r>
          </a:p>
          <a:p>
            <a:endParaRPr lang="en-IN" dirty="0" smtClean="0"/>
          </a:p>
          <a:p>
            <a:r>
              <a:rPr lang="en-IN" dirty="0" smtClean="0"/>
              <a:t>Approximate Entropy</a:t>
            </a:r>
          </a:p>
          <a:p>
            <a:endParaRPr lang="en-IN" dirty="0" smtClean="0"/>
          </a:p>
          <a:p>
            <a:r>
              <a:rPr lang="en-IN" dirty="0" smtClean="0"/>
              <a:t>SVD Entropy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6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8-fold testing and validation on mean normalised feature sets</a:t>
            </a:r>
          </a:p>
          <a:p>
            <a:endParaRPr lang="en-IN" dirty="0"/>
          </a:p>
          <a:p>
            <a:r>
              <a:rPr lang="en-IN" dirty="0" smtClean="0"/>
              <a:t>Precision and Recall – better measures of measuring the fitness of a model</a:t>
            </a:r>
          </a:p>
          <a:p>
            <a:endParaRPr lang="en-IN" dirty="0"/>
          </a:p>
          <a:p>
            <a:r>
              <a:rPr lang="en-IN" dirty="0" smtClean="0"/>
              <a:t>Simulation of real life situations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81" t="24228" r="35335" b="33202"/>
          <a:stretch/>
        </p:blipFill>
        <p:spPr>
          <a:xfrm>
            <a:off x="2321936" y="1853248"/>
            <a:ext cx="6053072" cy="48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Precision </a:t>
            </a:r>
            <a:r>
              <a:rPr lang="en-IN" dirty="0" smtClean="0"/>
              <a:t>– 0.7236</a:t>
            </a:r>
          </a:p>
          <a:p>
            <a:r>
              <a:rPr lang="en-IN" dirty="0" smtClean="0"/>
              <a:t>Mean </a:t>
            </a:r>
            <a:r>
              <a:rPr lang="en-IN" dirty="0"/>
              <a:t>Recall </a:t>
            </a:r>
            <a:r>
              <a:rPr lang="en-IN" dirty="0" smtClean="0"/>
              <a:t>– 0.6959</a:t>
            </a:r>
          </a:p>
          <a:p>
            <a:r>
              <a:rPr lang="en-IN" dirty="0" smtClean="0"/>
              <a:t>Mean </a:t>
            </a:r>
            <a:r>
              <a:rPr lang="en-IN" dirty="0"/>
              <a:t>F-measure </a:t>
            </a:r>
            <a:r>
              <a:rPr lang="en-IN" dirty="0" smtClean="0"/>
              <a:t>– 0.7031</a:t>
            </a:r>
          </a:p>
          <a:p>
            <a:r>
              <a:rPr lang="en-IN" dirty="0" smtClean="0"/>
              <a:t>Mean </a:t>
            </a:r>
            <a:r>
              <a:rPr lang="en-IN" dirty="0"/>
              <a:t>Accuracy </a:t>
            </a:r>
            <a:r>
              <a:rPr lang="en-IN" dirty="0" smtClean="0"/>
              <a:t>– </a:t>
            </a:r>
            <a:r>
              <a:rPr lang="en-IN" dirty="0"/>
              <a:t>70.3785%</a:t>
            </a:r>
          </a:p>
          <a:p>
            <a:endParaRPr lang="en-IN" dirty="0" smtClean="0"/>
          </a:p>
          <a:p>
            <a:r>
              <a:rPr lang="en-IN" dirty="0" smtClean="0"/>
              <a:t>Comparability of Precision, Recall and Accuracy</a:t>
            </a:r>
          </a:p>
        </p:txBody>
      </p:sp>
    </p:spTree>
    <p:extLst>
      <p:ext uri="{BB962C8B-B14F-4D97-AF65-F5344CB8AC3E}">
        <p14:creationId xmlns:p14="http://schemas.microsoft.com/office/powerpoint/2010/main" val="367509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207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Seizure Detection using EEG</vt:lpstr>
      <vt:lpstr>Motivation</vt:lpstr>
      <vt:lpstr>Method</vt:lpstr>
      <vt:lpstr>Time domain features</vt:lpstr>
      <vt:lpstr>Frequency Domain Features</vt:lpstr>
      <vt:lpstr>Entropy Domain Features</vt:lpstr>
      <vt:lpstr>Testing Paradigm</vt:lpstr>
      <vt:lpstr>Results</vt:lpstr>
      <vt:lpstr>Results (Contd.)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Seizure Detection using EEG</dc:title>
  <dc:creator>Akhil Jain</dc:creator>
  <cp:lastModifiedBy>Akhil Jain</cp:lastModifiedBy>
  <cp:revision>13</cp:revision>
  <dcterms:created xsi:type="dcterms:W3CDTF">2014-11-28T14:47:09Z</dcterms:created>
  <dcterms:modified xsi:type="dcterms:W3CDTF">2014-11-28T17:19:49Z</dcterms:modified>
</cp:coreProperties>
</file>