
<file path=[Content_Types].xml><?xml version="1.0" encoding="utf-8"?>
<Types xmlns="http://schemas.openxmlformats.org/package/2006/content-types">
  <Default Extension="bin" ContentType="application/vnd.openxmlformats-officedocument.oleObject"/>
  <Default Extension="glb" ContentType="model/gltf.binary"/>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8" r:id="rId5"/>
    <p:sldId id="257" r:id="rId6"/>
    <p:sldId id="270" r:id="rId7"/>
    <p:sldId id="367" r:id="rId8"/>
    <p:sldId id="370" r:id="rId9"/>
    <p:sldId id="268" r:id="rId10"/>
    <p:sldId id="359" r:id="rId11"/>
    <p:sldId id="264" r:id="rId12"/>
    <p:sldId id="368" r:id="rId13"/>
    <p:sldId id="369" r:id="rId14"/>
    <p:sldId id="371" r:id="rId15"/>
    <p:sldId id="374" r:id="rId16"/>
    <p:sldId id="372" r:id="rId17"/>
    <p:sldId id="373" r:id="rId18"/>
    <p:sldId id="3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KUMAR GUPTA" initials="SKG" lastIdx="2" clrIdx="0">
    <p:extLst>
      <p:ext uri="{19B8F6BF-5375-455C-9EA6-DF929625EA0E}">
        <p15:presenceInfo xmlns:p15="http://schemas.microsoft.com/office/powerpoint/2012/main" userId="SHUBHAM KUMAR GUP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2" d="100"/>
          <a:sy n="82" d="100"/>
        </p:scale>
        <p:origin x="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KUMAR GUPTA" userId="8e7f5f55-d4f1-45ea-be2d-21c950950cb2" providerId="ADAL" clId="{1846FC6E-6BF4-4293-B613-DEE3264A1768}"/>
    <pc:docChg chg="undo custSel addSld modSld">
      <pc:chgData name="SHUBHAM KUMAR GUPTA" userId="8e7f5f55-d4f1-45ea-be2d-21c950950cb2" providerId="ADAL" clId="{1846FC6E-6BF4-4293-B613-DEE3264A1768}" dt="2022-01-27T14:34:37.351" v="184"/>
      <pc:docMkLst>
        <pc:docMk/>
      </pc:docMkLst>
      <pc:sldChg chg="addSp delSp modSp new mod">
        <pc:chgData name="SHUBHAM KUMAR GUPTA" userId="8e7f5f55-d4f1-45ea-be2d-21c950950cb2" providerId="ADAL" clId="{1846FC6E-6BF4-4293-B613-DEE3264A1768}" dt="2022-01-27T14:34:37.351" v="184"/>
        <pc:sldMkLst>
          <pc:docMk/>
          <pc:sldMk cId="1445152587" sldId="366"/>
        </pc:sldMkLst>
        <pc:spChg chg="mod">
          <ac:chgData name="SHUBHAM KUMAR GUPTA" userId="8e7f5f55-d4f1-45ea-be2d-21c950950cb2" providerId="ADAL" clId="{1846FC6E-6BF4-4293-B613-DEE3264A1768}" dt="2022-01-27T13:46:07.776" v="7" actId="20577"/>
          <ac:spMkLst>
            <pc:docMk/>
            <pc:sldMk cId="1445152587" sldId="366"/>
            <ac:spMk id="2" creationId="{8269988E-1E9E-4D1D-B519-5BCD57AE1163}"/>
          </ac:spMkLst>
        </pc:spChg>
        <pc:spChg chg="mod">
          <ac:chgData name="SHUBHAM KUMAR GUPTA" userId="8e7f5f55-d4f1-45ea-be2d-21c950950cb2" providerId="ADAL" clId="{1846FC6E-6BF4-4293-B613-DEE3264A1768}" dt="2022-01-27T14:07:30.945" v="74" actId="20577"/>
          <ac:spMkLst>
            <pc:docMk/>
            <pc:sldMk cId="1445152587" sldId="366"/>
            <ac:spMk id="3" creationId="{CE4C5C89-5140-4C1C-9E86-5BC0F8C495E6}"/>
          </ac:spMkLst>
        </pc:spChg>
        <pc:spChg chg="add del mod">
          <ac:chgData name="SHUBHAM KUMAR GUPTA" userId="8e7f5f55-d4f1-45ea-be2d-21c950950cb2" providerId="ADAL" clId="{1846FC6E-6BF4-4293-B613-DEE3264A1768}" dt="2022-01-27T14:34:37.351" v="184"/>
          <ac:spMkLst>
            <pc:docMk/>
            <pc:sldMk cId="1445152587" sldId="366"/>
            <ac:spMk id="4" creationId="{96179C0C-9854-4C6B-BA2D-5AF7CF0B98D2}"/>
          </ac:spMkLst>
        </pc:spChg>
      </pc:sldChg>
    </pc:docChg>
  </pc:docChgLst>
  <pc:docChgLst>
    <pc:chgData name="SHUBHAM KUMAR GUPTA" userId="8e7f5f55-d4f1-45ea-be2d-21c950950cb2" providerId="ADAL" clId="{45EB1B20-39AE-4291-95F0-401BA2F6F59E}"/>
    <pc:docChg chg="custSel addSld modSld">
      <pc:chgData name="SHUBHAM KUMAR GUPTA" userId="8e7f5f55-d4f1-45ea-be2d-21c950950cb2" providerId="ADAL" clId="{45EB1B20-39AE-4291-95F0-401BA2F6F59E}" dt="2022-01-09T13:14:03.570" v="2" actId="27636"/>
      <pc:docMkLst>
        <pc:docMk/>
      </pc:docMkLst>
      <pc:sldChg chg="modSp add mod">
        <pc:chgData name="SHUBHAM KUMAR GUPTA" userId="8e7f5f55-d4f1-45ea-be2d-21c950950cb2" providerId="ADAL" clId="{45EB1B20-39AE-4291-95F0-401BA2F6F59E}" dt="2022-01-09T13:14:03.570" v="2" actId="27636"/>
        <pc:sldMkLst>
          <pc:docMk/>
          <pc:sldMk cId="3447962437" sldId="365"/>
        </pc:sldMkLst>
        <pc:spChg chg="mod">
          <ac:chgData name="SHUBHAM KUMAR GUPTA" userId="8e7f5f55-d4f1-45ea-be2d-21c950950cb2" providerId="ADAL" clId="{45EB1B20-39AE-4291-95F0-401BA2F6F59E}" dt="2022-01-09T13:14:03.570" v="2" actId="27636"/>
          <ac:spMkLst>
            <pc:docMk/>
            <pc:sldMk cId="3447962437" sldId="365"/>
            <ac:spMk id="9" creationId="{609DE667-C767-4BC1-BEC5-0539CEFDB195}"/>
          </ac:spMkLst>
        </pc:spChg>
      </pc:sldChg>
    </pc:docChg>
  </pc:docChgLst>
  <pc:docChgLst>
    <pc:chgData name="SHUBHAM KUMAR GUPTA" userId="8e7f5f55-d4f1-45ea-be2d-21c950950cb2" providerId="ADAL" clId="{729E73AB-F299-47CD-84ED-644CCD625069}"/>
    <pc:docChg chg="undo custSel addSld delSld modSld sldOrd">
      <pc:chgData name="SHUBHAM KUMAR GUPTA" userId="8e7f5f55-d4f1-45ea-be2d-21c950950cb2" providerId="ADAL" clId="{729E73AB-F299-47CD-84ED-644CCD625069}" dt="2022-02-04T09:39:27.677" v="4206" actId="339"/>
      <pc:docMkLst>
        <pc:docMk/>
      </pc:docMkLst>
      <pc:sldChg chg="modSp mod">
        <pc:chgData name="SHUBHAM KUMAR GUPTA" userId="8e7f5f55-d4f1-45ea-be2d-21c950950cb2" providerId="ADAL" clId="{729E73AB-F299-47CD-84ED-644CCD625069}" dt="2022-02-03T22:56:45.627" v="3670" actId="20577"/>
        <pc:sldMkLst>
          <pc:docMk/>
          <pc:sldMk cId="466218402" sldId="257"/>
        </pc:sldMkLst>
        <pc:spChg chg="mod">
          <ac:chgData name="SHUBHAM KUMAR GUPTA" userId="8e7f5f55-d4f1-45ea-be2d-21c950950cb2" providerId="ADAL" clId="{729E73AB-F299-47CD-84ED-644CCD625069}" dt="2022-02-03T22:54:52.504" v="3612" actId="113"/>
          <ac:spMkLst>
            <pc:docMk/>
            <pc:sldMk cId="466218402" sldId="257"/>
            <ac:spMk id="6" creationId="{079494AE-FE6B-4245-9C41-2FEACD7F159B}"/>
          </ac:spMkLst>
        </pc:spChg>
        <pc:spChg chg="mod">
          <ac:chgData name="SHUBHAM KUMAR GUPTA" userId="8e7f5f55-d4f1-45ea-be2d-21c950950cb2" providerId="ADAL" clId="{729E73AB-F299-47CD-84ED-644CCD625069}" dt="2022-02-03T22:56:45.627" v="3670" actId="20577"/>
          <ac:spMkLst>
            <pc:docMk/>
            <pc:sldMk cId="466218402" sldId="257"/>
            <ac:spMk id="7" creationId="{D2FAFE12-9EF8-4C4D-8A5A-23E7718D607C}"/>
          </ac:spMkLst>
        </pc:spChg>
      </pc:sldChg>
      <pc:sldChg chg="modSp mod">
        <pc:chgData name="SHUBHAM KUMAR GUPTA" userId="8e7f5f55-d4f1-45ea-be2d-21c950950cb2" providerId="ADAL" clId="{729E73AB-F299-47CD-84ED-644CCD625069}" dt="2022-02-03T22:54:16.746" v="3600" actId="20577"/>
        <pc:sldMkLst>
          <pc:docMk/>
          <pc:sldMk cId="2782275385" sldId="258"/>
        </pc:sldMkLst>
        <pc:spChg chg="mod">
          <ac:chgData name="SHUBHAM KUMAR GUPTA" userId="8e7f5f55-d4f1-45ea-be2d-21c950950cb2" providerId="ADAL" clId="{729E73AB-F299-47CD-84ED-644CCD625069}" dt="2022-02-03T22:54:16.746" v="3600" actId="20577"/>
          <ac:spMkLst>
            <pc:docMk/>
            <pc:sldMk cId="2782275385" sldId="258"/>
            <ac:spMk id="3" creationId="{BCAF75C2-5B10-400D-84C6-4CC6FE64500B}"/>
          </ac:spMkLst>
        </pc:spChg>
      </pc:sldChg>
      <pc:sldChg chg="del">
        <pc:chgData name="SHUBHAM KUMAR GUPTA" userId="8e7f5f55-d4f1-45ea-be2d-21c950950cb2" providerId="ADAL" clId="{729E73AB-F299-47CD-84ED-644CCD625069}" dt="2022-02-02T13:23:35.500" v="1105" actId="47"/>
        <pc:sldMkLst>
          <pc:docMk/>
          <pc:sldMk cId="2091765901" sldId="261"/>
        </pc:sldMkLst>
      </pc:sldChg>
      <pc:sldChg chg="del">
        <pc:chgData name="SHUBHAM KUMAR GUPTA" userId="8e7f5f55-d4f1-45ea-be2d-21c950950cb2" providerId="ADAL" clId="{729E73AB-F299-47CD-84ED-644CCD625069}" dt="2022-02-02T16:08:29.449" v="1267" actId="47"/>
        <pc:sldMkLst>
          <pc:docMk/>
          <pc:sldMk cId="2842495644" sldId="263"/>
        </pc:sldMkLst>
      </pc:sldChg>
      <pc:sldChg chg="addSp delSp modSp mod ord">
        <pc:chgData name="SHUBHAM KUMAR GUPTA" userId="8e7f5f55-d4f1-45ea-be2d-21c950950cb2" providerId="ADAL" clId="{729E73AB-F299-47CD-84ED-644CCD625069}" dt="2022-02-03T22:54:58.904" v="3613" actId="113"/>
        <pc:sldMkLst>
          <pc:docMk/>
          <pc:sldMk cId="4072203050" sldId="264"/>
        </pc:sldMkLst>
        <pc:spChg chg="mod">
          <ac:chgData name="SHUBHAM KUMAR GUPTA" userId="8e7f5f55-d4f1-45ea-be2d-21c950950cb2" providerId="ADAL" clId="{729E73AB-F299-47CD-84ED-644CCD625069}" dt="2022-02-03T22:54:58.904" v="3613" actId="113"/>
          <ac:spMkLst>
            <pc:docMk/>
            <pc:sldMk cId="4072203050" sldId="264"/>
            <ac:spMk id="2" creationId="{564256DA-D143-401A-96B2-F1EDC667D5A7}"/>
          </ac:spMkLst>
        </pc:spChg>
        <pc:spChg chg="add del mod">
          <ac:chgData name="SHUBHAM KUMAR GUPTA" userId="8e7f5f55-d4f1-45ea-be2d-21c950950cb2" providerId="ADAL" clId="{729E73AB-F299-47CD-84ED-644CCD625069}" dt="2022-02-02T16:09:14.045" v="1282"/>
          <ac:spMkLst>
            <pc:docMk/>
            <pc:sldMk cId="4072203050" sldId="264"/>
            <ac:spMk id="3" creationId="{E2F7220A-6BD2-457F-8523-CE50644B7369}"/>
          </ac:spMkLst>
        </pc:spChg>
        <pc:spChg chg="del">
          <ac:chgData name="SHUBHAM KUMAR GUPTA" userId="8e7f5f55-d4f1-45ea-be2d-21c950950cb2" providerId="ADAL" clId="{729E73AB-F299-47CD-84ED-644CCD625069}" dt="2022-02-03T14:47:39.167" v="1533" actId="478"/>
          <ac:spMkLst>
            <pc:docMk/>
            <pc:sldMk cId="4072203050" sldId="264"/>
            <ac:spMk id="6" creationId="{C8F192DE-E6C3-4FFD-83EC-007DB826B0D6}"/>
          </ac:spMkLst>
        </pc:spChg>
        <pc:spChg chg="add del mod">
          <ac:chgData name="SHUBHAM KUMAR GUPTA" userId="8e7f5f55-d4f1-45ea-be2d-21c950950cb2" providerId="ADAL" clId="{729E73AB-F299-47CD-84ED-644CCD625069}" dt="2022-02-02T16:10:08.006" v="1291" actId="478"/>
          <ac:spMkLst>
            <pc:docMk/>
            <pc:sldMk cId="4072203050" sldId="264"/>
            <ac:spMk id="12" creationId="{33EFC236-E1DF-4483-AC46-E7EA2FBE8DA4}"/>
          </ac:spMkLst>
        </pc:spChg>
        <pc:spChg chg="add mod">
          <ac:chgData name="SHUBHAM KUMAR GUPTA" userId="8e7f5f55-d4f1-45ea-be2d-21c950950cb2" providerId="ADAL" clId="{729E73AB-F299-47CD-84ED-644CCD625069}" dt="2022-02-03T20:28:30.930" v="1917" actId="1076"/>
          <ac:spMkLst>
            <pc:docMk/>
            <pc:sldMk cId="4072203050" sldId="264"/>
            <ac:spMk id="16" creationId="{DC241573-2352-4750-81E2-80CFE56068AC}"/>
          </ac:spMkLst>
        </pc:spChg>
        <pc:graphicFrameChg chg="add del mod">
          <ac:chgData name="SHUBHAM KUMAR GUPTA" userId="8e7f5f55-d4f1-45ea-be2d-21c950950cb2" providerId="ADAL" clId="{729E73AB-F299-47CD-84ED-644CCD625069}" dt="2022-02-02T16:09:13.293" v="1281" actId="21"/>
          <ac:graphicFrameMkLst>
            <pc:docMk/>
            <pc:sldMk cId="4072203050" sldId="264"/>
            <ac:graphicFrameMk id="4" creationId="{BB94E5F6-1021-4623-AC31-CD4EBB2E7C7B}"/>
          </ac:graphicFrameMkLst>
        </pc:graphicFrameChg>
        <pc:graphicFrameChg chg="del">
          <ac:chgData name="SHUBHAM KUMAR GUPTA" userId="8e7f5f55-d4f1-45ea-be2d-21c950950cb2" providerId="ADAL" clId="{729E73AB-F299-47CD-84ED-644CCD625069}" dt="2022-02-02T16:08:46.164" v="1271" actId="478"/>
          <ac:graphicFrameMkLst>
            <pc:docMk/>
            <pc:sldMk cId="4072203050" sldId="264"/>
            <ac:graphicFrameMk id="5" creationId="{E407F13C-E07C-444F-AD1F-9F2D8865C0C2}"/>
          </ac:graphicFrameMkLst>
        </pc:graphicFrameChg>
        <pc:graphicFrameChg chg="add del mod">
          <ac:chgData name="SHUBHAM KUMAR GUPTA" userId="8e7f5f55-d4f1-45ea-be2d-21c950950cb2" providerId="ADAL" clId="{729E73AB-F299-47CD-84ED-644CCD625069}" dt="2022-02-02T16:09:07.980" v="1278"/>
          <ac:graphicFrameMkLst>
            <pc:docMk/>
            <pc:sldMk cId="4072203050" sldId="264"/>
            <ac:graphicFrameMk id="7" creationId="{363B7947-1E38-4ED8-A24E-54B1A0ED6D35}"/>
          </ac:graphicFrameMkLst>
        </pc:graphicFrameChg>
        <pc:graphicFrameChg chg="add del mod">
          <ac:chgData name="SHUBHAM KUMAR GUPTA" userId="8e7f5f55-d4f1-45ea-be2d-21c950950cb2" providerId="ADAL" clId="{729E73AB-F299-47CD-84ED-644CCD625069}" dt="2022-02-02T16:10:00.282" v="1286" actId="478"/>
          <ac:graphicFrameMkLst>
            <pc:docMk/>
            <pc:sldMk cId="4072203050" sldId="264"/>
            <ac:graphicFrameMk id="8" creationId="{444A7A10-26E8-4878-A16F-C14519151B71}"/>
          </ac:graphicFrameMkLst>
        </pc:graphicFrameChg>
        <pc:graphicFrameChg chg="add del mod">
          <ac:chgData name="SHUBHAM KUMAR GUPTA" userId="8e7f5f55-d4f1-45ea-be2d-21c950950cb2" providerId="ADAL" clId="{729E73AB-F299-47CD-84ED-644CCD625069}" dt="2022-02-03T18:52:59.048" v="1623"/>
          <ac:graphicFrameMkLst>
            <pc:docMk/>
            <pc:sldMk cId="4072203050" sldId="264"/>
            <ac:graphicFrameMk id="14" creationId="{5AB539D3-D86A-48D3-A3D4-597F11AADDF4}"/>
          </ac:graphicFrameMkLst>
        </pc:graphicFrameChg>
        <pc:picChg chg="add del mod">
          <ac:chgData name="SHUBHAM KUMAR GUPTA" userId="8e7f5f55-d4f1-45ea-be2d-21c950950cb2" providerId="ADAL" clId="{729E73AB-F299-47CD-84ED-644CCD625069}" dt="2022-02-03T20:28:27.816" v="1915" actId="1076"/>
          <ac:picMkLst>
            <pc:docMk/>
            <pc:sldMk cId="4072203050" sldId="264"/>
            <ac:picMk id="10" creationId="{7375F171-31C4-493B-BFD9-C25A31CD9E9F}"/>
          </ac:picMkLst>
        </pc:picChg>
        <pc:picChg chg="add del mod">
          <ac:chgData name="SHUBHAM KUMAR GUPTA" userId="8e7f5f55-d4f1-45ea-be2d-21c950950cb2" providerId="ADAL" clId="{729E73AB-F299-47CD-84ED-644CCD625069}" dt="2022-02-02T16:10:05.120" v="1289"/>
          <ac:picMkLst>
            <pc:docMk/>
            <pc:sldMk cId="4072203050" sldId="264"/>
            <ac:picMk id="13" creationId="{F594A16F-7FDA-44E2-87FD-7DE0A7E92365}"/>
          </ac:picMkLst>
        </pc:picChg>
        <pc:picChg chg="add del">
          <ac:chgData name="SHUBHAM KUMAR GUPTA" userId="8e7f5f55-d4f1-45ea-be2d-21c950950cb2" providerId="ADAL" clId="{729E73AB-F299-47CD-84ED-644CCD625069}" dt="2022-02-03T18:36:43.241" v="1619"/>
          <ac:picMkLst>
            <pc:docMk/>
            <pc:sldMk cId="4072203050" sldId="264"/>
            <ac:picMk id="1026" creationId="{FED0A5BB-0C9C-40E1-B519-BA7DC1352997}"/>
          </ac:picMkLst>
        </pc:picChg>
      </pc:sldChg>
      <pc:sldChg chg="del">
        <pc:chgData name="SHUBHAM KUMAR GUPTA" userId="8e7f5f55-d4f1-45ea-be2d-21c950950cb2" providerId="ADAL" clId="{729E73AB-F299-47CD-84ED-644CCD625069}" dt="2022-02-02T16:08:33.819" v="1268" actId="47"/>
        <pc:sldMkLst>
          <pc:docMk/>
          <pc:sldMk cId="2814467900" sldId="265"/>
        </pc:sldMkLst>
      </pc:sldChg>
      <pc:sldChg chg="del">
        <pc:chgData name="SHUBHAM KUMAR GUPTA" userId="8e7f5f55-d4f1-45ea-be2d-21c950950cb2" providerId="ADAL" clId="{729E73AB-F299-47CD-84ED-644CCD625069}" dt="2022-02-03T14:46:40.919" v="1505" actId="47"/>
        <pc:sldMkLst>
          <pc:docMk/>
          <pc:sldMk cId="2308180975" sldId="266"/>
        </pc:sldMkLst>
      </pc:sldChg>
      <pc:sldChg chg="del">
        <pc:chgData name="SHUBHAM KUMAR GUPTA" userId="8e7f5f55-d4f1-45ea-be2d-21c950950cb2" providerId="ADAL" clId="{729E73AB-F299-47CD-84ED-644CCD625069}" dt="2022-02-03T14:46:40.919" v="1505" actId="47"/>
        <pc:sldMkLst>
          <pc:docMk/>
          <pc:sldMk cId="2676922526" sldId="267"/>
        </pc:sldMkLst>
      </pc:sldChg>
      <pc:sldChg chg="modSp mod">
        <pc:chgData name="SHUBHAM KUMAR GUPTA" userId="8e7f5f55-d4f1-45ea-be2d-21c950950cb2" providerId="ADAL" clId="{729E73AB-F299-47CD-84ED-644CCD625069}" dt="2022-02-03T22:54:41.693" v="3608" actId="113"/>
        <pc:sldMkLst>
          <pc:docMk/>
          <pc:sldMk cId="3010392609" sldId="268"/>
        </pc:sldMkLst>
        <pc:spChg chg="mod">
          <ac:chgData name="SHUBHAM KUMAR GUPTA" userId="8e7f5f55-d4f1-45ea-be2d-21c950950cb2" providerId="ADAL" clId="{729E73AB-F299-47CD-84ED-644CCD625069}" dt="2022-02-03T22:54:41.693" v="3608" actId="113"/>
          <ac:spMkLst>
            <pc:docMk/>
            <pc:sldMk cId="3010392609" sldId="268"/>
            <ac:spMk id="2" creationId="{E1352DA3-05C7-405C-9116-8562A704AB88}"/>
          </ac:spMkLst>
        </pc:spChg>
      </pc:sldChg>
      <pc:sldChg chg="del">
        <pc:chgData name="SHUBHAM KUMAR GUPTA" userId="8e7f5f55-d4f1-45ea-be2d-21c950950cb2" providerId="ADAL" clId="{729E73AB-F299-47CD-84ED-644CCD625069}" dt="2022-02-02T13:23:35.500" v="1105" actId="47"/>
        <pc:sldMkLst>
          <pc:docMk/>
          <pc:sldMk cId="3907379466" sldId="269"/>
        </pc:sldMkLst>
      </pc:sldChg>
      <pc:sldChg chg="modSp mod ord">
        <pc:chgData name="SHUBHAM KUMAR GUPTA" userId="8e7f5f55-d4f1-45ea-be2d-21c950950cb2" providerId="ADAL" clId="{729E73AB-F299-47CD-84ED-644CCD625069}" dt="2022-02-03T22:54:49.615" v="3611" actId="113"/>
        <pc:sldMkLst>
          <pc:docMk/>
          <pc:sldMk cId="462580681" sldId="270"/>
        </pc:sldMkLst>
        <pc:spChg chg="mod">
          <ac:chgData name="SHUBHAM KUMAR GUPTA" userId="8e7f5f55-d4f1-45ea-be2d-21c950950cb2" providerId="ADAL" clId="{729E73AB-F299-47CD-84ED-644CCD625069}" dt="2022-02-03T22:54:49.615" v="3611" actId="113"/>
          <ac:spMkLst>
            <pc:docMk/>
            <pc:sldMk cId="462580681" sldId="270"/>
            <ac:spMk id="2" creationId="{A277AEB6-3F6B-437D-B500-52B80C6FEEE1}"/>
          </ac:spMkLst>
        </pc:spChg>
        <pc:spChg chg="mod">
          <ac:chgData name="SHUBHAM KUMAR GUPTA" userId="8e7f5f55-d4f1-45ea-be2d-21c950950cb2" providerId="ADAL" clId="{729E73AB-F299-47CD-84ED-644CCD625069}" dt="2022-02-02T12:42:32.978" v="359" actId="20577"/>
          <ac:spMkLst>
            <pc:docMk/>
            <pc:sldMk cId="462580681" sldId="270"/>
            <ac:spMk id="3" creationId="{8C788633-C66A-4253-86A8-E024111B430C}"/>
          </ac:spMkLst>
        </pc:spChg>
      </pc:sldChg>
      <pc:sldChg chg="del">
        <pc:chgData name="SHUBHAM KUMAR GUPTA" userId="8e7f5f55-d4f1-45ea-be2d-21c950950cb2" providerId="ADAL" clId="{729E73AB-F299-47CD-84ED-644CCD625069}" dt="2022-02-02T16:08:29.449" v="1267" actId="47"/>
        <pc:sldMkLst>
          <pc:docMk/>
          <pc:sldMk cId="1665452070" sldId="272"/>
        </pc:sldMkLst>
      </pc:sldChg>
      <pc:sldChg chg="del">
        <pc:chgData name="SHUBHAM KUMAR GUPTA" userId="8e7f5f55-d4f1-45ea-be2d-21c950950cb2" providerId="ADAL" clId="{729E73AB-F299-47CD-84ED-644CCD625069}" dt="2022-02-03T14:46:40.919" v="1505" actId="47"/>
        <pc:sldMkLst>
          <pc:docMk/>
          <pc:sldMk cId="2994765096" sldId="273"/>
        </pc:sldMkLst>
      </pc:sldChg>
      <pc:sldChg chg="del">
        <pc:chgData name="SHUBHAM KUMAR GUPTA" userId="8e7f5f55-d4f1-45ea-be2d-21c950950cb2" providerId="ADAL" clId="{729E73AB-F299-47CD-84ED-644CCD625069}" dt="2022-02-02T16:08:33.819" v="1268" actId="47"/>
        <pc:sldMkLst>
          <pc:docMk/>
          <pc:sldMk cId="3472413366" sldId="274"/>
        </pc:sldMkLst>
      </pc:sldChg>
      <pc:sldChg chg="del">
        <pc:chgData name="SHUBHAM KUMAR GUPTA" userId="8e7f5f55-d4f1-45ea-be2d-21c950950cb2" providerId="ADAL" clId="{729E73AB-F299-47CD-84ED-644CCD625069}" dt="2022-02-02T13:23:35.500" v="1105" actId="47"/>
        <pc:sldMkLst>
          <pc:docMk/>
          <pc:sldMk cId="3140109758" sldId="276"/>
        </pc:sldMkLst>
      </pc:sldChg>
      <pc:sldChg chg="del">
        <pc:chgData name="SHUBHAM KUMAR GUPTA" userId="8e7f5f55-d4f1-45ea-be2d-21c950950cb2" providerId="ADAL" clId="{729E73AB-F299-47CD-84ED-644CCD625069}" dt="2022-02-02T13:23:35.500" v="1105" actId="47"/>
        <pc:sldMkLst>
          <pc:docMk/>
          <pc:sldMk cId="3580135365" sldId="358"/>
        </pc:sldMkLst>
      </pc:sldChg>
      <pc:sldChg chg="addSp delSp modSp mod">
        <pc:chgData name="SHUBHAM KUMAR GUPTA" userId="8e7f5f55-d4f1-45ea-be2d-21c950950cb2" providerId="ADAL" clId="{729E73AB-F299-47CD-84ED-644CCD625069}" dt="2022-02-03T22:55:14.843" v="3618"/>
        <pc:sldMkLst>
          <pc:docMk/>
          <pc:sldMk cId="3043082486" sldId="359"/>
        </pc:sldMkLst>
        <pc:spChg chg="add del mod">
          <ac:chgData name="SHUBHAM KUMAR GUPTA" userId="8e7f5f55-d4f1-45ea-be2d-21c950950cb2" providerId="ADAL" clId="{729E73AB-F299-47CD-84ED-644CCD625069}" dt="2022-02-03T22:55:14.843" v="3618"/>
          <ac:spMkLst>
            <pc:docMk/>
            <pc:sldMk cId="3043082486" sldId="359"/>
            <ac:spMk id="3" creationId="{D8AF2408-A2DC-46CB-BEB7-B23FCD232DE0}"/>
          </ac:spMkLst>
        </pc:spChg>
        <pc:spChg chg="del mod">
          <ac:chgData name="SHUBHAM KUMAR GUPTA" userId="8e7f5f55-d4f1-45ea-be2d-21c950950cb2" providerId="ADAL" clId="{729E73AB-F299-47CD-84ED-644CCD625069}" dt="2022-02-03T22:55:12.444" v="3615" actId="478"/>
          <ac:spMkLst>
            <pc:docMk/>
            <pc:sldMk cId="3043082486" sldId="359"/>
            <ac:spMk id="4" creationId="{FDC93897-E789-49E5-A950-B3CF3804A313}"/>
          </ac:spMkLst>
        </pc:spChg>
        <pc:spChg chg="add del mod">
          <ac:chgData name="SHUBHAM KUMAR GUPTA" userId="8e7f5f55-d4f1-45ea-be2d-21c950950cb2" providerId="ADAL" clId="{729E73AB-F299-47CD-84ED-644CCD625069}" dt="2022-02-03T22:55:13.641" v="3617"/>
          <ac:spMkLst>
            <pc:docMk/>
            <pc:sldMk cId="3043082486" sldId="359"/>
            <ac:spMk id="8" creationId="{FC4E8C3E-C3BF-44CC-9586-1BFD4AB21C6C}"/>
          </ac:spMkLst>
        </pc:spChg>
        <pc:spChg chg="mod">
          <ac:chgData name="SHUBHAM KUMAR GUPTA" userId="8e7f5f55-d4f1-45ea-be2d-21c950950cb2" providerId="ADAL" clId="{729E73AB-F299-47CD-84ED-644CCD625069}" dt="2022-02-03T18:53:46.302" v="1643" actId="1037"/>
          <ac:spMkLst>
            <pc:docMk/>
            <pc:sldMk cId="3043082486" sldId="359"/>
            <ac:spMk id="9" creationId="{609DE667-C767-4BC1-BEC5-0539CEFDB195}"/>
          </ac:spMkLst>
        </pc:spChg>
        <pc:spChg chg="add mod">
          <ac:chgData name="SHUBHAM KUMAR GUPTA" userId="8e7f5f55-d4f1-45ea-be2d-21c950950cb2" providerId="ADAL" clId="{729E73AB-F299-47CD-84ED-644CCD625069}" dt="2022-02-03T22:55:14.843" v="3618"/>
          <ac:spMkLst>
            <pc:docMk/>
            <pc:sldMk cId="3043082486" sldId="359"/>
            <ac:spMk id="11" creationId="{42DA6330-6F13-4A09-A594-BF21A0646AC8}"/>
          </ac:spMkLst>
        </pc:spChg>
      </pc:sldChg>
      <pc:sldChg chg="del">
        <pc:chgData name="SHUBHAM KUMAR GUPTA" userId="8e7f5f55-d4f1-45ea-be2d-21c950950cb2" providerId="ADAL" clId="{729E73AB-F299-47CD-84ED-644CCD625069}" dt="2022-02-02T13:23:35.500" v="1105" actId="47"/>
        <pc:sldMkLst>
          <pc:docMk/>
          <pc:sldMk cId="2658737656" sldId="360"/>
        </pc:sldMkLst>
      </pc:sldChg>
      <pc:sldChg chg="del">
        <pc:chgData name="SHUBHAM KUMAR GUPTA" userId="8e7f5f55-d4f1-45ea-be2d-21c950950cb2" providerId="ADAL" clId="{729E73AB-F299-47CD-84ED-644CCD625069}" dt="2022-02-02T13:23:35.500" v="1105" actId="47"/>
        <pc:sldMkLst>
          <pc:docMk/>
          <pc:sldMk cId="3912820626" sldId="361"/>
        </pc:sldMkLst>
      </pc:sldChg>
      <pc:sldChg chg="del">
        <pc:chgData name="SHUBHAM KUMAR GUPTA" userId="8e7f5f55-d4f1-45ea-be2d-21c950950cb2" providerId="ADAL" clId="{729E73AB-F299-47CD-84ED-644CCD625069}" dt="2022-02-02T13:23:35.500" v="1105" actId="47"/>
        <pc:sldMkLst>
          <pc:docMk/>
          <pc:sldMk cId="4144268252" sldId="362"/>
        </pc:sldMkLst>
      </pc:sldChg>
      <pc:sldChg chg="del">
        <pc:chgData name="SHUBHAM KUMAR GUPTA" userId="8e7f5f55-d4f1-45ea-be2d-21c950950cb2" providerId="ADAL" clId="{729E73AB-F299-47CD-84ED-644CCD625069}" dt="2022-02-02T16:08:33.819" v="1268" actId="47"/>
        <pc:sldMkLst>
          <pc:docMk/>
          <pc:sldMk cId="3787820250" sldId="363"/>
        </pc:sldMkLst>
      </pc:sldChg>
      <pc:sldChg chg="del">
        <pc:chgData name="SHUBHAM KUMAR GUPTA" userId="8e7f5f55-d4f1-45ea-be2d-21c950950cb2" providerId="ADAL" clId="{729E73AB-F299-47CD-84ED-644CCD625069}" dt="2022-02-03T14:46:40.919" v="1505" actId="47"/>
        <pc:sldMkLst>
          <pc:docMk/>
          <pc:sldMk cId="3354988612" sldId="364"/>
        </pc:sldMkLst>
      </pc:sldChg>
      <pc:sldChg chg="modSp del mod">
        <pc:chgData name="SHUBHAM KUMAR GUPTA" userId="8e7f5f55-d4f1-45ea-be2d-21c950950cb2" providerId="ADAL" clId="{729E73AB-F299-47CD-84ED-644CCD625069}" dt="2022-02-03T18:53:38.927" v="1634" actId="47"/>
        <pc:sldMkLst>
          <pc:docMk/>
          <pc:sldMk cId="3447962437" sldId="365"/>
        </pc:sldMkLst>
        <pc:spChg chg="mod">
          <ac:chgData name="SHUBHAM KUMAR GUPTA" userId="8e7f5f55-d4f1-45ea-be2d-21c950950cb2" providerId="ADAL" clId="{729E73AB-F299-47CD-84ED-644CCD625069}" dt="2022-02-03T18:53:34.499" v="1633" actId="20577"/>
          <ac:spMkLst>
            <pc:docMk/>
            <pc:sldMk cId="3447962437" sldId="365"/>
            <ac:spMk id="4" creationId="{FDC93897-E789-49E5-A950-B3CF3804A313}"/>
          </ac:spMkLst>
        </pc:spChg>
        <pc:spChg chg="mod">
          <ac:chgData name="SHUBHAM KUMAR GUPTA" userId="8e7f5f55-d4f1-45ea-be2d-21c950950cb2" providerId="ADAL" clId="{729E73AB-F299-47CD-84ED-644CCD625069}" dt="2022-02-03T08:01:49.478" v="1504" actId="20577"/>
          <ac:spMkLst>
            <pc:docMk/>
            <pc:sldMk cId="3447962437" sldId="365"/>
            <ac:spMk id="9" creationId="{609DE667-C767-4BC1-BEC5-0539CEFDB195}"/>
          </ac:spMkLst>
        </pc:spChg>
      </pc:sldChg>
      <pc:sldChg chg="modSp mod">
        <pc:chgData name="SHUBHAM KUMAR GUPTA" userId="8e7f5f55-d4f1-45ea-be2d-21c950950cb2" providerId="ADAL" clId="{729E73AB-F299-47CD-84ED-644CCD625069}" dt="2022-02-03T22:52:48.184" v="3531" actId="120"/>
        <pc:sldMkLst>
          <pc:docMk/>
          <pc:sldMk cId="1445152587" sldId="366"/>
        </pc:sldMkLst>
        <pc:spChg chg="mod">
          <ac:chgData name="SHUBHAM KUMAR GUPTA" userId="8e7f5f55-d4f1-45ea-be2d-21c950950cb2" providerId="ADAL" clId="{729E73AB-F299-47CD-84ED-644CCD625069}" dt="2022-02-03T22:48:52.465" v="3493" actId="20577"/>
          <ac:spMkLst>
            <pc:docMk/>
            <pc:sldMk cId="1445152587" sldId="366"/>
            <ac:spMk id="2" creationId="{8269988E-1E9E-4D1D-B519-5BCD57AE1163}"/>
          </ac:spMkLst>
        </pc:spChg>
        <pc:spChg chg="mod">
          <ac:chgData name="SHUBHAM KUMAR GUPTA" userId="8e7f5f55-d4f1-45ea-be2d-21c950950cb2" providerId="ADAL" clId="{729E73AB-F299-47CD-84ED-644CCD625069}" dt="2022-02-03T22:52:48.184" v="3531" actId="120"/>
          <ac:spMkLst>
            <pc:docMk/>
            <pc:sldMk cId="1445152587" sldId="366"/>
            <ac:spMk id="3" creationId="{CE4C5C89-5140-4C1C-9E86-5BC0F8C495E6}"/>
          </ac:spMkLst>
        </pc:spChg>
      </pc:sldChg>
      <pc:sldChg chg="add del">
        <pc:chgData name="SHUBHAM KUMAR GUPTA" userId="8e7f5f55-d4f1-45ea-be2d-21c950950cb2" providerId="ADAL" clId="{729E73AB-F299-47CD-84ED-644CCD625069}" dt="2022-02-02T12:34:28.274" v="278" actId="47"/>
        <pc:sldMkLst>
          <pc:docMk/>
          <pc:sldMk cId="441365253" sldId="367"/>
        </pc:sldMkLst>
      </pc:sldChg>
      <pc:sldChg chg="modSp add mod">
        <pc:chgData name="SHUBHAM KUMAR GUPTA" userId="8e7f5f55-d4f1-45ea-be2d-21c950950cb2" providerId="ADAL" clId="{729E73AB-F299-47CD-84ED-644CCD625069}" dt="2022-02-03T22:54:46.543" v="3610" actId="113"/>
        <pc:sldMkLst>
          <pc:docMk/>
          <pc:sldMk cId="1809755997" sldId="367"/>
        </pc:sldMkLst>
        <pc:spChg chg="mod">
          <ac:chgData name="SHUBHAM KUMAR GUPTA" userId="8e7f5f55-d4f1-45ea-be2d-21c950950cb2" providerId="ADAL" clId="{729E73AB-F299-47CD-84ED-644CCD625069}" dt="2022-02-03T22:54:46.543" v="3610" actId="113"/>
          <ac:spMkLst>
            <pc:docMk/>
            <pc:sldMk cId="1809755997" sldId="367"/>
            <ac:spMk id="2" creationId="{A277AEB6-3F6B-437D-B500-52B80C6FEEE1}"/>
          </ac:spMkLst>
        </pc:spChg>
        <pc:spChg chg="mod">
          <ac:chgData name="SHUBHAM KUMAR GUPTA" userId="8e7f5f55-d4f1-45ea-be2d-21c950950cb2" providerId="ADAL" clId="{729E73AB-F299-47CD-84ED-644CCD625069}" dt="2022-02-03T22:54:01.284" v="3599" actId="20577"/>
          <ac:spMkLst>
            <pc:docMk/>
            <pc:sldMk cId="1809755997" sldId="367"/>
            <ac:spMk id="3" creationId="{8C788633-C66A-4253-86A8-E024111B430C}"/>
          </ac:spMkLst>
        </pc:spChg>
      </pc:sldChg>
      <pc:sldChg chg="addSp delSp modSp add mod">
        <pc:chgData name="SHUBHAM KUMAR GUPTA" userId="8e7f5f55-d4f1-45ea-be2d-21c950950cb2" providerId="ADAL" clId="{729E73AB-F299-47CD-84ED-644CCD625069}" dt="2022-02-03T22:56:17.033" v="3649"/>
        <pc:sldMkLst>
          <pc:docMk/>
          <pc:sldMk cId="4033095639" sldId="368"/>
        </pc:sldMkLst>
        <pc:spChg chg="add mod">
          <ac:chgData name="SHUBHAM KUMAR GUPTA" userId="8e7f5f55-d4f1-45ea-be2d-21c950950cb2" providerId="ADAL" clId="{729E73AB-F299-47CD-84ED-644CCD625069}" dt="2022-02-03T20:29:10.310" v="2004" actId="14100"/>
          <ac:spMkLst>
            <pc:docMk/>
            <pc:sldMk cId="4033095639" sldId="368"/>
            <ac:spMk id="3" creationId="{79003B6D-5951-4185-8EC0-BE8E90F076CA}"/>
          </ac:spMkLst>
        </pc:spChg>
        <pc:spChg chg="del mod">
          <ac:chgData name="SHUBHAM KUMAR GUPTA" userId="8e7f5f55-d4f1-45ea-be2d-21c950950cb2" providerId="ADAL" clId="{729E73AB-F299-47CD-84ED-644CCD625069}" dt="2022-02-03T22:56:15.453" v="3646" actId="478"/>
          <ac:spMkLst>
            <pc:docMk/>
            <pc:sldMk cId="4033095639" sldId="368"/>
            <ac:spMk id="4" creationId="{FDC93897-E789-49E5-A950-B3CF3804A313}"/>
          </ac:spMkLst>
        </pc:spChg>
        <pc:spChg chg="add del mod">
          <ac:chgData name="SHUBHAM KUMAR GUPTA" userId="8e7f5f55-d4f1-45ea-be2d-21c950950cb2" providerId="ADAL" clId="{729E73AB-F299-47CD-84ED-644CCD625069}" dt="2022-02-03T22:56:17.033" v="3649"/>
          <ac:spMkLst>
            <pc:docMk/>
            <pc:sldMk cId="4033095639" sldId="368"/>
            <ac:spMk id="7" creationId="{B751FD29-3A21-4819-94EF-012211598E0C}"/>
          </ac:spMkLst>
        </pc:spChg>
        <pc:spChg chg="mod">
          <ac:chgData name="SHUBHAM KUMAR GUPTA" userId="8e7f5f55-d4f1-45ea-be2d-21c950950cb2" providerId="ADAL" clId="{729E73AB-F299-47CD-84ED-644CCD625069}" dt="2022-02-03T20:28:58.876" v="2003" actId="1037"/>
          <ac:spMkLst>
            <pc:docMk/>
            <pc:sldMk cId="4033095639" sldId="368"/>
            <ac:spMk id="9" creationId="{609DE667-C767-4BC1-BEC5-0539CEFDB195}"/>
          </ac:spMkLst>
        </pc:spChg>
        <pc:spChg chg="del mod">
          <ac:chgData name="SHUBHAM KUMAR GUPTA" userId="8e7f5f55-d4f1-45ea-be2d-21c950950cb2" providerId="ADAL" clId="{729E73AB-F299-47CD-84ED-644CCD625069}" dt="2022-02-03T18:31:20.082" v="1544"/>
          <ac:spMkLst>
            <pc:docMk/>
            <pc:sldMk cId="4033095639" sldId="368"/>
            <ac:spMk id="10" creationId="{FF8EAB39-544B-40FC-B84E-7208D2670552}"/>
          </ac:spMkLst>
        </pc:spChg>
        <pc:spChg chg="add del mod">
          <ac:chgData name="SHUBHAM KUMAR GUPTA" userId="8e7f5f55-d4f1-45ea-be2d-21c950950cb2" providerId="ADAL" clId="{729E73AB-F299-47CD-84ED-644CCD625069}" dt="2022-02-03T22:56:16.333" v="3648"/>
          <ac:spMkLst>
            <pc:docMk/>
            <pc:sldMk cId="4033095639" sldId="368"/>
            <ac:spMk id="11" creationId="{FDE05A8B-9AE9-4A9B-BC21-21582AA5926D}"/>
          </ac:spMkLst>
        </pc:spChg>
        <pc:spChg chg="add mod">
          <ac:chgData name="SHUBHAM KUMAR GUPTA" userId="8e7f5f55-d4f1-45ea-be2d-21c950950cb2" providerId="ADAL" clId="{729E73AB-F299-47CD-84ED-644CCD625069}" dt="2022-02-03T22:56:17.033" v="3649"/>
          <ac:spMkLst>
            <pc:docMk/>
            <pc:sldMk cId="4033095639" sldId="368"/>
            <ac:spMk id="12" creationId="{0BBA8FE1-2782-4F61-A71A-ADE6BA8025F9}"/>
          </ac:spMkLst>
        </pc:spChg>
        <pc:picChg chg="del">
          <ac:chgData name="SHUBHAM KUMAR GUPTA" userId="8e7f5f55-d4f1-45ea-be2d-21c950950cb2" providerId="ADAL" clId="{729E73AB-F299-47CD-84ED-644CCD625069}" dt="2022-02-03T18:31:04.123" v="1537" actId="478"/>
          <ac:picMkLst>
            <pc:docMk/>
            <pc:sldMk cId="4033095639" sldId="368"/>
            <ac:picMk id="6" creationId="{87A8B5C7-DB00-45E7-A02C-723299DBF4C3}"/>
          </ac:picMkLst>
        </pc:picChg>
      </pc:sldChg>
      <pc:sldChg chg="addSp delSp modSp add mod modTransition">
        <pc:chgData name="SHUBHAM KUMAR GUPTA" userId="8e7f5f55-d4f1-45ea-be2d-21c950950cb2" providerId="ADAL" clId="{729E73AB-F299-47CD-84ED-644CCD625069}" dt="2022-02-04T07:24:27.632" v="4054" actId="1038"/>
        <pc:sldMkLst>
          <pc:docMk/>
          <pc:sldMk cId="1886097046" sldId="369"/>
        </pc:sldMkLst>
        <pc:spChg chg="del mod">
          <ac:chgData name="SHUBHAM KUMAR GUPTA" userId="8e7f5f55-d4f1-45ea-be2d-21c950950cb2" providerId="ADAL" clId="{729E73AB-F299-47CD-84ED-644CCD625069}" dt="2022-02-03T22:56:01.604" v="3642" actId="478"/>
          <ac:spMkLst>
            <pc:docMk/>
            <pc:sldMk cId="1886097046" sldId="369"/>
            <ac:spMk id="2" creationId="{564256DA-D143-401A-96B2-F1EDC667D5A7}"/>
          </ac:spMkLst>
        </pc:spChg>
        <pc:spChg chg="add mod">
          <ac:chgData name="SHUBHAM KUMAR GUPTA" userId="8e7f5f55-d4f1-45ea-be2d-21c950950cb2" providerId="ADAL" clId="{729E73AB-F299-47CD-84ED-644CCD625069}" dt="2022-02-03T20:29:40.721" v="2025" actId="1076"/>
          <ac:spMkLst>
            <pc:docMk/>
            <pc:sldMk cId="1886097046" sldId="369"/>
            <ac:spMk id="11" creationId="{8CED1D62-BE5F-4792-8AB4-31B20215110D}"/>
          </ac:spMkLst>
        </pc:spChg>
        <pc:spChg chg="add del mod">
          <ac:chgData name="SHUBHAM KUMAR GUPTA" userId="8e7f5f55-d4f1-45ea-be2d-21c950950cb2" providerId="ADAL" clId="{729E73AB-F299-47CD-84ED-644CCD625069}" dt="2022-02-03T22:56:04.264" v="3645"/>
          <ac:spMkLst>
            <pc:docMk/>
            <pc:sldMk cId="1886097046" sldId="369"/>
            <ac:spMk id="16" creationId="{BC2BE395-3D4F-4D72-A96B-AD0B884D531C}"/>
          </ac:spMkLst>
        </pc:spChg>
        <pc:spChg chg="add del mod">
          <ac:chgData name="SHUBHAM KUMAR GUPTA" userId="8e7f5f55-d4f1-45ea-be2d-21c950950cb2" providerId="ADAL" clId="{729E73AB-F299-47CD-84ED-644CCD625069}" dt="2022-02-03T22:56:00.593" v="3641"/>
          <ac:spMkLst>
            <pc:docMk/>
            <pc:sldMk cId="1886097046" sldId="369"/>
            <ac:spMk id="17" creationId="{47996589-1977-406C-85BA-D23472864297}"/>
          </ac:spMkLst>
        </pc:spChg>
        <pc:spChg chg="add del mod">
          <ac:chgData name="SHUBHAM KUMAR GUPTA" userId="8e7f5f55-d4f1-45ea-be2d-21c950950cb2" providerId="ADAL" clId="{729E73AB-F299-47CD-84ED-644CCD625069}" dt="2022-02-03T22:56:02.533" v="3644"/>
          <ac:spMkLst>
            <pc:docMk/>
            <pc:sldMk cId="1886097046" sldId="369"/>
            <ac:spMk id="20" creationId="{7B97EC3F-484F-4506-8E96-1B4417360A65}"/>
          </ac:spMkLst>
        </pc:spChg>
        <pc:spChg chg="add mod">
          <ac:chgData name="SHUBHAM KUMAR GUPTA" userId="8e7f5f55-d4f1-45ea-be2d-21c950950cb2" providerId="ADAL" clId="{729E73AB-F299-47CD-84ED-644CCD625069}" dt="2022-02-03T22:56:04.264" v="3645"/>
          <ac:spMkLst>
            <pc:docMk/>
            <pc:sldMk cId="1886097046" sldId="369"/>
            <ac:spMk id="21" creationId="{F6969588-3BD1-41BB-9EB7-B7BF4421DA3A}"/>
          </ac:spMkLst>
        </pc:spChg>
        <pc:graphicFrameChg chg="add del mod">
          <ac:chgData name="SHUBHAM KUMAR GUPTA" userId="8e7f5f55-d4f1-45ea-be2d-21c950950cb2" providerId="ADAL" clId="{729E73AB-F299-47CD-84ED-644CCD625069}" dt="2022-02-03T19:05:06.812" v="1682" actId="478"/>
          <ac:graphicFrameMkLst>
            <pc:docMk/>
            <pc:sldMk cId="1886097046" sldId="369"/>
            <ac:graphicFrameMk id="5" creationId="{D3D8BC20-1EDD-4F72-94F6-3CF4CE67880A}"/>
          </ac:graphicFrameMkLst>
        </pc:graphicFrameChg>
        <pc:graphicFrameChg chg="add mod">
          <ac:chgData name="SHUBHAM KUMAR GUPTA" userId="8e7f5f55-d4f1-45ea-be2d-21c950950cb2" providerId="ADAL" clId="{729E73AB-F299-47CD-84ED-644CCD625069}" dt="2022-02-04T07:24:23.422" v="4000" actId="1037"/>
          <ac:graphicFrameMkLst>
            <pc:docMk/>
            <pc:sldMk cId="1886097046" sldId="369"/>
            <ac:graphicFrameMk id="6" creationId="{E344EBA1-2ADA-46A2-852F-3745C63FCE86}"/>
          </ac:graphicFrameMkLst>
        </pc:graphicFrameChg>
        <pc:graphicFrameChg chg="add del mod">
          <ac:chgData name="SHUBHAM KUMAR GUPTA" userId="8e7f5f55-d4f1-45ea-be2d-21c950950cb2" providerId="ADAL" clId="{729E73AB-F299-47CD-84ED-644CCD625069}" dt="2022-02-03T20:45:15.656" v="2030"/>
          <ac:graphicFrameMkLst>
            <pc:docMk/>
            <pc:sldMk cId="1886097046" sldId="369"/>
            <ac:graphicFrameMk id="8" creationId="{EF6CDEA1-F7FC-49E1-902D-FD32DF0EDA5E}"/>
          </ac:graphicFrameMkLst>
        </pc:graphicFrameChg>
        <pc:graphicFrameChg chg="add del mod">
          <ac:chgData name="SHUBHAM KUMAR GUPTA" userId="8e7f5f55-d4f1-45ea-be2d-21c950950cb2" providerId="ADAL" clId="{729E73AB-F299-47CD-84ED-644CCD625069}" dt="2022-02-03T22:28:10.612" v="2514" actId="478"/>
          <ac:graphicFrameMkLst>
            <pc:docMk/>
            <pc:sldMk cId="1886097046" sldId="369"/>
            <ac:graphicFrameMk id="13" creationId="{B4F9F1C2-687B-4567-96F2-26814D0EC139}"/>
          </ac:graphicFrameMkLst>
        </pc:graphicFrameChg>
        <pc:graphicFrameChg chg="add mod">
          <ac:chgData name="SHUBHAM KUMAR GUPTA" userId="8e7f5f55-d4f1-45ea-be2d-21c950950cb2" providerId="ADAL" clId="{729E73AB-F299-47CD-84ED-644CCD625069}" dt="2022-02-03T22:28:14.419" v="2517" actId="1076"/>
          <ac:graphicFrameMkLst>
            <pc:docMk/>
            <pc:sldMk cId="1886097046" sldId="369"/>
            <ac:graphicFrameMk id="14" creationId="{E8A0B673-CDC0-43B7-BB47-C5B2FDDE665F}"/>
          </ac:graphicFrameMkLst>
        </pc:graphicFrameChg>
        <pc:picChg chg="add del mod">
          <ac:chgData name="SHUBHAM KUMAR GUPTA" userId="8e7f5f55-d4f1-45ea-be2d-21c950950cb2" providerId="ADAL" clId="{729E73AB-F299-47CD-84ED-644CCD625069}" dt="2022-02-03T18:59:37.582" v="1648" actId="478"/>
          <ac:picMkLst>
            <pc:docMk/>
            <pc:sldMk cId="1886097046" sldId="369"/>
            <ac:picMk id="4" creationId="{637FDE87-C9D0-43F3-AFFB-BC073D0798BD}"/>
          </ac:picMkLst>
        </pc:picChg>
        <pc:picChg chg="add mod">
          <ac:chgData name="SHUBHAM KUMAR GUPTA" userId="8e7f5f55-d4f1-45ea-be2d-21c950950cb2" providerId="ADAL" clId="{729E73AB-F299-47CD-84ED-644CCD625069}" dt="2022-02-04T07:24:27.632" v="4054" actId="1038"/>
          <ac:picMkLst>
            <pc:docMk/>
            <pc:sldMk cId="1886097046" sldId="369"/>
            <ac:picMk id="5" creationId="{E3CEDB65-66E3-4FA6-8711-0D362DF9968C}"/>
          </ac:picMkLst>
        </pc:picChg>
        <pc:picChg chg="add del mod">
          <ac:chgData name="SHUBHAM KUMAR GUPTA" userId="8e7f5f55-d4f1-45ea-be2d-21c950950cb2" providerId="ADAL" clId="{729E73AB-F299-47CD-84ED-644CCD625069}" dt="2022-02-03T20:45:12.989" v="2026" actId="478"/>
          <ac:picMkLst>
            <pc:docMk/>
            <pc:sldMk cId="1886097046" sldId="369"/>
            <ac:picMk id="7" creationId="{779519A7-3794-4223-AA12-6E34A7A6A937}"/>
          </ac:picMkLst>
        </pc:picChg>
        <pc:picChg chg="del">
          <ac:chgData name="SHUBHAM KUMAR GUPTA" userId="8e7f5f55-d4f1-45ea-be2d-21c950950cb2" providerId="ADAL" clId="{729E73AB-F299-47CD-84ED-644CCD625069}" dt="2022-02-03T18:53:14.081" v="1627" actId="478"/>
          <ac:picMkLst>
            <pc:docMk/>
            <pc:sldMk cId="1886097046" sldId="369"/>
            <ac:picMk id="10" creationId="{7375F171-31C4-493B-BFD9-C25A31CD9E9F}"/>
          </ac:picMkLst>
        </pc:picChg>
        <pc:picChg chg="add del mod">
          <ac:chgData name="SHUBHAM KUMAR GUPTA" userId="8e7f5f55-d4f1-45ea-be2d-21c950950cb2" providerId="ADAL" clId="{729E73AB-F299-47CD-84ED-644CCD625069}" dt="2022-02-03T22:24:24.379" v="2500" actId="478"/>
          <ac:picMkLst>
            <pc:docMk/>
            <pc:sldMk cId="1886097046" sldId="369"/>
            <ac:picMk id="12" creationId="{86EC43C3-ABCE-4D5D-8759-C04FDB37B1B9}"/>
          </ac:picMkLst>
        </pc:picChg>
        <pc:picChg chg="add del mod">
          <ac:chgData name="SHUBHAM KUMAR GUPTA" userId="8e7f5f55-d4f1-45ea-be2d-21c950950cb2" providerId="ADAL" clId="{729E73AB-F299-47CD-84ED-644CCD625069}" dt="2022-02-03T19:02:02.076" v="1658" actId="478"/>
          <ac:picMkLst>
            <pc:docMk/>
            <pc:sldMk cId="1886097046" sldId="369"/>
            <ac:picMk id="2050" creationId="{80548423-D19B-4249-B613-7E1869B12958}"/>
          </ac:picMkLst>
        </pc:picChg>
        <pc:picChg chg="add del mod">
          <ac:chgData name="SHUBHAM KUMAR GUPTA" userId="8e7f5f55-d4f1-45ea-be2d-21c950950cb2" providerId="ADAL" clId="{729E73AB-F299-47CD-84ED-644CCD625069}" dt="2022-02-03T22:24:46.753" v="2507" actId="478"/>
          <ac:picMkLst>
            <pc:docMk/>
            <pc:sldMk cId="1886097046" sldId="369"/>
            <ac:picMk id="2052" creationId="{2E2A5450-7988-49E2-9A29-5FF74D2830D0}"/>
          </ac:picMkLst>
        </pc:picChg>
      </pc:sldChg>
      <pc:sldChg chg="addSp delSp modSp add del mod">
        <pc:chgData name="SHUBHAM KUMAR GUPTA" userId="8e7f5f55-d4f1-45ea-be2d-21c950950cb2" providerId="ADAL" clId="{729E73AB-F299-47CD-84ED-644CCD625069}" dt="2022-02-03T22:54:44.577" v="3609" actId="113"/>
        <pc:sldMkLst>
          <pc:docMk/>
          <pc:sldMk cId="1815107198" sldId="370"/>
        </pc:sldMkLst>
        <pc:spChg chg="mod">
          <ac:chgData name="SHUBHAM KUMAR GUPTA" userId="8e7f5f55-d4f1-45ea-be2d-21c950950cb2" providerId="ADAL" clId="{729E73AB-F299-47CD-84ED-644CCD625069}" dt="2022-02-03T22:54:44.577" v="3609" actId="113"/>
          <ac:spMkLst>
            <pc:docMk/>
            <pc:sldMk cId="1815107198" sldId="370"/>
            <ac:spMk id="2" creationId="{A277AEB6-3F6B-437D-B500-52B80C6FEEE1}"/>
          </ac:spMkLst>
        </pc:spChg>
        <pc:spChg chg="del mod">
          <ac:chgData name="SHUBHAM KUMAR GUPTA" userId="8e7f5f55-d4f1-45ea-be2d-21c950950cb2" providerId="ADAL" clId="{729E73AB-F299-47CD-84ED-644CCD625069}" dt="2022-02-03T21:02:44.256" v="2049"/>
          <ac:spMkLst>
            <pc:docMk/>
            <pc:sldMk cId="1815107198" sldId="370"/>
            <ac:spMk id="3" creationId="{8C788633-C66A-4253-86A8-E024111B430C}"/>
          </ac:spMkLst>
        </pc:spChg>
        <pc:spChg chg="add mod">
          <ac:chgData name="SHUBHAM KUMAR GUPTA" userId="8e7f5f55-d4f1-45ea-be2d-21c950950cb2" providerId="ADAL" clId="{729E73AB-F299-47CD-84ED-644CCD625069}" dt="2022-02-03T22:17:53.710" v="2431" actId="14100"/>
          <ac:spMkLst>
            <pc:docMk/>
            <pc:sldMk cId="1815107198" sldId="370"/>
            <ac:spMk id="6" creationId="{B38B4AF7-4BEA-4CE8-846F-3F3DCC762618}"/>
          </ac:spMkLst>
        </pc:spChg>
        <pc:spChg chg="add mod">
          <ac:chgData name="SHUBHAM KUMAR GUPTA" userId="8e7f5f55-d4f1-45ea-be2d-21c950950cb2" providerId="ADAL" clId="{729E73AB-F299-47CD-84ED-644CCD625069}" dt="2022-02-03T22:18:34.050" v="2450" actId="1035"/>
          <ac:spMkLst>
            <pc:docMk/>
            <pc:sldMk cId="1815107198" sldId="370"/>
            <ac:spMk id="28" creationId="{7E5D0AE7-DF5C-4E2E-AEBC-11B41DC8B3D7}"/>
          </ac:spMkLst>
        </pc:spChg>
        <pc:spChg chg="add mod">
          <ac:chgData name="SHUBHAM KUMAR GUPTA" userId="8e7f5f55-d4f1-45ea-be2d-21c950950cb2" providerId="ADAL" clId="{729E73AB-F299-47CD-84ED-644CCD625069}" dt="2022-02-03T22:18:34.050" v="2450" actId="1035"/>
          <ac:spMkLst>
            <pc:docMk/>
            <pc:sldMk cId="1815107198" sldId="370"/>
            <ac:spMk id="30" creationId="{6B5A2971-8BFE-422A-A1B1-8519F484F17F}"/>
          </ac:spMkLst>
        </pc:spChg>
        <pc:spChg chg="add mod">
          <ac:chgData name="SHUBHAM KUMAR GUPTA" userId="8e7f5f55-d4f1-45ea-be2d-21c950950cb2" providerId="ADAL" clId="{729E73AB-F299-47CD-84ED-644CCD625069}" dt="2022-02-03T22:17:59.021" v="2432" actId="14100"/>
          <ac:spMkLst>
            <pc:docMk/>
            <pc:sldMk cId="1815107198" sldId="370"/>
            <ac:spMk id="32" creationId="{082FCBE2-8C03-4C5D-AB88-43890AB9BB51}"/>
          </ac:spMkLst>
        </pc:spChg>
        <pc:spChg chg="add mod">
          <ac:chgData name="SHUBHAM KUMAR GUPTA" userId="8e7f5f55-d4f1-45ea-be2d-21c950950cb2" providerId="ADAL" clId="{729E73AB-F299-47CD-84ED-644CCD625069}" dt="2022-02-03T22:18:20.811" v="2438" actId="14100"/>
          <ac:spMkLst>
            <pc:docMk/>
            <pc:sldMk cId="1815107198" sldId="370"/>
            <ac:spMk id="34" creationId="{0814747A-6BA9-4F38-86D4-2959EC79416C}"/>
          </ac:spMkLst>
        </pc:spChg>
        <pc:graphicFrameChg chg="add del mod">
          <ac:chgData name="SHUBHAM KUMAR GUPTA" userId="8e7f5f55-d4f1-45ea-be2d-21c950950cb2" providerId="ADAL" clId="{729E73AB-F299-47CD-84ED-644CCD625069}" dt="2022-02-03T21:50:42.818" v="2062"/>
          <ac:graphicFrameMkLst>
            <pc:docMk/>
            <pc:sldMk cId="1815107198" sldId="370"/>
            <ac:graphicFrameMk id="5" creationId="{B50DD89E-B36D-476E-A990-639D2330AB10}"/>
          </ac:graphicFrameMkLst>
        </pc:graphicFrameChg>
        <pc:graphicFrameChg chg="add del mod">
          <ac:chgData name="SHUBHAM KUMAR GUPTA" userId="8e7f5f55-d4f1-45ea-be2d-21c950950cb2" providerId="ADAL" clId="{729E73AB-F299-47CD-84ED-644CCD625069}" dt="2022-02-03T21:51:23.064" v="2064"/>
          <ac:graphicFrameMkLst>
            <pc:docMk/>
            <pc:sldMk cId="1815107198" sldId="370"/>
            <ac:graphicFrameMk id="7" creationId="{05ECC9D5-DA3D-4EAF-A784-6C0CF97B6D4B}"/>
          </ac:graphicFrameMkLst>
        </pc:graphicFrameChg>
        <pc:graphicFrameChg chg="add del mod">
          <ac:chgData name="SHUBHAM KUMAR GUPTA" userId="8e7f5f55-d4f1-45ea-be2d-21c950950cb2" providerId="ADAL" clId="{729E73AB-F299-47CD-84ED-644CCD625069}" dt="2022-02-03T21:51:39.659" v="2067" actId="478"/>
          <ac:graphicFrameMkLst>
            <pc:docMk/>
            <pc:sldMk cId="1815107198" sldId="370"/>
            <ac:graphicFrameMk id="8" creationId="{C3C53C7B-5EC9-4FA9-85BF-A4FB931A6F2B}"/>
          </ac:graphicFrameMkLst>
        </pc:graphicFrameChg>
        <pc:graphicFrameChg chg="add mod modGraphic">
          <ac:chgData name="SHUBHAM KUMAR GUPTA" userId="8e7f5f55-d4f1-45ea-be2d-21c950950cb2" providerId="ADAL" clId="{729E73AB-F299-47CD-84ED-644CCD625069}" dt="2022-02-03T22:19:11.124" v="2459" actId="14734"/>
          <ac:graphicFrameMkLst>
            <pc:docMk/>
            <pc:sldMk cId="1815107198" sldId="370"/>
            <ac:graphicFrameMk id="9" creationId="{1DEBCADC-2571-46EC-9163-F183123D49D3}"/>
          </ac:graphicFrameMkLst>
        </pc:graphicFrameChg>
        <pc:picChg chg="add del mod">
          <ac:chgData name="SHUBHAM KUMAR GUPTA" userId="8e7f5f55-d4f1-45ea-be2d-21c950950cb2" providerId="ADAL" clId="{729E73AB-F299-47CD-84ED-644CCD625069}" dt="2022-02-03T21:51:23.064" v="2064"/>
          <ac:picMkLst>
            <pc:docMk/>
            <pc:sldMk cId="1815107198" sldId="370"/>
            <ac:picMk id="13" creationId="{F29B049B-150A-43E7-A4A1-46E8B562B74A}"/>
          </ac:picMkLst>
        </pc:picChg>
        <pc:picChg chg="add del mod">
          <ac:chgData name="SHUBHAM KUMAR GUPTA" userId="8e7f5f55-d4f1-45ea-be2d-21c950950cb2" providerId="ADAL" clId="{729E73AB-F299-47CD-84ED-644CCD625069}" dt="2022-02-03T21:51:23.064" v="2064"/>
          <ac:picMkLst>
            <pc:docMk/>
            <pc:sldMk cId="1815107198" sldId="370"/>
            <ac:picMk id="14" creationId="{F7ED24CD-99A7-4E17-8C66-980F982C52DF}"/>
          </ac:picMkLst>
        </pc:picChg>
        <pc:picChg chg="add del mod">
          <ac:chgData name="SHUBHAM KUMAR GUPTA" userId="8e7f5f55-d4f1-45ea-be2d-21c950950cb2" providerId="ADAL" clId="{729E73AB-F299-47CD-84ED-644CCD625069}" dt="2022-02-03T21:51:23.064" v="2064"/>
          <ac:picMkLst>
            <pc:docMk/>
            <pc:sldMk cId="1815107198" sldId="370"/>
            <ac:picMk id="15" creationId="{B55BCE8A-6BDA-4BD7-BB6A-9E90829ADA77}"/>
          </ac:picMkLst>
        </pc:picChg>
        <pc:picChg chg="add del mod">
          <ac:chgData name="SHUBHAM KUMAR GUPTA" userId="8e7f5f55-d4f1-45ea-be2d-21c950950cb2" providerId="ADAL" clId="{729E73AB-F299-47CD-84ED-644CCD625069}" dt="2022-02-03T21:51:23.064" v="2064"/>
          <ac:picMkLst>
            <pc:docMk/>
            <pc:sldMk cId="1815107198" sldId="370"/>
            <ac:picMk id="16" creationId="{77B1BDB8-16C6-47B1-8AD2-D67D58FE8FEC}"/>
          </ac:picMkLst>
        </pc:picChg>
        <pc:picChg chg="add del mod">
          <ac:chgData name="SHUBHAM KUMAR GUPTA" userId="8e7f5f55-d4f1-45ea-be2d-21c950950cb2" providerId="ADAL" clId="{729E73AB-F299-47CD-84ED-644CCD625069}" dt="2022-02-03T21:51:39.659" v="2067" actId="478"/>
          <ac:picMkLst>
            <pc:docMk/>
            <pc:sldMk cId="1815107198" sldId="370"/>
            <ac:picMk id="18" creationId="{F29B049B-150A-43E7-A4A1-46E8B562B74A}"/>
          </ac:picMkLst>
        </pc:picChg>
        <pc:picChg chg="add del mod">
          <ac:chgData name="SHUBHAM KUMAR GUPTA" userId="8e7f5f55-d4f1-45ea-be2d-21c950950cb2" providerId="ADAL" clId="{729E73AB-F299-47CD-84ED-644CCD625069}" dt="2022-02-03T21:51:39.659" v="2067" actId="478"/>
          <ac:picMkLst>
            <pc:docMk/>
            <pc:sldMk cId="1815107198" sldId="370"/>
            <ac:picMk id="19" creationId="{F7ED24CD-99A7-4E17-8C66-980F982C52DF}"/>
          </ac:picMkLst>
        </pc:picChg>
        <pc:picChg chg="add del mod">
          <ac:chgData name="SHUBHAM KUMAR GUPTA" userId="8e7f5f55-d4f1-45ea-be2d-21c950950cb2" providerId="ADAL" clId="{729E73AB-F299-47CD-84ED-644CCD625069}" dt="2022-02-03T21:51:39.659" v="2067" actId="478"/>
          <ac:picMkLst>
            <pc:docMk/>
            <pc:sldMk cId="1815107198" sldId="370"/>
            <ac:picMk id="20" creationId="{B55BCE8A-6BDA-4BD7-BB6A-9E90829ADA77}"/>
          </ac:picMkLst>
        </pc:picChg>
        <pc:picChg chg="add del mod">
          <ac:chgData name="SHUBHAM KUMAR GUPTA" userId="8e7f5f55-d4f1-45ea-be2d-21c950950cb2" providerId="ADAL" clId="{729E73AB-F299-47CD-84ED-644CCD625069}" dt="2022-02-03T21:51:39.659" v="2067" actId="478"/>
          <ac:picMkLst>
            <pc:docMk/>
            <pc:sldMk cId="1815107198" sldId="370"/>
            <ac:picMk id="21" creationId="{77B1BDB8-16C6-47B1-8AD2-D67D58FE8FEC}"/>
          </ac:picMkLst>
        </pc:picChg>
        <pc:picChg chg="add mod">
          <ac:chgData name="SHUBHAM KUMAR GUPTA" userId="8e7f5f55-d4f1-45ea-be2d-21c950950cb2" providerId="ADAL" clId="{729E73AB-F299-47CD-84ED-644CCD625069}" dt="2022-02-03T22:18:46.834" v="2458" actId="1037"/>
          <ac:picMkLst>
            <pc:docMk/>
            <pc:sldMk cId="1815107198" sldId="370"/>
            <ac:picMk id="23" creationId="{F29B049B-150A-43E7-A4A1-46E8B562B74A}"/>
          </ac:picMkLst>
        </pc:picChg>
        <pc:picChg chg="add mod">
          <ac:chgData name="SHUBHAM KUMAR GUPTA" userId="8e7f5f55-d4f1-45ea-be2d-21c950950cb2" providerId="ADAL" clId="{729E73AB-F299-47CD-84ED-644CCD625069}" dt="2022-02-03T22:18:46.834" v="2458" actId="1037"/>
          <ac:picMkLst>
            <pc:docMk/>
            <pc:sldMk cId="1815107198" sldId="370"/>
            <ac:picMk id="24" creationId="{F7ED24CD-99A7-4E17-8C66-980F982C52DF}"/>
          </ac:picMkLst>
        </pc:picChg>
        <pc:picChg chg="add mod">
          <ac:chgData name="SHUBHAM KUMAR GUPTA" userId="8e7f5f55-d4f1-45ea-be2d-21c950950cb2" providerId="ADAL" clId="{729E73AB-F299-47CD-84ED-644CCD625069}" dt="2022-02-03T22:18:46.834" v="2458" actId="1037"/>
          <ac:picMkLst>
            <pc:docMk/>
            <pc:sldMk cId="1815107198" sldId="370"/>
            <ac:picMk id="25" creationId="{B55BCE8A-6BDA-4BD7-BB6A-9E90829ADA77}"/>
          </ac:picMkLst>
        </pc:picChg>
        <pc:picChg chg="add mod">
          <ac:chgData name="SHUBHAM KUMAR GUPTA" userId="8e7f5f55-d4f1-45ea-be2d-21c950950cb2" providerId="ADAL" clId="{729E73AB-F299-47CD-84ED-644CCD625069}" dt="2022-02-03T22:18:46.834" v="2458" actId="1037"/>
          <ac:picMkLst>
            <pc:docMk/>
            <pc:sldMk cId="1815107198" sldId="370"/>
            <ac:picMk id="26" creationId="{77B1BDB8-16C6-47B1-8AD2-D67D58FE8FEC}"/>
          </ac:picMkLst>
        </pc:picChg>
        <pc:picChg chg="add mod">
          <ac:chgData name="SHUBHAM KUMAR GUPTA" userId="8e7f5f55-d4f1-45ea-be2d-21c950950cb2" providerId="ADAL" clId="{729E73AB-F299-47CD-84ED-644CCD625069}" dt="2022-02-03T21:54:18.125" v="2202" actId="1038"/>
          <ac:picMkLst>
            <pc:docMk/>
            <pc:sldMk cId="1815107198" sldId="370"/>
            <ac:picMk id="3074" creationId="{F3ABC44B-8B26-4DDF-8936-0133F6FCDD6E}"/>
          </ac:picMkLst>
        </pc:picChg>
        <pc:picChg chg="add del mod">
          <ac:chgData name="SHUBHAM KUMAR GUPTA" userId="8e7f5f55-d4f1-45ea-be2d-21c950950cb2" providerId="ADAL" clId="{729E73AB-F299-47CD-84ED-644CCD625069}" dt="2022-02-03T21:50:42.818" v="2062"/>
          <ac:picMkLst>
            <pc:docMk/>
            <pc:sldMk cId="1815107198" sldId="370"/>
            <ac:picMk id="3075" creationId="{A228948F-2277-4AC4-A9E5-A2786F1F7295}"/>
          </ac:picMkLst>
        </pc:picChg>
        <pc:picChg chg="add del mod">
          <ac:chgData name="SHUBHAM KUMAR GUPTA" userId="8e7f5f55-d4f1-45ea-be2d-21c950950cb2" providerId="ADAL" clId="{729E73AB-F299-47CD-84ED-644CCD625069}" dt="2022-02-03T21:50:42.818" v="2062"/>
          <ac:picMkLst>
            <pc:docMk/>
            <pc:sldMk cId="1815107198" sldId="370"/>
            <ac:picMk id="3076" creationId="{CC7C688B-A318-4EAC-8E68-4AAAB06EA672}"/>
          </ac:picMkLst>
        </pc:picChg>
        <pc:picChg chg="add del mod">
          <ac:chgData name="SHUBHAM KUMAR GUPTA" userId="8e7f5f55-d4f1-45ea-be2d-21c950950cb2" providerId="ADAL" clId="{729E73AB-F299-47CD-84ED-644CCD625069}" dt="2022-02-03T21:50:42.818" v="2062"/>
          <ac:picMkLst>
            <pc:docMk/>
            <pc:sldMk cId="1815107198" sldId="370"/>
            <ac:picMk id="3077" creationId="{0D7B1E8A-7070-4119-9D9C-7116D446B682}"/>
          </ac:picMkLst>
        </pc:picChg>
        <pc:picChg chg="add del mod">
          <ac:chgData name="SHUBHAM KUMAR GUPTA" userId="8e7f5f55-d4f1-45ea-be2d-21c950950cb2" providerId="ADAL" clId="{729E73AB-F299-47CD-84ED-644CCD625069}" dt="2022-02-03T21:50:42.818" v="2062"/>
          <ac:picMkLst>
            <pc:docMk/>
            <pc:sldMk cId="1815107198" sldId="370"/>
            <ac:picMk id="3078" creationId="{955BC435-3E3B-4682-BE79-47A5ED58C5D8}"/>
          </ac:picMkLst>
        </pc:picChg>
        <pc:picChg chg="add mod">
          <ac:chgData name="SHUBHAM KUMAR GUPTA" userId="8e7f5f55-d4f1-45ea-be2d-21c950950cb2" providerId="ADAL" clId="{729E73AB-F299-47CD-84ED-644CCD625069}" dt="2022-02-03T22:18:34.050" v="2450" actId="1035"/>
          <ac:picMkLst>
            <pc:docMk/>
            <pc:sldMk cId="1815107198" sldId="370"/>
            <ac:picMk id="3092" creationId="{2522B212-833A-421C-ACEA-71A711E22797}"/>
          </ac:picMkLst>
        </pc:picChg>
      </pc:sldChg>
      <pc:sldChg chg="addSp delSp modSp add mod modTransition">
        <pc:chgData name="SHUBHAM KUMAR GUPTA" userId="8e7f5f55-d4f1-45ea-be2d-21c950950cb2" providerId="ADAL" clId="{729E73AB-F299-47CD-84ED-644CCD625069}" dt="2022-02-04T07:26:55.232" v="4176" actId="1038"/>
        <pc:sldMkLst>
          <pc:docMk/>
          <pc:sldMk cId="2413773768" sldId="371"/>
        </pc:sldMkLst>
        <pc:spChg chg="mod">
          <ac:chgData name="SHUBHAM KUMAR GUPTA" userId="8e7f5f55-d4f1-45ea-be2d-21c950950cb2" providerId="ADAL" clId="{729E73AB-F299-47CD-84ED-644CCD625069}" dt="2022-02-03T22:55:48.194" v="3639" actId="20577"/>
          <ac:spMkLst>
            <pc:docMk/>
            <pc:sldMk cId="2413773768" sldId="371"/>
            <ac:spMk id="2" creationId="{564256DA-D143-401A-96B2-F1EDC667D5A7}"/>
          </ac:spMkLst>
        </pc:spChg>
        <pc:graphicFrameChg chg="add mod">
          <ac:chgData name="SHUBHAM KUMAR GUPTA" userId="8e7f5f55-d4f1-45ea-be2d-21c950950cb2" providerId="ADAL" clId="{729E73AB-F299-47CD-84ED-644CCD625069}" dt="2022-02-04T07:22:52.683" v="3689" actId="1076"/>
          <ac:graphicFrameMkLst>
            <pc:docMk/>
            <pc:sldMk cId="2413773768" sldId="371"/>
            <ac:graphicFrameMk id="3" creationId="{959B732C-E353-4682-B4C7-A8589253360E}"/>
          </ac:graphicFrameMkLst>
        </pc:graphicFrameChg>
        <pc:graphicFrameChg chg="add del mod modGraphic">
          <ac:chgData name="SHUBHAM KUMAR GUPTA" userId="8e7f5f55-d4f1-45ea-be2d-21c950950cb2" providerId="ADAL" clId="{729E73AB-F299-47CD-84ED-644CCD625069}" dt="2022-02-04T07:21:39.603" v="3676" actId="21"/>
          <ac:graphicFrameMkLst>
            <pc:docMk/>
            <pc:sldMk cId="2413773768" sldId="371"/>
            <ac:graphicFrameMk id="4" creationId="{B29EB036-BA6F-473D-B074-D480A23EF55F}"/>
          </ac:graphicFrameMkLst>
        </pc:graphicFrameChg>
        <pc:graphicFrameChg chg="add del mod modGraphic">
          <ac:chgData name="SHUBHAM KUMAR GUPTA" userId="8e7f5f55-d4f1-45ea-be2d-21c950950cb2" providerId="ADAL" clId="{729E73AB-F299-47CD-84ED-644CCD625069}" dt="2022-02-04T07:26:49.652" v="4066" actId="478"/>
          <ac:graphicFrameMkLst>
            <pc:docMk/>
            <pc:sldMk cId="2413773768" sldId="371"/>
            <ac:graphicFrameMk id="5" creationId="{F0477152-4A3A-4A0F-8B8D-08E3D11ED33E}"/>
          </ac:graphicFrameMkLst>
        </pc:graphicFrameChg>
        <pc:graphicFrameChg chg="add del mod modGraphic">
          <ac:chgData name="SHUBHAM KUMAR GUPTA" userId="8e7f5f55-d4f1-45ea-be2d-21c950950cb2" providerId="ADAL" clId="{729E73AB-F299-47CD-84ED-644CCD625069}" dt="2022-02-04T07:22:47.043" v="3685" actId="478"/>
          <ac:graphicFrameMkLst>
            <pc:docMk/>
            <pc:sldMk cId="2413773768" sldId="371"/>
            <ac:graphicFrameMk id="7" creationId="{676CEB4F-B2B6-4FEA-89ED-8AD49B2283B3}"/>
          </ac:graphicFrameMkLst>
        </pc:graphicFrameChg>
        <pc:graphicFrameChg chg="add mod">
          <ac:chgData name="SHUBHAM KUMAR GUPTA" userId="8e7f5f55-d4f1-45ea-be2d-21c950950cb2" providerId="ADAL" clId="{729E73AB-F299-47CD-84ED-644CCD625069}" dt="2022-02-04T07:26:55.232" v="4176" actId="1038"/>
          <ac:graphicFrameMkLst>
            <pc:docMk/>
            <pc:sldMk cId="2413773768" sldId="371"/>
            <ac:graphicFrameMk id="9" creationId="{66731255-D364-4E75-83FA-3E1D9624BDD7}"/>
          </ac:graphicFrameMkLst>
        </pc:graphicFrameChg>
        <pc:picChg chg="del">
          <ac:chgData name="SHUBHAM KUMAR GUPTA" userId="8e7f5f55-d4f1-45ea-be2d-21c950950cb2" providerId="ADAL" clId="{729E73AB-F299-47CD-84ED-644CCD625069}" dt="2022-02-03T22:27:35.333" v="2512" actId="478"/>
          <ac:picMkLst>
            <pc:docMk/>
            <pc:sldMk cId="2413773768" sldId="371"/>
            <ac:picMk id="12" creationId="{86EC43C3-ABCE-4D5D-8759-C04FDB37B1B9}"/>
          </ac:picMkLst>
        </pc:picChg>
      </pc:sldChg>
      <pc:sldChg chg="add del">
        <pc:chgData name="SHUBHAM KUMAR GUPTA" userId="8e7f5f55-d4f1-45ea-be2d-21c950950cb2" providerId="ADAL" clId="{729E73AB-F299-47CD-84ED-644CCD625069}" dt="2022-02-03T19:19:54.013" v="1863"/>
        <pc:sldMkLst>
          <pc:docMk/>
          <pc:sldMk cId="2501490824" sldId="371"/>
        </pc:sldMkLst>
      </pc:sldChg>
      <pc:sldChg chg="addSp delSp modSp add mod ord">
        <pc:chgData name="SHUBHAM KUMAR GUPTA" userId="8e7f5f55-d4f1-45ea-be2d-21c950950cb2" providerId="ADAL" clId="{729E73AB-F299-47CD-84ED-644CCD625069}" dt="2022-02-03T22:55:26.303" v="3621" actId="113"/>
        <pc:sldMkLst>
          <pc:docMk/>
          <pc:sldMk cId="768201297" sldId="372"/>
        </pc:sldMkLst>
        <pc:spChg chg="add mod">
          <ac:chgData name="SHUBHAM KUMAR GUPTA" userId="8e7f5f55-d4f1-45ea-be2d-21c950950cb2" providerId="ADAL" clId="{729E73AB-F299-47CD-84ED-644CCD625069}" dt="2022-02-03T22:53:00.654" v="3532" actId="1076"/>
          <ac:spMkLst>
            <pc:docMk/>
            <pc:sldMk cId="768201297" sldId="372"/>
            <ac:spMk id="3" creationId="{6A271D0B-E7F6-41D5-864C-4C1570E92982}"/>
          </ac:spMkLst>
        </pc:spChg>
        <pc:spChg chg="mod">
          <ac:chgData name="SHUBHAM KUMAR GUPTA" userId="8e7f5f55-d4f1-45ea-be2d-21c950950cb2" providerId="ADAL" clId="{729E73AB-F299-47CD-84ED-644CCD625069}" dt="2022-02-03T22:55:26.303" v="3621" actId="113"/>
          <ac:spMkLst>
            <pc:docMk/>
            <pc:sldMk cId="768201297" sldId="372"/>
            <ac:spMk id="4" creationId="{FDC93897-E789-49E5-A950-B3CF3804A313}"/>
          </ac:spMkLst>
        </pc:spChg>
        <pc:spChg chg="del mod">
          <ac:chgData name="SHUBHAM KUMAR GUPTA" userId="8e7f5f55-d4f1-45ea-be2d-21c950950cb2" providerId="ADAL" clId="{729E73AB-F299-47CD-84ED-644CCD625069}" dt="2022-02-03T22:29:15.984" v="2550" actId="478"/>
          <ac:spMkLst>
            <pc:docMk/>
            <pc:sldMk cId="768201297" sldId="372"/>
            <ac:spMk id="9" creationId="{609DE667-C767-4BC1-BEC5-0539CEFDB195}"/>
          </ac:spMkLst>
        </pc:spChg>
        <pc:spChg chg="del">
          <ac:chgData name="SHUBHAM KUMAR GUPTA" userId="8e7f5f55-d4f1-45ea-be2d-21c950950cb2" providerId="ADAL" clId="{729E73AB-F299-47CD-84ED-644CCD625069}" dt="2022-02-03T22:42:25.082" v="2971" actId="478"/>
          <ac:spMkLst>
            <pc:docMk/>
            <pc:sldMk cId="768201297" sldId="372"/>
            <ac:spMk id="10" creationId="{FF8EAB39-544B-40FC-B84E-7208D2670552}"/>
          </ac:spMkLst>
        </pc:spChg>
        <pc:picChg chg="del">
          <ac:chgData name="SHUBHAM KUMAR GUPTA" userId="8e7f5f55-d4f1-45ea-be2d-21c950950cb2" providerId="ADAL" clId="{729E73AB-F299-47CD-84ED-644CCD625069}" dt="2022-02-03T22:29:09.668" v="2547" actId="478"/>
          <ac:picMkLst>
            <pc:docMk/>
            <pc:sldMk cId="768201297" sldId="372"/>
            <ac:picMk id="6" creationId="{87A8B5C7-DB00-45E7-A02C-723299DBF4C3}"/>
          </ac:picMkLst>
        </pc:picChg>
      </pc:sldChg>
      <pc:sldChg chg="addSp delSp modSp add mod">
        <pc:chgData name="SHUBHAM KUMAR GUPTA" userId="8e7f5f55-d4f1-45ea-be2d-21c950950cb2" providerId="ADAL" clId="{729E73AB-F299-47CD-84ED-644CCD625069}" dt="2022-02-04T07:36:27.850" v="4202" actId="20577"/>
        <pc:sldMkLst>
          <pc:docMk/>
          <pc:sldMk cId="4104694244" sldId="373"/>
        </pc:sldMkLst>
        <pc:spChg chg="add del mod">
          <ac:chgData name="SHUBHAM KUMAR GUPTA" userId="8e7f5f55-d4f1-45ea-be2d-21c950950cb2" providerId="ADAL" clId="{729E73AB-F299-47CD-84ED-644CCD625069}" dt="2022-02-03T22:31:23.921" v="2553"/>
          <ac:spMkLst>
            <pc:docMk/>
            <pc:sldMk cId="4104694244" sldId="373"/>
            <ac:spMk id="3" creationId="{13F93792-7C20-4E8C-8576-4733CEA31177}"/>
          </ac:spMkLst>
        </pc:spChg>
        <pc:spChg chg="mod">
          <ac:chgData name="SHUBHAM KUMAR GUPTA" userId="8e7f5f55-d4f1-45ea-be2d-21c950950cb2" providerId="ADAL" clId="{729E73AB-F299-47CD-84ED-644CCD625069}" dt="2022-02-03T22:55:29.311" v="3624" actId="113"/>
          <ac:spMkLst>
            <pc:docMk/>
            <pc:sldMk cId="4104694244" sldId="373"/>
            <ac:spMk id="4" creationId="{FDC93897-E789-49E5-A950-B3CF3804A313}"/>
          </ac:spMkLst>
        </pc:spChg>
        <pc:spChg chg="del mod">
          <ac:chgData name="SHUBHAM KUMAR GUPTA" userId="8e7f5f55-d4f1-45ea-be2d-21c950950cb2" providerId="ADAL" clId="{729E73AB-F299-47CD-84ED-644CCD625069}" dt="2022-02-03T22:29:19.853" v="2551" actId="478"/>
          <ac:spMkLst>
            <pc:docMk/>
            <pc:sldMk cId="4104694244" sldId="373"/>
            <ac:spMk id="9" creationId="{609DE667-C767-4BC1-BEC5-0539CEFDB195}"/>
          </ac:spMkLst>
        </pc:spChg>
        <pc:spChg chg="del mod">
          <ac:chgData name="SHUBHAM KUMAR GUPTA" userId="8e7f5f55-d4f1-45ea-be2d-21c950950cb2" providerId="ADAL" clId="{729E73AB-F299-47CD-84ED-644CCD625069}" dt="2022-02-03T22:31:35.832" v="2557" actId="478"/>
          <ac:spMkLst>
            <pc:docMk/>
            <pc:sldMk cId="4104694244" sldId="373"/>
            <ac:spMk id="10" creationId="{FF8EAB39-544B-40FC-B84E-7208D2670552}"/>
          </ac:spMkLst>
        </pc:spChg>
        <pc:spChg chg="add del mod">
          <ac:chgData name="SHUBHAM KUMAR GUPTA" userId="8e7f5f55-d4f1-45ea-be2d-21c950950cb2" providerId="ADAL" clId="{729E73AB-F299-47CD-84ED-644CCD625069}" dt="2022-02-03T22:55:28.833" v="3623"/>
          <ac:spMkLst>
            <pc:docMk/>
            <pc:sldMk cId="4104694244" sldId="373"/>
            <ac:spMk id="11" creationId="{D3B04407-8CF4-489C-8FBF-305F2DD7A6B0}"/>
          </ac:spMkLst>
        </pc:spChg>
        <pc:graphicFrameChg chg="add mod">
          <ac:chgData name="SHUBHAM KUMAR GUPTA" userId="8e7f5f55-d4f1-45ea-be2d-21c950950cb2" providerId="ADAL" clId="{729E73AB-F299-47CD-84ED-644CCD625069}" dt="2022-02-04T07:36:27.850" v="4202" actId="20577"/>
          <ac:graphicFrameMkLst>
            <pc:docMk/>
            <pc:sldMk cId="4104694244" sldId="373"/>
            <ac:graphicFrameMk id="8" creationId="{859FDD13-5070-44E9-B738-B4E980787E5E}"/>
          </ac:graphicFrameMkLst>
        </pc:graphicFrameChg>
        <pc:picChg chg="del">
          <ac:chgData name="SHUBHAM KUMAR GUPTA" userId="8e7f5f55-d4f1-45ea-be2d-21c950950cb2" providerId="ADAL" clId="{729E73AB-F299-47CD-84ED-644CCD625069}" dt="2022-02-03T22:29:03.898" v="2544" actId="478"/>
          <ac:picMkLst>
            <pc:docMk/>
            <pc:sldMk cId="4104694244" sldId="373"/>
            <ac:picMk id="6" creationId="{87A8B5C7-DB00-45E7-A02C-723299DBF4C3}"/>
          </ac:picMkLst>
        </pc:picChg>
      </pc:sldChg>
      <pc:sldChg chg="addSp delSp modSp add mod modTransition">
        <pc:chgData name="SHUBHAM KUMAR GUPTA" userId="8e7f5f55-d4f1-45ea-be2d-21c950950cb2" providerId="ADAL" clId="{729E73AB-F299-47CD-84ED-644CCD625069}" dt="2022-02-04T09:39:27.677" v="4206" actId="339"/>
        <pc:sldMkLst>
          <pc:docMk/>
          <pc:sldMk cId="2261321307" sldId="374"/>
        </pc:sldMkLst>
        <pc:graphicFrameChg chg="mod">
          <ac:chgData name="SHUBHAM KUMAR GUPTA" userId="8e7f5f55-d4f1-45ea-be2d-21c950950cb2" providerId="ADAL" clId="{729E73AB-F299-47CD-84ED-644CCD625069}" dt="2022-02-04T07:23:48.582" v="3824" actId="1076"/>
          <ac:graphicFrameMkLst>
            <pc:docMk/>
            <pc:sldMk cId="2261321307" sldId="374"/>
            <ac:graphicFrameMk id="3" creationId="{959B732C-E353-4682-B4C7-A8589253360E}"/>
          </ac:graphicFrameMkLst>
        </pc:graphicFrameChg>
        <pc:graphicFrameChg chg="add del mod modGraphic">
          <ac:chgData name="SHUBHAM KUMAR GUPTA" userId="8e7f5f55-d4f1-45ea-be2d-21c950950cb2" providerId="ADAL" clId="{729E73AB-F299-47CD-84ED-644CCD625069}" dt="2022-02-04T07:25:52.773" v="4061" actId="478"/>
          <ac:graphicFrameMkLst>
            <pc:docMk/>
            <pc:sldMk cId="2261321307" sldId="374"/>
            <ac:graphicFrameMk id="4" creationId="{2A7EBCBD-DF0E-42C0-8CA5-06B6C7429FB5}"/>
          </ac:graphicFrameMkLst>
        </pc:graphicFrameChg>
        <pc:graphicFrameChg chg="add del mod modGraphic">
          <ac:chgData name="SHUBHAM KUMAR GUPTA" userId="8e7f5f55-d4f1-45ea-be2d-21c950950cb2" providerId="ADAL" clId="{729E73AB-F299-47CD-84ED-644CCD625069}" dt="2022-02-04T07:25:35.912" v="4058" actId="478"/>
          <ac:graphicFrameMkLst>
            <pc:docMk/>
            <pc:sldMk cId="2261321307" sldId="374"/>
            <ac:graphicFrameMk id="5" creationId="{F0477152-4A3A-4A0F-8B8D-08E3D11ED33E}"/>
          </ac:graphicFrameMkLst>
        </pc:graphicFrameChg>
        <pc:graphicFrameChg chg="add mod modGraphic">
          <ac:chgData name="SHUBHAM KUMAR GUPTA" userId="8e7f5f55-d4f1-45ea-be2d-21c950950cb2" providerId="ADAL" clId="{729E73AB-F299-47CD-84ED-644CCD625069}" dt="2022-02-04T09:39:27.677" v="4206" actId="339"/>
          <ac:graphicFrameMkLst>
            <pc:docMk/>
            <pc:sldMk cId="2261321307" sldId="374"/>
            <ac:graphicFrameMk id="6" creationId="{B2D50821-D3B9-4F2F-929D-164D9ADCF03A}"/>
          </ac:graphicFrameMkLst>
        </pc:graphicFrameChg>
        <pc:picChg chg="mod">
          <ac:chgData name="SHUBHAM KUMAR GUPTA" userId="8e7f5f55-d4f1-45ea-be2d-21c950950cb2" providerId="ADAL" clId="{729E73AB-F299-47CD-84ED-644CCD625069}" dt="2022-02-04T07:23:57.912" v="3881" actId="1038"/>
          <ac:picMkLst>
            <pc:docMk/>
            <pc:sldMk cId="2261321307" sldId="374"/>
            <ac:picMk id="2052" creationId="{2E2A5450-7988-49E2-9A29-5FF74D2830D0}"/>
          </ac:picMkLst>
        </pc:picChg>
      </pc:sldChg>
      <pc:sldChg chg="add del">
        <pc:chgData name="SHUBHAM KUMAR GUPTA" userId="8e7f5f55-d4f1-45ea-be2d-21c950950cb2" providerId="ADAL" clId="{729E73AB-F299-47CD-84ED-644CCD625069}" dt="2022-02-04T07:23:24.092" v="3695" actId="47"/>
        <pc:sldMkLst>
          <pc:docMk/>
          <pc:sldMk cId="4205458466" sldId="374"/>
        </pc:sldMkLst>
      </pc:sldChg>
    </pc:docChg>
  </pc:docChgLst>
  <pc:docChgLst>
    <pc:chgData name="SHUBHAM KUMAR GUPTA" userId="8e7f5f55-d4f1-45ea-be2d-21c950950cb2" providerId="ADAL" clId="{8E56AD16-8250-4124-88B0-F20A1A6EED62}"/>
    <pc:docChg chg="undo redo custSel addSld delSld modSld sldOrd">
      <pc:chgData name="SHUBHAM KUMAR GUPTA" userId="8e7f5f55-d4f1-45ea-be2d-21c950950cb2" providerId="ADAL" clId="{8E56AD16-8250-4124-88B0-F20A1A6EED62}" dt="2021-11-23T07:13:24.680" v="7518" actId="113"/>
      <pc:docMkLst>
        <pc:docMk/>
      </pc:docMkLst>
      <pc:sldChg chg="modSp mod">
        <pc:chgData name="SHUBHAM KUMAR GUPTA" userId="8e7f5f55-d4f1-45ea-be2d-21c950950cb2" providerId="ADAL" clId="{8E56AD16-8250-4124-88B0-F20A1A6EED62}" dt="2021-11-22T04:14:13.587" v="6784" actId="20577"/>
        <pc:sldMkLst>
          <pc:docMk/>
          <pc:sldMk cId="466218402" sldId="257"/>
        </pc:sldMkLst>
        <pc:spChg chg="mod">
          <ac:chgData name="SHUBHAM KUMAR GUPTA" userId="8e7f5f55-d4f1-45ea-be2d-21c950950cb2" providerId="ADAL" clId="{8E56AD16-8250-4124-88B0-F20A1A6EED62}" dt="2021-11-22T04:14:13.587" v="6784" actId="20577"/>
          <ac:spMkLst>
            <pc:docMk/>
            <pc:sldMk cId="466218402" sldId="257"/>
            <ac:spMk id="7" creationId="{D2FAFE12-9EF8-4C4D-8A5A-23E7718D607C}"/>
          </ac:spMkLst>
        </pc:spChg>
      </pc:sldChg>
      <pc:sldChg chg="modSp del mod">
        <pc:chgData name="SHUBHAM KUMAR GUPTA" userId="8e7f5f55-d4f1-45ea-be2d-21c950950cb2" providerId="ADAL" clId="{8E56AD16-8250-4124-88B0-F20A1A6EED62}" dt="2021-11-22T04:09:46.128" v="6749" actId="47"/>
        <pc:sldMkLst>
          <pc:docMk/>
          <pc:sldMk cId="2371647210" sldId="259"/>
        </pc:sldMkLst>
        <pc:spChg chg="mod">
          <ac:chgData name="SHUBHAM KUMAR GUPTA" userId="8e7f5f55-d4f1-45ea-be2d-21c950950cb2" providerId="ADAL" clId="{8E56AD16-8250-4124-88B0-F20A1A6EED62}" dt="2021-11-18T21:08:56.313" v="2438" actId="123"/>
          <ac:spMkLst>
            <pc:docMk/>
            <pc:sldMk cId="2371647210" sldId="259"/>
            <ac:spMk id="3" creationId="{57207A61-EE45-4801-9EC4-D43081EBFB82}"/>
          </ac:spMkLst>
        </pc:spChg>
      </pc:sldChg>
      <pc:sldChg chg="addSp modSp del mod">
        <pc:chgData name="SHUBHAM KUMAR GUPTA" userId="8e7f5f55-d4f1-45ea-be2d-21c950950cb2" providerId="ADAL" clId="{8E56AD16-8250-4124-88B0-F20A1A6EED62}" dt="2021-11-21T10:12:14.932" v="6062" actId="47"/>
        <pc:sldMkLst>
          <pc:docMk/>
          <pc:sldMk cId="230927564" sldId="260"/>
        </pc:sldMkLst>
        <pc:spChg chg="mod">
          <ac:chgData name="SHUBHAM KUMAR GUPTA" userId="8e7f5f55-d4f1-45ea-be2d-21c950950cb2" providerId="ADAL" clId="{8E56AD16-8250-4124-88B0-F20A1A6EED62}" dt="2021-11-18T21:51:16.615" v="3412" actId="120"/>
          <ac:spMkLst>
            <pc:docMk/>
            <pc:sldMk cId="230927564" sldId="260"/>
            <ac:spMk id="3" creationId="{BE6BFDE8-2366-45A6-8846-FD7B4588172B}"/>
          </ac:spMkLst>
        </pc:spChg>
        <pc:picChg chg="add mod">
          <ac:chgData name="SHUBHAM KUMAR GUPTA" userId="8e7f5f55-d4f1-45ea-be2d-21c950950cb2" providerId="ADAL" clId="{8E56AD16-8250-4124-88B0-F20A1A6EED62}" dt="2021-11-18T21:51:11.883" v="3411" actId="1076"/>
          <ac:picMkLst>
            <pc:docMk/>
            <pc:sldMk cId="230927564" sldId="260"/>
            <ac:picMk id="2050" creationId="{7BD2BFE2-B823-4141-AF74-EDC6B1081C33}"/>
          </ac:picMkLst>
        </pc:picChg>
      </pc:sldChg>
      <pc:sldChg chg="addSp modSp add mod ord">
        <pc:chgData name="SHUBHAM KUMAR GUPTA" userId="8e7f5f55-d4f1-45ea-be2d-21c950950cb2" providerId="ADAL" clId="{8E56AD16-8250-4124-88B0-F20A1A6EED62}" dt="2021-11-23T07:01:44.229" v="7448" actId="20577"/>
        <pc:sldMkLst>
          <pc:docMk/>
          <pc:sldMk cId="2091765901" sldId="261"/>
        </pc:sldMkLst>
        <pc:spChg chg="mod">
          <ac:chgData name="SHUBHAM KUMAR GUPTA" userId="8e7f5f55-d4f1-45ea-be2d-21c950950cb2" providerId="ADAL" clId="{8E56AD16-8250-4124-88B0-F20A1A6EED62}" dt="2021-11-23T07:01:44.229" v="7448" actId="20577"/>
          <ac:spMkLst>
            <pc:docMk/>
            <pc:sldMk cId="2091765901" sldId="261"/>
            <ac:spMk id="3" creationId="{56A54DD0-25B4-4118-BBAB-7FDFC5E9A8C6}"/>
          </ac:spMkLst>
        </pc:spChg>
        <pc:spChg chg="add mod">
          <ac:chgData name="SHUBHAM KUMAR GUPTA" userId="8e7f5f55-d4f1-45ea-be2d-21c950950cb2" providerId="ADAL" clId="{8E56AD16-8250-4124-88B0-F20A1A6EED62}" dt="2021-11-19T05:20:34.413" v="5674" actId="20577"/>
          <ac:spMkLst>
            <pc:docMk/>
            <pc:sldMk cId="2091765901" sldId="261"/>
            <ac:spMk id="5" creationId="{A5C87D7B-F1AF-4362-B5BB-DCD9F69D2CB1}"/>
          </ac:spMkLst>
        </pc:spChg>
        <pc:picChg chg="add mod">
          <ac:chgData name="SHUBHAM KUMAR GUPTA" userId="8e7f5f55-d4f1-45ea-be2d-21c950950cb2" providerId="ADAL" clId="{8E56AD16-8250-4124-88B0-F20A1A6EED62}" dt="2021-11-18T21:51:05.409" v="3409" actId="14100"/>
          <ac:picMkLst>
            <pc:docMk/>
            <pc:sldMk cId="2091765901" sldId="261"/>
            <ac:picMk id="4" creationId="{2C3B1094-98E2-404B-B82C-07E4F8D124EE}"/>
          </ac:picMkLst>
        </pc:picChg>
      </pc:sldChg>
      <pc:sldChg chg="addSp modSp mod">
        <pc:chgData name="SHUBHAM KUMAR GUPTA" userId="8e7f5f55-d4f1-45ea-be2d-21c950950cb2" providerId="ADAL" clId="{8E56AD16-8250-4124-88B0-F20A1A6EED62}" dt="2021-11-19T05:26:50.195" v="5973" actId="404"/>
        <pc:sldMkLst>
          <pc:docMk/>
          <pc:sldMk cId="3124899424" sldId="262"/>
        </pc:sldMkLst>
        <pc:spChg chg="mod">
          <ac:chgData name="SHUBHAM KUMAR GUPTA" userId="8e7f5f55-d4f1-45ea-be2d-21c950950cb2" providerId="ADAL" clId="{8E56AD16-8250-4124-88B0-F20A1A6EED62}" dt="2021-11-18T20:11:29.583" v="457" actId="20577"/>
          <ac:spMkLst>
            <pc:docMk/>
            <pc:sldMk cId="3124899424" sldId="262"/>
            <ac:spMk id="2" creationId="{E1352DA3-05C7-405C-9116-8562A704AB88}"/>
          </ac:spMkLst>
        </pc:spChg>
        <pc:spChg chg="mod">
          <ac:chgData name="SHUBHAM KUMAR GUPTA" userId="8e7f5f55-d4f1-45ea-be2d-21c950950cb2" providerId="ADAL" clId="{8E56AD16-8250-4124-88B0-F20A1A6EED62}" dt="2021-11-18T21:09:59.666" v="2449" actId="27636"/>
          <ac:spMkLst>
            <pc:docMk/>
            <pc:sldMk cId="3124899424" sldId="262"/>
            <ac:spMk id="3" creationId="{585ECC41-E078-459A-87E3-2E12D9816880}"/>
          </ac:spMkLst>
        </pc:spChg>
        <pc:spChg chg="add mod">
          <ac:chgData name="SHUBHAM KUMAR GUPTA" userId="8e7f5f55-d4f1-45ea-be2d-21c950950cb2" providerId="ADAL" clId="{8E56AD16-8250-4124-88B0-F20A1A6EED62}" dt="2021-11-19T05:26:50.195" v="5973" actId="404"/>
          <ac:spMkLst>
            <pc:docMk/>
            <pc:sldMk cId="3124899424" sldId="262"/>
            <ac:spMk id="6" creationId="{0A6875E5-57C5-4E63-8471-5F53893C4BE2}"/>
          </ac:spMkLst>
        </pc:spChg>
        <pc:picChg chg="add mod">
          <ac:chgData name="SHUBHAM KUMAR GUPTA" userId="8e7f5f55-d4f1-45ea-be2d-21c950950cb2" providerId="ADAL" clId="{8E56AD16-8250-4124-88B0-F20A1A6EED62}" dt="2021-11-18T21:10:30.249" v="2456" actId="1076"/>
          <ac:picMkLst>
            <pc:docMk/>
            <pc:sldMk cId="3124899424" sldId="262"/>
            <ac:picMk id="4" creationId="{F84A0DF1-6349-4919-9124-06F1D983AB6D}"/>
          </ac:picMkLst>
        </pc:picChg>
        <pc:picChg chg="add mod">
          <ac:chgData name="SHUBHAM KUMAR GUPTA" userId="8e7f5f55-d4f1-45ea-be2d-21c950950cb2" providerId="ADAL" clId="{8E56AD16-8250-4124-88B0-F20A1A6EED62}" dt="2021-11-18T21:10:22.046" v="2454" actId="1076"/>
          <ac:picMkLst>
            <pc:docMk/>
            <pc:sldMk cId="3124899424" sldId="262"/>
            <ac:picMk id="5" creationId="{5C35B5E1-A88C-4633-A4B8-DD4C8399C755}"/>
          </ac:picMkLst>
        </pc:picChg>
      </pc:sldChg>
      <pc:sldChg chg="addSp modSp mod">
        <pc:chgData name="SHUBHAM KUMAR GUPTA" userId="8e7f5f55-d4f1-45ea-be2d-21c950950cb2" providerId="ADAL" clId="{8E56AD16-8250-4124-88B0-F20A1A6EED62}" dt="2021-11-23T07:07:26.767" v="7494" actId="1037"/>
        <pc:sldMkLst>
          <pc:docMk/>
          <pc:sldMk cId="2842495644" sldId="263"/>
        </pc:sldMkLst>
        <pc:spChg chg="mod">
          <ac:chgData name="SHUBHAM KUMAR GUPTA" userId="8e7f5f55-d4f1-45ea-be2d-21c950950cb2" providerId="ADAL" clId="{8E56AD16-8250-4124-88B0-F20A1A6EED62}" dt="2021-11-23T07:07:26.767" v="7494" actId="1037"/>
          <ac:spMkLst>
            <pc:docMk/>
            <pc:sldMk cId="2842495644" sldId="263"/>
            <ac:spMk id="3" creationId="{E2F7220A-6BD2-457F-8523-CE50644B7369}"/>
          </ac:spMkLst>
        </pc:spChg>
        <pc:spChg chg="add mod">
          <ac:chgData name="SHUBHAM KUMAR GUPTA" userId="8e7f5f55-d4f1-45ea-be2d-21c950950cb2" providerId="ADAL" clId="{8E56AD16-8250-4124-88B0-F20A1A6EED62}" dt="2021-11-19T05:28:48.944" v="6016" actId="122"/>
          <ac:spMkLst>
            <pc:docMk/>
            <pc:sldMk cId="2842495644" sldId="263"/>
            <ac:spMk id="5" creationId="{C4ACA554-1141-4CBC-9E3D-1E42725D54DA}"/>
          </ac:spMkLst>
        </pc:spChg>
        <pc:picChg chg="add mod">
          <ac:chgData name="SHUBHAM KUMAR GUPTA" userId="8e7f5f55-d4f1-45ea-be2d-21c950950cb2" providerId="ADAL" clId="{8E56AD16-8250-4124-88B0-F20A1A6EED62}" dt="2021-11-18T21:49:59.421" v="3380" actId="1076"/>
          <ac:picMkLst>
            <pc:docMk/>
            <pc:sldMk cId="2842495644" sldId="263"/>
            <ac:picMk id="4" creationId="{A62B3F94-C21D-434A-B9D1-93C5F742E77E}"/>
          </ac:picMkLst>
        </pc:picChg>
      </pc:sldChg>
      <pc:sldChg chg="addSp delSp modSp mod">
        <pc:chgData name="SHUBHAM KUMAR GUPTA" userId="8e7f5f55-d4f1-45ea-be2d-21c950950cb2" providerId="ADAL" clId="{8E56AD16-8250-4124-88B0-F20A1A6EED62}" dt="2021-11-23T07:00:05.190" v="7445" actId="20577"/>
        <pc:sldMkLst>
          <pc:docMk/>
          <pc:sldMk cId="4072203050" sldId="264"/>
        </pc:sldMkLst>
        <pc:spChg chg="mod">
          <ac:chgData name="SHUBHAM KUMAR GUPTA" userId="8e7f5f55-d4f1-45ea-be2d-21c950950cb2" providerId="ADAL" clId="{8E56AD16-8250-4124-88B0-F20A1A6EED62}" dt="2021-11-18T21:46:24.444" v="3236" actId="20577"/>
          <ac:spMkLst>
            <pc:docMk/>
            <pc:sldMk cId="4072203050" sldId="264"/>
            <ac:spMk id="3" creationId="{E2F7220A-6BD2-457F-8523-CE50644B7369}"/>
          </ac:spMkLst>
        </pc:spChg>
        <pc:spChg chg="add mod">
          <ac:chgData name="SHUBHAM KUMAR GUPTA" userId="8e7f5f55-d4f1-45ea-be2d-21c950950cb2" providerId="ADAL" clId="{8E56AD16-8250-4124-88B0-F20A1A6EED62}" dt="2021-11-19T05:29:15.432" v="6050" actId="20577"/>
          <ac:spMkLst>
            <pc:docMk/>
            <pc:sldMk cId="4072203050" sldId="264"/>
            <ac:spMk id="6" creationId="{C8F192DE-E6C3-4FFD-83EC-007DB826B0D6}"/>
          </ac:spMkLst>
        </pc:spChg>
        <pc:graphicFrameChg chg="add del mod">
          <ac:chgData name="SHUBHAM KUMAR GUPTA" userId="8e7f5f55-d4f1-45ea-be2d-21c950950cb2" providerId="ADAL" clId="{8E56AD16-8250-4124-88B0-F20A1A6EED62}" dt="2021-11-18T21:47:27.801" v="3240" actId="478"/>
          <ac:graphicFrameMkLst>
            <pc:docMk/>
            <pc:sldMk cId="4072203050" sldId="264"/>
            <ac:graphicFrameMk id="4" creationId="{E407F13C-E07C-444F-AD1F-9F2D8865C0C2}"/>
          </ac:graphicFrameMkLst>
        </pc:graphicFrameChg>
        <pc:graphicFrameChg chg="add mod">
          <ac:chgData name="SHUBHAM KUMAR GUPTA" userId="8e7f5f55-d4f1-45ea-be2d-21c950950cb2" providerId="ADAL" clId="{8E56AD16-8250-4124-88B0-F20A1A6EED62}" dt="2021-11-23T07:00:05.190" v="7445" actId="20577"/>
          <ac:graphicFrameMkLst>
            <pc:docMk/>
            <pc:sldMk cId="4072203050" sldId="264"/>
            <ac:graphicFrameMk id="5" creationId="{E407F13C-E07C-444F-AD1F-9F2D8865C0C2}"/>
          </ac:graphicFrameMkLst>
        </pc:graphicFrameChg>
      </pc:sldChg>
      <pc:sldChg chg="addSp modSp mod">
        <pc:chgData name="SHUBHAM KUMAR GUPTA" userId="8e7f5f55-d4f1-45ea-be2d-21c950950cb2" providerId="ADAL" clId="{8E56AD16-8250-4124-88B0-F20A1A6EED62}" dt="2021-11-19T05:29:25.809" v="6052" actId="20577"/>
        <pc:sldMkLst>
          <pc:docMk/>
          <pc:sldMk cId="2814467900" sldId="265"/>
        </pc:sldMkLst>
        <pc:spChg chg="mod">
          <ac:chgData name="SHUBHAM KUMAR GUPTA" userId="8e7f5f55-d4f1-45ea-be2d-21c950950cb2" providerId="ADAL" clId="{8E56AD16-8250-4124-88B0-F20A1A6EED62}" dt="2021-11-18T23:18:35.639" v="5567" actId="20577"/>
          <ac:spMkLst>
            <pc:docMk/>
            <pc:sldMk cId="2814467900" sldId="265"/>
            <ac:spMk id="3" creationId="{E2F7220A-6BD2-457F-8523-CE50644B7369}"/>
          </ac:spMkLst>
        </pc:spChg>
        <pc:spChg chg="add mod">
          <ac:chgData name="SHUBHAM KUMAR GUPTA" userId="8e7f5f55-d4f1-45ea-be2d-21c950950cb2" providerId="ADAL" clId="{8E56AD16-8250-4124-88B0-F20A1A6EED62}" dt="2021-11-19T05:29:25.809" v="6052" actId="20577"/>
          <ac:spMkLst>
            <pc:docMk/>
            <pc:sldMk cId="2814467900" sldId="265"/>
            <ac:spMk id="6" creationId="{766C47A6-8927-40C1-BDD5-828D4F4196F3}"/>
          </ac:spMkLst>
        </pc:spChg>
        <pc:picChg chg="add mod">
          <ac:chgData name="SHUBHAM KUMAR GUPTA" userId="8e7f5f55-d4f1-45ea-be2d-21c950950cb2" providerId="ADAL" clId="{8E56AD16-8250-4124-88B0-F20A1A6EED62}" dt="2021-11-18T21:37:52.134" v="3142" actId="14100"/>
          <ac:picMkLst>
            <pc:docMk/>
            <pc:sldMk cId="2814467900" sldId="265"/>
            <ac:picMk id="4" creationId="{2A56C76E-3426-4049-9DE3-8FC659F8D594}"/>
          </ac:picMkLst>
        </pc:picChg>
        <pc:picChg chg="add mod">
          <ac:chgData name="SHUBHAM KUMAR GUPTA" userId="8e7f5f55-d4f1-45ea-be2d-21c950950cb2" providerId="ADAL" clId="{8E56AD16-8250-4124-88B0-F20A1A6EED62}" dt="2021-11-18T21:37:18.152" v="3139" actId="14100"/>
          <ac:picMkLst>
            <pc:docMk/>
            <pc:sldMk cId="2814467900" sldId="265"/>
            <ac:picMk id="5" creationId="{B8423B81-F066-40BD-BBB6-6D034D99B648}"/>
          </ac:picMkLst>
        </pc:picChg>
      </pc:sldChg>
      <pc:sldChg chg="modSp mod">
        <pc:chgData name="SHUBHAM KUMAR GUPTA" userId="8e7f5f55-d4f1-45ea-be2d-21c950950cb2" providerId="ADAL" clId="{8E56AD16-8250-4124-88B0-F20A1A6EED62}" dt="2021-11-22T22:06:41.569" v="7193" actId="20577"/>
        <pc:sldMkLst>
          <pc:docMk/>
          <pc:sldMk cId="2308180975" sldId="266"/>
        </pc:sldMkLst>
        <pc:spChg chg="mod">
          <ac:chgData name="SHUBHAM KUMAR GUPTA" userId="8e7f5f55-d4f1-45ea-be2d-21c950950cb2" providerId="ADAL" clId="{8E56AD16-8250-4124-88B0-F20A1A6EED62}" dt="2021-11-22T22:06:41.569" v="7193" actId="20577"/>
          <ac:spMkLst>
            <pc:docMk/>
            <pc:sldMk cId="2308180975" sldId="266"/>
            <ac:spMk id="3" creationId="{E2F7220A-6BD2-457F-8523-CE50644B7369}"/>
          </ac:spMkLst>
        </pc:spChg>
      </pc:sldChg>
      <pc:sldChg chg="modSp mod">
        <pc:chgData name="SHUBHAM KUMAR GUPTA" userId="8e7f5f55-d4f1-45ea-be2d-21c950950cb2" providerId="ADAL" clId="{8E56AD16-8250-4124-88B0-F20A1A6EED62}" dt="2021-11-18T20:41:55.252" v="1981" actId="27636"/>
        <pc:sldMkLst>
          <pc:docMk/>
          <pc:sldMk cId="2676922526" sldId="267"/>
        </pc:sldMkLst>
        <pc:spChg chg="mod">
          <ac:chgData name="SHUBHAM KUMAR GUPTA" userId="8e7f5f55-d4f1-45ea-be2d-21c950950cb2" providerId="ADAL" clId="{8E56AD16-8250-4124-88B0-F20A1A6EED62}" dt="2021-11-18T20:41:55.252" v="1981" actId="27636"/>
          <ac:spMkLst>
            <pc:docMk/>
            <pc:sldMk cId="2676922526" sldId="267"/>
            <ac:spMk id="3" creationId="{E2F7220A-6BD2-457F-8523-CE50644B7369}"/>
          </ac:spMkLst>
        </pc:spChg>
      </pc:sldChg>
      <pc:sldChg chg="addSp modSp mod">
        <pc:chgData name="SHUBHAM KUMAR GUPTA" userId="8e7f5f55-d4f1-45ea-be2d-21c950950cb2" providerId="ADAL" clId="{8E56AD16-8250-4124-88B0-F20A1A6EED62}" dt="2021-11-19T05:27:25.867" v="5986" actId="1076"/>
        <pc:sldMkLst>
          <pc:docMk/>
          <pc:sldMk cId="3010392609" sldId="268"/>
        </pc:sldMkLst>
        <pc:spChg chg="mod">
          <ac:chgData name="SHUBHAM KUMAR GUPTA" userId="8e7f5f55-d4f1-45ea-be2d-21c950950cb2" providerId="ADAL" clId="{8E56AD16-8250-4124-88B0-F20A1A6EED62}" dt="2021-11-18T22:28:56.706" v="4183" actId="403"/>
          <ac:spMkLst>
            <pc:docMk/>
            <pc:sldMk cId="3010392609" sldId="268"/>
            <ac:spMk id="2" creationId="{E1352DA3-05C7-405C-9116-8562A704AB88}"/>
          </ac:spMkLst>
        </pc:spChg>
        <pc:spChg chg="mod">
          <ac:chgData name="SHUBHAM KUMAR GUPTA" userId="8e7f5f55-d4f1-45ea-be2d-21c950950cb2" providerId="ADAL" clId="{8E56AD16-8250-4124-88B0-F20A1A6EED62}" dt="2021-11-18T21:12:25.428" v="2458" actId="14100"/>
          <ac:spMkLst>
            <pc:docMk/>
            <pc:sldMk cId="3010392609" sldId="268"/>
            <ac:spMk id="3" creationId="{585ECC41-E078-459A-87E3-2E12D9816880}"/>
          </ac:spMkLst>
        </pc:spChg>
        <pc:spChg chg="add mod">
          <ac:chgData name="SHUBHAM KUMAR GUPTA" userId="8e7f5f55-d4f1-45ea-be2d-21c950950cb2" providerId="ADAL" clId="{8E56AD16-8250-4124-88B0-F20A1A6EED62}" dt="2021-11-19T05:27:25.867" v="5986" actId="1076"/>
          <ac:spMkLst>
            <pc:docMk/>
            <pc:sldMk cId="3010392609" sldId="268"/>
            <ac:spMk id="7" creationId="{E5815543-67A5-4E88-85F6-318D563F491D}"/>
          </ac:spMkLst>
        </pc:spChg>
        <pc:picChg chg="add mod">
          <ac:chgData name="SHUBHAM KUMAR GUPTA" userId="8e7f5f55-d4f1-45ea-be2d-21c950950cb2" providerId="ADAL" clId="{8E56AD16-8250-4124-88B0-F20A1A6EED62}" dt="2021-11-18T23:14:42.613" v="5277" actId="1035"/>
          <ac:picMkLst>
            <pc:docMk/>
            <pc:sldMk cId="3010392609" sldId="268"/>
            <ac:picMk id="5" creationId="{45D253AB-497E-478F-B265-CCBD7501038F}"/>
          </ac:picMkLst>
        </pc:picChg>
        <pc:picChg chg="add mod">
          <ac:chgData name="SHUBHAM KUMAR GUPTA" userId="8e7f5f55-d4f1-45ea-be2d-21c950950cb2" providerId="ADAL" clId="{8E56AD16-8250-4124-88B0-F20A1A6EED62}" dt="2021-11-18T21:13:42.815" v="2474" actId="14100"/>
          <ac:picMkLst>
            <pc:docMk/>
            <pc:sldMk cId="3010392609" sldId="268"/>
            <ac:picMk id="3074" creationId="{973A5893-1EEB-44B1-B66E-D2AD808BBCCE}"/>
          </ac:picMkLst>
        </pc:picChg>
      </pc:sldChg>
      <pc:sldChg chg="addSp delSp modSp new mod ord">
        <pc:chgData name="SHUBHAM KUMAR GUPTA" userId="8e7f5f55-d4f1-45ea-be2d-21c950950cb2" providerId="ADAL" clId="{8E56AD16-8250-4124-88B0-F20A1A6EED62}" dt="2021-11-23T07:03:01.987" v="7454" actId="20577"/>
        <pc:sldMkLst>
          <pc:docMk/>
          <pc:sldMk cId="3907379466" sldId="269"/>
        </pc:sldMkLst>
        <pc:spChg chg="mod">
          <ac:chgData name="SHUBHAM KUMAR GUPTA" userId="8e7f5f55-d4f1-45ea-be2d-21c950950cb2" providerId="ADAL" clId="{8E56AD16-8250-4124-88B0-F20A1A6EED62}" dt="2021-11-18T22:10:18.818" v="3750"/>
          <ac:spMkLst>
            <pc:docMk/>
            <pc:sldMk cId="3907379466" sldId="269"/>
            <ac:spMk id="2" creationId="{B7612CBA-4593-4BDD-8DE1-72C5BEE16740}"/>
          </ac:spMkLst>
        </pc:spChg>
        <pc:spChg chg="mod">
          <ac:chgData name="SHUBHAM KUMAR GUPTA" userId="8e7f5f55-d4f1-45ea-be2d-21c950950cb2" providerId="ADAL" clId="{8E56AD16-8250-4124-88B0-F20A1A6EED62}" dt="2021-11-23T07:03:01.987" v="7454" actId="20577"/>
          <ac:spMkLst>
            <pc:docMk/>
            <pc:sldMk cId="3907379466" sldId="269"/>
            <ac:spMk id="3" creationId="{9A7C3AAB-9CDA-4855-BB1B-25108BA47F6B}"/>
          </ac:spMkLst>
        </pc:spChg>
        <pc:spChg chg="add mod">
          <ac:chgData name="SHUBHAM KUMAR GUPTA" userId="8e7f5f55-d4f1-45ea-be2d-21c950950cb2" providerId="ADAL" clId="{8E56AD16-8250-4124-88B0-F20A1A6EED62}" dt="2021-11-19T05:22:13.939" v="5725" actId="20577"/>
          <ac:spMkLst>
            <pc:docMk/>
            <pc:sldMk cId="3907379466" sldId="269"/>
            <ac:spMk id="6" creationId="{366F8B35-F89E-441A-B35C-E53DADD940F2}"/>
          </ac:spMkLst>
        </pc:spChg>
        <pc:picChg chg="add del mod">
          <ac:chgData name="SHUBHAM KUMAR GUPTA" userId="8e7f5f55-d4f1-45ea-be2d-21c950950cb2" providerId="ADAL" clId="{8E56AD16-8250-4124-88B0-F20A1A6EED62}" dt="2021-11-18T21:16:37.396" v="2528"/>
          <ac:picMkLst>
            <pc:docMk/>
            <pc:sldMk cId="3907379466" sldId="269"/>
            <ac:picMk id="4" creationId="{5FDBE2C0-10F8-4404-987E-A401AACB0B90}"/>
          </ac:picMkLst>
        </pc:picChg>
        <pc:picChg chg="add mod">
          <ac:chgData name="SHUBHAM KUMAR GUPTA" userId="8e7f5f55-d4f1-45ea-be2d-21c950950cb2" providerId="ADAL" clId="{8E56AD16-8250-4124-88B0-F20A1A6EED62}" dt="2021-11-18T22:38:35.439" v="4356" actId="14100"/>
          <ac:picMkLst>
            <pc:docMk/>
            <pc:sldMk cId="3907379466" sldId="269"/>
            <ac:picMk id="8194" creationId="{6391497E-5F91-4773-B207-2B0CC3163634}"/>
          </ac:picMkLst>
        </pc:picChg>
      </pc:sldChg>
      <pc:sldChg chg="modSp new mod">
        <pc:chgData name="SHUBHAM KUMAR GUPTA" userId="8e7f5f55-d4f1-45ea-be2d-21c950950cb2" providerId="ADAL" clId="{8E56AD16-8250-4124-88B0-F20A1A6EED62}" dt="2021-11-23T07:13:24.680" v="7518" actId="113"/>
        <pc:sldMkLst>
          <pc:docMk/>
          <pc:sldMk cId="462580681" sldId="270"/>
        </pc:sldMkLst>
        <pc:spChg chg="mod">
          <ac:chgData name="SHUBHAM KUMAR GUPTA" userId="8e7f5f55-d4f1-45ea-be2d-21c950950cb2" providerId="ADAL" clId="{8E56AD16-8250-4124-88B0-F20A1A6EED62}" dt="2021-11-18T20:43:56.386" v="2019" actId="113"/>
          <ac:spMkLst>
            <pc:docMk/>
            <pc:sldMk cId="462580681" sldId="270"/>
            <ac:spMk id="2" creationId="{A277AEB6-3F6B-437D-B500-52B80C6FEEE1}"/>
          </ac:spMkLst>
        </pc:spChg>
        <pc:spChg chg="mod">
          <ac:chgData name="SHUBHAM KUMAR GUPTA" userId="8e7f5f55-d4f1-45ea-be2d-21c950950cb2" providerId="ADAL" clId="{8E56AD16-8250-4124-88B0-F20A1A6EED62}" dt="2021-11-23T07:13:24.680" v="7518" actId="113"/>
          <ac:spMkLst>
            <pc:docMk/>
            <pc:sldMk cId="462580681" sldId="270"/>
            <ac:spMk id="3" creationId="{8C788633-C66A-4253-86A8-E024111B430C}"/>
          </ac:spMkLst>
        </pc:spChg>
      </pc:sldChg>
      <pc:sldChg chg="addSp modSp add mod">
        <pc:chgData name="SHUBHAM KUMAR GUPTA" userId="8e7f5f55-d4f1-45ea-be2d-21c950950cb2" providerId="ADAL" clId="{8E56AD16-8250-4124-88B0-F20A1A6EED62}" dt="2021-11-22T03:45:22.700" v="6157" actId="20577"/>
        <pc:sldMkLst>
          <pc:docMk/>
          <pc:sldMk cId="3732600397" sldId="271"/>
        </pc:sldMkLst>
        <pc:spChg chg="mod">
          <ac:chgData name="SHUBHAM KUMAR GUPTA" userId="8e7f5f55-d4f1-45ea-be2d-21c950950cb2" providerId="ADAL" clId="{8E56AD16-8250-4124-88B0-F20A1A6EED62}" dt="2021-11-22T03:45:22.700" v="6157" actId="20577"/>
          <ac:spMkLst>
            <pc:docMk/>
            <pc:sldMk cId="3732600397" sldId="271"/>
            <ac:spMk id="3" creationId="{BE6BFDE8-2366-45A6-8846-FD7B4588172B}"/>
          </ac:spMkLst>
        </pc:spChg>
        <pc:spChg chg="add mod">
          <ac:chgData name="SHUBHAM KUMAR GUPTA" userId="8e7f5f55-d4f1-45ea-be2d-21c950950cb2" providerId="ADAL" clId="{8E56AD16-8250-4124-88B0-F20A1A6EED62}" dt="2021-11-19T05:20:13.920" v="5669" actId="404"/>
          <ac:spMkLst>
            <pc:docMk/>
            <pc:sldMk cId="3732600397" sldId="271"/>
            <ac:spMk id="7" creationId="{D7370730-64CD-45CB-9E28-ACFFCBECA458}"/>
          </ac:spMkLst>
        </pc:spChg>
        <pc:spChg chg="add mod">
          <ac:chgData name="SHUBHAM KUMAR GUPTA" userId="8e7f5f55-d4f1-45ea-be2d-21c950950cb2" providerId="ADAL" clId="{8E56AD16-8250-4124-88B0-F20A1A6EED62}" dt="2021-11-19T05:19:25.070" v="5645" actId="122"/>
          <ac:spMkLst>
            <pc:docMk/>
            <pc:sldMk cId="3732600397" sldId="271"/>
            <ac:spMk id="8" creationId="{80C5EED3-F5F3-4276-8DE5-C9DC994D1429}"/>
          </ac:spMkLst>
        </pc:spChg>
        <pc:picChg chg="add mod">
          <ac:chgData name="SHUBHAM KUMAR GUPTA" userId="8e7f5f55-d4f1-45ea-be2d-21c950950cb2" providerId="ADAL" clId="{8E56AD16-8250-4124-88B0-F20A1A6EED62}" dt="2021-11-18T21:50:45.547" v="3402" actId="1035"/>
          <ac:picMkLst>
            <pc:docMk/>
            <pc:sldMk cId="3732600397" sldId="271"/>
            <ac:picMk id="1026" creationId="{1972FCD9-4E3A-42BD-87DC-3C17FBC8ABAA}"/>
          </ac:picMkLst>
        </pc:picChg>
        <pc:picChg chg="add mod">
          <ac:chgData name="SHUBHAM KUMAR GUPTA" userId="8e7f5f55-d4f1-45ea-be2d-21c950950cb2" providerId="ADAL" clId="{8E56AD16-8250-4124-88B0-F20A1A6EED62}" dt="2021-11-18T21:50:54.656" v="3407" actId="1076"/>
          <ac:picMkLst>
            <pc:docMk/>
            <pc:sldMk cId="3732600397" sldId="271"/>
            <ac:picMk id="1028" creationId="{9845672D-8D67-49F2-BC69-D9D6BBBFCBE5}"/>
          </ac:picMkLst>
        </pc:picChg>
      </pc:sldChg>
      <pc:sldChg chg="addSp delSp modSp new mod">
        <pc:chgData name="SHUBHAM KUMAR GUPTA" userId="8e7f5f55-d4f1-45ea-be2d-21c950950cb2" providerId="ADAL" clId="{8E56AD16-8250-4124-88B0-F20A1A6EED62}" dt="2021-11-22T04:14:25.174" v="6795" actId="20577"/>
        <pc:sldMkLst>
          <pc:docMk/>
          <pc:sldMk cId="1665452070" sldId="272"/>
        </pc:sldMkLst>
        <pc:spChg chg="mod">
          <ac:chgData name="SHUBHAM KUMAR GUPTA" userId="8e7f5f55-d4f1-45ea-be2d-21c950950cb2" providerId="ADAL" clId="{8E56AD16-8250-4124-88B0-F20A1A6EED62}" dt="2021-11-22T04:14:25.174" v="6795" actId="20577"/>
          <ac:spMkLst>
            <pc:docMk/>
            <pc:sldMk cId="1665452070" sldId="272"/>
            <ac:spMk id="2" creationId="{0A145B07-87C1-4610-9450-F2F6F010BD15}"/>
          </ac:spMkLst>
        </pc:spChg>
        <pc:spChg chg="del">
          <ac:chgData name="SHUBHAM KUMAR GUPTA" userId="8e7f5f55-d4f1-45ea-be2d-21c950950cb2" providerId="ADAL" clId="{8E56AD16-8250-4124-88B0-F20A1A6EED62}" dt="2021-11-18T21:18:02.035" v="2531"/>
          <ac:spMkLst>
            <pc:docMk/>
            <pc:sldMk cId="1665452070" sldId="272"/>
            <ac:spMk id="3" creationId="{ADC0342A-E7E1-424C-944B-CED2554CA462}"/>
          </ac:spMkLst>
        </pc:spChg>
        <pc:spChg chg="add mod">
          <ac:chgData name="SHUBHAM KUMAR GUPTA" userId="8e7f5f55-d4f1-45ea-be2d-21c950950cb2" providerId="ADAL" clId="{8E56AD16-8250-4124-88B0-F20A1A6EED62}" dt="2021-11-19T05:29:09.712" v="6049" actId="20577"/>
          <ac:spMkLst>
            <pc:docMk/>
            <pc:sldMk cId="1665452070" sldId="272"/>
            <ac:spMk id="5" creationId="{B0A47CD6-A343-4C6D-A879-6B1C3AFB0BC0}"/>
          </ac:spMkLst>
        </pc:spChg>
        <pc:graphicFrameChg chg="add mod modGraphic">
          <ac:chgData name="SHUBHAM KUMAR GUPTA" userId="8e7f5f55-d4f1-45ea-be2d-21c950950cb2" providerId="ADAL" clId="{8E56AD16-8250-4124-88B0-F20A1A6EED62}" dt="2021-11-18T21:21:59.067" v="2588" actId="242"/>
          <ac:graphicFrameMkLst>
            <pc:docMk/>
            <pc:sldMk cId="1665452070" sldId="272"/>
            <ac:graphicFrameMk id="4" creationId="{5DD6F6CD-499C-4785-B45F-61ABD9545C22}"/>
          </ac:graphicFrameMkLst>
        </pc:graphicFrameChg>
      </pc:sldChg>
      <pc:sldChg chg="addSp modSp new mod">
        <pc:chgData name="SHUBHAM KUMAR GUPTA" userId="8e7f5f55-d4f1-45ea-be2d-21c950950cb2" providerId="ADAL" clId="{8E56AD16-8250-4124-88B0-F20A1A6EED62}" dt="2021-11-18T23:17:20.978" v="5542" actId="1076"/>
        <pc:sldMkLst>
          <pc:docMk/>
          <pc:sldMk cId="2994765096" sldId="273"/>
        </pc:sldMkLst>
        <pc:spChg chg="mod">
          <ac:chgData name="SHUBHAM KUMAR GUPTA" userId="8e7f5f55-d4f1-45ea-be2d-21c950950cb2" providerId="ADAL" clId="{8E56AD16-8250-4124-88B0-F20A1A6EED62}" dt="2021-11-18T21:38:06.720" v="3166" actId="113"/>
          <ac:spMkLst>
            <pc:docMk/>
            <pc:sldMk cId="2994765096" sldId="273"/>
            <ac:spMk id="2" creationId="{413F2E47-45A5-41A7-BE43-F45B1C279773}"/>
          </ac:spMkLst>
        </pc:spChg>
        <pc:spChg chg="mod">
          <ac:chgData name="SHUBHAM KUMAR GUPTA" userId="8e7f5f55-d4f1-45ea-be2d-21c950950cb2" providerId="ADAL" clId="{8E56AD16-8250-4124-88B0-F20A1A6EED62}" dt="2021-11-18T21:44:43.404" v="3223" actId="123"/>
          <ac:spMkLst>
            <pc:docMk/>
            <pc:sldMk cId="2994765096" sldId="273"/>
            <ac:spMk id="3" creationId="{5B19313C-B9E6-4F08-A441-1EB722E7D5BF}"/>
          </ac:spMkLst>
        </pc:spChg>
        <pc:spChg chg="add mod">
          <ac:chgData name="SHUBHAM KUMAR GUPTA" userId="8e7f5f55-d4f1-45ea-be2d-21c950950cb2" providerId="ADAL" clId="{8E56AD16-8250-4124-88B0-F20A1A6EED62}" dt="2021-11-18T23:17:20.978" v="5542" actId="1076"/>
          <ac:spMkLst>
            <pc:docMk/>
            <pc:sldMk cId="2994765096" sldId="273"/>
            <ac:spMk id="5" creationId="{F8F77660-FA0D-4C66-A00A-CE52A02490C8}"/>
          </ac:spMkLst>
        </pc:spChg>
        <pc:graphicFrameChg chg="add mod modGraphic">
          <ac:chgData name="SHUBHAM KUMAR GUPTA" userId="8e7f5f55-d4f1-45ea-be2d-21c950950cb2" providerId="ADAL" clId="{8E56AD16-8250-4124-88B0-F20A1A6EED62}" dt="2021-11-18T21:44:35.465" v="3220" actId="404"/>
          <ac:graphicFrameMkLst>
            <pc:docMk/>
            <pc:sldMk cId="2994765096" sldId="273"/>
            <ac:graphicFrameMk id="4" creationId="{23F1F9AC-F9AA-4945-BCA6-6DB770CB927E}"/>
          </ac:graphicFrameMkLst>
        </pc:graphicFrameChg>
      </pc:sldChg>
      <pc:sldChg chg="modSp new mod">
        <pc:chgData name="SHUBHAM KUMAR GUPTA" userId="8e7f5f55-d4f1-45ea-be2d-21c950950cb2" providerId="ADAL" clId="{8E56AD16-8250-4124-88B0-F20A1A6EED62}" dt="2021-11-23T07:08:19.754" v="7505" actId="20577"/>
        <pc:sldMkLst>
          <pc:docMk/>
          <pc:sldMk cId="3472413366" sldId="274"/>
        </pc:sldMkLst>
        <pc:spChg chg="mod">
          <ac:chgData name="SHUBHAM KUMAR GUPTA" userId="8e7f5f55-d4f1-45ea-be2d-21c950950cb2" providerId="ADAL" clId="{8E56AD16-8250-4124-88B0-F20A1A6EED62}" dt="2021-11-18T21:47:45.192" v="3262" actId="113"/>
          <ac:spMkLst>
            <pc:docMk/>
            <pc:sldMk cId="3472413366" sldId="274"/>
            <ac:spMk id="2" creationId="{998A2929-1012-4A2D-931C-6187F06D9AC1}"/>
          </ac:spMkLst>
        </pc:spChg>
        <pc:spChg chg="mod">
          <ac:chgData name="SHUBHAM KUMAR GUPTA" userId="8e7f5f55-d4f1-45ea-be2d-21c950950cb2" providerId="ADAL" clId="{8E56AD16-8250-4124-88B0-F20A1A6EED62}" dt="2021-11-23T07:08:19.754" v="7505" actId="20577"/>
          <ac:spMkLst>
            <pc:docMk/>
            <pc:sldMk cId="3472413366" sldId="274"/>
            <ac:spMk id="3" creationId="{7113060C-3359-48A2-B176-E8A25E382EFE}"/>
          </ac:spMkLst>
        </pc:spChg>
      </pc:sldChg>
      <pc:sldChg chg="addSp delSp modSp new del mod">
        <pc:chgData name="SHUBHAM KUMAR GUPTA" userId="8e7f5f55-d4f1-45ea-be2d-21c950950cb2" providerId="ADAL" clId="{8E56AD16-8250-4124-88B0-F20A1A6EED62}" dt="2021-11-21T10:13:42.107" v="6090" actId="47"/>
        <pc:sldMkLst>
          <pc:docMk/>
          <pc:sldMk cId="2839785041" sldId="275"/>
        </pc:sldMkLst>
        <pc:spChg chg="mod">
          <ac:chgData name="SHUBHAM KUMAR GUPTA" userId="8e7f5f55-d4f1-45ea-be2d-21c950950cb2" providerId="ADAL" clId="{8E56AD16-8250-4124-88B0-F20A1A6EED62}" dt="2021-11-18T21:50:23.496" v="3382"/>
          <ac:spMkLst>
            <pc:docMk/>
            <pc:sldMk cId="2839785041" sldId="275"/>
            <ac:spMk id="2" creationId="{A6C666EC-F4F1-42CA-BEA3-455A9CE540E2}"/>
          </ac:spMkLst>
        </pc:spChg>
        <pc:spChg chg="del">
          <ac:chgData name="SHUBHAM KUMAR GUPTA" userId="8e7f5f55-d4f1-45ea-be2d-21c950950cb2" providerId="ADAL" clId="{8E56AD16-8250-4124-88B0-F20A1A6EED62}" dt="2021-11-18T21:58:00.441" v="3552"/>
          <ac:spMkLst>
            <pc:docMk/>
            <pc:sldMk cId="2839785041" sldId="275"/>
            <ac:spMk id="3" creationId="{93FFA7A0-4091-482D-98ED-E95522D84C82}"/>
          </ac:spMkLst>
        </pc:spChg>
        <pc:spChg chg="add mod">
          <ac:chgData name="SHUBHAM KUMAR GUPTA" userId="8e7f5f55-d4f1-45ea-be2d-21c950950cb2" providerId="ADAL" clId="{8E56AD16-8250-4124-88B0-F20A1A6EED62}" dt="2021-11-18T22:26:49.917" v="4170" actId="2711"/>
          <ac:spMkLst>
            <pc:docMk/>
            <pc:sldMk cId="2839785041" sldId="275"/>
            <ac:spMk id="4" creationId="{9949ACAB-5A84-4AD7-A741-81BB47AE37CB}"/>
          </ac:spMkLst>
        </pc:spChg>
        <pc:spChg chg="add mod">
          <ac:chgData name="SHUBHAM KUMAR GUPTA" userId="8e7f5f55-d4f1-45ea-be2d-21c950950cb2" providerId="ADAL" clId="{8E56AD16-8250-4124-88B0-F20A1A6EED62}" dt="2021-11-19T05:22:56.980" v="5750"/>
          <ac:spMkLst>
            <pc:docMk/>
            <pc:sldMk cId="2839785041" sldId="275"/>
            <ac:spMk id="7" creationId="{025256E5-9BAB-4F49-ABEF-6F9D1A1D52BC}"/>
          </ac:spMkLst>
        </pc:spChg>
        <pc:picChg chg="add mod">
          <ac:chgData name="SHUBHAM KUMAR GUPTA" userId="8e7f5f55-d4f1-45ea-be2d-21c950950cb2" providerId="ADAL" clId="{8E56AD16-8250-4124-88B0-F20A1A6EED62}" dt="2021-11-18T22:00:30.524" v="3558" actId="1076"/>
          <ac:picMkLst>
            <pc:docMk/>
            <pc:sldMk cId="2839785041" sldId="275"/>
            <ac:picMk id="6146" creationId="{F6E737F4-D488-4969-A1BE-ED3A44614E21}"/>
          </ac:picMkLst>
        </pc:picChg>
      </pc:sldChg>
      <pc:sldChg chg="modSp new add mod">
        <pc:chgData name="SHUBHAM KUMAR GUPTA" userId="8e7f5f55-d4f1-45ea-be2d-21c950950cb2" providerId="ADAL" clId="{8E56AD16-8250-4124-88B0-F20A1A6EED62}" dt="2021-11-23T06:42:51.999" v="7229"/>
        <pc:sldMkLst>
          <pc:docMk/>
          <pc:sldMk cId="3140109758" sldId="276"/>
        </pc:sldMkLst>
        <pc:spChg chg="mod">
          <ac:chgData name="SHUBHAM KUMAR GUPTA" userId="8e7f5f55-d4f1-45ea-be2d-21c950950cb2" providerId="ADAL" clId="{8E56AD16-8250-4124-88B0-F20A1A6EED62}" dt="2021-11-23T06:42:51.999" v="7229"/>
          <ac:spMkLst>
            <pc:docMk/>
            <pc:sldMk cId="3140109758" sldId="276"/>
            <ac:spMk id="2" creationId="{7BD6104D-BA12-42E1-BD75-C8A5EA30B662}"/>
          </ac:spMkLst>
        </pc:spChg>
        <pc:spChg chg="mod">
          <ac:chgData name="SHUBHAM KUMAR GUPTA" userId="8e7f5f55-d4f1-45ea-be2d-21c950950cb2" providerId="ADAL" clId="{8E56AD16-8250-4124-88B0-F20A1A6EED62}" dt="2021-11-22T11:19:33.403" v="6862" actId="20577"/>
          <ac:spMkLst>
            <pc:docMk/>
            <pc:sldMk cId="3140109758" sldId="276"/>
            <ac:spMk id="3" creationId="{24E499AF-E15B-4C56-B5D9-0A18A9BFEF05}"/>
          </ac:spMkLst>
        </pc:spChg>
      </pc:sldChg>
      <pc:sldChg chg="modSp new del mod">
        <pc:chgData name="SHUBHAM KUMAR GUPTA" userId="8e7f5f55-d4f1-45ea-be2d-21c950950cb2" providerId="ADAL" clId="{8E56AD16-8250-4124-88B0-F20A1A6EED62}" dt="2021-11-18T22:21:20.018" v="4003" actId="47"/>
        <pc:sldMkLst>
          <pc:docMk/>
          <pc:sldMk cId="3139629450" sldId="277"/>
        </pc:sldMkLst>
        <pc:spChg chg="mod">
          <ac:chgData name="SHUBHAM KUMAR GUPTA" userId="8e7f5f55-d4f1-45ea-be2d-21c950950cb2" providerId="ADAL" clId="{8E56AD16-8250-4124-88B0-F20A1A6EED62}" dt="2021-11-18T21:56:14.514" v="3504" actId="20577"/>
          <ac:spMkLst>
            <pc:docMk/>
            <pc:sldMk cId="3139629450" sldId="277"/>
            <ac:spMk id="2" creationId="{019DAED5-3B63-4E03-BECB-43AE1702CFE8}"/>
          </ac:spMkLst>
        </pc:spChg>
        <pc:spChg chg="mod">
          <ac:chgData name="SHUBHAM KUMAR GUPTA" userId="8e7f5f55-d4f1-45ea-be2d-21c950950cb2" providerId="ADAL" clId="{8E56AD16-8250-4124-88B0-F20A1A6EED62}" dt="2021-11-18T21:57:40.587" v="3551" actId="14"/>
          <ac:spMkLst>
            <pc:docMk/>
            <pc:sldMk cId="3139629450" sldId="277"/>
            <ac:spMk id="3" creationId="{8AF6D965-6F1B-401C-A91A-DC2B33379CA9}"/>
          </ac:spMkLst>
        </pc:spChg>
      </pc:sldChg>
      <pc:sldChg chg="modSp add del mod">
        <pc:chgData name="SHUBHAM KUMAR GUPTA" userId="8e7f5f55-d4f1-45ea-be2d-21c950950cb2" providerId="ADAL" clId="{8E56AD16-8250-4124-88B0-F20A1A6EED62}" dt="2021-11-18T22:04:44.677" v="3642" actId="47"/>
        <pc:sldMkLst>
          <pc:docMk/>
          <pc:sldMk cId="3649615835" sldId="292"/>
        </pc:sldMkLst>
        <pc:spChg chg="mod">
          <ac:chgData name="SHUBHAM KUMAR GUPTA" userId="8e7f5f55-d4f1-45ea-be2d-21c950950cb2" providerId="ADAL" clId="{8E56AD16-8250-4124-88B0-F20A1A6EED62}" dt="2021-11-18T22:02:08.024" v="3565"/>
          <ac:spMkLst>
            <pc:docMk/>
            <pc:sldMk cId="3649615835" sldId="292"/>
            <ac:spMk id="2" creationId="{ED0C243A-BC47-4D40-9391-310C1AD09DD6}"/>
          </ac:spMkLst>
        </pc:spChg>
        <pc:picChg chg="mod">
          <ac:chgData name="SHUBHAM KUMAR GUPTA" userId="8e7f5f55-d4f1-45ea-be2d-21c950950cb2" providerId="ADAL" clId="{8E56AD16-8250-4124-88B0-F20A1A6EED62}" dt="2021-11-18T22:03:40.879" v="3628" actId="14100"/>
          <ac:picMkLst>
            <pc:docMk/>
            <pc:sldMk cId="3649615835" sldId="292"/>
            <ac:picMk id="6" creationId="{604F4FE2-9390-4B5E-9422-1ABF4D3F8436}"/>
          </ac:picMkLst>
        </pc:picChg>
      </pc:sldChg>
      <pc:sldChg chg="modSp add del mod">
        <pc:chgData name="SHUBHAM KUMAR GUPTA" userId="8e7f5f55-d4f1-45ea-be2d-21c950950cb2" providerId="ADAL" clId="{8E56AD16-8250-4124-88B0-F20A1A6EED62}" dt="2021-11-18T22:19:39.274" v="3995" actId="47"/>
        <pc:sldMkLst>
          <pc:docMk/>
          <pc:sldMk cId="3549188423" sldId="293"/>
        </pc:sldMkLst>
        <pc:spChg chg="mod">
          <ac:chgData name="SHUBHAM KUMAR GUPTA" userId="8e7f5f55-d4f1-45ea-be2d-21c950950cb2" providerId="ADAL" clId="{8E56AD16-8250-4124-88B0-F20A1A6EED62}" dt="2021-11-18T22:02:11.003" v="3566"/>
          <ac:spMkLst>
            <pc:docMk/>
            <pc:sldMk cId="3549188423" sldId="293"/>
            <ac:spMk id="2" creationId="{ED0C243A-BC47-4D40-9391-310C1AD09DD6}"/>
          </ac:spMkLst>
        </pc:spChg>
        <pc:spChg chg="mod">
          <ac:chgData name="SHUBHAM KUMAR GUPTA" userId="8e7f5f55-d4f1-45ea-be2d-21c950950cb2" providerId="ADAL" clId="{8E56AD16-8250-4124-88B0-F20A1A6EED62}" dt="2021-11-18T22:06:55.334" v="3683" actId="20577"/>
          <ac:spMkLst>
            <pc:docMk/>
            <pc:sldMk cId="3549188423" sldId="293"/>
            <ac:spMk id="3" creationId="{9C612EA4-41D6-41A8-AE99-B26E9A253E42}"/>
          </ac:spMkLst>
        </pc:spChg>
        <pc:picChg chg="mod">
          <ac:chgData name="SHUBHAM KUMAR GUPTA" userId="8e7f5f55-d4f1-45ea-be2d-21c950950cb2" providerId="ADAL" clId="{8E56AD16-8250-4124-88B0-F20A1A6EED62}" dt="2021-11-18T22:03:46.044" v="3639" actId="1035"/>
          <ac:picMkLst>
            <pc:docMk/>
            <pc:sldMk cId="3549188423" sldId="293"/>
            <ac:picMk id="6" creationId="{604F4FE2-9390-4B5E-9422-1ABF4D3F8436}"/>
          </ac:picMkLst>
        </pc:picChg>
      </pc:sldChg>
      <pc:sldChg chg="modSp add del mod">
        <pc:chgData name="SHUBHAM KUMAR GUPTA" userId="8e7f5f55-d4f1-45ea-be2d-21c950950cb2" providerId="ADAL" clId="{8E56AD16-8250-4124-88B0-F20A1A6EED62}" dt="2021-11-22T04:00:31.823" v="6493" actId="47"/>
        <pc:sldMkLst>
          <pc:docMk/>
          <pc:sldMk cId="2291103043" sldId="295"/>
        </pc:sldMkLst>
        <pc:spChg chg="mod">
          <ac:chgData name="SHUBHAM KUMAR GUPTA" userId="8e7f5f55-d4f1-45ea-be2d-21c950950cb2" providerId="ADAL" clId="{8E56AD16-8250-4124-88B0-F20A1A6EED62}" dt="2021-11-18T22:02:13.501" v="3567"/>
          <ac:spMkLst>
            <pc:docMk/>
            <pc:sldMk cId="2291103043" sldId="295"/>
            <ac:spMk id="2" creationId="{ED0C243A-BC47-4D40-9391-310C1AD09DD6}"/>
          </ac:spMkLst>
        </pc:spChg>
        <pc:spChg chg="mod">
          <ac:chgData name="SHUBHAM KUMAR GUPTA" userId="8e7f5f55-d4f1-45ea-be2d-21c950950cb2" providerId="ADAL" clId="{8E56AD16-8250-4124-88B0-F20A1A6EED62}" dt="2021-11-18T22:54:17.043" v="4656" actId="20577"/>
          <ac:spMkLst>
            <pc:docMk/>
            <pc:sldMk cId="2291103043" sldId="295"/>
            <ac:spMk id="3" creationId="{9C612EA4-41D6-41A8-AE99-B26E9A253E42}"/>
          </ac:spMkLst>
        </pc:spChg>
        <pc:picChg chg="mod">
          <ac:chgData name="SHUBHAM KUMAR GUPTA" userId="8e7f5f55-d4f1-45ea-be2d-21c950950cb2" providerId="ADAL" clId="{8E56AD16-8250-4124-88B0-F20A1A6EED62}" dt="2021-11-18T22:54:04.721" v="4653" actId="1035"/>
          <ac:picMkLst>
            <pc:docMk/>
            <pc:sldMk cId="2291103043" sldId="295"/>
            <ac:picMk id="5" creationId="{43933901-6FCA-454A-8DF0-001EE5B7E9DE}"/>
          </ac:picMkLst>
        </pc:picChg>
        <pc:picChg chg="mod">
          <ac:chgData name="SHUBHAM KUMAR GUPTA" userId="8e7f5f55-d4f1-45ea-be2d-21c950950cb2" providerId="ADAL" clId="{8E56AD16-8250-4124-88B0-F20A1A6EED62}" dt="2021-11-18T22:54:07.868" v="4654" actId="1076"/>
          <ac:picMkLst>
            <pc:docMk/>
            <pc:sldMk cId="2291103043" sldId="295"/>
            <ac:picMk id="7" creationId="{EE2491E6-6D9B-4B49-AA2C-0115A8457269}"/>
          </ac:picMkLst>
        </pc:picChg>
        <pc:picChg chg="mod">
          <ac:chgData name="SHUBHAM KUMAR GUPTA" userId="8e7f5f55-d4f1-45ea-be2d-21c950950cb2" providerId="ADAL" clId="{8E56AD16-8250-4124-88B0-F20A1A6EED62}" dt="2021-11-18T22:54:04.721" v="4653" actId="1035"/>
          <ac:picMkLst>
            <pc:docMk/>
            <pc:sldMk cId="2291103043" sldId="295"/>
            <ac:picMk id="8" creationId="{FEECF3CB-1F8F-4068-BD10-66F9E196A19A}"/>
          </ac:picMkLst>
        </pc:picChg>
        <pc:picChg chg="mod">
          <ac:chgData name="SHUBHAM KUMAR GUPTA" userId="8e7f5f55-d4f1-45ea-be2d-21c950950cb2" providerId="ADAL" clId="{8E56AD16-8250-4124-88B0-F20A1A6EED62}" dt="2021-11-18T22:54:10.541" v="4655" actId="1076"/>
          <ac:picMkLst>
            <pc:docMk/>
            <pc:sldMk cId="2291103043" sldId="295"/>
            <ac:picMk id="5124" creationId="{5F685092-14E9-4114-BE45-C4AD65AF9A43}"/>
          </ac:picMkLst>
        </pc:picChg>
      </pc:sldChg>
      <pc:sldChg chg="modSp add del mod">
        <pc:chgData name="SHUBHAM KUMAR GUPTA" userId="8e7f5f55-d4f1-45ea-be2d-21c950950cb2" providerId="ADAL" clId="{8E56AD16-8250-4124-88B0-F20A1A6EED62}" dt="2021-11-18T22:07:48.969" v="3686" actId="47"/>
        <pc:sldMkLst>
          <pc:docMk/>
          <pc:sldMk cId="2039203800" sldId="298"/>
        </pc:sldMkLst>
        <pc:spChg chg="mod">
          <ac:chgData name="SHUBHAM KUMAR GUPTA" userId="8e7f5f55-d4f1-45ea-be2d-21c950950cb2" providerId="ADAL" clId="{8E56AD16-8250-4124-88B0-F20A1A6EED62}" dt="2021-11-18T22:05:17.511" v="3654"/>
          <ac:spMkLst>
            <pc:docMk/>
            <pc:sldMk cId="2039203800" sldId="298"/>
            <ac:spMk id="2" creationId="{ED0C243A-BC47-4D40-9391-310C1AD09DD6}"/>
          </ac:spMkLst>
        </pc:spChg>
        <pc:spChg chg="mod">
          <ac:chgData name="SHUBHAM KUMAR GUPTA" userId="8e7f5f55-d4f1-45ea-be2d-21c950950cb2" providerId="ADAL" clId="{8E56AD16-8250-4124-88B0-F20A1A6EED62}" dt="2021-11-18T22:05:12.200" v="3653" actId="12"/>
          <ac:spMkLst>
            <pc:docMk/>
            <pc:sldMk cId="2039203800" sldId="298"/>
            <ac:spMk id="3" creationId="{9C612EA4-41D6-41A8-AE99-B26E9A253E42}"/>
          </ac:spMkLst>
        </pc:spChg>
        <pc:picChg chg="mod">
          <ac:chgData name="SHUBHAM KUMAR GUPTA" userId="8e7f5f55-d4f1-45ea-be2d-21c950950cb2" providerId="ADAL" clId="{8E56AD16-8250-4124-88B0-F20A1A6EED62}" dt="2021-11-18T22:05:01.754" v="3651" actId="14100"/>
          <ac:picMkLst>
            <pc:docMk/>
            <pc:sldMk cId="2039203800" sldId="298"/>
            <ac:picMk id="6" creationId="{3B353D0A-E146-4B43-96D8-4B873DAD8520}"/>
          </ac:picMkLst>
        </pc:picChg>
        <pc:picChg chg="mod">
          <ac:chgData name="SHUBHAM KUMAR GUPTA" userId="8e7f5f55-d4f1-45ea-be2d-21c950950cb2" providerId="ADAL" clId="{8E56AD16-8250-4124-88B0-F20A1A6EED62}" dt="2021-11-18T22:04:55.301" v="3648" actId="1035"/>
          <ac:picMkLst>
            <pc:docMk/>
            <pc:sldMk cId="2039203800" sldId="298"/>
            <ac:picMk id="7" creationId="{EE2491E6-6D9B-4B49-AA2C-0115A8457269}"/>
          </ac:picMkLst>
        </pc:picChg>
        <pc:picChg chg="mod">
          <ac:chgData name="SHUBHAM KUMAR GUPTA" userId="8e7f5f55-d4f1-45ea-be2d-21c950950cb2" providerId="ADAL" clId="{8E56AD16-8250-4124-88B0-F20A1A6EED62}" dt="2021-11-18T22:04:55.301" v="3648" actId="1035"/>
          <ac:picMkLst>
            <pc:docMk/>
            <pc:sldMk cId="2039203800" sldId="298"/>
            <ac:picMk id="5124" creationId="{5F685092-14E9-4114-BE45-C4AD65AF9A43}"/>
          </ac:picMkLst>
        </pc:picChg>
      </pc:sldChg>
      <pc:sldChg chg="modSp add del mod">
        <pc:chgData name="SHUBHAM KUMAR GUPTA" userId="8e7f5f55-d4f1-45ea-be2d-21c950950cb2" providerId="ADAL" clId="{8E56AD16-8250-4124-88B0-F20A1A6EED62}" dt="2021-11-18T22:07:56.353" v="3687" actId="47"/>
        <pc:sldMkLst>
          <pc:docMk/>
          <pc:sldMk cId="1788557367" sldId="299"/>
        </pc:sldMkLst>
        <pc:spChg chg="mod">
          <ac:chgData name="SHUBHAM KUMAR GUPTA" userId="8e7f5f55-d4f1-45ea-be2d-21c950950cb2" providerId="ADAL" clId="{8E56AD16-8250-4124-88B0-F20A1A6EED62}" dt="2021-11-18T22:05:23.679" v="3655"/>
          <ac:spMkLst>
            <pc:docMk/>
            <pc:sldMk cId="1788557367" sldId="299"/>
            <ac:spMk id="2" creationId="{ED0C243A-BC47-4D40-9391-310C1AD09DD6}"/>
          </ac:spMkLst>
        </pc:spChg>
      </pc:sldChg>
      <pc:sldChg chg="add del">
        <pc:chgData name="SHUBHAM KUMAR GUPTA" userId="8e7f5f55-d4f1-45ea-be2d-21c950950cb2" providerId="ADAL" clId="{8E56AD16-8250-4124-88B0-F20A1A6EED62}" dt="2021-11-18T22:04:36.752" v="3641" actId="47"/>
        <pc:sldMkLst>
          <pc:docMk/>
          <pc:sldMk cId="3976768412" sldId="302"/>
        </pc:sldMkLst>
      </pc:sldChg>
      <pc:sldChg chg="addSp delSp modSp add del mod">
        <pc:chgData name="SHUBHAM KUMAR GUPTA" userId="8e7f5f55-d4f1-45ea-be2d-21c950950cb2" providerId="ADAL" clId="{8E56AD16-8250-4124-88B0-F20A1A6EED62}" dt="2021-11-23T07:10:49.842" v="7506" actId="47"/>
        <pc:sldMkLst>
          <pc:docMk/>
          <pc:sldMk cId="3042117933" sldId="308"/>
        </pc:sldMkLst>
        <pc:spChg chg="mod">
          <ac:chgData name="SHUBHAM KUMAR GUPTA" userId="8e7f5f55-d4f1-45ea-be2d-21c950950cb2" providerId="ADAL" clId="{8E56AD16-8250-4124-88B0-F20A1A6EED62}" dt="2021-11-18T22:09:04.070" v="3742"/>
          <ac:spMkLst>
            <pc:docMk/>
            <pc:sldMk cId="3042117933" sldId="308"/>
            <ac:spMk id="2" creationId="{ED0C243A-BC47-4D40-9391-310C1AD09DD6}"/>
          </ac:spMkLst>
        </pc:spChg>
        <pc:spChg chg="mod">
          <ac:chgData name="SHUBHAM KUMAR GUPTA" userId="8e7f5f55-d4f1-45ea-be2d-21c950950cb2" providerId="ADAL" clId="{8E56AD16-8250-4124-88B0-F20A1A6EED62}" dt="2021-11-22T09:37:17.971" v="6818" actId="1037"/>
          <ac:spMkLst>
            <pc:docMk/>
            <pc:sldMk cId="3042117933" sldId="308"/>
            <ac:spMk id="3" creationId="{9C612EA4-41D6-41A8-AE99-B26E9A253E42}"/>
          </ac:spMkLst>
        </pc:spChg>
        <pc:picChg chg="mod">
          <ac:chgData name="SHUBHAM KUMAR GUPTA" userId="8e7f5f55-d4f1-45ea-be2d-21c950950cb2" providerId="ADAL" clId="{8E56AD16-8250-4124-88B0-F20A1A6EED62}" dt="2021-11-22T03:59:05.597" v="6437" actId="1037"/>
          <ac:picMkLst>
            <pc:docMk/>
            <pc:sldMk cId="3042117933" sldId="308"/>
            <ac:picMk id="5" creationId="{953DCB0E-A5F2-4266-9BE9-CD9FD71022FA}"/>
          </ac:picMkLst>
        </pc:picChg>
        <pc:picChg chg="mod">
          <ac:chgData name="SHUBHAM KUMAR GUPTA" userId="8e7f5f55-d4f1-45ea-be2d-21c950950cb2" providerId="ADAL" clId="{8E56AD16-8250-4124-88B0-F20A1A6EED62}" dt="2021-11-22T03:59:05.597" v="6437" actId="1037"/>
          <ac:picMkLst>
            <pc:docMk/>
            <pc:sldMk cId="3042117933" sldId="308"/>
            <ac:picMk id="7" creationId="{EE2491E6-6D9B-4B49-AA2C-0115A8457269}"/>
          </ac:picMkLst>
        </pc:picChg>
        <pc:picChg chg="mod">
          <ac:chgData name="SHUBHAM KUMAR GUPTA" userId="8e7f5f55-d4f1-45ea-be2d-21c950950cb2" providerId="ADAL" clId="{8E56AD16-8250-4124-88B0-F20A1A6EED62}" dt="2021-11-22T09:37:33.816" v="6836" actId="1038"/>
          <ac:picMkLst>
            <pc:docMk/>
            <pc:sldMk cId="3042117933" sldId="308"/>
            <ac:picMk id="8" creationId="{3B563FF6-BE24-4F33-AF77-EA2EA614E6D5}"/>
          </ac:picMkLst>
        </pc:picChg>
        <pc:picChg chg="add del mod">
          <ac:chgData name="SHUBHAM KUMAR GUPTA" userId="8e7f5f55-d4f1-45ea-be2d-21c950950cb2" providerId="ADAL" clId="{8E56AD16-8250-4124-88B0-F20A1A6EED62}" dt="2021-11-22T03:58:21.353" v="6356" actId="478"/>
          <ac:picMkLst>
            <pc:docMk/>
            <pc:sldMk cId="3042117933" sldId="308"/>
            <ac:picMk id="9" creationId="{8A4B205B-324B-4B70-822C-68239A42C8E9}"/>
          </ac:picMkLst>
        </pc:picChg>
        <pc:picChg chg="add mod">
          <ac:chgData name="SHUBHAM KUMAR GUPTA" userId="8e7f5f55-d4f1-45ea-be2d-21c950950cb2" providerId="ADAL" clId="{8E56AD16-8250-4124-88B0-F20A1A6EED62}" dt="2021-11-22T09:37:23.675" v="6819" actId="14100"/>
          <ac:picMkLst>
            <pc:docMk/>
            <pc:sldMk cId="3042117933" sldId="308"/>
            <ac:picMk id="10" creationId="{71E19069-C5B2-467A-9F6F-34A265078F15}"/>
          </ac:picMkLst>
        </pc:picChg>
        <pc:picChg chg="mod">
          <ac:chgData name="SHUBHAM KUMAR GUPTA" userId="8e7f5f55-d4f1-45ea-be2d-21c950950cb2" providerId="ADAL" clId="{8E56AD16-8250-4124-88B0-F20A1A6EED62}" dt="2021-11-22T03:59:05.597" v="6437" actId="1037"/>
          <ac:picMkLst>
            <pc:docMk/>
            <pc:sldMk cId="3042117933" sldId="308"/>
            <ac:picMk id="5124" creationId="{5F685092-14E9-4114-BE45-C4AD65AF9A43}"/>
          </ac:picMkLst>
        </pc:picChg>
      </pc:sldChg>
      <pc:sldChg chg="add del">
        <pc:chgData name="SHUBHAM KUMAR GUPTA" userId="8e7f5f55-d4f1-45ea-be2d-21c950950cb2" providerId="ADAL" clId="{8E56AD16-8250-4124-88B0-F20A1A6EED62}" dt="2021-11-18T22:04:24.107" v="3640" actId="47"/>
        <pc:sldMkLst>
          <pc:docMk/>
          <pc:sldMk cId="2911369048" sldId="309"/>
        </pc:sldMkLst>
      </pc:sldChg>
      <pc:sldChg chg="modSp add del mod">
        <pc:chgData name="SHUBHAM KUMAR GUPTA" userId="8e7f5f55-d4f1-45ea-be2d-21c950950cb2" providerId="ADAL" clId="{8E56AD16-8250-4124-88B0-F20A1A6EED62}" dt="2021-11-18T22:12:06.925" v="3801" actId="47"/>
        <pc:sldMkLst>
          <pc:docMk/>
          <pc:sldMk cId="3212095674" sldId="311"/>
        </pc:sldMkLst>
        <pc:spChg chg="mod">
          <ac:chgData name="SHUBHAM KUMAR GUPTA" userId="8e7f5f55-d4f1-45ea-be2d-21c950950cb2" providerId="ADAL" clId="{8E56AD16-8250-4124-88B0-F20A1A6EED62}" dt="2021-11-18T22:09:00.392" v="3741"/>
          <ac:spMkLst>
            <pc:docMk/>
            <pc:sldMk cId="3212095674" sldId="311"/>
            <ac:spMk id="2" creationId="{ED0C243A-BC47-4D40-9391-310C1AD09DD6}"/>
          </ac:spMkLst>
        </pc:spChg>
        <pc:spChg chg="mod">
          <ac:chgData name="SHUBHAM KUMAR GUPTA" userId="8e7f5f55-d4f1-45ea-be2d-21c950950cb2" providerId="ADAL" clId="{8E56AD16-8250-4124-88B0-F20A1A6EED62}" dt="2021-11-18T22:01:52.385" v="3564" actId="20577"/>
          <ac:spMkLst>
            <pc:docMk/>
            <pc:sldMk cId="3212095674" sldId="311"/>
            <ac:spMk id="3" creationId="{9C612EA4-41D6-41A8-AE99-B26E9A253E42}"/>
          </ac:spMkLst>
        </pc:spChg>
        <pc:picChg chg="mod">
          <ac:chgData name="SHUBHAM KUMAR GUPTA" userId="8e7f5f55-d4f1-45ea-be2d-21c950950cb2" providerId="ADAL" clId="{8E56AD16-8250-4124-88B0-F20A1A6EED62}" dt="2021-11-18T22:01:41.689" v="3560" actId="14100"/>
          <ac:picMkLst>
            <pc:docMk/>
            <pc:sldMk cId="3212095674" sldId="311"/>
            <ac:picMk id="5" creationId="{127EA5EC-8EF3-4ADE-BADD-2111B75014F7}"/>
          </ac:picMkLst>
        </pc:picChg>
      </pc:sldChg>
      <pc:sldChg chg="add del">
        <pc:chgData name="SHUBHAM KUMAR GUPTA" userId="8e7f5f55-d4f1-45ea-be2d-21c950950cb2" providerId="ADAL" clId="{8E56AD16-8250-4124-88B0-F20A1A6EED62}" dt="2021-11-18T22:04:24.107" v="3640" actId="47"/>
        <pc:sldMkLst>
          <pc:docMk/>
          <pc:sldMk cId="3849491881" sldId="352"/>
        </pc:sldMkLst>
      </pc:sldChg>
      <pc:sldChg chg="modSp add del mod">
        <pc:chgData name="SHUBHAM KUMAR GUPTA" userId="8e7f5f55-d4f1-45ea-be2d-21c950950cb2" providerId="ADAL" clId="{8E56AD16-8250-4124-88B0-F20A1A6EED62}" dt="2021-11-18T22:15:19.334" v="3946" actId="47"/>
        <pc:sldMkLst>
          <pc:docMk/>
          <pc:sldMk cId="3239571081" sldId="356"/>
        </pc:sldMkLst>
        <pc:spChg chg="mod">
          <ac:chgData name="SHUBHAM KUMAR GUPTA" userId="8e7f5f55-d4f1-45ea-be2d-21c950950cb2" providerId="ADAL" clId="{8E56AD16-8250-4124-88B0-F20A1A6EED62}" dt="2021-11-18T22:13:55.828" v="3863" actId="113"/>
          <ac:spMkLst>
            <pc:docMk/>
            <pc:sldMk cId="3239571081" sldId="356"/>
            <ac:spMk id="2" creationId="{ED0C243A-BC47-4D40-9391-310C1AD09DD6}"/>
          </ac:spMkLst>
        </pc:spChg>
        <pc:picChg chg="mod">
          <ac:chgData name="SHUBHAM KUMAR GUPTA" userId="8e7f5f55-d4f1-45ea-be2d-21c950950cb2" providerId="ADAL" clId="{8E56AD16-8250-4124-88B0-F20A1A6EED62}" dt="2021-11-18T22:08:28.598" v="3706" actId="1035"/>
          <ac:picMkLst>
            <pc:docMk/>
            <pc:sldMk cId="3239571081" sldId="356"/>
            <ac:picMk id="7" creationId="{EE2491E6-6D9B-4B49-AA2C-0115A8457269}"/>
          </ac:picMkLst>
        </pc:picChg>
        <pc:picChg chg="mod">
          <ac:chgData name="SHUBHAM KUMAR GUPTA" userId="8e7f5f55-d4f1-45ea-be2d-21c950950cb2" providerId="ADAL" clId="{8E56AD16-8250-4124-88B0-F20A1A6EED62}" dt="2021-11-18T22:08:28.598" v="3706" actId="1035"/>
          <ac:picMkLst>
            <pc:docMk/>
            <pc:sldMk cId="3239571081" sldId="356"/>
            <ac:picMk id="8" creationId="{64F6801D-FFB8-4DD1-8892-C3E5C61700FA}"/>
          </ac:picMkLst>
        </pc:picChg>
        <pc:picChg chg="mod">
          <ac:chgData name="SHUBHAM KUMAR GUPTA" userId="8e7f5f55-d4f1-45ea-be2d-21c950950cb2" providerId="ADAL" clId="{8E56AD16-8250-4124-88B0-F20A1A6EED62}" dt="2021-11-18T22:08:24.395" v="3697" actId="1076"/>
          <ac:picMkLst>
            <pc:docMk/>
            <pc:sldMk cId="3239571081" sldId="356"/>
            <ac:picMk id="10" creationId="{9D2780E4-97D6-4935-A41F-CB8F030F0789}"/>
          </ac:picMkLst>
        </pc:picChg>
        <pc:picChg chg="mod">
          <ac:chgData name="SHUBHAM KUMAR GUPTA" userId="8e7f5f55-d4f1-45ea-be2d-21c950950cb2" providerId="ADAL" clId="{8E56AD16-8250-4124-88B0-F20A1A6EED62}" dt="2021-11-18T22:08:28.598" v="3706" actId="1035"/>
          <ac:picMkLst>
            <pc:docMk/>
            <pc:sldMk cId="3239571081" sldId="356"/>
            <ac:picMk id="5124" creationId="{5F685092-14E9-4114-BE45-C4AD65AF9A43}"/>
          </ac:picMkLst>
        </pc:picChg>
      </pc:sldChg>
      <pc:sldChg chg="addSp delSp modSp new add del mod ord">
        <pc:chgData name="SHUBHAM KUMAR GUPTA" userId="8e7f5f55-d4f1-45ea-be2d-21c950950cb2" providerId="ADAL" clId="{8E56AD16-8250-4124-88B0-F20A1A6EED62}" dt="2021-11-22T09:36:44.002" v="6799"/>
        <pc:sldMkLst>
          <pc:docMk/>
          <pc:sldMk cId="438857612" sldId="357"/>
        </pc:sldMkLst>
        <pc:spChg chg="mod">
          <ac:chgData name="SHUBHAM KUMAR GUPTA" userId="8e7f5f55-d4f1-45ea-be2d-21c950950cb2" providerId="ADAL" clId="{8E56AD16-8250-4124-88B0-F20A1A6EED62}" dt="2021-11-18T22:11:02.835" v="3784" actId="313"/>
          <ac:spMkLst>
            <pc:docMk/>
            <pc:sldMk cId="438857612" sldId="357"/>
            <ac:spMk id="2" creationId="{36F7E50E-070D-4D73-900B-A43A4ACBFF26}"/>
          </ac:spMkLst>
        </pc:spChg>
        <pc:spChg chg="del mod">
          <ac:chgData name="SHUBHAM KUMAR GUPTA" userId="8e7f5f55-d4f1-45ea-be2d-21c950950cb2" providerId="ADAL" clId="{8E56AD16-8250-4124-88B0-F20A1A6EED62}" dt="2021-11-22T04:11:48.077" v="6764" actId="478"/>
          <ac:spMkLst>
            <pc:docMk/>
            <pc:sldMk cId="438857612" sldId="357"/>
            <ac:spMk id="3" creationId="{DEB50A8C-F174-4E86-BBE0-833F94E82E42}"/>
          </ac:spMkLst>
        </pc:spChg>
        <pc:spChg chg="add mod">
          <ac:chgData name="SHUBHAM KUMAR GUPTA" userId="8e7f5f55-d4f1-45ea-be2d-21c950950cb2" providerId="ADAL" clId="{8E56AD16-8250-4124-88B0-F20A1A6EED62}" dt="2021-11-21T10:15:50.195" v="6132" actId="1036"/>
          <ac:spMkLst>
            <pc:docMk/>
            <pc:sldMk cId="438857612" sldId="357"/>
            <ac:spMk id="9" creationId="{C0342DF1-3540-4F2F-84E8-F173EFC758C2}"/>
          </ac:spMkLst>
        </pc:spChg>
        <pc:spChg chg="add mod">
          <ac:chgData name="SHUBHAM KUMAR GUPTA" userId="8e7f5f55-d4f1-45ea-be2d-21c950950cb2" providerId="ADAL" clId="{8E56AD16-8250-4124-88B0-F20A1A6EED62}" dt="2021-11-19T05:26:16.047" v="5939" actId="1035"/>
          <ac:spMkLst>
            <pc:docMk/>
            <pc:sldMk cId="438857612" sldId="357"/>
            <ac:spMk id="10" creationId="{9EDE4ADD-9FED-4EA7-B89F-3BECE43D5C8B}"/>
          </ac:spMkLst>
        </pc:spChg>
        <pc:spChg chg="add mod">
          <ac:chgData name="SHUBHAM KUMAR GUPTA" userId="8e7f5f55-d4f1-45ea-be2d-21c950950cb2" providerId="ADAL" clId="{8E56AD16-8250-4124-88B0-F20A1A6EED62}" dt="2021-11-22T04:12:29.661" v="6780" actId="27636"/>
          <ac:spMkLst>
            <pc:docMk/>
            <pc:sldMk cId="438857612" sldId="357"/>
            <ac:spMk id="11" creationId="{686FF815-86C4-4D9E-9ADC-DC625D8E23D5}"/>
          </ac:spMkLst>
        </pc:spChg>
        <pc:picChg chg="add del">
          <ac:chgData name="SHUBHAM KUMAR GUPTA" userId="8e7f5f55-d4f1-45ea-be2d-21c950950cb2" providerId="ADAL" clId="{8E56AD16-8250-4124-88B0-F20A1A6EED62}" dt="2021-11-18T22:11:22.801" v="3789"/>
          <ac:picMkLst>
            <pc:docMk/>
            <pc:sldMk cId="438857612" sldId="357"/>
            <ac:picMk id="7170" creationId="{E1FB9339-7011-4A1D-B701-FB9F40AFDA86}"/>
          </ac:picMkLst>
        </pc:picChg>
        <pc:picChg chg="add del">
          <ac:chgData name="SHUBHAM KUMAR GUPTA" userId="8e7f5f55-d4f1-45ea-be2d-21c950950cb2" providerId="ADAL" clId="{8E56AD16-8250-4124-88B0-F20A1A6EED62}" dt="2021-11-18T22:11:22.801" v="3789"/>
          <ac:picMkLst>
            <pc:docMk/>
            <pc:sldMk cId="438857612" sldId="357"/>
            <ac:picMk id="7171" creationId="{C613D056-DE7C-4A61-8DAC-E29DFA5C72AE}"/>
          </ac:picMkLst>
        </pc:picChg>
        <pc:picChg chg="add del">
          <ac:chgData name="SHUBHAM KUMAR GUPTA" userId="8e7f5f55-d4f1-45ea-be2d-21c950950cb2" providerId="ADAL" clId="{8E56AD16-8250-4124-88B0-F20A1A6EED62}" dt="2021-11-18T22:11:22.801" v="3789"/>
          <ac:picMkLst>
            <pc:docMk/>
            <pc:sldMk cId="438857612" sldId="357"/>
            <ac:picMk id="7172" creationId="{4C3707F4-EB7D-4258-BD79-873B2885BF42}"/>
          </ac:picMkLst>
        </pc:picChg>
        <pc:picChg chg="add mod">
          <ac:chgData name="SHUBHAM KUMAR GUPTA" userId="8e7f5f55-d4f1-45ea-be2d-21c950950cb2" providerId="ADAL" clId="{8E56AD16-8250-4124-88B0-F20A1A6EED62}" dt="2021-11-18T22:12:30.920" v="3808" actId="1076"/>
          <ac:picMkLst>
            <pc:docMk/>
            <pc:sldMk cId="438857612" sldId="357"/>
            <ac:picMk id="7174" creationId="{661F9536-4A84-43E7-81FA-79C2EC45D98F}"/>
          </ac:picMkLst>
        </pc:picChg>
        <pc:picChg chg="add mod">
          <ac:chgData name="SHUBHAM KUMAR GUPTA" userId="8e7f5f55-d4f1-45ea-be2d-21c950950cb2" providerId="ADAL" clId="{8E56AD16-8250-4124-88B0-F20A1A6EED62}" dt="2021-11-21T10:15:43.513" v="6127" actId="1036"/>
          <ac:picMkLst>
            <pc:docMk/>
            <pc:sldMk cId="438857612" sldId="357"/>
            <ac:picMk id="7176" creationId="{11ECE1F7-12BC-4A51-AA13-8A47B64F7E21}"/>
          </ac:picMkLst>
        </pc:picChg>
        <pc:picChg chg="add mod">
          <ac:chgData name="SHUBHAM KUMAR GUPTA" userId="8e7f5f55-d4f1-45ea-be2d-21c950950cb2" providerId="ADAL" clId="{8E56AD16-8250-4124-88B0-F20A1A6EED62}" dt="2021-11-21T10:15:43.513" v="6127" actId="1036"/>
          <ac:picMkLst>
            <pc:docMk/>
            <pc:sldMk cId="438857612" sldId="357"/>
            <ac:picMk id="7177" creationId="{2F1776AB-25E1-4571-A0B1-A56B259BBC75}"/>
          </ac:picMkLst>
        </pc:picChg>
      </pc:sldChg>
      <pc:sldChg chg="addSp delSp modSp new mod ord">
        <pc:chgData name="SHUBHAM KUMAR GUPTA" userId="8e7f5f55-d4f1-45ea-be2d-21c950950cb2" providerId="ADAL" clId="{8E56AD16-8250-4124-88B0-F20A1A6EED62}" dt="2021-11-23T06:54:59.810" v="7304"/>
        <pc:sldMkLst>
          <pc:docMk/>
          <pc:sldMk cId="3580135365" sldId="358"/>
        </pc:sldMkLst>
        <pc:spChg chg="del mod">
          <ac:chgData name="SHUBHAM KUMAR GUPTA" userId="8e7f5f55-d4f1-45ea-be2d-21c950950cb2" providerId="ADAL" clId="{8E56AD16-8250-4124-88B0-F20A1A6EED62}" dt="2021-11-18T22:22:05.821" v="4032" actId="478"/>
          <ac:spMkLst>
            <pc:docMk/>
            <pc:sldMk cId="3580135365" sldId="358"/>
            <ac:spMk id="2" creationId="{ACDAE035-E131-43F4-9BC2-B77ACC9C3BC6}"/>
          </ac:spMkLst>
        </pc:spChg>
        <pc:spChg chg="mod">
          <ac:chgData name="SHUBHAM KUMAR GUPTA" userId="8e7f5f55-d4f1-45ea-be2d-21c950950cb2" providerId="ADAL" clId="{8E56AD16-8250-4124-88B0-F20A1A6EED62}" dt="2021-11-22T22:01:32.526" v="7128" actId="20577"/>
          <ac:spMkLst>
            <pc:docMk/>
            <pc:sldMk cId="3580135365" sldId="358"/>
            <ac:spMk id="3" creationId="{2FD3C833-416C-4722-A6FD-F7CE91FDC9C2}"/>
          </ac:spMkLst>
        </pc:spChg>
        <pc:spChg chg="add del mod">
          <ac:chgData name="SHUBHAM KUMAR GUPTA" userId="8e7f5f55-d4f1-45ea-be2d-21c950950cb2" providerId="ADAL" clId="{8E56AD16-8250-4124-88B0-F20A1A6EED62}" dt="2021-11-18T22:21:59.818" v="4029"/>
          <ac:spMkLst>
            <pc:docMk/>
            <pc:sldMk cId="3580135365" sldId="358"/>
            <ac:spMk id="4" creationId="{0D13B51E-B1D6-43BB-8807-54AB128DE42F}"/>
          </ac:spMkLst>
        </pc:spChg>
        <pc:spChg chg="add del mod">
          <ac:chgData name="SHUBHAM KUMAR GUPTA" userId="8e7f5f55-d4f1-45ea-be2d-21c950950cb2" providerId="ADAL" clId="{8E56AD16-8250-4124-88B0-F20A1A6EED62}" dt="2021-11-18T22:22:03.427" v="4031"/>
          <ac:spMkLst>
            <pc:docMk/>
            <pc:sldMk cId="3580135365" sldId="358"/>
            <ac:spMk id="5" creationId="{21EC6CBF-BF09-4F3A-B971-269EC6B8F7ED}"/>
          </ac:spMkLst>
        </pc:spChg>
        <pc:spChg chg="add mod">
          <ac:chgData name="SHUBHAM KUMAR GUPTA" userId="8e7f5f55-d4f1-45ea-be2d-21c950950cb2" providerId="ADAL" clId="{8E56AD16-8250-4124-88B0-F20A1A6EED62}" dt="2021-11-18T22:22:11.639" v="4035"/>
          <ac:spMkLst>
            <pc:docMk/>
            <pc:sldMk cId="3580135365" sldId="358"/>
            <ac:spMk id="7" creationId="{C89FBED3-940B-4265-B694-0FEED157919C}"/>
          </ac:spMkLst>
        </pc:spChg>
        <pc:spChg chg="add del mod">
          <ac:chgData name="SHUBHAM KUMAR GUPTA" userId="8e7f5f55-d4f1-45ea-be2d-21c950950cb2" providerId="ADAL" clId="{8E56AD16-8250-4124-88B0-F20A1A6EED62}" dt="2021-11-18T22:22:06.873" v="4034"/>
          <ac:spMkLst>
            <pc:docMk/>
            <pc:sldMk cId="3580135365" sldId="358"/>
            <ac:spMk id="8" creationId="{6B6CA9B7-3CAE-4125-A26D-7E49928C275C}"/>
          </ac:spMkLst>
        </pc:spChg>
        <pc:spChg chg="add mod">
          <ac:chgData name="SHUBHAM KUMAR GUPTA" userId="8e7f5f55-d4f1-45ea-be2d-21c950950cb2" providerId="ADAL" clId="{8E56AD16-8250-4124-88B0-F20A1A6EED62}" dt="2021-11-19T05:22:49.105" v="5749" actId="122"/>
          <ac:spMkLst>
            <pc:docMk/>
            <pc:sldMk cId="3580135365" sldId="358"/>
            <ac:spMk id="11" creationId="{9438A393-D232-401F-A0B3-D5DBE9EB7149}"/>
          </ac:spMkLst>
        </pc:spChg>
        <pc:picChg chg="add del mod">
          <ac:chgData name="SHUBHAM KUMAR GUPTA" userId="8e7f5f55-d4f1-45ea-be2d-21c950950cb2" providerId="ADAL" clId="{8E56AD16-8250-4124-88B0-F20A1A6EED62}" dt="2021-11-18T22:22:36.749" v="4042" actId="478"/>
          <ac:picMkLst>
            <pc:docMk/>
            <pc:sldMk cId="3580135365" sldId="358"/>
            <ac:picMk id="9218" creationId="{9469255B-EAD7-4E06-AB61-E3BBEE1F1D7D}"/>
          </ac:picMkLst>
        </pc:picChg>
        <pc:picChg chg="add mod">
          <ac:chgData name="SHUBHAM KUMAR GUPTA" userId="8e7f5f55-d4f1-45ea-be2d-21c950950cb2" providerId="ADAL" clId="{8E56AD16-8250-4124-88B0-F20A1A6EED62}" dt="2021-11-18T23:12:31.109" v="5147" actId="732"/>
          <ac:picMkLst>
            <pc:docMk/>
            <pc:sldMk cId="3580135365" sldId="358"/>
            <ac:picMk id="9220" creationId="{864F0DF8-61E3-4D80-BE01-CFE6E5316A26}"/>
          </ac:picMkLst>
        </pc:picChg>
      </pc:sldChg>
      <pc:sldChg chg="addSp delSp modSp new add mod">
        <pc:chgData name="SHUBHAM KUMAR GUPTA" userId="8e7f5f55-d4f1-45ea-be2d-21c950950cb2" providerId="ADAL" clId="{8E56AD16-8250-4124-88B0-F20A1A6EED62}" dt="2021-11-23T06:48:34.417" v="7287"/>
        <pc:sldMkLst>
          <pc:docMk/>
          <pc:sldMk cId="3043082486" sldId="359"/>
        </pc:sldMkLst>
        <pc:spChg chg="del">
          <ac:chgData name="SHUBHAM KUMAR GUPTA" userId="8e7f5f55-d4f1-45ea-be2d-21c950950cb2" providerId="ADAL" clId="{8E56AD16-8250-4124-88B0-F20A1A6EED62}" dt="2021-11-18T22:29:10.208" v="4185"/>
          <ac:spMkLst>
            <pc:docMk/>
            <pc:sldMk cId="3043082486" sldId="359"/>
            <ac:spMk id="2" creationId="{BD9447A7-6F03-4578-B8EB-9DD65A88E150}"/>
          </ac:spMkLst>
        </pc:spChg>
        <pc:spChg chg="del">
          <ac:chgData name="SHUBHAM KUMAR GUPTA" userId="8e7f5f55-d4f1-45ea-be2d-21c950950cb2" providerId="ADAL" clId="{8E56AD16-8250-4124-88B0-F20A1A6EED62}" dt="2021-11-18T22:57:54.918" v="4737"/>
          <ac:spMkLst>
            <pc:docMk/>
            <pc:sldMk cId="3043082486" sldId="359"/>
            <ac:spMk id="3" creationId="{823BFEE0-14E1-4125-972C-5B1EC1C9E078}"/>
          </ac:spMkLst>
        </pc:spChg>
        <pc:spChg chg="add mod">
          <ac:chgData name="SHUBHAM KUMAR GUPTA" userId="8e7f5f55-d4f1-45ea-be2d-21c950950cb2" providerId="ADAL" clId="{8E56AD16-8250-4124-88B0-F20A1A6EED62}" dt="2021-11-18T22:29:10.208" v="4185"/>
          <ac:spMkLst>
            <pc:docMk/>
            <pc:sldMk cId="3043082486" sldId="359"/>
            <ac:spMk id="4" creationId="{FDC93897-E789-49E5-A950-B3CF3804A313}"/>
          </ac:spMkLst>
        </pc:spChg>
        <pc:spChg chg="add del">
          <ac:chgData name="SHUBHAM KUMAR GUPTA" userId="8e7f5f55-d4f1-45ea-be2d-21c950950cb2" providerId="ADAL" clId="{8E56AD16-8250-4124-88B0-F20A1A6EED62}" dt="2021-11-18T22:58:26.110" v="4740" actId="22"/>
          <ac:spMkLst>
            <pc:docMk/>
            <pc:sldMk cId="3043082486" sldId="359"/>
            <ac:spMk id="8" creationId="{8F6F7B05-199D-4FA2-9737-4F7257E0B274}"/>
          </ac:spMkLst>
        </pc:spChg>
        <pc:spChg chg="add mod">
          <ac:chgData name="SHUBHAM KUMAR GUPTA" userId="8e7f5f55-d4f1-45ea-be2d-21c950950cb2" providerId="ADAL" clId="{8E56AD16-8250-4124-88B0-F20A1A6EED62}" dt="2021-11-22T04:06:34.287" v="6648" actId="1076"/>
          <ac:spMkLst>
            <pc:docMk/>
            <pc:sldMk cId="3043082486" sldId="359"/>
            <ac:spMk id="9" creationId="{609DE667-C767-4BC1-BEC5-0539CEFDB195}"/>
          </ac:spMkLst>
        </pc:spChg>
        <pc:spChg chg="add mod">
          <ac:chgData name="SHUBHAM KUMAR GUPTA" userId="8e7f5f55-d4f1-45ea-be2d-21c950950cb2" providerId="ADAL" clId="{8E56AD16-8250-4124-88B0-F20A1A6EED62}" dt="2021-11-22T04:06:49.563" v="6674" actId="1036"/>
          <ac:spMkLst>
            <pc:docMk/>
            <pc:sldMk cId="3043082486" sldId="359"/>
            <ac:spMk id="10" creationId="{FF8EAB39-544B-40FC-B84E-7208D2670552}"/>
          </ac:spMkLst>
        </pc:spChg>
        <pc:picChg chg="add mod">
          <ac:chgData name="SHUBHAM KUMAR GUPTA" userId="8e7f5f55-d4f1-45ea-be2d-21c950950cb2" providerId="ADAL" clId="{8E56AD16-8250-4124-88B0-F20A1A6EED62}" dt="2021-11-18T22:57:54.159" v="4736"/>
          <ac:picMkLst>
            <pc:docMk/>
            <pc:sldMk cId="3043082486" sldId="359"/>
            <ac:picMk id="5" creationId="{9B7BDB83-EA0F-4024-AE96-DC30651C2252}"/>
          </ac:picMkLst>
        </pc:picChg>
        <pc:picChg chg="add mod">
          <ac:chgData name="SHUBHAM KUMAR GUPTA" userId="8e7f5f55-d4f1-45ea-be2d-21c950950cb2" providerId="ADAL" clId="{8E56AD16-8250-4124-88B0-F20A1A6EED62}" dt="2021-11-22T04:06:54.577" v="6675" actId="14100"/>
          <ac:picMkLst>
            <pc:docMk/>
            <pc:sldMk cId="3043082486" sldId="359"/>
            <ac:picMk id="6" creationId="{87A8B5C7-DB00-45E7-A02C-723299DBF4C3}"/>
          </ac:picMkLst>
        </pc:picChg>
      </pc:sldChg>
      <pc:sldChg chg="addSp delSp modSp new mod">
        <pc:chgData name="SHUBHAM KUMAR GUPTA" userId="8e7f5f55-d4f1-45ea-be2d-21c950950cb2" providerId="ADAL" clId="{8E56AD16-8250-4124-88B0-F20A1A6EED62}" dt="2021-11-23T06:44:44.835" v="7285" actId="1036"/>
        <pc:sldMkLst>
          <pc:docMk/>
          <pc:sldMk cId="2658737656" sldId="360"/>
        </pc:sldMkLst>
        <pc:spChg chg="mod">
          <ac:chgData name="SHUBHAM KUMAR GUPTA" userId="8e7f5f55-d4f1-45ea-be2d-21c950950cb2" providerId="ADAL" clId="{8E56AD16-8250-4124-88B0-F20A1A6EED62}" dt="2021-11-18T22:33:10.407" v="4312"/>
          <ac:spMkLst>
            <pc:docMk/>
            <pc:sldMk cId="2658737656" sldId="360"/>
            <ac:spMk id="2" creationId="{ECC17CAF-3D8F-4D03-8840-93E98BE97A29}"/>
          </ac:spMkLst>
        </pc:spChg>
        <pc:spChg chg="del mod">
          <ac:chgData name="SHUBHAM KUMAR GUPTA" userId="8e7f5f55-d4f1-45ea-be2d-21c950950cb2" providerId="ADAL" clId="{8E56AD16-8250-4124-88B0-F20A1A6EED62}" dt="2021-11-18T22:41:18.779" v="4392" actId="478"/>
          <ac:spMkLst>
            <pc:docMk/>
            <pc:sldMk cId="2658737656" sldId="360"/>
            <ac:spMk id="3" creationId="{FEDCC133-4479-4565-AFD6-47F6C9EA8AA2}"/>
          </ac:spMkLst>
        </pc:spChg>
        <pc:spChg chg="add del mod">
          <ac:chgData name="SHUBHAM KUMAR GUPTA" userId="8e7f5f55-d4f1-45ea-be2d-21c950950cb2" providerId="ADAL" clId="{8E56AD16-8250-4124-88B0-F20A1A6EED62}" dt="2021-11-18T22:29:56.393" v="4189" actId="478"/>
          <ac:spMkLst>
            <pc:docMk/>
            <pc:sldMk cId="2658737656" sldId="360"/>
            <ac:spMk id="4" creationId="{F24F9570-B3C4-4CC7-97AF-1F5C9E09C76F}"/>
          </ac:spMkLst>
        </pc:spChg>
        <pc:spChg chg="add">
          <ac:chgData name="SHUBHAM KUMAR GUPTA" userId="8e7f5f55-d4f1-45ea-be2d-21c950950cb2" providerId="ADAL" clId="{8E56AD16-8250-4124-88B0-F20A1A6EED62}" dt="2021-11-18T22:29:46.868" v="4187"/>
          <ac:spMkLst>
            <pc:docMk/>
            <pc:sldMk cId="2658737656" sldId="360"/>
            <ac:spMk id="5" creationId="{5A1947A2-9634-468C-B0CC-8C66A80878B4}"/>
          </ac:spMkLst>
        </pc:spChg>
        <pc:spChg chg="add mod">
          <ac:chgData name="SHUBHAM KUMAR GUPTA" userId="8e7f5f55-d4f1-45ea-be2d-21c950950cb2" providerId="ADAL" clId="{8E56AD16-8250-4124-88B0-F20A1A6EED62}" dt="2021-11-19T05:24:23.559" v="5792" actId="20577"/>
          <ac:spMkLst>
            <pc:docMk/>
            <pc:sldMk cId="2658737656" sldId="360"/>
            <ac:spMk id="6" creationId="{8396A0C6-034D-4378-8133-35CEE940FFB2}"/>
          </ac:spMkLst>
        </pc:spChg>
        <pc:spChg chg="add mod">
          <ac:chgData name="SHUBHAM KUMAR GUPTA" userId="8e7f5f55-d4f1-45ea-be2d-21c950950cb2" providerId="ADAL" clId="{8E56AD16-8250-4124-88B0-F20A1A6EED62}" dt="2021-11-19T05:24:28.553" v="5795" actId="20577"/>
          <ac:spMkLst>
            <pc:docMk/>
            <pc:sldMk cId="2658737656" sldId="360"/>
            <ac:spMk id="7" creationId="{9A45BC32-0B78-4032-9360-806B3A8F03B9}"/>
          </ac:spMkLst>
        </pc:spChg>
        <pc:spChg chg="add mod">
          <ac:chgData name="SHUBHAM KUMAR GUPTA" userId="8e7f5f55-d4f1-45ea-be2d-21c950950cb2" providerId="ADAL" clId="{8E56AD16-8250-4124-88B0-F20A1A6EED62}" dt="2021-11-23T06:44:26.381" v="7258" actId="1037"/>
          <ac:spMkLst>
            <pc:docMk/>
            <pc:sldMk cId="2658737656" sldId="360"/>
            <ac:spMk id="12" creationId="{5829B41F-6D57-4F43-B54C-BEBCE58CD71A}"/>
          </ac:spMkLst>
        </pc:spChg>
        <pc:spChg chg="add mod">
          <ac:chgData name="SHUBHAM KUMAR GUPTA" userId="8e7f5f55-d4f1-45ea-be2d-21c950950cb2" providerId="ADAL" clId="{8E56AD16-8250-4124-88B0-F20A1A6EED62}" dt="2021-11-23T06:44:44.835" v="7285" actId="1036"/>
          <ac:spMkLst>
            <pc:docMk/>
            <pc:sldMk cId="2658737656" sldId="360"/>
            <ac:spMk id="18" creationId="{84414AA1-BDA5-4D9D-B1ED-58C71B6610FE}"/>
          </ac:spMkLst>
        </pc:spChg>
        <pc:spChg chg="add del">
          <ac:chgData name="SHUBHAM KUMAR GUPTA" userId="8e7f5f55-d4f1-45ea-be2d-21c950950cb2" providerId="ADAL" clId="{8E56AD16-8250-4124-88B0-F20A1A6EED62}" dt="2021-11-22T09:35:42.828" v="6796" actId="478"/>
          <ac:spMkLst>
            <pc:docMk/>
            <pc:sldMk cId="2658737656" sldId="360"/>
            <ac:spMk id="20" creationId="{44C96991-AFB1-427F-BE4C-00FC24C5BAE2}"/>
          </ac:spMkLst>
        </pc:spChg>
        <pc:grpChg chg="add mod topLvl">
          <ac:chgData name="SHUBHAM KUMAR GUPTA" userId="8e7f5f55-d4f1-45ea-be2d-21c950950cb2" providerId="ADAL" clId="{8E56AD16-8250-4124-88B0-F20A1A6EED62}" dt="2021-11-23T06:44:26.381" v="7258" actId="1037"/>
          <ac:grpSpMkLst>
            <pc:docMk/>
            <pc:sldMk cId="2658737656" sldId="360"/>
            <ac:grpSpMk id="9" creationId="{402FFB27-B375-494D-BD3D-811866F39ABF}"/>
          </ac:grpSpMkLst>
        </pc:grpChg>
        <pc:grpChg chg="add mod topLvl">
          <ac:chgData name="SHUBHAM KUMAR GUPTA" userId="8e7f5f55-d4f1-45ea-be2d-21c950950cb2" providerId="ADAL" clId="{8E56AD16-8250-4124-88B0-F20A1A6EED62}" dt="2021-11-18T22:42:08.182" v="4406" actId="14100"/>
          <ac:grpSpMkLst>
            <pc:docMk/>
            <pc:sldMk cId="2658737656" sldId="360"/>
            <ac:grpSpMk id="10" creationId="{7A32A840-F017-4BE3-BA46-0DE1D1B20083}"/>
          </ac:grpSpMkLst>
        </pc:grpChg>
        <pc:grpChg chg="add mod topLvl">
          <ac:chgData name="SHUBHAM KUMAR GUPTA" userId="8e7f5f55-d4f1-45ea-be2d-21c950950cb2" providerId="ADAL" clId="{8E56AD16-8250-4124-88B0-F20A1A6EED62}" dt="2021-11-18T22:41:48.393" v="4401" actId="1076"/>
          <ac:grpSpMkLst>
            <pc:docMk/>
            <pc:sldMk cId="2658737656" sldId="360"/>
            <ac:grpSpMk id="11" creationId="{D90DD868-8853-44FE-A29E-41F98D88387E}"/>
          </ac:grpSpMkLst>
        </pc:grpChg>
        <pc:grpChg chg="add del mod">
          <ac:chgData name="SHUBHAM KUMAR GUPTA" userId="8e7f5f55-d4f1-45ea-be2d-21c950950cb2" providerId="ADAL" clId="{8E56AD16-8250-4124-88B0-F20A1A6EED62}" dt="2021-11-18T22:41:31.413" v="4395" actId="165"/>
          <ac:grpSpMkLst>
            <pc:docMk/>
            <pc:sldMk cId="2658737656" sldId="360"/>
            <ac:grpSpMk id="13" creationId="{D675275C-5685-438B-AB99-79F22401249E}"/>
          </ac:grpSpMkLst>
        </pc:grpChg>
        <pc:picChg chg="add mod">
          <ac:chgData name="SHUBHAM KUMAR GUPTA" userId="8e7f5f55-d4f1-45ea-be2d-21c950950cb2" providerId="ADAL" clId="{8E56AD16-8250-4124-88B0-F20A1A6EED62}" dt="2021-11-23T06:44:39.494" v="7275" actId="14100"/>
          <ac:picMkLst>
            <pc:docMk/>
            <pc:sldMk cId="2658737656" sldId="360"/>
            <ac:picMk id="17" creationId="{8DBBB86A-DE2F-4F72-83BE-79F2D6A62805}"/>
          </ac:picMkLst>
        </pc:picChg>
        <pc:picChg chg="add mod">
          <ac:chgData name="SHUBHAM KUMAR GUPTA" userId="8e7f5f55-d4f1-45ea-be2d-21c950950cb2" providerId="ADAL" clId="{8E56AD16-8250-4124-88B0-F20A1A6EED62}" dt="2021-11-18T22:42:08.182" v="4406" actId="14100"/>
          <ac:picMkLst>
            <pc:docMk/>
            <pc:sldMk cId="2658737656" sldId="360"/>
            <ac:picMk id="10241" creationId="{EFE1694B-1D57-42F7-8CF6-C880740CDEB2}"/>
          </ac:picMkLst>
        </pc:picChg>
        <pc:picChg chg="add mod">
          <ac:chgData name="SHUBHAM KUMAR GUPTA" userId="8e7f5f55-d4f1-45ea-be2d-21c950950cb2" providerId="ADAL" clId="{8E56AD16-8250-4124-88B0-F20A1A6EED62}" dt="2021-11-18T22:41:48.393" v="4401" actId="1076"/>
          <ac:picMkLst>
            <pc:docMk/>
            <pc:sldMk cId="2658737656" sldId="360"/>
            <ac:picMk id="10242" creationId="{439EC75C-D6E0-48AA-9C07-191CDA827B4D}"/>
          </ac:picMkLst>
        </pc:picChg>
        <pc:picChg chg="add mod">
          <ac:chgData name="SHUBHAM KUMAR GUPTA" userId="8e7f5f55-d4f1-45ea-be2d-21c950950cb2" providerId="ADAL" clId="{8E56AD16-8250-4124-88B0-F20A1A6EED62}" dt="2021-11-23T06:44:26.381" v="7258" actId="1037"/>
          <ac:picMkLst>
            <pc:docMk/>
            <pc:sldMk cId="2658737656" sldId="360"/>
            <ac:picMk id="10243" creationId="{FCE59CC1-B1A4-48D8-BAB9-E9546BA57D12}"/>
          </ac:picMkLst>
        </pc:picChg>
      </pc:sldChg>
      <pc:sldChg chg="addSp modSp new add del mod ord">
        <pc:chgData name="SHUBHAM KUMAR GUPTA" userId="8e7f5f55-d4f1-45ea-be2d-21c950950cb2" providerId="ADAL" clId="{8E56AD16-8250-4124-88B0-F20A1A6EED62}" dt="2021-11-23T06:52:14.876" v="7293"/>
        <pc:sldMkLst>
          <pc:docMk/>
          <pc:sldMk cId="3912820626" sldId="361"/>
        </pc:sldMkLst>
        <pc:spChg chg="mod">
          <ac:chgData name="SHUBHAM KUMAR GUPTA" userId="8e7f5f55-d4f1-45ea-be2d-21c950950cb2" providerId="ADAL" clId="{8E56AD16-8250-4124-88B0-F20A1A6EED62}" dt="2021-11-18T22:43:10.966" v="4425"/>
          <ac:spMkLst>
            <pc:docMk/>
            <pc:sldMk cId="3912820626" sldId="361"/>
            <ac:spMk id="2" creationId="{1EF2EC5A-6D22-4BDB-9B74-1F1B4E62EC33}"/>
          </ac:spMkLst>
        </pc:spChg>
        <pc:spChg chg="mod">
          <ac:chgData name="SHUBHAM KUMAR GUPTA" userId="8e7f5f55-d4f1-45ea-be2d-21c950950cb2" providerId="ADAL" clId="{8E56AD16-8250-4124-88B0-F20A1A6EED62}" dt="2021-11-22T22:03:35.053" v="7148" actId="1037"/>
          <ac:spMkLst>
            <pc:docMk/>
            <pc:sldMk cId="3912820626" sldId="361"/>
            <ac:spMk id="3" creationId="{E0199F29-FB73-4060-9C5E-4F847D5B1E7D}"/>
          </ac:spMkLst>
        </pc:spChg>
        <pc:spChg chg="add mod">
          <ac:chgData name="SHUBHAM KUMAR GUPTA" userId="8e7f5f55-d4f1-45ea-be2d-21c950950cb2" providerId="ADAL" clId="{8E56AD16-8250-4124-88B0-F20A1A6EED62}" dt="2021-11-19T05:25:09.866" v="5821" actId="122"/>
          <ac:spMkLst>
            <pc:docMk/>
            <pc:sldMk cId="3912820626" sldId="361"/>
            <ac:spMk id="5" creationId="{17A16C68-3BDC-4788-B648-4D740A12A599}"/>
          </ac:spMkLst>
        </pc:spChg>
        <pc:picChg chg="add mod">
          <ac:chgData name="SHUBHAM KUMAR GUPTA" userId="8e7f5f55-d4f1-45ea-be2d-21c950950cb2" providerId="ADAL" clId="{8E56AD16-8250-4124-88B0-F20A1A6EED62}" dt="2021-11-22T22:03:39.548" v="7149" actId="14100"/>
          <ac:picMkLst>
            <pc:docMk/>
            <pc:sldMk cId="3912820626" sldId="361"/>
            <ac:picMk id="4" creationId="{3F4634CB-03F3-4ACD-96AF-CBB8B904FBD4}"/>
          </ac:picMkLst>
        </pc:picChg>
      </pc:sldChg>
      <pc:sldChg chg="addSp delSp modSp new mod chgLayout">
        <pc:chgData name="SHUBHAM KUMAR GUPTA" userId="8e7f5f55-d4f1-45ea-be2d-21c950950cb2" providerId="ADAL" clId="{8E56AD16-8250-4124-88B0-F20A1A6EED62}" dt="2021-11-21T10:17:34.397" v="6133" actId="20577"/>
        <pc:sldMkLst>
          <pc:docMk/>
          <pc:sldMk cId="4144268252" sldId="362"/>
        </pc:sldMkLst>
        <pc:spChg chg="mod ord">
          <ac:chgData name="SHUBHAM KUMAR GUPTA" userId="8e7f5f55-d4f1-45ea-be2d-21c950950cb2" providerId="ADAL" clId="{8E56AD16-8250-4124-88B0-F20A1A6EED62}" dt="2021-11-18T22:55:43.556" v="4691" actId="700"/>
          <ac:spMkLst>
            <pc:docMk/>
            <pc:sldMk cId="4144268252" sldId="362"/>
            <ac:spMk id="2" creationId="{AA3F692C-49F2-412F-8BA2-69593349D88E}"/>
          </ac:spMkLst>
        </pc:spChg>
        <pc:spChg chg="del">
          <ac:chgData name="SHUBHAM KUMAR GUPTA" userId="8e7f5f55-d4f1-45ea-be2d-21c950950cb2" providerId="ADAL" clId="{8E56AD16-8250-4124-88B0-F20A1A6EED62}" dt="2021-11-18T22:55:08.011" v="4676"/>
          <ac:spMkLst>
            <pc:docMk/>
            <pc:sldMk cId="4144268252" sldId="362"/>
            <ac:spMk id="3" creationId="{2BD306F9-1420-43AB-A2B8-C0EAC8862109}"/>
          </ac:spMkLst>
        </pc:spChg>
        <pc:spChg chg="add mod">
          <ac:chgData name="SHUBHAM KUMAR GUPTA" userId="8e7f5f55-d4f1-45ea-be2d-21c950950cb2" providerId="ADAL" clId="{8E56AD16-8250-4124-88B0-F20A1A6EED62}" dt="2021-11-18T22:57:36.405" v="4734" actId="5793"/>
          <ac:spMkLst>
            <pc:docMk/>
            <pc:sldMk cId="4144268252" sldId="362"/>
            <ac:spMk id="6" creationId="{B78B78C4-38BC-4D65-902C-1F904E640F20}"/>
          </ac:spMkLst>
        </pc:spChg>
        <pc:spChg chg="add del">
          <ac:chgData name="SHUBHAM KUMAR GUPTA" userId="8e7f5f55-d4f1-45ea-be2d-21c950950cb2" providerId="ADAL" clId="{8E56AD16-8250-4124-88B0-F20A1A6EED62}" dt="2021-11-18T22:56:43.645" v="4704" actId="22"/>
          <ac:spMkLst>
            <pc:docMk/>
            <pc:sldMk cId="4144268252" sldId="362"/>
            <ac:spMk id="8" creationId="{4C5BB3F1-DBB2-4EC0-B806-4E50EA907FFA}"/>
          </ac:spMkLst>
        </pc:spChg>
        <pc:spChg chg="add mod">
          <ac:chgData name="SHUBHAM KUMAR GUPTA" userId="8e7f5f55-d4f1-45ea-be2d-21c950950cb2" providerId="ADAL" clId="{8E56AD16-8250-4124-88B0-F20A1A6EED62}" dt="2021-11-21T10:17:34.397" v="6133" actId="20577"/>
          <ac:spMkLst>
            <pc:docMk/>
            <pc:sldMk cId="4144268252" sldId="362"/>
            <ac:spMk id="9" creationId="{9AA29B2C-A641-4552-BE44-72D8FCF859E4}"/>
          </ac:spMkLst>
        </pc:spChg>
        <pc:picChg chg="add mod ord">
          <ac:chgData name="SHUBHAM KUMAR GUPTA" userId="8e7f5f55-d4f1-45ea-be2d-21c950950cb2" providerId="ADAL" clId="{8E56AD16-8250-4124-88B0-F20A1A6EED62}" dt="2021-11-18T22:55:43.556" v="4691" actId="700"/>
          <ac:picMkLst>
            <pc:docMk/>
            <pc:sldMk cId="4144268252" sldId="362"/>
            <ac:picMk id="4" creationId="{11767B7F-FE7D-4909-9F5E-2DC5A5F26F84}"/>
          </ac:picMkLst>
        </pc:picChg>
        <pc:picChg chg="add mod">
          <ac:chgData name="SHUBHAM KUMAR GUPTA" userId="8e7f5f55-d4f1-45ea-be2d-21c950950cb2" providerId="ADAL" clId="{8E56AD16-8250-4124-88B0-F20A1A6EED62}" dt="2021-11-18T22:55:37.196" v="4689" actId="14100"/>
          <ac:picMkLst>
            <pc:docMk/>
            <pc:sldMk cId="4144268252" sldId="362"/>
            <ac:picMk id="5" creationId="{529476EF-BE86-4604-8A48-66802917D567}"/>
          </ac:picMkLst>
        </pc:picChg>
      </pc:sldChg>
      <pc:sldChg chg="addSp delSp modSp new mod">
        <pc:chgData name="SHUBHAM KUMAR GUPTA" userId="8e7f5f55-d4f1-45ea-be2d-21c950950cb2" providerId="ADAL" clId="{8E56AD16-8250-4124-88B0-F20A1A6EED62}" dt="2021-11-21T10:14:19.400" v="6091" actId="1076"/>
        <pc:sldMkLst>
          <pc:docMk/>
          <pc:sldMk cId="3787820250" sldId="363"/>
        </pc:sldMkLst>
        <pc:spChg chg="mod">
          <ac:chgData name="SHUBHAM KUMAR GUPTA" userId="8e7f5f55-d4f1-45ea-be2d-21c950950cb2" providerId="ADAL" clId="{8E56AD16-8250-4124-88B0-F20A1A6EED62}" dt="2021-11-18T23:02:50.438" v="4857" actId="20577"/>
          <ac:spMkLst>
            <pc:docMk/>
            <pc:sldMk cId="3787820250" sldId="363"/>
            <ac:spMk id="2" creationId="{75085495-6B3C-4889-9229-4C108F394F83}"/>
          </ac:spMkLst>
        </pc:spChg>
        <pc:spChg chg="del">
          <ac:chgData name="SHUBHAM KUMAR GUPTA" userId="8e7f5f55-d4f1-45ea-be2d-21c950950cb2" providerId="ADAL" clId="{8E56AD16-8250-4124-88B0-F20A1A6EED62}" dt="2021-11-18T23:02:56.397" v="4858"/>
          <ac:spMkLst>
            <pc:docMk/>
            <pc:sldMk cId="3787820250" sldId="363"/>
            <ac:spMk id="3" creationId="{F37817DB-E8ED-4702-A8B3-ED61E18D6960}"/>
          </ac:spMkLst>
        </pc:spChg>
        <pc:spChg chg="add mod">
          <ac:chgData name="SHUBHAM KUMAR GUPTA" userId="8e7f5f55-d4f1-45ea-be2d-21c950950cb2" providerId="ADAL" clId="{8E56AD16-8250-4124-88B0-F20A1A6EED62}" dt="2021-11-19T05:29:21.637" v="6051" actId="20577"/>
          <ac:spMkLst>
            <pc:docMk/>
            <pc:sldMk cId="3787820250" sldId="363"/>
            <ac:spMk id="5" creationId="{CBCE9611-A18A-4DFE-9938-4953CF23B093}"/>
          </ac:spMkLst>
        </pc:spChg>
        <pc:picChg chg="add mod">
          <ac:chgData name="SHUBHAM KUMAR GUPTA" userId="8e7f5f55-d4f1-45ea-be2d-21c950950cb2" providerId="ADAL" clId="{8E56AD16-8250-4124-88B0-F20A1A6EED62}" dt="2021-11-21T10:14:19.400" v="6091" actId="1076"/>
          <ac:picMkLst>
            <pc:docMk/>
            <pc:sldMk cId="3787820250" sldId="363"/>
            <ac:picMk id="4" creationId="{CE6CC482-DD98-405A-A7C2-6F24972BE554}"/>
          </ac:picMkLst>
        </pc:picChg>
      </pc:sldChg>
      <pc:sldChg chg="addSp delSp modSp new mod ord">
        <pc:chgData name="SHUBHAM KUMAR GUPTA" userId="8e7f5f55-d4f1-45ea-be2d-21c950950cb2" providerId="ADAL" clId="{8E56AD16-8250-4124-88B0-F20A1A6EED62}" dt="2021-11-19T05:29:38.865" v="6054" actId="20577"/>
        <pc:sldMkLst>
          <pc:docMk/>
          <pc:sldMk cId="3354988612" sldId="364"/>
        </pc:sldMkLst>
        <pc:spChg chg="mod">
          <ac:chgData name="SHUBHAM KUMAR GUPTA" userId="8e7f5f55-d4f1-45ea-be2d-21c950950cb2" providerId="ADAL" clId="{8E56AD16-8250-4124-88B0-F20A1A6EED62}" dt="2021-11-18T23:08:54.572" v="4993" actId="113"/>
          <ac:spMkLst>
            <pc:docMk/>
            <pc:sldMk cId="3354988612" sldId="364"/>
            <ac:spMk id="2" creationId="{6523CF28-34A3-4AA1-BAAD-E65132A222A4}"/>
          </ac:spMkLst>
        </pc:spChg>
        <pc:spChg chg="del mod">
          <ac:chgData name="SHUBHAM KUMAR GUPTA" userId="8e7f5f55-d4f1-45ea-be2d-21c950950cb2" providerId="ADAL" clId="{8E56AD16-8250-4124-88B0-F20A1A6EED62}" dt="2021-11-18T23:08:58.979" v="4996"/>
          <ac:spMkLst>
            <pc:docMk/>
            <pc:sldMk cId="3354988612" sldId="364"/>
            <ac:spMk id="3" creationId="{B39537A2-E18D-4853-83B2-83B4F55A5115}"/>
          </ac:spMkLst>
        </pc:spChg>
        <pc:spChg chg="add mod">
          <ac:chgData name="SHUBHAM KUMAR GUPTA" userId="8e7f5f55-d4f1-45ea-be2d-21c950950cb2" providerId="ADAL" clId="{8E56AD16-8250-4124-88B0-F20A1A6EED62}" dt="2021-11-19T05:29:35.065" v="6053" actId="20577"/>
          <ac:spMkLst>
            <pc:docMk/>
            <pc:sldMk cId="3354988612" sldId="364"/>
            <ac:spMk id="7" creationId="{FCAA32F5-5971-4955-AD94-BA43D2F4651B}"/>
          </ac:spMkLst>
        </pc:spChg>
        <pc:spChg chg="add mod">
          <ac:chgData name="SHUBHAM KUMAR GUPTA" userId="8e7f5f55-d4f1-45ea-be2d-21c950950cb2" providerId="ADAL" clId="{8E56AD16-8250-4124-88B0-F20A1A6EED62}" dt="2021-11-19T05:29:38.865" v="6054" actId="20577"/>
          <ac:spMkLst>
            <pc:docMk/>
            <pc:sldMk cId="3354988612" sldId="364"/>
            <ac:spMk id="9" creationId="{7ED765C4-B6CD-44A7-8918-905387E0F5DD}"/>
          </ac:spMkLst>
        </pc:spChg>
        <pc:picChg chg="add mod">
          <ac:chgData name="SHUBHAM KUMAR GUPTA" userId="8e7f5f55-d4f1-45ea-be2d-21c950950cb2" providerId="ADAL" clId="{8E56AD16-8250-4124-88B0-F20A1A6EED62}" dt="2021-11-18T23:09:12.562" v="5004" actId="1076"/>
          <ac:picMkLst>
            <pc:docMk/>
            <pc:sldMk cId="3354988612" sldId="364"/>
            <ac:picMk id="4" creationId="{AE9D6C5E-8475-407A-883A-5D25E66FF0BF}"/>
          </ac:picMkLst>
        </pc:picChg>
        <pc:picChg chg="add mod">
          <ac:chgData name="SHUBHAM KUMAR GUPTA" userId="8e7f5f55-d4f1-45ea-be2d-21c950950cb2" providerId="ADAL" clId="{8E56AD16-8250-4124-88B0-F20A1A6EED62}" dt="2021-11-18T23:10:19.498" v="5031" actId="1037"/>
          <ac:picMkLst>
            <pc:docMk/>
            <pc:sldMk cId="3354988612" sldId="364"/>
            <ac:picMk id="5" creationId="{4087411B-C267-4DF7-BCC9-8B5E859E2A9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Results till 27</a:t>
          </a:r>
          <a:r>
            <a:rPr lang="en-US" baseline="30000" dirty="0"/>
            <a:t>th</a:t>
          </a:r>
          <a:r>
            <a:rPr lang="en-US" dirty="0"/>
            <a:t> Feb 2022 (1 Lead)</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Device Buy</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B6AA457-F75F-415D-BDD5-92045774FE4B}">
      <dgm:prSet phldrT="[Text]"/>
      <dgm:spPr/>
      <dgm:t>
        <a:bodyPr/>
        <a:lstStyle/>
        <a:p>
          <a:r>
            <a:rPr lang="en-US" dirty="0"/>
            <a:t>Results After 1 week 10</a:t>
          </a:r>
          <a:r>
            <a:rPr lang="en-US" baseline="30000" dirty="0"/>
            <a:t>th</a:t>
          </a:r>
          <a:r>
            <a:rPr lang="en-US" dirty="0"/>
            <a:t>  March 2022 (1 Lead)</a:t>
          </a:r>
        </a:p>
      </dgm:t>
    </dgm:pt>
    <dgm:pt modelId="{C684833D-85CC-4010-A138-ABC65E139C69}" type="sibTrans" cxnId="{93F76B4F-907D-4630-B1A9-C3BE3C102DFF}">
      <dgm:prSet/>
      <dgm:spPr/>
      <dgm:t>
        <a:bodyPr/>
        <a:lstStyle/>
        <a:p>
          <a:endParaRPr lang="en-US"/>
        </a:p>
      </dgm:t>
    </dgm:pt>
    <dgm:pt modelId="{195DBB62-3C1E-4BED-ADB6-6E31CA6ABD63}" type="parTrans" cxnId="{93F76B4F-907D-4630-B1A9-C3BE3C102DFF}">
      <dgm:prSet/>
      <dgm:spPr/>
      <dgm:t>
        <a:bodyPr/>
        <a:lstStyle/>
        <a:p>
          <a:endParaRPr lang="en-US"/>
        </a:p>
      </dgm:t>
    </dgm:pt>
    <dgm:pt modelId="{20F0C682-EB88-473B-9192-030AF772A548}">
      <dgm:prSet phldrT="[Text]"/>
      <dgm:spPr/>
      <dgm:t>
        <a:bodyPr/>
        <a:lstStyle/>
        <a:p>
          <a:r>
            <a:rPr lang="en-US" dirty="0"/>
            <a:t>Devices Setup 1 Lead</a:t>
          </a:r>
        </a:p>
      </dgm:t>
    </dgm:pt>
    <dgm:pt modelId="{F301AB0D-9CAE-4A04-A4C2-FBCC1259FB98}" type="parTrans" cxnId="{05EE1D06-36CC-4942-B9BA-306AB0482DE7}">
      <dgm:prSet/>
      <dgm:spPr/>
      <dgm:t>
        <a:bodyPr/>
        <a:lstStyle/>
        <a:p>
          <a:endParaRPr lang="en-US"/>
        </a:p>
      </dgm:t>
    </dgm:pt>
    <dgm:pt modelId="{F9224467-D1DE-4587-A970-FA9FB9EC3B20}" type="sibTrans" cxnId="{05EE1D06-36CC-4942-B9BA-306AB0482DE7}">
      <dgm:prSet/>
      <dgm:spPr/>
      <dgm:t>
        <a:bodyPr/>
        <a:lstStyle/>
        <a:p>
          <a:endParaRPr lang="en-US"/>
        </a:p>
      </dgm:t>
    </dgm:pt>
    <dgm:pt modelId="{8FCA5AEB-F90B-4E25-B7AE-91BB17A76304}">
      <dgm:prSet phldrT="[Text]"/>
      <dgm:spPr/>
      <dgm:t>
        <a:bodyPr/>
        <a:lstStyle/>
        <a:p>
          <a:r>
            <a:rPr lang="en-US" dirty="0"/>
            <a:t>First ECG</a:t>
          </a:r>
        </a:p>
      </dgm:t>
    </dgm:pt>
    <dgm:pt modelId="{9FD6B6DF-1618-4CB1-A75C-045DE62F9AB1}" type="parTrans" cxnId="{89BF7E40-FDBA-49FF-84BE-28BA51706EC9}">
      <dgm:prSet/>
      <dgm:spPr/>
      <dgm:t>
        <a:bodyPr/>
        <a:lstStyle/>
        <a:p>
          <a:endParaRPr lang="en-US"/>
        </a:p>
      </dgm:t>
    </dgm:pt>
    <dgm:pt modelId="{7BC6A9BB-9DF3-4558-A00D-B9E54EC7098E}" type="sibTrans" cxnId="{89BF7E40-FDBA-49FF-84BE-28BA51706EC9}">
      <dgm:prSet/>
      <dgm:spPr/>
      <dgm:t>
        <a:bodyPr/>
        <a:lstStyle/>
        <a:p>
          <a:endParaRPr lang="en-US"/>
        </a:p>
      </dgm:t>
    </dgm:pt>
    <dgm:pt modelId="{3BAF23C2-541D-40EE-A1B0-9E8ACE8EF003}">
      <dgm:prSet phldrT="[Text]"/>
      <dgm:spPr/>
      <dgm:t>
        <a:bodyPr/>
        <a:lstStyle/>
        <a:p>
          <a:r>
            <a:rPr lang="en-US" dirty="0"/>
            <a:t>Data collection</a:t>
          </a:r>
        </a:p>
      </dgm:t>
    </dgm:pt>
    <dgm:pt modelId="{7556F02E-E8CC-4004-AD5D-F4A93997DE8B}" type="parTrans" cxnId="{D2337E71-AF28-4D9C-8499-62714E274F71}">
      <dgm:prSet/>
      <dgm:spPr/>
      <dgm:t>
        <a:bodyPr/>
        <a:lstStyle/>
        <a:p>
          <a:endParaRPr lang="en-US"/>
        </a:p>
      </dgm:t>
    </dgm:pt>
    <dgm:pt modelId="{17D39064-3A36-49FD-8626-EF6589E8DB4C}" type="sibTrans" cxnId="{D2337E71-AF28-4D9C-8499-62714E274F71}">
      <dgm:prSet/>
      <dgm:spPr/>
      <dgm:t>
        <a:bodyPr/>
        <a:lstStyle/>
        <a:p>
          <a:endParaRPr lang="en-US"/>
        </a:p>
      </dgm:t>
    </dgm:pt>
    <dgm:pt modelId="{31B03789-ACCB-4D44-985A-E68FC8438D8D}">
      <dgm:prSet phldrT="[Text]"/>
      <dgm:spPr/>
      <dgm:t>
        <a:bodyPr/>
        <a:lstStyle/>
        <a:p>
          <a:r>
            <a:rPr lang="en-US" dirty="0"/>
            <a:t>Code Hardware</a:t>
          </a:r>
        </a:p>
      </dgm:t>
    </dgm:pt>
    <dgm:pt modelId="{773B6038-4466-4475-9C9D-D9D66C3AC49C}" type="parTrans" cxnId="{CEF76D92-2BC2-4C1D-9A86-9D4EE337A63A}">
      <dgm:prSet/>
      <dgm:spPr/>
      <dgm:t>
        <a:bodyPr/>
        <a:lstStyle/>
        <a:p>
          <a:endParaRPr lang="en-US"/>
        </a:p>
      </dgm:t>
    </dgm:pt>
    <dgm:pt modelId="{9FA91CC2-77CA-4507-8E1B-D851B0EF60B7}" type="sibTrans" cxnId="{CEF76D92-2BC2-4C1D-9A86-9D4EE337A63A}">
      <dgm:prSet/>
      <dgm:spPr/>
      <dgm:t>
        <a:bodyPr/>
        <a:lstStyle/>
        <a:p>
          <a:endParaRPr lang="en-US"/>
        </a:p>
      </dgm:t>
    </dgm:pt>
    <dgm:pt modelId="{31E667C3-3D6B-48B3-9AC9-F83637CB838D}">
      <dgm:prSet phldrT="[Text]"/>
      <dgm:spPr/>
      <dgm:t>
        <a:bodyPr/>
        <a:lstStyle/>
        <a:p>
          <a:r>
            <a:rPr lang="en-US" dirty="0"/>
            <a:t>Results After 25</a:t>
          </a:r>
          <a:r>
            <a:rPr lang="en-US" baseline="30000" dirty="0"/>
            <a:t>th</a:t>
          </a:r>
          <a:r>
            <a:rPr lang="en-US" dirty="0"/>
            <a:t>  March 2022 (1 Lead)</a:t>
          </a:r>
        </a:p>
      </dgm:t>
    </dgm:pt>
    <dgm:pt modelId="{5F5E968D-3AB4-4A43-B18A-6CE520D3E043}" type="sibTrans" cxnId="{316F3AF9-8D7B-47CF-AA57-83BF7F1EBD5B}">
      <dgm:prSet/>
      <dgm:spPr/>
      <dgm:t>
        <a:bodyPr/>
        <a:lstStyle/>
        <a:p>
          <a:endParaRPr lang="en-US"/>
        </a:p>
      </dgm:t>
    </dgm:pt>
    <dgm:pt modelId="{4F84B65C-885C-4803-85C4-BEA1BD4A0ED3}" type="parTrans" cxnId="{316F3AF9-8D7B-47CF-AA57-83BF7F1EBD5B}">
      <dgm:prSet/>
      <dgm:spPr/>
      <dgm:t>
        <a:bodyPr/>
        <a:lstStyle/>
        <a:p>
          <a:endParaRPr lang="en-US"/>
        </a:p>
      </dgm:t>
    </dgm:pt>
    <dgm:pt modelId="{84FA2CE6-8B37-4624-9ADA-646CE55B0E2B}">
      <dgm:prSet phldrT="[Text]"/>
      <dgm:spPr/>
      <dgm:t>
        <a:bodyPr/>
        <a:lstStyle/>
        <a:p>
          <a:r>
            <a:rPr lang="en-US" dirty="0"/>
            <a:t>Blynk Application Setup</a:t>
          </a:r>
        </a:p>
      </dgm:t>
    </dgm:pt>
    <dgm:pt modelId="{8CF4078C-37C2-49E0-9B57-240579F4DD28}" type="sibTrans" cxnId="{F763850C-56E4-4BBC-B4E5-067956651657}">
      <dgm:prSet/>
      <dgm:spPr/>
      <dgm:t>
        <a:bodyPr/>
        <a:lstStyle/>
        <a:p>
          <a:endParaRPr lang="en-US"/>
        </a:p>
      </dgm:t>
    </dgm:pt>
    <dgm:pt modelId="{857C795A-39F0-474E-92D4-DBCEAF59D6EE}" type="parTrans" cxnId="{F763850C-56E4-4BBC-B4E5-067956651657}">
      <dgm:prSet/>
      <dgm:spPr/>
      <dgm:t>
        <a:bodyPr/>
        <a:lstStyle/>
        <a:p>
          <a:endParaRPr lang="en-US"/>
        </a:p>
      </dgm:t>
    </dgm:pt>
    <dgm:pt modelId="{4D69A697-C1E8-459D-981C-C519FCAA3CAD}">
      <dgm:prSet phldrT="[Text]"/>
      <dgm:spPr/>
      <dgm:t>
        <a:bodyPr/>
        <a:lstStyle/>
        <a:p>
          <a:pPr>
            <a:buFont typeface="+mj-lt"/>
            <a:buAutoNum type="arabicPeriod"/>
          </a:pPr>
          <a:r>
            <a:rPr lang="en-US" dirty="0"/>
            <a:t>Local Server/GCP API Creation</a:t>
          </a:r>
        </a:p>
      </dgm:t>
    </dgm:pt>
    <dgm:pt modelId="{6319B614-BB06-43B6-A436-F4B170626414}" type="sibTrans" cxnId="{E632CFAC-CC48-4321-A433-7125FC85A4CE}">
      <dgm:prSet/>
      <dgm:spPr/>
      <dgm:t>
        <a:bodyPr/>
        <a:lstStyle/>
        <a:p>
          <a:endParaRPr lang="en-US"/>
        </a:p>
      </dgm:t>
    </dgm:pt>
    <dgm:pt modelId="{F33D78A6-5EE5-4D09-9E9F-8D7CBE7A8E37}" type="parTrans" cxnId="{E632CFAC-CC48-4321-A433-7125FC85A4CE}">
      <dgm:prSet/>
      <dgm:spPr/>
      <dgm:t>
        <a:bodyPr/>
        <a:lstStyle/>
        <a:p>
          <a:endParaRPr lang="en-US"/>
        </a:p>
      </dgm:t>
    </dgm:pt>
    <dgm:pt modelId="{F3666044-12BC-45AA-8255-0DC9B09184B1}">
      <dgm:prSet phldrT="[Text]"/>
      <dgm:spPr/>
      <dgm:t>
        <a:bodyPr/>
        <a:lstStyle/>
        <a:p>
          <a:r>
            <a:rPr lang="en-US" dirty="0"/>
            <a:t>ML output live analysis</a:t>
          </a:r>
        </a:p>
      </dgm:t>
    </dgm:pt>
    <dgm:pt modelId="{DBAA7100-5F5E-4D01-8763-C8BEFBF7DB90}" type="sibTrans" cxnId="{79C58D35-8F5A-46B1-BC94-9B6C8A8A8B06}">
      <dgm:prSet/>
      <dgm:spPr/>
      <dgm:t>
        <a:bodyPr/>
        <a:lstStyle/>
        <a:p>
          <a:endParaRPr lang="en-US"/>
        </a:p>
      </dgm:t>
    </dgm:pt>
    <dgm:pt modelId="{7DC7BE78-0B19-446B-B9E7-05699A8AE170}" type="parTrans" cxnId="{79C58D35-8F5A-46B1-BC94-9B6C8A8A8B06}">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2853F11D-39DA-46F1-BB72-AAC720D80AF6}" type="pres">
      <dgm:prSet presAssocID="{31E667C3-3D6B-48B3-9AC9-F83637CB838D}" presName="boxAndChildren" presStyleCnt="0"/>
      <dgm:spPr/>
    </dgm:pt>
    <dgm:pt modelId="{2E5B8AEB-A917-4AEF-8B2C-C924DD0A402C}" type="pres">
      <dgm:prSet presAssocID="{31E667C3-3D6B-48B3-9AC9-F83637CB838D}" presName="parentTextBox" presStyleLbl="node1" presStyleIdx="0" presStyleCnt="3"/>
      <dgm:spPr/>
    </dgm:pt>
    <dgm:pt modelId="{B7428969-A353-4AD6-B65E-3AC69AB0D5F4}" type="pres">
      <dgm:prSet presAssocID="{31E667C3-3D6B-48B3-9AC9-F83637CB838D}" presName="entireBox" presStyleLbl="node1" presStyleIdx="0" presStyleCnt="3"/>
      <dgm:spPr/>
    </dgm:pt>
    <dgm:pt modelId="{A8B7E399-C7E5-4722-90B6-F2DBB157F210}" type="pres">
      <dgm:prSet presAssocID="{31E667C3-3D6B-48B3-9AC9-F83637CB838D}" presName="descendantBox" presStyleCnt="0"/>
      <dgm:spPr/>
    </dgm:pt>
    <dgm:pt modelId="{0544DE2F-B688-463C-900B-D2364B447E20}" type="pres">
      <dgm:prSet presAssocID="{84FA2CE6-8B37-4624-9ADA-646CE55B0E2B}" presName="childTextBox" presStyleLbl="fgAccFollowNode1" presStyleIdx="0" presStyleCnt="8">
        <dgm:presLayoutVars>
          <dgm:bulletEnabled val="1"/>
        </dgm:presLayoutVars>
      </dgm:prSet>
      <dgm:spPr/>
    </dgm:pt>
    <dgm:pt modelId="{461315CA-CA46-4315-9DFF-4942E607017D}" type="pres">
      <dgm:prSet presAssocID="{4D69A697-C1E8-459D-981C-C519FCAA3CAD}" presName="childTextBox" presStyleLbl="fgAccFollowNode1" presStyleIdx="1" presStyleCnt="8">
        <dgm:presLayoutVars>
          <dgm:bulletEnabled val="1"/>
        </dgm:presLayoutVars>
      </dgm:prSet>
      <dgm:spPr/>
    </dgm:pt>
    <dgm:pt modelId="{2BD09F5A-C071-464B-9BEF-6FB46E24F66B}" type="pres">
      <dgm:prSet presAssocID="{F3666044-12BC-45AA-8255-0DC9B09184B1}" presName="childTextBox" presStyleLbl="fgAccFollowNode1" presStyleIdx="2" presStyleCnt="8">
        <dgm:presLayoutVars>
          <dgm:bulletEnabled val="1"/>
        </dgm:presLayoutVars>
      </dgm:prSet>
      <dgm:spPr/>
    </dgm:pt>
    <dgm:pt modelId="{E8E4FA32-D001-4F89-AA6F-4C9DD7BB6ABB}" type="pres">
      <dgm:prSet presAssocID="{C684833D-85CC-4010-A138-ABC65E139C69}" presName="sp" presStyleCnt="0"/>
      <dgm:spPr/>
    </dgm:pt>
    <dgm:pt modelId="{E8409EF1-2824-4CED-9E5E-4855DA433139}" type="pres">
      <dgm:prSet presAssocID="{DB6AA457-F75F-415D-BDD5-92045774FE4B}" presName="arrowAndChildren" presStyleCnt="0"/>
      <dgm:spPr/>
    </dgm:pt>
    <dgm:pt modelId="{F962ABC7-B55E-44BA-B0E4-0CE69D72E1F5}" type="pres">
      <dgm:prSet presAssocID="{DB6AA457-F75F-415D-BDD5-92045774FE4B}" presName="parentTextArrow" presStyleLbl="node1" presStyleIdx="0" presStyleCnt="3"/>
      <dgm:spPr/>
    </dgm:pt>
    <dgm:pt modelId="{C2BDE5F3-CD07-4F2A-8E1A-7C891D9233B8}" type="pres">
      <dgm:prSet presAssocID="{DB6AA457-F75F-415D-BDD5-92045774FE4B}" presName="arrow" presStyleLbl="node1" presStyleIdx="1" presStyleCnt="3"/>
      <dgm:spPr/>
    </dgm:pt>
    <dgm:pt modelId="{246F1D0E-4653-492E-859E-CBEFCB4EE4ED}" type="pres">
      <dgm:prSet presAssocID="{DB6AA457-F75F-415D-BDD5-92045774FE4B}" presName="descendantArrow" presStyleCnt="0"/>
      <dgm:spPr/>
    </dgm:pt>
    <dgm:pt modelId="{C8CE4F00-3FBA-4F31-827C-B25B2583799F}" type="pres">
      <dgm:prSet presAssocID="{3BAF23C2-541D-40EE-A1B0-9E8ACE8EF003}" presName="childTextArrow" presStyleLbl="fgAccFollowNode1" presStyleIdx="3" presStyleCnt="8">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8">
        <dgm:presLayoutVars>
          <dgm:bulletEnabled val="1"/>
        </dgm:presLayoutVars>
      </dgm:prSet>
      <dgm:spPr/>
    </dgm:pt>
    <dgm:pt modelId="{0CC74B02-F9A8-40D9-BF66-071EFBDC8A5D}" type="pres">
      <dgm:prSet presAssocID="{20F0C682-EB88-473B-9192-030AF772A548}" presName="childTextArrow" presStyleLbl="fgAccFollowNode1" presStyleIdx="5" presStyleCnt="8">
        <dgm:presLayoutVars>
          <dgm:bulletEnabled val="1"/>
        </dgm:presLayoutVars>
      </dgm:prSet>
      <dgm:spPr/>
    </dgm:pt>
    <dgm:pt modelId="{A9D7D640-316B-4E61-8DC9-4064B0EE9557}" type="pres">
      <dgm:prSet presAssocID="{31B03789-ACCB-4D44-985A-E68FC8438D8D}" presName="childTextArrow" presStyleLbl="fgAccFollowNode1" presStyleIdx="6" presStyleCnt="8">
        <dgm:presLayoutVars>
          <dgm:bulletEnabled val="1"/>
        </dgm:presLayoutVars>
      </dgm:prSet>
      <dgm:spPr/>
    </dgm:pt>
    <dgm:pt modelId="{02AED74B-F4B0-4D1E-93D6-31DABD502BE2}" type="pres">
      <dgm:prSet presAssocID="{8FCA5AEB-F90B-4E25-B7AE-91BB17A76304}" presName="childTextArrow" presStyleLbl="fgAccFollowNode1" presStyleIdx="7" presStyleCnt="8">
        <dgm:presLayoutVars>
          <dgm:bulletEnabled val="1"/>
        </dgm:presLayoutVars>
      </dgm:prSet>
      <dgm:spPr/>
    </dgm:pt>
  </dgm:ptLst>
  <dgm:cxnLst>
    <dgm:cxn modelId="{05EE1D06-36CC-4942-B9BA-306AB0482DE7}" srcId="{C712D637-7FF1-401C-9304-F85D1B95B226}" destId="{20F0C682-EB88-473B-9192-030AF772A548}" srcOrd="1" destOrd="0" parTransId="{F301AB0D-9CAE-4A04-A4C2-FBCC1259FB98}" sibTransId="{F9224467-D1DE-4587-A970-FA9FB9EC3B20}"/>
    <dgm:cxn modelId="{758A5609-E36A-46E2-B7BC-9BB44C4E29A7}" type="presOf" srcId="{20F0C682-EB88-473B-9192-030AF772A548}" destId="{0CC74B02-F9A8-40D9-BF66-071EFBDC8A5D}" srcOrd="0" destOrd="0" presId="urn:microsoft.com/office/officeart/2005/8/layout/process4"/>
    <dgm:cxn modelId="{F763850C-56E4-4BBC-B4E5-067956651657}" srcId="{31E667C3-3D6B-48B3-9AC9-F83637CB838D}" destId="{84FA2CE6-8B37-4624-9ADA-646CE55B0E2B}" srcOrd="0" destOrd="0" parTransId="{857C795A-39F0-474E-92D4-DBCEAF59D6EE}" sibTransId="{8CF4078C-37C2-49E0-9B57-240579F4DD28}"/>
    <dgm:cxn modelId="{1D511413-BA69-4C30-A06E-819D3DD30080}" type="presOf" srcId="{743FE7B1-011B-42E6-8768-1EB3E95741FA}" destId="{59FFE57C-E5F2-4FBD-AA4D-8DB27381892F}" srcOrd="0" destOrd="0" presId="urn:microsoft.com/office/officeart/2005/8/layout/process4"/>
    <dgm:cxn modelId="{A8EC3329-65AE-40D4-BAC1-FB0A0D473E7F}" type="presOf" srcId="{F3666044-12BC-45AA-8255-0DC9B09184B1}" destId="{2BD09F5A-C071-464B-9BEF-6FB46E24F66B}" srcOrd="0" destOrd="0" presId="urn:microsoft.com/office/officeart/2005/8/layout/process4"/>
    <dgm:cxn modelId="{F85E372C-D6F0-4FC6-83D7-357815D17411}" type="presOf" srcId="{8FCA5AEB-F90B-4E25-B7AE-91BB17A76304}" destId="{02AED74B-F4B0-4D1E-93D6-31DABD502BE2}" srcOrd="0" destOrd="0" presId="urn:microsoft.com/office/officeart/2005/8/layout/process4"/>
    <dgm:cxn modelId="{79C58D35-8F5A-46B1-BC94-9B6C8A8A8B06}" srcId="{31E667C3-3D6B-48B3-9AC9-F83637CB838D}" destId="{F3666044-12BC-45AA-8255-0DC9B09184B1}" srcOrd="2" destOrd="0" parTransId="{7DC7BE78-0B19-446B-B9E7-05699A8AE170}" sibTransId="{DBAA7100-5F5E-4D01-8763-C8BEFBF7DB90}"/>
    <dgm:cxn modelId="{89BF7E40-FDBA-49FF-84BE-28BA51706EC9}" srcId="{C712D637-7FF1-401C-9304-F85D1B95B226}" destId="{8FCA5AEB-F90B-4E25-B7AE-91BB17A76304}" srcOrd="3" destOrd="0" parTransId="{9FD6B6DF-1618-4CB1-A75C-045DE62F9AB1}" sibTransId="{7BC6A9BB-9DF3-4558-A00D-B9E54EC7098E}"/>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DAC8965-116E-4816-8652-D2C448CCA749}" type="presOf" srcId="{31E667C3-3D6B-48B3-9AC9-F83637CB838D}" destId="{B7428969-A353-4AD6-B65E-3AC69AB0D5F4}" srcOrd="1" destOrd="0" presId="urn:microsoft.com/office/officeart/2005/8/layout/process4"/>
    <dgm:cxn modelId="{2F493247-DD71-42E2-BA13-315F9C6D9D25}" type="presOf" srcId="{C712D637-7FF1-401C-9304-F85D1B95B226}" destId="{A48265CE-F3A3-46DB-9DD2-97590B4DBB84}" srcOrd="1" destOrd="0" presId="urn:microsoft.com/office/officeart/2005/8/layout/process4"/>
    <dgm:cxn modelId="{93F76B4F-907D-4630-B1A9-C3BE3C102DFF}" srcId="{CD5204CD-6958-4A55-82AA-4AD73B3B6A19}" destId="{DB6AA457-F75F-415D-BDD5-92045774FE4B}" srcOrd="1" destOrd="0" parTransId="{195DBB62-3C1E-4BED-ADB6-6E31CA6ABD63}" sibTransId="{C684833D-85CC-4010-A138-ABC65E139C69}"/>
    <dgm:cxn modelId="{0D89916F-3A82-40D0-8753-A5A1B0585EE0}" type="presOf" srcId="{84FA2CE6-8B37-4624-9ADA-646CE55B0E2B}" destId="{0544DE2F-B688-463C-900B-D2364B447E20}" srcOrd="0" destOrd="0" presId="urn:microsoft.com/office/officeart/2005/8/layout/process4"/>
    <dgm:cxn modelId="{D2337E71-AF28-4D9C-8499-62714E274F71}" srcId="{DB6AA457-F75F-415D-BDD5-92045774FE4B}" destId="{3BAF23C2-541D-40EE-A1B0-9E8ACE8EF003}" srcOrd="0" destOrd="0" parTransId="{7556F02E-E8CC-4004-AD5D-F4A93997DE8B}" sibTransId="{17D39064-3A36-49FD-8626-EF6589E8DB4C}"/>
    <dgm:cxn modelId="{3205507E-001A-4DF0-B1E2-97BB4D4CD151}" type="presOf" srcId="{3BAF23C2-541D-40EE-A1B0-9E8ACE8EF003}" destId="{C8CE4F00-3FBA-4F31-827C-B25B2583799F}" srcOrd="0" destOrd="0" presId="urn:microsoft.com/office/officeart/2005/8/layout/process4"/>
    <dgm:cxn modelId="{8C9BD688-12E5-4F5A-8BDA-E772A4740AB3}" type="presOf" srcId="{C712D637-7FF1-401C-9304-F85D1B95B226}" destId="{859CA2CA-8A33-4975-9F01-7A3C8BB729DE}" srcOrd="0" destOrd="0" presId="urn:microsoft.com/office/officeart/2005/8/layout/process4"/>
    <dgm:cxn modelId="{CEF76D92-2BC2-4C1D-9A86-9D4EE337A63A}" srcId="{C712D637-7FF1-401C-9304-F85D1B95B226}" destId="{31B03789-ACCB-4D44-985A-E68FC8438D8D}" srcOrd="2" destOrd="0" parTransId="{773B6038-4466-4475-9C9D-D9D66C3AC49C}" sibTransId="{9FA91CC2-77CA-4507-8E1B-D851B0EF60B7}"/>
    <dgm:cxn modelId="{07846096-42BE-46FF-B0A1-C2C6CF0755E4}" type="presOf" srcId="{31E667C3-3D6B-48B3-9AC9-F83637CB838D}" destId="{2E5B8AEB-A917-4AEF-8B2C-C924DD0A402C}" srcOrd="0" destOrd="0" presId="urn:microsoft.com/office/officeart/2005/8/layout/process4"/>
    <dgm:cxn modelId="{C2FD21A0-6553-4F82-B6F3-40845E5DD31B}" type="presOf" srcId="{DB6AA457-F75F-415D-BDD5-92045774FE4B}" destId="{C2BDE5F3-CD07-4F2A-8E1A-7C891D9233B8}" srcOrd="1" destOrd="0" presId="urn:microsoft.com/office/officeart/2005/8/layout/process4"/>
    <dgm:cxn modelId="{FB6ECFA3-F88A-4C8B-B8DA-71A9FA9BD8F3}" type="presOf" srcId="{DB6AA457-F75F-415D-BDD5-92045774FE4B}" destId="{F962ABC7-B55E-44BA-B0E4-0CE69D72E1F5}" srcOrd="0" destOrd="0" presId="urn:microsoft.com/office/officeart/2005/8/layout/process4"/>
    <dgm:cxn modelId="{E632CFAC-CC48-4321-A433-7125FC85A4CE}" srcId="{31E667C3-3D6B-48B3-9AC9-F83637CB838D}" destId="{4D69A697-C1E8-459D-981C-C519FCAA3CAD}" srcOrd="1" destOrd="0" parTransId="{F33D78A6-5EE5-4D09-9E9F-8D7CBE7A8E37}" sibTransId="{6319B614-BB06-43B6-A436-F4B170626414}"/>
    <dgm:cxn modelId="{8F9C94B8-2722-4DFB-8419-922357272B6B}" type="presOf" srcId="{CD5204CD-6958-4A55-82AA-4AD73B3B6A19}" destId="{31D3AE5D-DA06-4E2D-9D68-F5531DFE7C2B}" srcOrd="0" destOrd="0" presId="urn:microsoft.com/office/officeart/2005/8/layout/process4"/>
    <dgm:cxn modelId="{4290B6C2-97EB-45A7-A113-A151D632C75A}" type="presOf" srcId="{4D69A697-C1E8-459D-981C-C519FCAA3CAD}" destId="{461315CA-CA46-4315-9DFF-4942E607017D}" srcOrd="0" destOrd="0" presId="urn:microsoft.com/office/officeart/2005/8/layout/process4"/>
    <dgm:cxn modelId="{316F3AF9-8D7B-47CF-AA57-83BF7F1EBD5B}" srcId="{CD5204CD-6958-4A55-82AA-4AD73B3B6A19}" destId="{31E667C3-3D6B-48B3-9AC9-F83637CB838D}" srcOrd="2" destOrd="0" parTransId="{4F84B65C-885C-4803-85C4-BEA1BD4A0ED3}" sibTransId="{5F5E968D-3AB4-4A43-B18A-6CE520D3E043}"/>
    <dgm:cxn modelId="{E4FEF7FA-B6B1-4E55-876E-C6234E086FB2}" type="presOf" srcId="{31B03789-ACCB-4D44-985A-E68FC8438D8D}" destId="{A9D7D640-316B-4E61-8DC9-4064B0EE9557}" srcOrd="0" destOrd="0" presId="urn:microsoft.com/office/officeart/2005/8/layout/process4"/>
    <dgm:cxn modelId="{5EA49BF5-4DBB-4F90-A24A-5DC16040CF9A}" type="presParOf" srcId="{31D3AE5D-DA06-4E2D-9D68-F5531DFE7C2B}" destId="{2853F11D-39DA-46F1-BB72-AAC720D80AF6}" srcOrd="0" destOrd="0" presId="urn:microsoft.com/office/officeart/2005/8/layout/process4"/>
    <dgm:cxn modelId="{91D1CC57-3C34-4F51-AC47-D77EB11F51BD}" type="presParOf" srcId="{2853F11D-39DA-46F1-BB72-AAC720D80AF6}" destId="{2E5B8AEB-A917-4AEF-8B2C-C924DD0A402C}" srcOrd="0" destOrd="0" presId="urn:microsoft.com/office/officeart/2005/8/layout/process4"/>
    <dgm:cxn modelId="{973BC51B-E3E7-47D2-9318-B9029E62E8E2}" type="presParOf" srcId="{2853F11D-39DA-46F1-BB72-AAC720D80AF6}" destId="{B7428969-A353-4AD6-B65E-3AC69AB0D5F4}" srcOrd="1" destOrd="0" presId="urn:microsoft.com/office/officeart/2005/8/layout/process4"/>
    <dgm:cxn modelId="{2CE5311E-C20E-44FF-B617-F27625230329}" type="presParOf" srcId="{2853F11D-39DA-46F1-BB72-AAC720D80AF6}" destId="{A8B7E399-C7E5-4722-90B6-F2DBB157F210}" srcOrd="2" destOrd="0" presId="urn:microsoft.com/office/officeart/2005/8/layout/process4"/>
    <dgm:cxn modelId="{8A923FE5-7B96-4DF2-8C06-963E57227C40}" type="presParOf" srcId="{A8B7E399-C7E5-4722-90B6-F2DBB157F210}" destId="{0544DE2F-B688-463C-900B-D2364B447E20}" srcOrd="0" destOrd="0" presId="urn:microsoft.com/office/officeart/2005/8/layout/process4"/>
    <dgm:cxn modelId="{0B2C2762-A566-422E-8626-9910483AB911}" type="presParOf" srcId="{A8B7E399-C7E5-4722-90B6-F2DBB157F210}" destId="{461315CA-CA46-4315-9DFF-4942E607017D}" srcOrd="1" destOrd="0" presId="urn:microsoft.com/office/officeart/2005/8/layout/process4"/>
    <dgm:cxn modelId="{8BD7933E-EB79-4ECC-B587-BC8D3886CB6F}" type="presParOf" srcId="{A8B7E399-C7E5-4722-90B6-F2DBB157F210}" destId="{2BD09F5A-C071-464B-9BEF-6FB46E24F66B}" srcOrd="2" destOrd="0" presId="urn:microsoft.com/office/officeart/2005/8/layout/process4"/>
    <dgm:cxn modelId="{5AB3E844-1B6C-4481-9AA1-0F12C9859501}" type="presParOf" srcId="{31D3AE5D-DA06-4E2D-9D68-F5531DFE7C2B}" destId="{E8E4FA32-D001-4F89-AA6F-4C9DD7BB6ABB}" srcOrd="1" destOrd="0" presId="urn:microsoft.com/office/officeart/2005/8/layout/process4"/>
    <dgm:cxn modelId="{165040B5-935B-4C72-911F-3AB587F44445}" type="presParOf" srcId="{31D3AE5D-DA06-4E2D-9D68-F5531DFE7C2B}" destId="{E8409EF1-2824-4CED-9E5E-4855DA433139}" srcOrd="2" destOrd="0" presId="urn:microsoft.com/office/officeart/2005/8/layout/process4"/>
    <dgm:cxn modelId="{9BD699AD-DC38-41D6-9621-C135C44E1EE6}" type="presParOf" srcId="{E8409EF1-2824-4CED-9E5E-4855DA433139}" destId="{F962ABC7-B55E-44BA-B0E4-0CE69D72E1F5}" srcOrd="0" destOrd="0" presId="urn:microsoft.com/office/officeart/2005/8/layout/process4"/>
    <dgm:cxn modelId="{E16843D3-D256-44DA-BA3A-79E23E73125A}" type="presParOf" srcId="{E8409EF1-2824-4CED-9E5E-4855DA433139}" destId="{C2BDE5F3-CD07-4F2A-8E1A-7C891D9233B8}" srcOrd="1" destOrd="0" presId="urn:microsoft.com/office/officeart/2005/8/layout/process4"/>
    <dgm:cxn modelId="{2EA73D37-F978-4F7F-A817-725CF7BA6A4C}" type="presParOf" srcId="{E8409EF1-2824-4CED-9E5E-4855DA433139}" destId="{246F1D0E-4653-492E-859E-CBEFCB4EE4ED}" srcOrd="2" destOrd="0" presId="urn:microsoft.com/office/officeart/2005/8/layout/process4"/>
    <dgm:cxn modelId="{9F58C783-942B-411C-9720-B147ECDC41D9}" type="presParOf" srcId="{246F1D0E-4653-492E-859E-CBEFCB4EE4ED}" destId="{C8CE4F00-3FBA-4F31-827C-B25B2583799F}" srcOrd="0"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9F7B4862-9B46-41F1-94DE-C7556C133F86}" type="presParOf" srcId="{DB89CC08-BF2F-4B2E-B88D-22F7BE6ECA5F}" destId="{0CC74B02-F9A8-40D9-BF66-071EFBDC8A5D}" srcOrd="1" destOrd="0" presId="urn:microsoft.com/office/officeart/2005/8/layout/process4"/>
    <dgm:cxn modelId="{A6B6DE5D-7D27-4D5B-B445-9B65205838DB}" type="presParOf" srcId="{DB89CC08-BF2F-4B2E-B88D-22F7BE6ECA5F}" destId="{A9D7D640-316B-4E61-8DC9-4064B0EE9557}" srcOrd="2" destOrd="0" presId="urn:microsoft.com/office/officeart/2005/8/layout/process4"/>
    <dgm:cxn modelId="{1F3D4994-36A0-4C09-82DA-C7FA164BB963}" type="presParOf" srcId="{DB89CC08-BF2F-4B2E-B88D-22F7BE6ECA5F}" destId="{02AED74B-F4B0-4D1E-93D6-31DABD502BE2}" srcOrd="3"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428969-A353-4AD6-B65E-3AC69AB0D5F4}">
      <dsp:nvSpPr>
        <dsp:cNvPr id="0" name=""/>
        <dsp:cNvSpPr/>
      </dsp:nvSpPr>
      <dsp:spPr>
        <a:xfrm>
          <a:off x="0" y="3389864"/>
          <a:ext cx="5549899" cy="1112629"/>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Results After 25</a:t>
          </a:r>
          <a:r>
            <a:rPr lang="en-US" sz="2100" kern="1200" baseline="30000" dirty="0"/>
            <a:t>th</a:t>
          </a:r>
          <a:r>
            <a:rPr lang="en-US" sz="2100" kern="1200" dirty="0"/>
            <a:t>  March 2022 (1 Lead)</a:t>
          </a:r>
        </a:p>
      </dsp:txBody>
      <dsp:txXfrm>
        <a:off x="0" y="3389864"/>
        <a:ext cx="5549899" cy="600819"/>
      </dsp:txXfrm>
    </dsp:sp>
    <dsp:sp modelId="{0544DE2F-B688-463C-900B-D2364B447E20}">
      <dsp:nvSpPr>
        <dsp:cNvPr id="0" name=""/>
        <dsp:cNvSpPr/>
      </dsp:nvSpPr>
      <dsp:spPr>
        <a:xfrm>
          <a:off x="2709" y="3968431"/>
          <a:ext cx="1848159" cy="511809"/>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Blynk Application Setup</a:t>
          </a:r>
        </a:p>
      </dsp:txBody>
      <dsp:txXfrm>
        <a:off x="2709" y="3968431"/>
        <a:ext cx="1848159" cy="511809"/>
      </dsp:txXfrm>
    </dsp:sp>
    <dsp:sp modelId="{461315CA-CA46-4315-9DFF-4942E607017D}">
      <dsp:nvSpPr>
        <dsp:cNvPr id="0" name=""/>
        <dsp:cNvSpPr/>
      </dsp:nvSpPr>
      <dsp:spPr>
        <a:xfrm>
          <a:off x="1850869" y="3968431"/>
          <a:ext cx="1848159" cy="511809"/>
        </a:xfrm>
        <a:prstGeom prst="rect">
          <a:avLst/>
        </a:prstGeom>
        <a:solidFill>
          <a:schemeClr val="accent3">
            <a:tint val="40000"/>
            <a:alpha val="90000"/>
            <a:hueOff val="157151"/>
            <a:satOff val="1745"/>
            <a:lumOff val="245"/>
            <a:alphaOff val="0"/>
          </a:schemeClr>
        </a:solidFill>
        <a:ln w="15875" cap="flat" cmpd="sng" algn="ctr">
          <a:solidFill>
            <a:schemeClr val="accent3">
              <a:tint val="40000"/>
              <a:alpha val="90000"/>
              <a:hueOff val="157151"/>
              <a:satOff val="1745"/>
              <a:lumOff val="2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Font typeface="+mj-lt"/>
            <a:buNone/>
          </a:pPr>
          <a:r>
            <a:rPr lang="en-US" sz="1600" kern="1200" dirty="0"/>
            <a:t>Local Server/GCP API Creation</a:t>
          </a:r>
        </a:p>
      </dsp:txBody>
      <dsp:txXfrm>
        <a:off x="1850869" y="3968431"/>
        <a:ext cx="1848159" cy="511809"/>
      </dsp:txXfrm>
    </dsp:sp>
    <dsp:sp modelId="{2BD09F5A-C071-464B-9BEF-6FB46E24F66B}">
      <dsp:nvSpPr>
        <dsp:cNvPr id="0" name=""/>
        <dsp:cNvSpPr/>
      </dsp:nvSpPr>
      <dsp:spPr>
        <a:xfrm>
          <a:off x="3699029" y="3968431"/>
          <a:ext cx="1848159" cy="511809"/>
        </a:xfrm>
        <a:prstGeom prst="rect">
          <a:avLst/>
        </a:prstGeom>
        <a:solidFill>
          <a:schemeClr val="accent3">
            <a:tint val="40000"/>
            <a:alpha val="90000"/>
            <a:hueOff val="314303"/>
            <a:satOff val="3489"/>
            <a:lumOff val="490"/>
            <a:alphaOff val="0"/>
          </a:schemeClr>
        </a:solidFill>
        <a:ln w="15875" cap="flat" cmpd="sng" algn="ctr">
          <a:solidFill>
            <a:schemeClr val="accent3">
              <a:tint val="40000"/>
              <a:alpha val="90000"/>
              <a:hueOff val="314303"/>
              <a:satOff val="3489"/>
              <a:lumOff val="4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ML output live analysis</a:t>
          </a:r>
        </a:p>
      </dsp:txBody>
      <dsp:txXfrm>
        <a:off x="3699029" y="3968431"/>
        <a:ext cx="1848159" cy="511809"/>
      </dsp:txXfrm>
    </dsp:sp>
    <dsp:sp modelId="{C2BDE5F3-CD07-4F2A-8E1A-7C891D9233B8}">
      <dsp:nvSpPr>
        <dsp:cNvPr id="0" name=""/>
        <dsp:cNvSpPr/>
      </dsp:nvSpPr>
      <dsp:spPr>
        <a:xfrm rot="10800000">
          <a:off x="0" y="1695330"/>
          <a:ext cx="5549899" cy="1711223"/>
        </a:xfrm>
        <a:prstGeom prst="upArrowCallout">
          <a:avLst/>
        </a:prstGeom>
        <a:solidFill>
          <a:schemeClr val="accent3">
            <a:hueOff val="467956"/>
            <a:satOff val="-126"/>
            <a:lumOff val="3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Results After 1 week 10</a:t>
          </a:r>
          <a:r>
            <a:rPr lang="en-US" sz="2100" kern="1200" baseline="30000" dirty="0"/>
            <a:t>th</a:t>
          </a:r>
          <a:r>
            <a:rPr lang="en-US" sz="2100" kern="1200" dirty="0"/>
            <a:t>  March 2022 (1 Lead)</a:t>
          </a:r>
        </a:p>
      </dsp:txBody>
      <dsp:txXfrm rot="-10800000">
        <a:off x="0" y="1695330"/>
        <a:ext cx="5549899" cy="600639"/>
      </dsp:txXfrm>
    </dsp:sp>
    <dsp:sp modelId="{C8CE4F00-3FBA-4F31-827C-B25B2583799F}">
      <dsp:nvSpPr>
        <dsp:cNvPr id="0" name=""/>
        <dsp:cNvSpPr/>
      </dsp:nvSpPr>
      <dsp:spPr>
        <a:xfrm>
          <a:off x="0" y="2295969"/>
          <a:ext cx="5549899" cy="511655"/>
        </a:xfrm>
        <a:prstGeom prst="rect">
          <a:avLst/>
        </a:prstGeom>
        <a:solidFill>
          <a:schemeClr val="accent3">
            <a:tint val="40000"/>
            <a:alpha val="90000"/>
            <a:hueOff val="471454"/>
            <a:satOff val="5234"/>
            <a:lumOff val="735"/>
            <a:alphaOff val="0"/>
          </a:schemeClr>
        </a:solidFill>
        <a:ln w="15875" cap="flat" cmpd="sng" algn="ctr">
          <a:solidFill>
            <a:schemeClr val="accent3">
              <a:tint val="40000"/>
              <a:alpha val="90000"/>
              <a:hueOff val="471454"/>
              <a:satOff val="5234"/>
              <a:lumOff val="7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Data collection</a:t>
          </a:r>
        </a:p>
      </dsp:txBody>
      <dsp:txXfrm>
        <a:off x="0" y="2295969"/>
        <a:ext cx="5549899" cy="511655"/>
      </dsp:txXfrm>
    </dsp:sp>
    <dsp:sp modelId="{A48265CE-F3A3-46DB-9DD2-97590B4DBB84}">
      <dsp:nvSpPr>
        <dsp:cNvPr id="0" name=""/>
        <dsp:cNvSpPr/>
      </dsp:nvSpPr>
      <dsp:spPr>
        <a:xfrm rot="10800000">
          <a:off x="0" y="795"/>
          <a:ext cx="5549899" cy="1711223"/>
        </a:xfrm>
        <a:prstGeom prst="upArrowCallout">
          <a:avLst/>
        </a:prstGeom>
        <a:solidFill>
          <a:schemeClr val="accent3">
            <a:hueOff val="935912"/>
            <a:satOff val="-252"/>
            <a:lumOff val="764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Results till 27</a:t>
          </a:r>
          <a:r>
            <a:rPr lang="en-US" sz="2100" kern="1200" baseline="30000" dirty="0"/>
            <a:t>th</a:t>
          </a:r>
          <a:r>
            <a:rPr lang="en-US" sz="2100" kern="1200" dirty="0"/>
            <a:t> Feb 2022 (1 Lead)</a:t>
          </a:r>
        </a:p>
      </dsp:txBody>
      <dsp:txXfrm rot="-10800000">
        <a:off x="0" y="795"/>
        <a:ext cx="5549899" cy="600639"/>
      </dsp:txXfrm>
    </dsp:sp>
    <dsp:sp modelId="{59FFE57C-E5F2-4FBD-AA4D-8DB27381892F}">
      <dsp:nvSpPr>
        <dsp:cNvPr id="0" name=""/>
        <dsp:cNvSpPr/>
      </dsp:nvSpPr>
      <dsp:spPr>
        <a:xfrm>
          <a:off x="0" y="601435"/>
          <a:ext cx="1387474" cy="511655"/>
        </a:xfrm>
        <a:prstGeom prst="rect">
          <a:avLst/>
        </a:prstGeom>
        <a:solidFill>
          <a:schemeClr val="accent3">
            <a:tint val="40000"/>
            <a:alpha val="90000"/>
            <a:hueOff val="628605"/>
            <a:satOff val="6978"/>
            <a:lumOff val="981"/>
            <a:alphaOff val="0"/>
          </a:schemeClr>
        </a:solidFill>
        <a:ln w="15875" cap="flat" cmpd="sng" algn="ctr">
          <a:solidFill>
            <a:schemeClr val="accent3">
              <a:tint val="40000"/>
              <a:alpha val="90000"/>
              <a:hueOff val="628605"/>
              <a:satOff val="6978"/>
              <a:lumOff val="9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Device Buy</a:t>
          </a:r>
        </a:p>
      </dsp:txBody>
      <dsp:txXfrm>
        <a:off x="0" y="601435"/>
        <a:ext cx="1387474" cy="511655"/>
      </dsp:txXfrm>
    </dsp:sp>
    <dsp:sp modelId="{0CC74B02-F9A8-40D9-BF66-071EFBDC8A5D}">
      <dsp:nvSpPr>
        <dsp:cNvPr id="0" name=""/>
        <dsp:cNvSpPr/>
      </dsp:nvSpPr>
      <dsp:spPr>
        <a:xfrm>
          <a:off x="1387474" y="601435"/>
          <a:ext cx="1387474" cy="511655"/>
        </a:xfrm>
        <a:prstGeom prst="rect">
          <a:avLst/>
        </a:prstGeom>
        <a:solidFill>
          <a:schemeClr val="accent3">
            <a:tint val="40000"/>
            <a:alpha val="90000"/>
            <a:hueOff val="785757"/>
            <a:satOff val="8723"/>
            <a:lumOff val="1226"/>
            <a:alphaOff val="0"/>
          </a:schemeClr>
        </a:solidFill>
        <a:ln w="15875" cap="flat" cmpd="sng" algn="ctr">
          <a:solidFill>
            <a:schemeClr val="accent3">
              <a:tint val="40000"/>
              <a:alpha val="90000"/>
              <a:hueOff val="785757"/>
              <a:satOff val="8723"/>
              <a:lumOff val="12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Devices Setup 1 Lead</a:t>
          </a:r>
        </a:p>
      </dsp:txBody>
      <dsp:txXfrm>
        <a:off x="1387474" y="601435"/>
        <a:ext cx="1387474" cy="511655"/>
      </dsp:txXfrm>
    </dsp:sp>
    <dsp:sp modelId="{A9D7D640-316B-4E61-8DC9-4064B0EE9557}">
      <dsp:nvSpPr>
        <dsp:cNvPr id="0" name=""/>
        <dsp:cNvSpPr/>
      </dsp:nvSpPr>
      <dsp:spPr>
        <a:xfrm>
          <a:off x="2774949" y="601435"/>
          <a:ext cx="1387474" cy="511655"/>
        </a:xfrm>
        <a:prstGeom prst="rect">
          <a:avLst/>
        </a:prstGeom>
        <a:solidFill>
          <a:schemeClr val="accent3">
            <a:tint val="40000"/>
            <a:alpha val="90000"/>
            <a:hueOff val="942908"/>
            <a:satOff val="10467"/>
            <a:lumOff val="1471"/>
            <a:alphaOff val="0"/>
          </a:schemeClr>
        </a:solidFill>
        <a:ln w="15875" cap="flat" cmpd="sng" algn="ctr">
          <a:solidFill>
            <a:schemeClr val="accent3">
              <a:tint val="40000"/>
              <a:alpha val="90000"/>
              <a:hueOff val="942908"/>
              <a:satOff val="10467"/>
              <a:lumOff val="14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Code Hardware</a:t>
          </a:r>
        </a:p>
      </dsp:txBody>
      <dsp:txXfrm>
        <a:off x="2774949" y="601435"/>
        <a:ext cx="1387474" cy="511655"/>
      </dsp:txXfrm>
    </dsp:sp>
    <dsp:sp modelId="{02AED74B-F4B0-4D1E-93D6-31DABD502BE2}">
      <dsp:nvSpPr>
        <dsp:cNvPr id="0" name=""/>
        <dsp:cNvSpPr/>
      </dsp:nvSpPr>
      <dsp:spPr>
        <a:xfrm>
          <a:off x="4162424" y="601435"/>
          <a:ext cx="1387474" cy="511655"/>
        </a:xfrm>
        <a:prstGeom prst="rect">
          <a:avLst/>
        </a:prstGeom>
        <a:solidFill>
          <a:schemeClr val="accent3">
            <a:tint val="40000"/>
            <a:alpha val="90000"/>
            <a:hueOff val="1100059"/>
            <a:satOff val="12212"/>
            <a:lumOff val="1716"/>
            <a:alphaOff val="0"/>
          </a:schemeClr>
        </a:solidFill>
        <a:ln w="15875" cap="flat" cmpd="sng" algn="ctr">
          <a:solidFill>
            <a:schemeClr val="accent3">
              <a:tint val="40000"/>
              <a:alpha val="90000"/>
              <a:hueOff val="1100059"/>
              <a:satOff val="12212"/>
              <a:lumOff val="171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First ECG</a:t>
          </a:r>
        </a:p>
      </dsp:txBody>
      <dsp:txXfrm>
        <a:off x="4162424" y="601435"/>
        <a:ext cx="1387474" cy="51165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C64702-7F25-43FA-85BD-484B2191CD68}" type="datetimeFigureOut">
              <a:rPr lang="en-IN" smtClean="0"/>
              <a:t>04-02-2022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2226A8-A0C7-44DA-9601-B9E6DD788CC6}"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87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64702-7F25-43FA-85BD-484B2191CD68}" type="datetimeFigureOut">
              <a:rPr lang="en-IN" smtClean="0"/>
              <a:t>04-02-2022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2226A8-A0C7-44DA-9601-B9E6DD788CC6}" type="slidenum">
              <a:rPr lang="en-IN" smtClean="0"/>
              <a:t>‹#›</a:t>
            </a:fld>
            <a:endParaRPr lang="en-IN" dirty="0"/>
          </a:p>
        </p:txBody>
      </p:sp>
    </p:spTree>
    <p:extLst>
      <p:ext uri="{BB962C8B-B14F-4D97-AF65-F5344CB8AC3E}">
        <p14:creationId xmlns:p14="http://schemas.microsoft.com/office/powerpoint/2010/main" val="2991227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64702-7F25-43FA-85BD-484B2191CD68}" type="datetimeFigureOut">
              <a:rPr lang="en-IN" smtClean="0"/>
              <a:t>04-02-2022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2226A8-A0C7-44DA-9601-B9E6DD788CC6}" type="slidenum">
              <a:rPr lang="en-IN" smtClean="0"/>
              <a:t>‹#›</a:t>
            </a:fld>
            <a:endParaRPr lang="en-IN" dirty="0"/>
          </a:p>
        </p:txBody>
      </p:sp>
    </p:spTree>
    <p:extLst>
      <p:ext uri="{BB962C8B-B14F-4D97-AF65-F5344CB8AC3E}">
        <p14:creationId xmlns:p14="http://schemas.microsoft.com/office/powerpoint/2010/main" val="3338132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64702-7F25-43FA-85BD-484B2191CD68}" type="datetimeFigureOut">
              <a:rPr lang="en-IN" smtClean="0"/>
              <a:t>04-02-2022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2226A8-A0C7-44DA-9601-B9E6DD788CC6}" type="slidenum">
              <a:rPr lang="en-IN" smtClean="0"/>
              <a:t>‹#›</a:t>
            </a:fld>
            <a:endParaRPr lang="en-IN" dirty="0"/>
          </a:p>
        </p:txBody>
      </p:sp>
    </p:spTree>
    <p:extLst>
      <p:ext uri="{BB962C8B-B14F-4D97-AF65-F5344CB8AC3E}">
        <p14:creationId xmlns:p14="http://schemas.microsoft.com/office/powerpoint/2010/main" val="105236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64702-7F25-43FA-85BD-484B2191CD68}" type="datetimeFigureOut">
              <a:rPr lang="en-IN" smtClean="0"/>
              <a:t>04-02-2022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2226A8-A0C7-44DA-9601-B9E6DD788CC6}"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463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C64702-7F25-43FA-85BD-484B2191CD68}" type="datetimeFigureOut">
              <a:rPr lang="en-IN" smtClean="0"/>
              <a:t>04-02-2022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B2226A8-A0C7-44DA-9601-B9E6DD788CC6}" type="slidenum">
              <a:rPr lang="en-IN" smtClean="0"/>
              <a:t>‹#›</a:t>
            </a:fld>
            <a:endParaRPr lang="en-IN" dirty="0"/>
          </a:p>
        </p:txBody>
      </p:sp>
    </p:spTree>
    <p:extLst>
      <p:ext uri="{BB962C8B-B14F-4D97-AF65-F5344CB8AC3E}">
        <p14:creationId xmlns:p14="http://schemas.microsoft.com/office/powerpoint/2010/main" val="400235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C64702-7F25-43FA-85BD-484B2191CD68}" type="datetimeFigureOut">
              <a:rPr lang="en-IN" smtClean="0"/>
              <a:t>04-02-2022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B2226A8-A0C7-44DA-9601-B9E6DD788CC6}" type="slidenum">
              <a:rPr lang="en-IN" smtClean="0"/>
              <a:t>‹#›</a:t>
            </a:fld>
            <a:endParaRPr lang="en-IN" dirty="0"/>
          </a:p>
        </p:txBody>
      </p:sp>
    </p:spTree>
    <p:extLst>
      <p:ext uri="{BB962C8B-B14F-4D97-AF65-F5344CB8AC3E}">
        <p14:creationId xmlns:p14="http://schemas.microsoft.com/office/powerpoint/2010/main" val="214908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C64702-7F25-43FA-85BD-484B2191CD68}" type="datetimeFigureOut">
              <a:rPr lang="en-IN" smtClean="0"/>
              <a:t>04-02-2022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B2226A8-A0C7-44DA-9601-B9E6DD788CC6}" type="slidenum">
              <a:rPr lang="en-IN" smtClean="0"/>
              <a:t>‹#›</a:t>
            </a:fld>
            <a:endParaRPr lang="en-IN" dirty="0"/>
          </a:p>
        </p:txBody>
      </p:sp>
    </p:spTree>
    <p:extLst>
      <p:ext uri="{BB962C8B-B14F-4D97-AF65-F5344CB8AC3E}">
        <p14:creationId xmlns:p14="http://schemas.microsoft.com/office/powerpoint/2010/main" val="2143919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CC64702-7F25-43FA-85BD-484B2191CD68}" type="datetimeFigureOut">
              <a:rPr lang="en-IN" smtClean="0"/>
              <a:t>04-02-2022</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CB2226A8-A0C7-44DA-9601-B9E6DD788CC6}" type="slidenum">
              <a:rPr lang="en-IN" smtClean="0"/>
              <a:t>‹#›</a:t>
            </a:fld>
            <a:endParaRPr lang="en-IN" dirty="0"/>
          </a:p>
        </p:txBody>
      </p:sp>
    </p:spTree>
    <p:extLst>
      <p:ext uri="{BB962C8B-B14F-4D97-AF65-F5344CB8AC3E}">
        <p14:creationId xmlns:p14="http://schemas.microsoft.com/office/powerpoint/2010/main" val="2659713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CC64702-7F25-43FA-85BD-484B2191CD68}" type="datetimeFigureOut">
              <a:rPr lang="en-IN" smtClean="0"/>
              <a:t>04-02-2022</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B2226A8-A0C7-44DA-9601-B9E6DD788CC6}" type="slidenum">
              <a:rPr lang="en-IN" smtClean="0"/>
              <a:t>‹#›</a:t>
            </a:fld>
            <a:endParaRPr lang="en-IN" dirty="0"/>
          </a:p>
        </p:txBody>
      </p:sp>
    </p:spTree>
    <p:extLst>
      <p:ext uri="{BB962C8B-B14F-4D97-AF65-F5344CB8AC3E}">
        <p14:creationId xmlns:p14="http://schemas.microsoft.com/office/powerpoint/2010/main" val="506377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C64702-7F25-43FA-85BD-484B2191CD68}" type="datetimeFigureOut">
              <a:rPr lang="en-IN" smtClean="0"/>
              <a:t>04-02-2022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B2226A8-A0C7-44DA-9601-B9E6DD788CC6}" type="slidenum">
              <a:rPr lang="en-IN" smtClean="0"/>
              <a:t>‹#›</a:t>
            </a:fld>
            <a:endParaRPr lang="en-IN" dirty="0"/>
          </a:p>
        </p:txBody>
      </p:sp>
    </p:spTree>
    <p:extLst>
      <p:ext uri="{BB962C8B-B14F-4D97-AF65-F5344CB8AC3E}">
        <p14:creationId xmlns:p14="http://schemas.microsoft.com/office/powerpoint/2010/main" val="415231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CC64702-7F25-43FA-85BD-484B2191CD68}" type="datetimeFigureOut">
              <a:rPr lang="en-IN" smtClean="0"/>
              <a:t>04-02-2022</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B2226A8-A0C7-44DA-9601-B9E6DD788CC6}"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5144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17/06/relationships/model3d" Target="../media/model3d1.glb"/><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microsoft.com/office/2017/06/relationships/model3d" Target="../media/model3d1.glb"/><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gaodingpan/ECG-on-Teensy/" TargetMode="External"/><Relationship Id="rId3" Type="http://schemas.openxmlformats.org/officeDocument/2006/relationships/hyperlink" Target="https://www.ncbi.nlm.nih.gov/pmc/articles/PMC6213734/" TargetMode="External"/><Relationship Id="rId7" Type="http://schemas.openxmlformats.org/officeDocument/2006/relationships/hyperlink" Target="https://www.instructables.com/Log-High-Speed-ECG-Data-Continuously-for-Over-a-Mo/" TargetMode="External"/><Relationship Id="rId2" Type="http://schemas.openxmlformats.org/officeDocument/2006/relationships/hyperlink" Target="https://courses.cs.washington.edu/courses/cse474/17wi/labs/l6/l6.html" TargetMode="External"/><Relationship Id="rId1" Type="http://schemas.openxmlformats.org/officeDocument/2006/relationships/slideLayout" Target="../slideLayouts/slideLayout2.xml"/><Relationship Id="rId6" Type="http://schemas.openxmlformats.org/officeDocument/2006/relationships/hyperlink" Target="https://www.youtube.com/watch?v=xvDIziP0Vbo" TargetMode="External"/><Relationship Id="rId5" Type="http://schemas.openxmlformats.org/officeDocument/2006/relationships/hyperlink" Target="https://www.indiamart.com/proddetail/electrically-conductive-silicone-rubber-sheet-16623200873.html" TargetMode="External"/><Relationship Id="rId4" Type="http://schemas.openxmlformats.org/officeDocument/2006/relationships/hyperlink" Target="https://www.thingbits.in/products/conductive-hook-loop-tape-3-lo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indiamart.com/proddetail/electrically-conductive-silicone-rubber-sheet-16623200873.html" TargetMode="External"/><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hyperlink" Target="https://www.ncbi.nlm.nih.gov/pmc/articles/PMC6213734/" TargetMode="External"/><Relationship Id="rId4" Type="http://schemas.openxmlformats.org/officeDocument/2006/relationships/image" Target="../media/image4.jpeg"/><Relationship Id="rId9" Type="http://schemas.openxmlformats.org/officeDocument/2006/relationships/hyperlink" Target="https://www.thingbits.in/products/conductive-hook-loop-tape-3-lo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AF75C2-5B10-400D-84C6-4CC6FE64500B}"/>
              </a:ext>
            </a:extLst>
          </p:cNvPr>
          <p:cNvSpPr txBox="1"/>
          <p:nvPr/>
        </p:nvSpPr>
        <p:spPr>
          <a:xfrm>
            <a:off x="1273104" y="1591793"/>
            <a:ext cx="9054114" cy="2269147"/>
          </a:xfrm>
          <a:prstGeom prst="rect">
            <a:avLst/>
          </a:prstGeom>
          <a:solidFill>
            <a:schemeClr val="bg1"/>
          </a:solidFill>
        </p:spPr>
        <p:txBody>
          <a:bodyPr wrap="square" rtlCol="0">
            <a:spAutoFit/>
          </a:bodyPr>
          <a:lstStyle/>
          <a:p>
            <a:pPr marL="916305" indent="-6350" algn="ctr">
              <a:lnSpc>
                <a:spcPct val="107000"/>
              </a:lnSpc>
              <a:spcAft>
                <a:spcPts val="15"/>
              </a:spcAft>
            </a:pPr>
            <a:r>
              <a:rPr lang="en-US" sz="3200" b="1" dirty="0"/>
              <a:t>Non-Invasive point of care ECG signal detection and analytics for cardiac diseases</a:t>
            </a:r>
          </a:p>
          <a:p>
            <a:pPr marL="916305" indent="-6350" algn="ctr">
              <a:lnSpc>
                <a:spcPct val="107000"/>
              </a:lnSpc>
              <a:spcAft>
                <a:spcPts val="15"/>
              </a:spcAft>
            </a:pPr>
            <a:endParaRPr lang="en-US" sz="1500" b="1" dirty="0"/>
          </a:p>
          <a:p>
            <a:pPr marL="916305" indent="-6350" algn="ctr">
              <a:lnSpc>
                <a:spcPct val="107000"/>
              </a:lnSpc>
              <a:spcAft>
                <a:spcPts val="15"/>
              </a:spcAft>
            </a:pPr>
            <a:r>
              <a:rPr lang="en-US" b="1" dirty="0"/>
              <a:t>Bachelor of Technology </a:t>
            </a:r>
          </a:p>
          <a:p>
            <a:pPr marL="916305" indent="-6350" algn="ctr">
              <a:lnSpc>
                <a:spcPct val="107000"/>
              </a:lnSpc>
              <a:spcAft>
                <a:spcPts val="15"/>
              </a:spcAft>
            </a:pPr>
            <a:r>
              <a:rPr lang="en-US" i="1" dirty="0"/>
              <a:t>for the course </a:t>
            </a:r>
          </a:p>
          <a:p>
            <a:pPr marL="916305" indent="-6350" algn="ctr">
              <a:lnSpc>
                <a:spcPct val="107000"/>
              </a:lnSpc>
              <a:spcAft>
                <a:spcPts val="15"/>
              </a:spcAft>
            </a:pPr>
            <a:r>
              <a:rPr lang="en-US" b="1" dirty="0"/>
              <a:t>CL 498 Project II </a:t>
            </a:r>
          </a:p>
        </p:txBody>
      </p:sp>
      <p:pic>
        <p:nvPicPr>
          <p:cNvPr id="8" name="Picture 7">
            <a:extLst>
              <a:ext uri="{FF2B5EF4-FFF2-40B4-BE49-F238E27FC236}">
                <a16:creationId xmlns:a16="http://schemas.microsoft.com/office/drawing/2014/main" id="{D4010588-6AC2-4380-A7F0-E6A33822E76A}"/>
              </a:ext>
            </a:extLst>
          </p:cNvPr>
          <p:cNvPicPr/>
          <p:nvPr/>
        </p:nvPicPr>
        <p:blipFill>
          <a:blip r:embed="rId2"/>
          <a:stretch>
            <a:fillRect/>
          </a:stretch>
        </p:blipFill>
        <p:spPr>
          <a:xfrm>
            <a:off x="5238750" y="78907"/>
            <a:ext cx="1714500" cy="1597025"/>
          </a:xfrm>
          <a:prstGeom prst="rect">
            <a:avLst/>
          </a:prstGeom>
        </p:spPr>
      </p:pic>
      <p:sp>
        <p:nvSpPr>
          <p:cNvPr id="7" name="TextBox 6">
            <a:extLst>
              <a:ext uri="{FF2B5EF4-FFF2-40B4-BE49-F238E27FC236}">
                <a16:creationId xmlns:a16="http://schemas.microsoft.com/office/drawing/2014/main" id="{B7A3F7A5-5730-40F8-8833-10B96A72FD4D}"/>
              </a:ext>
            </a:extLst>
          </p:cNvPr>
          <p:cNvSpPr txBox="1"/>
          <p:nvPr/>
        </p:nvSpPr>
        <p:spPr>
          <a:xfrm>
            <a:off x="4010025" y="4080823"/>
            <a:ext cx="4391025" cy="1908215"/>
          </a:xfrm>
          <a:prstGeom prst="rect">
            <a:avLst/>
          </a:prstGeom>
          <a:noFill/>
        </p:spPr>
        <p:txBody>
          <a:bodyPr wrap="square" rtlCol="0">
            <a:spAutoFit/>
          </a:bodyPr>
          <a:lstStyle/>
          <a:p>
            <a:pPr algn="ctr"/>
            <a:r>
              <a:rPr lang="en-IN" sz="1400" i="1" dirty="0">
                <a:latin typeface="Times New Roman" panose="02020603050405020304" pitchFamily="18" charset="0"/>
                <a:cs typeface="Times New Roman" panose="02020603050405020304" pitchFamily="18" charset="0"/>
              </a:rPr>
              <a:t>Presented By</a:t>
            </a:r>
          </a:p>
          <a:p>
            <a:pPr algn="ctr"/>
            <a:r>
              <a:rPr lang="sv-SE" b="1" dirty="0">
                <a:latin typeface="Times New Roman" panose="02020603050405020304" pitchFamily="18" charset="0"/>
                <a:cs typeface="Times New Roman" panose="02020603050405020304" pitchFamily="18" charset="0"/>
              </a:rPr>
              <a:t>Shubham Kumar Gupta </a:t>
            </a:r>
          </a:p>
          <a:p>
            <a:pPr algn="ctr"/>
            <a:r>
              <a:rPr lang="sv-SE" b="1" dirty="0">
                <a:latin typeface="Times New Roman" panose="02020603050405020304" pitchFamily="18" charset="0"/>
                <a:cs typeface="Times New Roman" panose="02020603050405020304" pitchFamily="18" charset="0"/>
              </a:rPr>
              <a:t>Roll No. 180107058</a:t>
            </a:r>
          </a:p>
          <a:p>
            <a:pPr algn="ctr"/>
            <a:endParaRPr lang="en-IN" dirty="0">
              <a:latin typeface="Times New Roman" panose="02020603050405020304" pitchFamily="18" charset="0"/>
              <a:cs typeface="Times New Roman" panose="02020603050405020304" pitchFamily="18" charset="0"/>
            </a:endParaRPr>
          </a:p>
          <a:p>
            <a:pPr algn="ctr"/>
            <a:r>
              <a:rPr lang="en-IN" sz="1400" i="1" dirty="0">
                <a:latin typeface="Times New Roman" panose="02020603050405020304" pitchFamily="18" charset="0"/>
                <a:cs typeface="Times New Roman" panose="02020603050405020304" pitchFamily="18" charset="0"/>
              </a:rPr>
              <a:t>Under supervision of</a:t>
            </a:r>
          </a:p>
          <a:p>
            <a:pPr algn="ctr"/>
            <a:r>
              <a:rPr lang="en-US" b="1" dirty="0"/>
              <a:t>Assistant Professor Resmi Suresh </a:t>
            </a:r>
          </a:p>
          <a:p>
            <a:pPr algn="ctr"/>
            <a:r>
              <a:rPr lang="en-US" b="1" dirty="0"/>
              <a:t>Professor Dipankar Bandyopadhyay </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4FDE82A-CF7A-49EE-BA17-036D0C41F7E9}"/>
              </a:ext>
            </a:extLst>
          </p:cNvPr>
          <p:cNvSpPr>
            <a:spLocks noGrp="1"/>
          </p:cNvSpPr>
          <p:nvPr>
            <p:ph type="sldNum" sz="quarter" idx="12"/>
          </p:nvPr>
        </p:nvSpPr>
        <p:spPr/>
        <p:txBody>
          <a:bodyPr/>
          <a:lstStyle/>
          <a:p>
            <a:fld id="{26FD4E98-8678-4E49-9BB7-4A64575201BC}" type="slidenum">
              <a:rPr lang="en-IN" smtClean="0"/>
              <a:t>1</a:t>
            </a:fld>
            <a:endParaRPr lang="en-IN" dirty="0"/>
          </a:p>
        </p:txBody>
      </p:sp>
    </p:spTree>
    <p:extLst>
      <p:ext uri="{BB962C8B-B14F-4D97-AF65-F5344CB8AC3E}">
        <p14:creationId xmlns:p14="http://schemas.microsoft.com/office/powerpoint/2010/main" val="2782275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CED1D62-BE5F-4792-8AB4-31B20215110D}"/>
              </a:ext>
            </a:extLst>
          </p:cNvPr>
          <p:cNvSpPr txBox="1"/>
          <p:nvPr/>
        </p:nvSpPr>
        <p:spPr>
          <a:xfrm>
            <a:off x="4351469" y="5977115"/>
            <a:ext cx="3550022" cy="276999"/>
          </a:xfrm>
          <a:prstGeom prst="rect">
            <a:avLst/>
          </a:prstGeom>
          <a:noFill/>
        </p:spPr>
        <p:txBody>
          <a:bodyPr wrap="square">
            <a:spAutoFit/>
          </a:bodyPr>
          <a:lstStyle/>
          <a:p>
            <a:pPr algn="ctr"/>
            <a:r>
              <a:rPr lang="en-US" sz="1200" dirty="0">
                <a:effectLst/>
                <a:latin typeface="Times New Roman" panose="02020603050405020304" pitchFamily="18" charset="0"/>
                <a:ea typeface="Times New Roman" panose="02020603050405020304" pitchFamily="18" charset="0"/>
              </a:rPr>
              <a:t>MODEL PROTOTYPE</a:t>
            </a:r>
          </a:p>
        </p:txBody>
      </p:sp>
      <p:graphicFrame>
        <p:nvGraphicFramePr>
          <p:cNvPr id="14" name="Object 13">
            <a:extLst>
              <a:ext uri="{FF2B5EF4-FFF2-40B4-BE49-F238E27FC236}">
                <a16:creationId xmlns:a16="http://schemas.microsoft.com/office/drawing/2014/main" id="{E8A0B673-CDC0-43B7-BB47-C5B2FDDE665F}"/>
              </a:ext>
            </a:extLst>
          </p:cNvPr>
          <p:cNvGraphicFramePr>
            <a:graphicFrameLocks noChangeAspect="1"/>
          </p:cNvGraphicFramePr>
          <p:nvPr>
            <p:extLst>
              <p:ext uri="{D42A27DB-BD31-4B8C-83A1-F6EECF244321}">
                <p14:modId xmlns:p14="http://schemas.microsoft.com/office/powerpoint/2010/main" val="1068231510"/>
              </p:ext>
            </p:extLst>
          </p:nvPr>
        </p:nvGraphicFramePr>
        <p:xfrm>
          <a:off x="1220832" y="2146300"/>
          <a:ext cx="9045532" cy="3463925"/>
        </p:xfrm>
        <a:graphic>
          <a:graphicData uri="http://schemas.openxmlformats.org/presentationml/2006/ole">
            <mc:AlternateContent xmlns:mc="http://schemas.openxmlformats.org/markup-compatibility/2006">
              <mc:Choice xmlns:v="urn:schemas-microsoft-com:vml" Requires="v">
                <p:oleObj name="Bitmap Image" r:id="rId2" imgW="6644520" imgH="2545200" progId="Paint.Picture">
                  <p:embed/>
                </p:oleObj>
              </mc:Choice>
              <mc:Fallback>
                <p:oleObj name="Bitmap Image" r:id="rId2" imgW="6644520" imgH="2545200" progId="Paint.Picture">
                  <p:embed/>
                  <p:pic>
                    <p:nvPicPr>
                      <p:cNvPr id="14" name="Object 13">
                        <a:extLst>
                          <a:ext uri="{FF2B5EF4-FFF2-40B4-BE49-F238E27FC236}">
                            <a16:creationId xmlns:a16="http://schemas.microsoft.com/office/drawing/2014/main" id="{E8A0B673-CDC0-43B7-BB47-C5B2FDDE665F}"/>
                          </a:ext>
                        </a:extLst>
                      </p:cNvPr>
                      <p:cNvPicPr/>
                      <p:nvPr/>
                    </p:nvPicPr>
                    <p:blipFill>
                      <a:blip r:embed="rId3"/>
                      <a:stretch>
                        <a:fillRect/>
                      </a:stretch>
                    </p:blipFill>
                    <p:spPr>
                      <a:xfrm>
                        <a:off x="1220832" y="2146300"/>
                        <a:ext cx="9045532" cy="3463925"/>
                      </a:xfrm>
                      <a:prstGeom prst="rect">
                        <a:avLst/>
                      </a:prstGeom>
                    </p:spPr>
                  </p:pic>
                </p:oleObj>
              </mc:Fallback>
            </mc:AlternateContent>
          </a:graphicData>
        </a:graphic>
      </p:graphicFrame>
      <p:sp>
        <p:nvSpPr>
          <p:cNvPr id="21" name="Title 1">
            <a:extLst>
              <a:ext uri="{FF2B5EF4-FFF2-40B4-BE49-F238E27FC236}">
                <a16:creationId xmlns:a16="http://schemas.microsoft.com/office/drawing/2014/main" id="{F6969588-3BD1-41BB-9EB7-B7BF4421DA3A}"/>
              </a:ext>
            </a:extLst>
          </p:cNvPr>
          <p:cNvSpPr>
            <a:spLocks noGrp="1"/>
          </p:cNvSpPr>
          <p:nvPr>
            <p:ph type="title"/>
          </p:nvPr>
        </p:nvSpPr>
        <p:spPr>
          <a:xfrm>
            <a:off x="1096963" y="287338"/>
            <a:ext cx="10058400" cy="1449387"/>
          </a:xfrm>
        </p:spPr>
        <p:txBody>
          <a:bodyPr/>
          <a:lstStyle/>
          <a:p>
            <a:r>
              <a:rPr lang="en-US" sz="5400" dirty="0">
                <a:solidFill>
                  <a:schemeClr val="bg2">
                    <a:lumMod val="25000"/>
                  </a:schemeClr>
                </a:solidFill>
              </a:rPr>
              <a:t>Black Box</a:t>
            </a:r>
            <a:r>
              <a:rPr lang="en-US" sz="4800" dirty="0">
                <a:solidFill>
                  <a:schemeClr val="bg2">
                    <a:lumMod val="25000"/>
                  </a:schemeClr>
                </a:solidFill>
              </a:rPr>
              <a:t> (Prototype)</a:t>
            </a:r>
            <a:endParaRPr lang="en-US" dirty="0"/>
          </a:p>
        </p:txBody>
      </p:sp>
      <p:pic>
        <p:nvPicPr>
          <p:cNvPr id="5" name="Picture 4" descr="Sending Mobile Notification Alert for Fire using Raspberry Pi and Blynk -  IoT">
            <a:extLst>
              <a:ext uri="{FF2B5EF4-FFF2-40B4-BE49-F238E27FC236}">
                <a16:creationId xmlns:a16="http://schemas.microsoft.com/office/drawing/2014/main" id="{E3CEDB65-66E3-4FA6-8711-0D362DF996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289" r="39141"/>
          <a:stretch/>
        </p:blipFill>
        <p:spPr bwMode="auto">
          <a:xfrm>
            <a:off x="12915755" y="2305049"/>
            <a:ext cx="2742565" cy="33850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5">
            <a:extLst>
              <a:ext uri="{FF2B5EF4-FFF2-40B4-BE49-F238E27FC236}">
                <a16:creationId xmlns:a16="http://schemas.microsoft.com/office/drawing/2014/main" id="{E344EBA1-2ADA-46A2-852F-3745C63FCE86}"/>
              </a:ext>
            </a:extLst>
          </p:cNvPr>
          <p:cNvGraphicFramePr>
            <a:graphicFrameLocks noChangeAspect="1"/>
          </p:cNvGraphicFramePr>
          <p:nvPr>
            <p:extLst>
              <p:ext uri="{D42A27DB-BD31-4B8C-83A1-F6EECF244321}">
                <p14:modId xmlns:p14="http://schemas.microsoft.com/office/powerpoint/2010/main" val="1350057374"/>
              </p:ext>
            </p:extLst>
          </p:nvPr>
        </p:nvGraphicFramePr>
        <p:xfrm>
          <a:off x="-8993023" y="2138852"/>
          <a:ext cx="8803454" cy="3838263"/>
        </p:xfrm>
        <a:graphic>
          <a:graphicData uri="http://schemas.openxmlformats.org/presentationml/2006/ole">
            <mc:AlternateContent xmlns:mc="http://schemas.openxmlformats.org/markup-compatibility/2006">
              <mc:Choice xmlns:v="urn:schemas-microsoft-com:vml" Requires="v">
                <p:oleObj name="Bitmap Image" r:id="rId5" imgW="6660000" imgH="2903400" progId="Paint.Picture">
                  <p:embed/>
                </p:oleObj>
              </mc:Choice>
              <mc:Fallback>
                <p:oleObj name="Bitmap Image" r:id="rId5" imgW="6660000" imgH="2903400" progId="Paint.Picture">
                  <p:embed/>
                  <p:pic>
                    <p:nvPicPr>
                      <p:cNvPr id="6" name="Object 5">
                        <a:extLst>
                          <a:ext uri="{FF2B5EF4-FFF2-40B4-BE49-F238E27FC236}">
                            <a16:creationId xmlns:a16="http://schemas.microsoft.com/office/drawing/2014/main" id="{E344EBA1-2ADA-46A2-852F-3745C63FCE86}"/>
                          </a:ext>
                        </a:extLst>
                      </p:cNvPr>
                      <p:cNvPicPr/>
                      <p:nvPr/>
                    </p:nvPicPr>
                    <p:blipFill>
                      <a:blip r:embed="rId6"/>
                      <a:stretch>
                        <a:fillRect/>
                      </a:stretch>
                    </p:blipFill>
                    <p:spPr>
                      <a:xfrm>
                        <a:off x="-8993023" y="2138852"/>
                        <a:ext cx="8803454" cy="3838263"/>
                      </a:xfrm>
                      <a:prstGeom prst="rect">
                        <a:avLst/>
                      </a:prstGeom>
                    </p:spPr>
                  </p:pic>
                </p:oleObj>
              </mc:Fallback>
            </mc:AlternateContent>
          </a:graphicData>
        </a:graphic>
      </p:graphicFrame>
    </p:spTree>
    <p:extLst>
      <p:ext uri="{BB962C8B-B14F-4D97-AF65-F5344CB8AC3E}">
        <p14:creationId xmlns:p14="http://schemas.microsoft.com/office/powerpoint/2010/main" val="18860970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56DA-D143-401A-96B2-F1EDC667D5A7}"/>
              </a:ext>
            </a:extLst>
          </p:cNvPr>
          <p:cNvSpPr>
            <a:spLocks noGrp="1"/>
          </p:cNvSpPr>
          <p:nvPr>
            <p:ph type="title"/>
          </p:nvPr>
        </p:nvSpPr>
        <p:spPr/>
        <p:txBody>
          <a:bodyPr/>
          <a:lstStyle/>
          <a:p>
            <a:r>
              <a:rPr lang="en-US" sz="5400" dirty="0">
                <a:solidFill>
                  <a:schemeClr val="bg2">
                    <a:lumMod val="25000"/>
                  </a:schemeClr>
                </a:solidFill>
              </a:rPr>
              <a:t>Black Box</a:t>
            </a:r>
            <a:r>
              <a:rPr lang="en-US" sz="4800" dirty="0">
                <a:solidFill>
                  <a:schemeClr val="bg2">
                    <a:lumMod val="25000"/>
                  </a:schemeClr>
                </a:solidFill>
              </a:rPr>
              <a:t> (Prototype)</a:t>
            </a:r>
            <a:endParaRPr lang="en-US" dirty="0"/>
          </a:p>
        </p:txBody>
      </p:sp>
      <p:pic>
        <p:nvPicPr>
          <p:cNvPr id="2052" name="Picture 4" descr="Sending Mobile Notification Alert for Fire using Raspberry Pi and Blynk -  IoT">
            <a:extLst>
              <a:ext uri="{FF2B5EF4-FFF2-40B4-BE49-F238E27FC236}">
                <a16:creationId xmlns:a16="http://schemas.microsoft.com/office/drawing/2014/main" id="{2E2A5450-7988-49E2-9A29-5FF74D2830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289" r="39141"/>
          <a:stretch/>
        </p:blipFill>
        <p:spPr bwMode="auto">
          <a:xfrm>
            <a:off x="9220834" y="2305049"/>
            <a:ext cx="2742565" cy="338509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CED1D62-BE5F-4792-8AB4-31B20215110D}"/>
              </a:ext>
            </a:extLst>
          </p:cNvPr>
          <p:cNvSpPr txBox="1"/>
          <p:nvPr/>
        </p:nvSpPr>
        <p:spPr>
          <a:xfrm>
            <a:off x="4351469" y="5977115"/>
            <a:ext cx="3550022" cy="276999"/>
          </a:xfrm>
          <a:prstGeom prst="rect">
            <a:avLst/>
          </a:prstGeom>
          <a:noFill/>
        </p:spPr>
        <p:txBody>
          <a:bodyPr wrap="square">
            <a:spAutoFit/>
          </a:bodyPr>
          <a:lstStyle/>
          <a:p>
            <a:pPr algn="ctr"/>
            <a:r>
              <a:rPr lang="en-US" sz="1200" dirty="0">
                <a:effectLst/>
                <a:latin typeface="Times New Roman" panose="02020603050405020304" pitchFamily="18" charset="0"/>
                <a:ea typeface="Times New Roman" panose="02020603050405020304" pitchFamily="18" charset="0"/>
              </a:rPr>
              <a:t>MODEL PROTOTYPE</a:t>
            </a:r>
          </a:p>
        </p:txBody>
      </p:sp>
      <p:graphicFrame>
        <p:nvGraphicFramePr>
          <p:cNvPr id="3" name="Object 2">
            <a:extLst>
              <a:ext uri="{FF2B5EF4-FFF2-40B4-BE49-F238E27FC236}">
                <a16:creationId xmlns:a16="http://schemas.microsoft.com/office/drawing/2014/main" id="{959B732C-E353-4682-B4C7-A8589253360E}"/>
              </a:ext>
            </a:extLst>
          </p:cNvPr>
          <p:cNvGraphicFramePr>
            <a:graphicFrameLocks noChangeAspect="1"/>
          </p:cNvGraphicFramePr>
          <p:nvPr>
            <p:extLst>
              <p:ext uri="{D42A27DB-BD31-4B8C-83A1-F6EECF244321}">
                <p14:modId xmlns:p14="http://schemas.microsoft.com/office/powerpoint/2010/main" val="1737297640"/>
              </p:ext>
            </p:extLst>
          </p:nvPr>
        </p:nvGraphicFramePr>
        <p:xfrm>
          <a:off x="307210" y="2138852"/>
          <a:ext cx="8803454" cy="3838263"/>
        </p:xfrm>
        <a:graphic>
          <a:graphicData uri="http://schemas.openxmlformats.org/presentationml/2006/ole">
            <mc:AlternateContent xmlns:mc="http://schemas.openxmlformats.org/markup-compatibility/2006">
              <mc:Choice xmlns:v="urn:schemas-microsoft-com:vml" Requires="v">
                <p:oleObj name="Bitmap Image" r:id="rId3" imgW="6660000" imgH="2903400" progId="Paint.Picture">
                  <p:embed/>
                </p:oleObj>
              </mc:Choice>
              <mc:Fallback>
                <p:oleObj name="Bitmap Image" r:id="rId3" imgW="6660000" imgH="2903400" progId="Paint.Picture">
                  <p:embed/>
                  <p:pic>
                    <p:nvPicPr>
                      <p:cNvPr id="3" name="Object 2">
                        <a:extLst>
                          <a:ext uri="{FF2B5EF4-FFF2-40B4-BE49-F238E27FC236}">
                            <a16:creationId xmlns:a16="http://schemas.microsoft.com/office/drawing/2014/main" id="{959B732C-E353-4682-B4C7-A8589253360E}"/>
                          </a:ext>
                        </a:extLst>
                      </p:cNvPr>
                      <p:cNvPicPr/>
                      <p:nvPr/>
                    </p:nvPicPr>
                    <p:blipFill>
                      <a:blip r:embed="rId4"/>
                      <a:stretch>
                        <a:fillRect/>
                      </a:stretch>
                    </p:blipFill>
                    <p:spPr>
                      <a:xfrm>
                        <a:off x="307210" y="2138852"/>
                        <a:ext cx="8803454" cy="3838263"/>
                      </a:xfrm>
                      <a:prstGeom prst="rect">
                        <a:avLst/>
                      </a:prstGeom>
                    </p:spPr>
                  </p:pic>
                </p:oleObj>
              </mc:Fallback>
            </mc:AlternateContent>
          </a:graphicData>
        </a:graphic>
      </p:graphicFrame>
      <mc:AlternateContent xmlns:mc="http://schemas.openxmlformats.org/markup-compatibility/2006">
        <mc:Choice xmlns:am3d="http://schemas.microsoft.com/office/drawing/2017/model3d" Requires="am3d">
          <p:graphicFrame>
            <p:nvGraphicFramePr>
              <p:cNvPr id="9" name="3D Model 8">
                <a:extLst>
                  <a:ext uri="{FF2B5EF4-FFF2-40B4-BE49-F238E27FC236}">
                    <a16:creationId xmlns:a16="http://schemas.microsoft.com/office/drawing/2014/main" id="{66731255-D364-4E75-83FA-3E1D9624BDD7}"/>
                  </a:ext>
                </a:extLst>
              </p:cNvPr>
              <p:cNvGraphicFramePr>
                <a:graphicFrameLocks noChangeAspect="1"/>
              </p:cNvGraphicFramePr>
              <p:nvPr>
                <p:extLst>
                  <p:ext uri="{D42A27DB-BD31-4B8C-83A1-F6EECF244321}">
                    <p14:modId xmlns:p14="http://schemas.microsoft.com/office/powerpoint/2010/main" val="319963138"/>
                  </p:ext>
                </p:extLst>
              </p:nvPr>
            </p:nvGraphicFramePr>
            <p:xfrm rot="16200000">
              <a:off x="13206425" y="1151815"/>
              <a:ext cx="2999788" cy="4554367"/>
            </p:xfrm>
            <a:graphic>
              <a:graphicData uri="http://schemas.microsoft.com/office/drawing/2017/model3d">
                <am3d:model3d r:embed="rId5">
                  <am3d:spPr>
                    <a:xfrm rot="16200000">
                      <a:off x="0" y="0"/>
                      <a:ext cx="2999788" cy="4554367"/>
                    </a:xfrm>
                    <a:prstGeom prst="rect">
                      <a:avLst/>
                    </a:prstGeom>
                  </am3d:spPr>
                  <am3d:camera>
                    <am3d:pos x="0" y="0" z="57317420"/>
                    <am3d:up dx="0" dy="36000000" dz="0"/>
                    <am3d:lookAt x="0" y="0" z="0"/>
                    <am3d:perspective fov="2700000"/>
                  </am3d:camera>
                  <am3d:trans>
                    <am3d:meterPerModelUnit n="5847" d="1000000"/>
                    <am3d:preTrans dx="0" dy="-526315" dz="-3789473"/>
                    <am3d:scale>
                      <am3d:sx n="1000000" d="1000000"/>
                      <am3d:sy n="1000000" d="1000000"/>
                      <am3d:sz n="1000000" d="1000000"/>
                    </am3d:scale>
                    <am3d:rot ax="2707315" ay="2162013" az="1834397"/>
                    <am3d:postTrans dx="0" dy="0" dz="0"/>
                  </am3d:trans>
                  <am3d:raster rName="Office3DRenderer" rVer="16.0.8326">
                    <am3d:blip r:embed="rId6"/>
                  </am3d:raster>
                  <am3d:objViewport viewportSz="541866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a:extLst>
                  <a:ext uri="{FF2B5EF4-FFF2-40B4-BE49-F238E27FC236}">
                    <a16:creationId xmlns:a16="http://schemas.microsoft.com/office/drawing/2014/main" id="{66731255-D364-4E75-83FA-3E1D9624BDD7}"/>
                  </a:ext>
                </a:extLst>
              </p:cNvPr>
              <p:cNvPicPr>
                <a:picLocks noGrp="1" noRot="1" noChangeAspect="1" noMove="1" noResize="1" noEditPoints="1" noAdjustHandles="1" noChangeArrowheads="1" noChangeShapeType="1" noCrop="1"/>
              </p:cNvPicPr>
              <p:nvPr/>
            </p:nvPicPr>
            <p:blipFill>
              <a:blip r:embed="rId6"/>
              <a:stretch>
                <a:fillRect/>
              </a:stretch>
            </p:blipFill>
            <p:spPr>
              <a:xfrm rot="16200000">
                <a:off x="13206425" y="1151815"/>
                <a:ext cx="2999788" cy="4554367"/>
              </a:xfrm>
              <a:prstGeom prst="rect">
                <a:avLst/>
              </a:prstGeom>
            </p:spPr>
          </p:pic>
        </mc:Fallback>
      </mc:AlternateContent>
    </p:spTree>
    <p:extLst>
      <p:ext uri="{BB962C8B-B14F-4D97-AF65-F5344CB8AC3E}">
        <p14:creationId xmlns:p14="http://schemas.microsoft.com/office/powerpoint/2010/main" val="24137737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56DA-D143-401A-96B2-F1EDC667D5A7}"/>
              </a:ext>
            </a:extLst>
          </p:cNvPr>
          <p:cNvSpPr>
            <a:spLocks noGrp="1"/>
          </p:cNvSpPr>
          <p:nvPr>
            <p:ph type="title"/>
          </p:nvPr>
        </p:nvSpPr>
        <p:spPr/>
        <p:txBody>
          <a:bodyPr/>
          <a:lstStyle/>
          <a:p>
            <a:r>
              <a:rPr lang="en-US" sz="5400" dirty="0">
                <a:solidFill>
                  <a:schemeClr val="bg2">
                    <a:lumMod val="25000"/>
                  </a:schemeClr>
                </a:solidFill>
              </a:rPr>
              <a:t>Black Box</a:t>
            </a:r>
            <a:r>
              <a:rPr lang="en-US" sz="4800" dirty="0">
                <a:solidFill>
                  <a:schemeClr val="bg2">
                    <a:lumMod val="25000"/>
                  </a:schemeClr>
                </a:solidFill>
              </a:rPr>
              <a:t> (Prototype)</a:t>
            </a:r>
            <a:endParaRPr lang="en-US" dirty="0"/>
          </a:p>
        </p:txBody>
      </p:sp>
      <p:pic>
        <p:nvPicPr>
          <p:cNvPr id="2052" name="Picture 4" descr="Sending Mobile Notification Alert for Fire using Raspberry Pi and Blynk -  IoT">
            <a:extLst>
              <a:ext uri="{FF2B5EF4-FFF2-40B4-BE49-F238E27FC236}">
                <a16:creationId xmlns:a16="http://schemas.microsoft.com/office/drawing/2014/main" id="{2E2A5450-7988-49E2-9A29-5FF74D2830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289" r="39141"/>
          <a:stretch/>
        </p:blipFill>
        <p:spPr bwMode="auto">
          <a:xfrm>
            <a:off x="12271944" y="2305049"/>
            <a:ext cx="2742565" cy="338509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CED1D62-BE5F-4792-8AB4-31B20215110D}"/>
              </a:ext>
            </a:extLst>
          </p:cNvPr>
          <p:cNvSpPr txBox="1"/>
          <p:nvPr/>
        </p:nvSpPr>
        <p:spPr>
          <a:xfrm>
            <a:off x="4351469" y="5977115"/>
            <a:ext cx="3550022" cy="276999"/>
          </a:xfrm>
          <a:prstGeom prst="rect">
            <a:avLst/>
          </a:prstGeom>
          <a:noFill/>
        </p:spPr>
        <p:txBody>
          <a:bodyPr wrap="square">
            <a:spAutoFit/>
          </a:bodyPr>
          <a:lstStyle/>
          <a:p>
            <a:pPr algn="ctr"/>
            <a:r>
              <a:rPr lang="en-US" sz="1200" dirty="0">
                <a:effectLst/>
                <a:latin typeface="Times New Roman" panose="02020603050405020304" pitchFamily="18" charset="0"/>
                <a:ea typeface="Times New Roman" panose="02020603050405020304" pitchFamily="18" charset="0"/>
              </a:rPr>
              <a:t>MODEL PROTOTYPE</a:t>
            </a:r>
          </a:p>
        </p:txBody>
      </p:sp>
      <p:graphicFrame>
        <p:nvGraphicFramePr>
          <p:cNvPr id="3" name="Object 2">
            <a:extLst>
              <a:ext uri="{FF2B5EF4-FFF2-40B4-BE49-F238E27FC236}">
                <a16:creationId xmlns:a16="http://schemas.microsoft.com/office/drawing/2014/main" id="{959B732C-E353-4682-B4C7-A8589253360E}"/>
              </a:ext>
            </a:extLst>
          </p:cNvPr>
          <p:cNvGraphicFramePr>
            <a:graphicFrameLocks noChangeAspect="1"/>
          </p:cNvGraphicFramePr>
          <p:nvPr>
            <p:extLst>
              <p:ext uri="{D42A27DB-BD31-4B8C-83A1-F6EECF244321}">
                <p14:modId xmlns:p14="http://schemas.microsoft.com/office/powerpoint/2010/main" val="4108230991"/>
              </p:ext>
            </p:extLst>
          </p:nvPr>
        </p:nvGraphicFramePr>
        <p:xfrm>
          <a:off x="-9046272" y="2305049"/>
          <a:ext cx="8803454" cy="3838263"/>
        </p:xfrm>
        <a:graphic>
          <a:graphicData uri="http://schemas.openxmlformats.org/presentationml/2006/ole">
            <mc:AlternateContent xmlns:mc="http://schemas.openxmlformats.org/markup-compatibility/2006">
              <mc:Choice xmlns:v="urn:schemas-microsoft-com:vml" Requires="v">
                <p:oleObj name="Bitmap Image" r:id="rId3" imgW="6660000" imgH="2903400" progId="Paint.Picture">
                  <p:embed/>
                </p:oleObj>
              </mc:Choice>
              <mc:Fallback>
                <p:oleObj name="Bitmap Image" r:id="rId3" imgW="6660000" imgH="2903400" progId="Paint.Picture">
                  <p:embed/>
                  <p:pic>
                    <p:nvPicPr>
                      <p:cNvPr id="3" name="Object 2">
                        <a:extLst>
                          <a:ext uri="{FF2B5EF4-FFF2-40B4-BE49-F238E27FC236}">
                            <a16:creationId xmlns:a16="http://schemas.microsoft.com/office/drawing/2014/main" id="{959B732C-E353-4682-B4C7-A8589253360E}"/>
                          </a:ext>
                        </a:extLst>
                      </p:cNvPr>
                      <p:cNvPicPr/>
                      <p:nvPr/>
                    </p:nvPicPr>
                    <p:blipFill>
                      <a:blip r:embed="rId4"/>
                      <a:stretch>
                        <a:fillRect/>
                      </a:stretch>
                    </p:blipFill>
                    <p:spPr>
                      <a:xfrm>
                        <a:off x="-9046272" y="2305049"/>
                        <a:ext cx="8803454" cy="3838263"/>
                      </a:xfrm>
                      <a:prstGeom prst="rect">
                        <a:avLst/>
                      </a:prstGeom>
                    </p:spPr>
                  </p:pic>
                </p:oleObj>
              </mc:Fallback>
            </mc:AlternateContent>
          </a:graphicData>
        </a:graphic>
      </p:graphicFrame>
      <mc:AlternateContent xmlns:mc="http://schemas.openxmlformats.org/markup-compatibility/2006">
        <mc:Choice xmlns:am3d="http://schemas.microsoft.com/office/drawing/2017/model3d" Requires="am3d">
          <p:graphicFrame>
            <p:nvGraphicFramePr>
              <p:cNvPr id="6" name="3D Model 5">
                <a:extLst>
                  <a:ext uri="{FF2B5EF4-FFF2-40B4-BE49-F238E27FC236}">
                    <a16:creationId xmlns:a16="http://schemas.microsoft.com/office/drawing/2014/main" id="{B2D50821-D3B9-4F2F-929D-164D9ADCF03A}"/>
                  </a:ext>
                </a:extLst>
              </p:cNvPr>
              <p:cNvGraphicFramePr>
                <a:graphicFrameLocks noChangeAspect="1"/>
              </p:cNvGraphicFramePr>
              <p:nvPr>
                <p:extLst>
                  <p:ext uri="{D42A27DB-BD31-4B8C-83A1-F6EECF244321}">
                    <p14:modId xmlns:p14="http://schemas.microsoft.com/office/powerpoint/2010/main" val="3446345666"/>
                  </p:ext>
                </p:extLst>
              </p:nvPr>
            </p:nvGraphicFramePr>
            <p:xfrm rot="16200000">
              <a:off x="4645632" y="1707279"/>
              <a:ext cx="2961692" cy="4580625"/>
            </p:xfrm>
            <a:graphic>
              <a:graphicData uri="http://schemas.microsoft.com/office/drawing/2017/model3d">
                <am3d:model3d r:embed="rId5">
                  <am3d:spPr>
                    <a:xfrm rot="16200000">
                      <a:off x="0" y="0"/>
                      <a:ext cx="2961692" cy="4580625"/>
                    </a:xfrm>
                    <a:prstGeom prst="rect">
                      <a:avLst/>
                    </a:prstGeom>
                  </am3d:spPr>
                  <am3d:camera>
                    <am3d:pos x="0" y="0" z="57317420"/>
                    <am3d:up dx="0" dy="36000000" dz="0"/>
                    <am3d:lookAt x="0" y="0" z="0"/>
                    <am3d:perspective fov="2700000"/>
                  </am3d:camera>
                  <am3d:trans>
                    <am3d:meterPerModelUnit n="5847" d="1000000"/>
                    <am3d:preTrans dx="0" dy="-526315" dz="-3789473"/>
                    <am3d:scale>
                      <am3d:sx n="1000000" d="1000000"/>
                      <am3d:sy n="1000000" d="1000000"/>
                      <am3d:sz n="1000000" d="1000000"/>
                    </am3d:scale>
                    <am3d:rot ax="1839572" ay="2303713" az="1212700"/>
                    <am3d:postTrans dx="0" dy="0" dz="0"/>
                  </am3d:trans>
                  <am3d:raster rName="Office3DRenderer" rVer="16.0.8326">
                    <am3d:blip r:embed="rId6"/>
                  </am3d:raster>
                  <am3d:objViewport viewportSz="541865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a:extLst>
                  <a:ext uri="{FF2B5EF4-FFF2-40B4-BE49-F238E27FC236}">
                    <a16:creationId xmlns:a16="http://schemas.microsoft.com/office/drawing/2014/main" id="{B2D50821-D3B9-4F2F-929D-164D9ADCF03A}"/>
                  </a:ext>
                </a:extLst>
              </p:cNvPr>
              <p:cNvPicPr>
                <a:picLocks noGrp="1" noRot="1" noChangeAspect="1" noMove="1" noResize="1" noEditPoints="1" noAdjustHandles="1" noChangeArrowheads="1" noChangeShapeType="1" noCrop="1"/>
              </p:cNvPicPr>
              <p:nvPr/>
            </p:nvPicPr>
            <p:blipFill>
              <a:blip r:embed="rId6"/>
              <a:stretch>
                <a:fillRect/>
              </a:stretch>
            </p:blipFill>
            <p:spPr>
              <a:xfrm rot="16200000">
                <a:off x="4645632" y="1707279"/>
                <a:ext cx="2961692" cy="4580625"/>
              </a:xfrm>
              <a:prstGeom prst="rect">
                <a:avLst/>
              </a:prstGeom>
            </p:spPr>
          </p:pic>
        </mc:Fallback>
      </mc:AlternateContent>
    </p:spTree>
    <p:extLst>
      <p:ext uri="{BB962C8B-B14F-4D97-AF65-F5344CB8AC3E}">
        <p14:creationId xmlns:p14="http://schemas.microsoft.com/office/powerpoint/2010/main" val="22613213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C93897-E789-49E5-A950-B3CF3804A313}"/>
              </a:ext>
            </a:extLst>
          </p:cNvPr>
          <p:cNvSpPr>
            <a:spLocks noGrp="1"/>
          </p:cNvSpPr>
          <p:nvPr>
            <p:ph type="title"/>
          </p:nvPr>
        </p:nvSpPr>
        <p:spPr>
          <a:xfrm>
            <a:off x="1096963" y="287338"/>
            <a:ext cx="10058400" cy="1449387"/>
          </a:xfrm>
        </p:spPr>
        <p:txBody>
          <a:bodyPr>
            <a:normAutofit/>
          </a:bodyPr>
          <a:lstStyle/>
          <a:p>
            <a:r>
              <a:rPr lang="en-US" sz="6000" dirty="0">
                <a:solidFill>
                  <a:schemeClr val="bg2">
                    <a:lumMod val="25000"/>
                  </a:schemeClr>
                </a:solidFill>
              </a:rPr>
              <a:t>Data Collection</a:t>
            </a:r>
            <a:endParaRPr lang="en-US" sz="5400" dirty="0"/>
          </a:p>
        </p:txBody>
      </p:sp>
      <p:sp>
        <p:nvSpPr>
          <p:cNvPr id="3" name="Content Placeholder 2">
            <a:extLst>
              <a:ext uri="{FF2B5EF4-FFF2-40B4-BE49-F238E27FC236}">
                <a16:creationId xmlns:a16="http://schemas.microsoft.com/office/drawing/2014/main" id="{6A271D0B-E7F6-41D5-864C-4C1570E92982}"/>
              </a:ext>
            </a:extLst>
          </p:cNvPr>
          <p:cNvSpPr>
            <a:spLocks noGrp="1"/>
          </p:cNvSpPr>
          <p:nvPr>
            <p:ph idx="1"/>
          </p:nvPr>
        </p:nvSpPr>
        <p:spPr>
          <a:xfrm>
            <a:off x="1096963" y="2074334"/>
            <a:ext cx="8894445" cy="4023360"/>
          </a:xfrm>
        </p:spPr>
        <p:txBody>
          <a:bodyPr/>
          <a:lstStyle/>
          <a:p>
            <a:pPr>
              <a:buFont typeface="Wingdings" panose="05000000000000000000" pitchFamily="2" charset="2"/>
              <a:buChar char="q"/>
            </a:pPr>
            <a:r>
              <a:rPr lang="en-US" dirty="0"/>
              <a:t> Data Collection at different time frames like at Morning, Afternoon, Evening, at Night, etc.</a:t>
            </a:r>
          </a:p>
          <a:p>
            <a:pPr>
              <a:buFont typeface="Wingdings" panose="05000000000000000000" pitchFamily="2" charset="2"/>
              <a:buChar char="q"/>
            </a:pPr>
            <a:r>
              <a:rPr lang="en-US" dirty="0"/>
              <a:t> Data Collection at different motions like after running, and relaxed moment, and while sleeping, walking, etc.</a:t>
            </a:r>
          </a:p>
          <a:p>
            <a:pPr>
              <a:buFont typeface="Wingdings" panose="05000000000000000000" pitchFamily="2" charset="2"/>
              <a:buChar char="q"/>
            </a:pPr>
            <a:r>
              <a:rPr lang="en-US" dirty="0"/>
              <a:t> Will collect first data from myself.</a:t>
            </a:r>
          </a:p>
          <a:p>
            <a:pPr>
              <a:buFont typeface="Wingdings" panose="05000000000000000000" pitchFamily="2" charset="2"/>
              <a:buChar char="q"/>
            </a:pPr>
            <a:r>
              <a:rPr lang="en-US" dirty="0"/>
              <a:t> Same repetition, I will be  following with my family and in my neighborhood</a:t>
            </a:r>
          </a:p>
          <a:p>
            <a:pPr>
              <a:buFont typeface="Wingdings" panose="05000000000000000000" pitchFamily="2" charset="2"/>
              <a:buChar char="q"/>
            </a:pPr>
            <a:r>
              <a:rPr lang="en-US" dirty="0"/>
              <a:t> Will try to collect almost 500+ data, only 1 Lead ECG data.</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768201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C93897-E789-49E5-A950-B3CF3804A313}"/>
              </a:ext>
            </a:extLst>
          </p:cNvPr>
          <p:cNvSpPr>
            <a:spLocks noGrp="1"/>
          </p:cNvSpPr>
          <p:nvPr>
            <p:ph type="title"/>
          </p:nvPr>
        </p:nvSpPr>
        <p:spPr>
          <a:xfrm>
            <a:off x="1096963" y="287338"/>
            <a:ext cx="10058400" cy="1449387"/>
          </a:xfrm>
        </p:spPr>
        <p:txBody>
          <a:bodyPr>
            <a:normAutofit/>
          </a:bodyPr>
          <a:lstStyle/>
          <a:p>
            <a:r>
              <a:rPr lang="en-US" sz="6000" dirty="0">
                <a:solidFill>
                  <a:schemeClr val="bg2">
                    <a:lumMod val="25000"/>
                  </a:schemeClr>
                </a:solidFill>
              </a:rPr>
              <a:t>Timeline</a:t>
            </a:r>
            <a:endParaRPr lang="en-US" sz="5400" dirty="0"/>
          </a:p>
        </p:txBody>
      </p:sp>
      <p:graphicFrame>
        <p:nvGraphicFramePr>
          <p:cNvPr id="8" name="Content Placeholder 6" descr="Segmented process showing 3 tasks arranged one below the other with downward pointing arrows to indicate progression from first task to second task and second task to third task. Placeholder text for task description   present under each group.">
            <a:extLst>
              <a:ext uri="{FF2B5EF4-FFF2-40B4-BE49-F238E27FC236}">
                <a16:creationId xmlns:a16="http://schemas.microsoft.com/office/drawing/2014/main" id="{859FDD13-5070-44E9-B738-B4E980787E5E}"/>
              </a:ext>
            </a:extLst>
          </p:cNvPr>
          <p:cNvGraphicFramePr>
            <a:graphicFrameLocks noGrp="1"/>
          </p:cNvGraphicFramePr>
          <p:nvPr>
            <p:ph idx="1"/>
            <p:extLst>
              <p:ext uri="{D42A27DB-BD31-4B8C-83A1-F6EECF244321}">
                <p14:modId xmlns:p14="http://schemas.microsoft.com/office/powerpoint/2010/main" val="1225637848"/>
              </p:ext>
            </p:extLst>
          </p:nvPr>
        </p:nvGraphicFramePr>
        <p:xfrm>
          <a:off x="3051175" y="1783210"/>
          <a:ext cx="5549899" cy="45032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4694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988E-1E9E-4D1D-B519-5BCD57AE116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E4C5C89-5140-4C1C-9E86-5BC0F8C495E6}"/>
              </a:ext>
            </a:extLst>
          </p:cNvPr>
          <p:cNvSpPr>
            <a:spLocks noGrp="1"/>
          </p:cNvSpPr>
          <p:nvPr>
            <p:ph idx="1"/>
          </p:nvPr>
        </p:nvSpPr>
        <p:spPr>
          <a:xfrm>
            <a:off x="1097280" y="1845733"/>
            <a:ext cx="9637395" cy="4059767"/>
          </a:xfrm>
        </p:spPr>
        <p:txBody>
          <a:bodyPr>
            <a:normAutofit/>
          </a:bodyPr>
          <a:lstStyle/>
          <a:p>
            <a:pPr>
              <a:buFont typeface="Wingdings" panose="05000000000000000000" pitchFamily="2" charset="2"/>
              <a:buChar char="q"/>
            </a:pPr>
            <a:r>
              <a:rPr lang="en-US" dirty="0">
                <a:hlinkClick r:id="rId2"/>
              </a:rPr>
              <a:t>https://courses.cs.washington.edu/courses/cse474/17wi/labs/l6/l6.html</a:t>
            </a:r>
            <a:endParaRPr lang="en-US" dirty="0"/>
          </a:p>
          <a:p>
            <a:pPr>
              <a:buFont typeface="Wingdings" panose="05000000000000000000" pitchFamily="2" charset="2"/>
              <a:buChar char="q"/>
            </a:pPr>
            <a:r>
              <a:rPr lang="en-US" dirty="0">
                <a:hlinkClick r:id="rId3"/>
              </a:rPr>
              <a:t>A Hybrid Textile Electrode for Electrocardiogram (ECG) Measurement and Motion Tracking (nih.gov)</a:t>
            </a:r>
            <a:endParaRPr lang="en-US" dirty="0"/>
          </a:p>
          <a:p>
            <a:pPr>
              <a:buFont typeface="Wingdings" panose="05000000000000000000" pitchFamily="2" charset="2"/>
              <a:buChar char="q"/>
            </a:pPr>
            <a:r>
              <a:rPr lang="en-US" dirty="0">
                <a:hlinkClick r:id="rId4"/>
              </a:rPr>
              <a:t>Conductive Hook &amp; Loop Tape - 3" long - </a:t>
            </a:r>
            <a:r>
              <a:rPr lang="en-US" dirty="0" err="1">
                <a:hlinkClick r:id="rId4"/>
              </a:rPr>
              <a:t>Thingbits</a:t>
            </a:r>
            <a:r>
              <a:rPr lang="en-US" dirty="0">
                <a:hlinkClick r:id="rId4"/>
              </a:rPr>
              <a:t> Electronics</a:t>
            </a:r>
            <a:endParaRPr lang="en-US" dirty="0"/>
          </a:p>
          <a:p>
            <a:pPr>
              <a:buFont typeface="Wingdings" panose="05000000000000000000" pitchFamily="2" charset="2"/>
              <a:buChar char="q"/>
            </a:pPr>
            <a:r>
              <a:rPr lang="en-US" dirty="0">
                <a:hlinkClick r:id="rId5"/>
              </a:rPr>
              <a:t>Electrically Conductive Silicone Rubber Sheet, Thickness: 1.6 to 3.2 mm, Rs 125 /meter | ID: 16623200873 (indiamart.com)</a:t>
            </a:r>
            <a:endParaRPr lang="en-US" dirty="0"/>
          </a:p>
          <a:p>
            <a:pPr>
              <a:buFont typeface="Wingdings" panose="05000000000000000000" pitchFamily="2" charset="2"/>
              <a:buChar char="q"/>
            </a:pPr>
            <a:r>
              <a:rPr lang="en-US" dirty="0">
                <a:hlinkClick r:id="rId6"/>
              </a:rPr>
              <a:t>How to make a hook and loop soft switch - </a:t>
            </a:r>
            <a:r>
              <a:rPr lang="en-US" dirty="0" err="1">
                <a:hlinkClick r:id="rId6"/>
              </a:rPr>
              <a:t>Kitronik</a:t>
            </a:r>
            <a:r>
              <a:rPr lang="en-US" dirty="0">
                <a:hlinkClick r:id="rId6"/>
              </a:rPr>
              <a:t> University – YouTube</a:t>
            </a:r>
            <a:endParaRPr lang="en-US" dirty="0"/>
          </a:p>
          <a:p>
            <a:pPr>
              <a:buFont typeface="Wingdings" panose="05000000000000000000" pitchFamily="2" charset="2"/>
              <a:buChar char="q"/>
            </a:pPr>
            <a:r>
              <a:rPr lang="en-US" dirty="0">
                <a:hlinkClick r:id="rId7"/>
              </a:rPr>
              <a:t>Log High Speed ECG or Other Data, Continuously for Over a Month : 6 Steps – </a:t>
            </a:r>
            <a:r>
              <a:rPr lang="en-US" dirty="0" err="1">
                <a:hlinkClick r:id="rId7"/>
              </a:rPr>
              <a:t>Instructables</a:t>
            </a:r>
            <a:endParaRPr lang="en-US" dirty="0"/>
          </a:p>
          <a:p>
            <a:pPr>
              <a:buFont typeface="Wingdings" panose="05000000000000000000" pitchFamily="2" charset="2"/>
              <a:buChar char="q"/>
            </a:pPr>
            <a:r>
              <a:rPr lang="en-US" dirty="0" err="1">
                <a:hlinkClick r:id="rId8"/>
              </a:rPr>
              <a:t>gaodingpan</a:t>
            </a:r>
            <a:r>
              <a:rPr lang="en-US" dirty="0">
                <a:hlinkClick r:id="rId8"/>
              </a:rPr>
              <a:t>/ECG-on-Teensy (github.com)</a:t>
            </a:r>
            <a:endParaRPr lang="en-US" dirty="0"/>
          </a:p>
        </p:txBody>
      </p:sp>
    </p:spTree>
    <p:extLst>
      <p:ext uri="{BB962C8B-B14F-4D97-AF65-F5344CB8AC3E}">
        <p14:creationId xmlns:p14="http://schemas.microsoft.com/office/powerpoint/2010/main" val="1445152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9494AE-FE6B-4245-9C41-2FEACD7F159B}"/>
              </a:ext>
            </a:extLst>
          </p:cNvPr>
          <p:cNvSpPr>
            <a:spLocks noGrp="1"/>
          </p:cNvSpPr>
          <p:nvPr>
            <p:ph type="title"/>
          </p:nvPr>
        </p:nvSpPr>
        <p:spPr/>
        <p:txBody>
          <a:bodyPr/>
          <a:lstStyle/>
          <a:p>
            <a:r>
              <a:rPr lang="en-US" dirty="0"/>
              <a:t>Content</a:t>
            </a:r>
          </a:p>
        </p:txBody>
      </p:sp>
      <p:sp>
        <p:nvSpPr>
          <p:cNvPr id="7" name="Content Placeholder 6">
            <a:extLst>
              <a:ext uri="{FF2B5EF4-FFF2-40B4-BE49-F238E27FC236}">
                <a16:creationId xmlns:a16="http://schemas.microsoft.com/office/drawing/2014/main" id="{D2FAFE12-9EF8-4C4D-8A5A-23E7718D607C}"/>
              </a:ext>
            </a:extLst>
          </p:cNvPr>
          <p:cNvSpPr>
            <a:spLocks noGrp="1"/>
          </p:cNvSpPr>
          <p:nvPr>
            <p:ph idx="1"/>
          </p:nvPr>
        </p:nvSpPr>
        <p:spPr>
          <a:xfrm>
            <a:off x="1097279" y="1845733"/>
            <a:ext cx="10150823" cy="4059767"/>
          </a:xfrm>
        </p:spPr>
        <p:txBody>
          <a:bodyPr>
            <a:normAutofit/>
          </a:bodyPr>
          <a:lstStyle/>
          <a:p>
            <a:pPr>
              <a:buFont typeface="Wingdings" panose="05000000000000000000" pitchFamily="2" charset="2"/>
              <a:buChar char="q"/>
            </a:pPr>
            <a:r>
              <a:rPr lang="en-US" dirty="0">
                <a:solidFill>
                  <a:schemeClr val="bg2">
                    <a:lumMod val="25000"/>
                  </a:schemeClr>
                </a:solidFill>
              </a:rPr>
              <a:t> Objective</a:t>
            </a:r>
          </a:p>
          <a:p>
            <a:pPr>
              <a:buFont typeface="Wingdings" panose="05000000000000000000" pitchFamily="2" charset="2"/>
              <a:buChar char="q"/>
            </a:pPr>
            <a:r>
              <a:rPr lang="en-US" dirty="0">
                <a:solidFill>
                  <a:schemeClr val="bg2">
                    <a:lumMod val="25000"/>
                  </a:schemeClr>
                </a:solidFill>
              </a:rPr>
              <a:t> Recap of Phase I</a:t>
            </a:r>
          </a:p>
          <a:p>
            <a:pPr>
              <a:buFont typeface="Wingdings" panose="05000000000000000000" pitchFamily="2" charset="2"/>
              <a:buChar char="q"/>
            </a:pPr>
            <a:r>
              <a:rPr lang="en-US" dirty="0">
                <a:solidFill>
                  <a:schemeClr val="bg2">
                    <a:lumMod val="25000"/>
                  </a:schemeClr>
                </a:solidFill>
              </a:rPr>
              <a:t> Electrically conductive surface</a:t>
            </a:r>
          </a:p>
          <a:p>
            <a:pPr>
              <a:buFont typeface="Wingdings" panose="05000000000000000000" pitchFamily="2" charset="2"/>
              <a:buChar char="q"/>
            </a:pPr>
            <a:r>
              <a:rPr lang="en-US" dirty="0">
                <a:solidFill>
                  <a:schemeClr val="bg2">
                    <a:lumMod val="25000"/>
                  </a:schemeClr>
                </a:solidFill>
              </a:rPr>
              <a:t> Black Box</a:t>
            </a:r>
          </a:p>
          <a:p>
            <a:pPr lvl="1">
              <a:buFont typeface="Wingdings" panose="05000000000000000000" pitchFamily="2" charset="2"/>
              <a:buChar char="q"/>
            </a:pPr>
            <a:r>
              <a:rPr lang="en-US" dirty="0">
                <a:solidFill>
                  <a:schemeClr val="bg2">
                    <a:lumMod val="25000"/>
                  </a:schemeClr>
                </a:solidFill>
              </a:rPr>
              <a:t> Circuit Diagram</a:t>
            </a:r>
          </a:p>
          <a:p>
            <a:pPr lvl="1">
              <a:buFont typeface="Wingdings" panose="05000000000000000000" pitchFamily="2" charset="2"/>
              <a:buChar char="q"/>
            </a:pPr>
            <a:r>
              <a:rPr lang="en-US" dirty="0">
                <a:solidFill>
                  <a:schemeClr val="bg2">
                    <a:lumMod val="25000"/>
                  </a:schemeClr>
                </a:solidFill>
              </a:rPr>
              <a:t> Requirements</a:t>
            </a:r>
          </a:p>
          <a:p>
            <a:pPr lvl="1">
              <a:buFont typeface="Wingdings" panose="05000000000000000000" pitchFamily="2" charset="2"/>
              <a:buChar char="q"/>
            </a:pPr>
            <a:r>
              <a:rPr lang="en-US" dirty="0">
                <a:solidFill>
                  <a:schemeClr val="bg2">
                    <a:lumMod val="25000"/>
                  </a:schemeClr>
                </a:solidFill>
              </a:rPr>
              <a:t> Designed Prototype</a:t>
            </a:r>
          </a:p>
          <a:p>
            <a:pPr>
              <a:buFont typeface="Wingdings" panose="05000000000000000000" pitchFamily="2" charset="2"/>
              <a:buChar char="q"/>
            </a:pPr>
            <a:r>
              <a:rPr lang="en-US" dirty="0">
                <a:solidFill>
                  <a:schemeClr val="bg2">
                    <a:lumMod val="25000"/>
                  </a:schemeClr>
                </a:solidFill>
              </a:rPr>
              <a:t> Data Collection</a:t>
            </a:r>
          </a:p>
          <a:p>
            <a:pPr>
              <a:buFont typeface="Wingdings" panose="05000000000000000000" pitchFamily="2" charset="2"/>
              <a:buChar char="q"/>
            </a:pPr>
            <a:r>
              <a:rPr lang="en-US" dirty="0">
                <a:solidFill>
                  <a:schemeClr val="bg2">
                    <a:lumMod val="25000"/>
                  </a:schemeClr>
                </a:solidFill>
              </a:rPr>
              <a:t> Timeline</a:t>
            </a:r>
          </a:p>
          <a:p>
            <a:pPr>
              <a:buFont typeface="Wingdings" panose="05000000000000000000" pitchFamily="2" charset="2"/>
              <a:buChar char="q"/>
            </a:pPr>
            <a:r>
              <a:rPr lang="en-US" dirty="0">
                <a:solidFill>
                  <a:schemeClr val="bg2">
                    <a:lumMod val="25000"/>
                  </a:schemeClr>
                </a:solidFill>
              </a:rPr>
              <a:t> References</a:t>
            </a:r>
          </a:p>
        </p:txBody>
      </p:sp>
    </p:spTree>
    <p:extLst>
      <p:ext uri="{BB962C8B-B14F-4D97-AF65-F5344CB8AC3E}">
        <p14:creationId xmlns:p14="http://schemas.microsoft.com/office/powerpoint/2010/main" val="46621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AEB6-3F6B-437D-B500-52B80C6FEEE1}"/>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C788633-C66A-4253-86A8-E024111B430C}"/>
              </a:ext>
            </a:extLst>
          </p:cNvPr>
          <p:cNvSpPr>
            <a:spLocks noGrp="1"/>
          </p:cNvSpPr>
          <p:nvPr>
            <p:ph idx="1"/>
          </p:nvPr>
        </p:nvSpPr>
        <p:spPr>
          <a:xfrm>
            <a:off x="1097280" y="1845734"/>
            <a:ext cx="9256955" cy="4023360"/>
          </a:xfrm>
        </p:spPr>
        <p:txBody>
          <a:bodyPr>
            <a:normAutofit/>
          </a:bodyPr>
          <a:lstStyle/>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 Development of our portable, noninvasive point-of-care system for monitoring ECG </a:t>
            </a:r>
          </a:p>
          <a:p>
            <a:pPr marL="0" indent="0" algn="just">
              <a:buNone/>
            </a:pPr>
            <a:endParaRPr lang="en-US" dirty="0"/>
          </a:p>
          <a:p>
            <a:pPr algn="just">
              <a:buFont typeface="Wingdings" panose="05000000000000000000" pitchFamily="2" charset="2"/>
              <a:buChar char="q"/>
            </a:pPr>
            <a:r>
              <a:rPr lang="en-US" dirty="0"/>
              <a:t> Addition of a micro pattern electrode like Liquid Silicone Rubber Electrode.</a:t>
            </a:r>
          </a:p>
          <a:p>
            <a:pPr algn="just">
              <a:buFont typeface="Wingdings" panose="05000000000000000000" pitchFamily="2" charset="2"/>
              <a:buChar char="q"/>
            </a:pPr>
            <a:endParaRPr lang="en-US" b="1" dirty="0"/>
          </a:p>
          <a:p>
            <a:pPr algn="just">
              <a:buFont typeface="Wingdings" panose="05000000000000000000" pitchFamily="2" charset="2"/>
              <a:buChar char="q"/>
            </a:pPr>
            <a:r>
              <a:rPr lang="en-US" dirty="0"/>
              <a:t> Collection of our own datasets.</a:t>
            </a:r>
          </a:p>
          <a:p>
            <a:pPr marL="0" indent="0" algn="just">
              <a:buNone/>
            </a:pPr>
            <a:r>
              <a:rPr lang="en-US" dirty="0"/>
              <a:t> </a:t>
            </a:r>
          </a:p>
          <a:p>
            <a:pPr algn="just">
              <a:buFont typeface="Wingdings" panose="05000000000000000000" pitchFamily="2" charset="2"/>
              <a:buChar char="q"/>
            </a:pPr>
            <a:r>
              <a:rPr lang="en-US" dirty="0"/>
              <a:t> Implement our modelled data</a:t>
            </a:r>
          </a:p>
        </p:txBody>
      </p:sp>
    </p:spTree>
    <p:extLst>
      <p:ext uri="{BB962C8B-B14F-4D97-AF65-F5344CB8AC3E}">
        <p14:creationId xmlns:p14="http://schemas.microsoft.com/office/powerpoint/2010/main" val="462580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AEB6-3F6B-437D-B500-52B80C6FEEE1}"/>
              </a:ext>
            </a:extLst>
          </p:cNvPr>
          <p:cNvSpPr>
            <a:spLocks noGrp="1"/>
          </p:cNvSpPr>
          <p:nvPr>
            <p:ph type="title"/>
          </p:nvPr>
        </p:nvSpPr>
        <p:spPr/>
        <p:txBody>
          <a:bodyPr/>
          <a:lstStyle/>
          <a:p>
            <a:r>
              <a:rPr lang="en-US" dirty="0"/>
              <a:t>Recap of Phase I	</a:t>
            </a:r>
          </a:p>
        </p:txBody>
      </p:sp>
      <p:sp>
        <p:nvSpPr>
          <p:cNvPr id="3" name="Content Placeholder 2">
            <a:extLst>
              <a:ext uri="{FF2B5EF4-FFF2-40B4-BE49-F238E27FC236}">
                <a16:creationId xmlns:a16="http://schemas.microsoft.com/office/drawing/2014/main" id="{8C788633-C66A-4253-86A8-E024111B430C}"/>
              </a:ext>
            </a:extLst>
          </p:cNvPr>
          <p:cNvSpPr>
            <a:spLocks noGrp="1"/>
          </p:cNvSpPr>
          <p:nvPr>
            <p:ph idx="1"/>
          </p:nvPr>
        </p:nvSpPr>
        <p:spPr>
          <a:xfrm>
            <a:off x="1097279" y="1845734"/>
            <a:ext cx="10314791" cy="4023360"/>
          </a:xfrm>
        </p:spPr>
        <p:txBody>
          <a:bodyPr>
            <a:normAutofit lnSpcReduction="10000"/>
          </a:bodyPr>
          <a:lstStyle/>
          <a:p>
            <a:pPr algn="just">
              <a:buFont typeface="Wingdings" panose="05000000000000000000" pitchFamily="2" charset="2"/>
              <a:buChar char="q"/>
            </a:pPr>
            <a:r>
              <a:rPr lang="en-US" dirty="0"/>
              <a:t> </a:t>
            </a:r>
            <a:r>
              <a:rPr lang="en-US" dirty="0">
                <a:cs typeface="Arial" panose="020B0604020202020204" pitchFamily="34" charset="0"/>
              </a:rPr>
              <a:t>ECG records electrical signals in heart. It’s a common and painless test to quickly detect heart problems. </a:t>
            </a:r>
          </a:p>
          <a:p>
            <a:pPr algn="just">
              <a:buFont typeface="Wingdings" panose="05000000000000000000" pitchFamily="2" charset="2"/>
              <a:buChar char="q"/>
            </a:pPr>
            <a:r>
              <a:rPr lang="en-US" dirty="0">
                <a:cs typeface="Arial" panose="020B0604020202020204" pitchFamily="34" charset="0"/>
              </a:rPr>
              <a:t> We studied the working principal of ECG, and seen various devices available to  detect ECG levels.</a:t>
            </a:r>
          </a:p>
          <a:p>
            <a:pPr algn="just">
              <a:buFont typeface="Wingdings" panose="05000000000000000000" pitchFamily="2" charset="2"/>
              <a:buChar char="q"/>
            </a:pPr>
            <a:r>
              <a:rPr lang="en-US" dirty="0">
                <a:cs typeface="Arial" panose="020B0604020202020204" pitchFamily="34" charset="0"/>
              </a:rPr>
              <a:t> Basic Analysis over Electrically conductive Surface</a:t>
            </a:r>
          </a:p>
          <a:p>
            <a:pPr algn="just">
              <a:buFont typeface="Wingdings" panose="05000000000000000000" pitchFamily="2" charset="2"/>
              <a:buChar char="q"/>
            </a:pPr>
            <a:r>
              <a:rPr lang="en-US" dirty="0">
                <a:cs typeface="Arial" panose="020B0604020202020204" pitchFamily="34" charset="0"/>
              </a:rPr>
              <a:t>Studied Pros and Cons of Sanket’s 12 Lead ECG</a:t>
            </a:r>
          </a:p>
          <a:p>
            <a:pPr algn="just">
              <a:buFont typeface="Wingdings" panose="05000000000000000000" pitchFamily="2" charset="2"/>
              <a:buChar char="q"/>
            </a:pPr>
            <a:r>
              <a:rPr lang="en-US" dirty="0">
                <a:cs typeface="Arial" panose="020B0604020202020204" pitchFamily="34" charset="0"/>
              </a:rPr>
              <a:t>We refined the available dataset.</a:t>
            </a:r>
          </a:p>
          <a:p>
            <a:pPr algn="just">
              <a:buFont typeface="Wingdings" panose="05000000000000000000" pitchFamily="2" charset="2"/>
              <a:buChar char="q"/>
            </a:pPr>
            <a:r>
              <a:rPr lang="en-US" dirty="0">
                <a:cs typeface="Arial" panose="020B0604020202020204" pitchFamily="34" charset="0"/>
              </a:rPr>
              <a:t>We studied and developed our CNN model and tested this model on ECG single lead dataset  detecting normal and abnormal ECG’s over the dataset available online. </a:t>
            </a:r>
          </a:p>
          <a:p>
            <a:pPr algn="just">
              <a:buFont typeface="Wingdings" panose="05000000000000000000" pitchFamily="2" charset="2"/>
              <a:buChar char="q"/>
            </a:pPr>
            <a:r>
              <a:rPr lang="en-US" dirty="0">
                <a:cs typeface="Arial" panose="020B0604020202020204" pitchFamily="34" charset="0"/>
              </a:rPr>
              <a:t>We analyzed the accuracy and loss evaluated using the dataset.	</a:t>
            </a:r>
            <a:endParaRPr lang="en-US" dirty="0"/>
          </a:p>
          <a:p>
            <a:pPr algn="just">
              <a:buFont typeface="Wingdings" panose="05000000000000000000" pitchFamily="2" charset="2"/>
              <a:buChar char="q"/>
            </a:pPr>
            <a:r>
              <a:rPr lang="en-US" dirty="0"/>
              <a:t> Addition of a micro pattern electrode like Liquid Silicone Rubber Electrode.</a:t>
            </a:r>
          </a:p>
        </p:txBody>
      </p:sp>
    </p:spTree>
    <p:extLst>
      <p:ext uri="{BB962C8B-B14F-4D97-AF65-F5344CB8AC3E}">
        <p14:creationId xmlns:p14="http://schemas.microsoft.com/office/powerpoint/2010/main" val="180975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AEB6-3F6B-437D-B500-52B80C6FEEE1}"/>
              </a:ext>
            </a:extLst>
          </p:cNvPr>
          <p:cNvSpPr>
            <a:spLocks noGrp="1"/>
          </p:cNvSpPr>
          <p:nvPr>
            <p:ph type="title"/>
          </p:nvPr>
        </p:nvSpPr>
        <p:spPr/>
        <p:txBody>
          <a:bodyPr/>
          <a:lstStyle/>
          <a:p>
            <a:r>
              <a:rPr lang="en-US" dirty="0"/>
              <a:t>Electrically Conductive Surface</a:t>
            </a:r>
          </a:p>
        </p:txBody>
      </p:sp>
      <p:pic>
        <p:nvPicPr>
          <p:cNvPr id="3074" name="Picture 2" descr="Conductive Hook &amp;amp; Loop Tape - 3 long : ID 1324 : $6.95 : Adafruit  Industries, Unique &amp;amp; fun DIY electronics and kits">
            <a:extLst>
              <a:ext uri="{FF2B5EF4-FFF2-40B4-BE49-F238E27FC236}">
                <a16:creationId xmlns:a16="http://schemas.microsoft.com/office/drawing/2014/main" id="{F3ABC44B-8B26-4DDF-8936-0133F6FCDD6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7135" t="13774" r="23107" b="11168"/>
          <a:stretch/>
        </p:blipFill>
        <p:spPr bwMode="auto">
          <a:xfrm>
            <a:off x="9696553" y="2255520"/>
            <a:ext cx="1983002" cy="22450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38B4AF7-4BEA-4CE8-846F-3F3DCC762618}"/>
              </a:ext>
            </a:extLst>
          </p:cNvPr>
          <p:cNvSpPr txBox="1"/>
          <p:nvPr/>
        </p:nvSpPr>
        <p:spPr>
          <a:xfrm>
            <a:off x="9686525" y="4513827"/>
            <a:ext cx="1993030" cy="769441"/>
          </a:xfrm>
          <a:prstGeom prst="rect">
            <a:avLst/>
          </a:prstGeom>
          <a:noFill/>
        </p:spPr>
        <p:txBody>
          <a:bodyPr wrap="square">
            <a:spAutoFit/>
          </a:bodyPr>
          <a:lstStyle/>
          <a:p>
            <a:pPr algn="ctr"/>
            <a:r>
              <a:rPr lang="en-US" sz="1100" b="1" dirty="0">
                <a:solidFill>
                  <a:srgbClr val="000000"/>
                </a:solidFill>
                <a:latin typeface="proxima nova"/>
              </a:rPr>
              <a:t>Conductive Hook &amp; Loop</a:t>
            </a:r>
          </a:p>
          <a:p>
            <a:pPr algn="ctr"/>
            <a:endParaRPr lang="en-US" sz="1100" b="1" i="0" dirty="0">
              <a:solidFill>
                <a:srgbClr val="000000"/>
              </a:solidFill>
              <a:effectLst/>
              <a:latin typeface="proxima nova"/>
            </a:endParaRPr>
          </a:p>
          <a:p>
            <a:pPr algn="ctr"/>
            <a:r>
              <a:rPr lang="en-US" sz="1100" b="0" i="0" dirty="0">
                <a:solidFill>
                  <a:srgbClr val="000000"/>
                </a:solidFill>
                <a:effectLst/>
                <a:latin typeface="proxima nova"/>
              </a:rPr>
              <a:t>Resistivity: 1.4 Ohm per sq inch</a:t>
            </a:r>
            <a:endParaRPr lang="en-US" sz="1100" dirty="0"/>
          </a:p>
        </p:txBody>
      </p:sp>
      <p:graphicFrame>
        <p:nvGraphicFramePr>
          <p:cNvPr id="9" name="Table 8">
            <a:extLst>
              <a:ext uri="{FF2B5EF4-FFF2-40B4-BE49-F238E27FC236}">
                <a16:creationId xmlns:a16="http://schemas.microsoft.com/office/drawing/2014/main" id="{1DEBCADC-2571-46EC-9163-F183123D49D3}"/>
              </a:ext>
            </a:extLst>
          </p:cNvPr>
          <p:cNvGraphicFramePr>
            <a:graphicFrameLocks noGrp="1"/>
          </p:cNvGraphicFramePr>
          <p:nvPr>
            <p:extLst>
              <p:ext uri="{D42A27DB-BD31-4B8C-83A1-F6EECF244321}">
                <p14:modId xmlns:p14="http://schemas.microsoft.com/office/powerpoint/2010/main" val="3658292083"/>
              </p:ext>
            </p:extLst>
          </p:nvPr>
        </p:nvGraphicFramePr>
        <p:xfrm>
          <a:off x="3195638" y="2207820"/>
          <a:ext cx="6319837" cy="2886936"/>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415872192"/>
                    </a:ext>
                  </a:extLst>
                </a:gridCol>
                <a:gridCol w="1193800">
                  <a:extLst>
                    <a:ext uri="{9D8B030D-6E8A-4147-A177-3AD203B41FA5}">
                      <a16:colId xmlns:a16="http://schemas.microsoft.com/office/drawing/2014/main" val="3267325248"/>
                    </a:ext>
                  </a:extLst>
                </a:gridCol>
                <a:gridCol w="1001712">
                  <a:extLst>
                    <a:ext uri="{9D8B030D-6E8A-4147-A177-3AD203B41FA5}">
                      <a16:colId xmlns:a16="http://schemas.microsoft.com/office/drawing/2014/main" val="4145051468"/>
                    </a:ext>
                  </a:extLst>
                </a:gridCol>
                <a:gridCol w="674688">
                  <a:extLst>
                    <a:ext uri="{9D8B030D-6E8A-4147-A177-3AD203B41FA5}">
                      <a16:colId xmlns:a16="http://schemas.microsoft.com/office/drawing/2014/main" val="2835864650"/>
                    </a:ext>
                  </a:extLst>
                </a:gridCol>
                <a:gridCol w="609600">
                  <a:extLst>
                    <a:ext uri="{9D8B030D-6E8A-4147-A177-3AD203B41FA5}">
                      <a16:colId xmlns:a16="http://schemas.microsoft.com/office/drawing/2014/main" val="3840770258"/>
                    </a:ext>
                  </a:extLst>
                </a:gridCol>
                <a:gridCol w="1011237">
                  <a:extLst>
                    <a:ext uri="{9D8B030D-6E8A-4147-A177-3AD203B41FA5}">
                      <a16:colId xmlns:a16="http://schemas.microsoft.com/office/drawing/2014/main" val="2359102269"/>
                    </a:ext>
                  </a:extLst>
                </a:gridCol>
                <a:gridCol w="609600">
                  <a:extLst>
                    <a:ext uri="{9D8B030D-6E8A-4147-A177-3AD203B41FA5}">
                      <a16:colId xmlns:a16="http://schemas.microsoft.com/office/drawing/2014/main" val="3017102883"/>
                    </a:ext>
                  </a:extLst>
                </a:gridCol>
                <a:gridCol w="609600">
                  <a:extLst>
                    <a:ext uri="{9D8B030D-6E8A-4147-A177-3AD203B41FA5}">
                      <a16:colId xmlns:a16="http://schemas.microsoft.com/office/drawing/2014/main" val="3817359690"/>
                    </a:ext>
                  </a:extLst>
                </a:gridCol>
              </a:tblGrid>
              <a:tr h="410289">
                <a:tc gridSpan="2">
                  <a:txBody>
                    <a:bodyPr/>
                    <a:lstStyle/>
                    <a:p>
                      <a:pPr algn="ctr" fontAlgn="ctr"/>
                      <a:r>
                        <a:rPr lang="en-US" sz="930" u="none" strike="noStrike" dirty="0">
                          <a:effectLst/>
                        </a:rPr>
                        <a:t>Electrode Materials</a:t>
                      </a:r>
                      <a:endParaRPr lang="en-US" sz="930" b="1"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algn="ctr" fontAlgn="ctr"/>
                      <a:r>
                        <a:rPr lang="en-US" sz="930" u="none" strike="noStrike" dirty="0">
                          <a:effectLst/>
                        </a:rPr>
                        <a:t>Components</a:t>
                      </a:r>
                      <a:endParaRPr lang="en-US" sz="930" b="1"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dirty="0">
                          <a:effectLst/>
                        </a:rPr>
                        <a:t>Structure</a:t>
                      </a:r>
                      <a:endParaRPr lang="en-US" sz="930" b="1"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dirty="0">
                          <a:effectLst/>
                        </a:rPr>
                        <a:t>Fabric Thickness (mm)</a:t>
                      </a:r>
                      <a:endParaRPr lang="en-US" sz="930" b="1"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Yarn Diameter (mm)</a:t>
                      </a:r>
                      <a:endParaRPr lang="en-US" sz="930" b="1"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Wales/cm</a:t>
                      </a:r>
                      <a:endParaRPr lang="en-US" sz="930" b="1"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Courses/cm</a:t>
                      </a:r>
                      <a:endParaRPr lang="en-US" sz="930" b="1"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4855808"/>
                  </a:ext>
                </a:extLst>
              </a:tr>
              <a:tr h="612179">
                <a:tc>
                  <a:txBody>
                    <a:bodyPr/>
                    <a:lstStyle/>
                    <a:p>
                      <a:pPr algn="ctr" fontAlgn="ctr"/>
                      <a:r>
                        <a:rPr lang="en-US" sz="930" u="none" strike="noStrike">
                          <a:effectLst/>
                        </a:rPr>
                        <a:t>TE1</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30" u="none" strike="noStrike">
                          <a:effectLst/>
                        </a:rPr>
                        <a:t> </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78% silver plated nylon 66 + 22% Elastomer</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Weft knitted</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0.45 ± 10%</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dirty="0">
                          <a:effectLst/>
                        </a:rPr>
                        <a:t>0.13 ± 20%</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28/cm</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30/cm</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8075092"/>
                  </a:ext>
                </a:extLst>
              </a:tr>
              <a:tr h="449366">
                <a:tc>
                  <a:txBody>
                    <a:bodyPr/>
                    <a:lstStyle/>
                    <a:p>
                      <a:pPr algn="ctr" fontAlgn="ctr"/>
                      <a:r>
                        <a:rPr lang="en-US" sz="930" u="none" strike="noStrike">
                          <a:effectLst/>
                        </a:rPr>
                        <a:t>TE2</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 </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100% silver plated nylon 66</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Weft knitted</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1.25 ± 10%</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0.60 ± 20%</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5/cm</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6/cm</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7473003"/>
                  </a:ext>
                </a:extLst>
              </a:tr>
              <a:tr h="592640">
                <a:tc>
                  <a:txBody>
                    <a:bodyPr/>
                    <a:lstStyle/>
                    <a:p>
                      <a:pPr algn="ctr" fontAlgn="ctr"/>
                      <a:r>
                        <a:rPr lang="en-US" sz="930" u="none" strike="noStrike">
                          <a:effectLst/>
                        </a:rPr>
                        <a:t>TE3</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 </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100% silver plated nylon 66</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Weft knitted</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0.70 ± 10%</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0.30 ± 20%</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dirty="0">
                          <a:effectLst/>
                        </a:rPr>
                        <a:t>8/cm</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12/cm</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1790876"/>
                  </a:ext>
                </a:extLst>
              </a:tr>
              <a:tr h="644741">
                <a:tc rowSpan="2">
                  <a:txBody>
                    <a:bodyPr/>
                    <a:lstStyle/>
                    <a:p>
                      <a:pPr algn="ctr" fontAlgn="ctr"/>
                      <a:r>
                        <a:rPr lang="en-US" sz="930" u="none" strike="noStrike">
                          <a:effectLst/>
                        </a:rPr>
                        <a:t>TE4</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fontAlgn="ctr"/>
                      <a:r>
                        <a:rPr lang="en-US" sz="930" u="none" strike="noStrike" dirty="0">
                          <a:effectLst/>
                        </a:rPr>
                        <a:t> </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fontAlgn="ctr"/>
                      <a:r>
                        <a:rPr lang="en-US" sz="930" u="none" strike="noStrike" dirty="0">
                          <a:effectLst/>
                        </a:rPr>
                        <a:t>94% silver plated nylon 66 + 6% elastomer</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fontAlgn="ctr"/>
                      <a:r>
                        <a:rPr lang="en-US" sz="930" u="none" strike="noStrike" dirty="0">
                          <a:effectLst/>
                        </a:rPr>
                        <a:t>Weft knitted 3D spacer</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fontAlgn="ctr"/>
                      <a:r>
                        <a:rPr lang="en-US" sz="930" u="none" strike="noStrike" dirty="0">
                          <a:effectLst/>
                        </a:rPr>
                        <a:t>2.50 ± 10%</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fontAlgn="ctr"/>
                      <a:r>
                        <a:rPr lang="en-US" sz="930" u="none" strike="noStrike" dirty="0">
                          <a:effectLst/>
                        </a:rPr>
                        <a:t>0.18 ± 20%</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17/cm</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28/cm</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1347220"/>
                  </a:ext>
                </a:extLst>
              </a:tr>
              <a:tr h="16281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30" u="none" strike="noStrike">
                          <a:effectLst/>
                        </a:rPr>
                        <a:t>(surface)</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dirty="0">
                          <a:effectLst/>
                        </a:rPr>
                        <a:t>(surface)</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0362345"/>
                  </a:ext>
                </a:extLst>
              </a:tr>
            </a:tbl>
          </a:graphicData>
        </a:graphic>
      </p:graphicFrame>
      <p:pic>
        <p:nvPicPr>
          <p:cNvPr id="23" name="Picture 22">
            <a:extLst>
              <a:ext uri="{FF2B5EF4-FFF2-40B4-BE49-F238E27FC236}">
                <a16:creationId xmlns:a16="http://schemas.microsoft.com/office/drawing/2014/main" id="{F29B049B-150A-43E7-A4A1-46E8B562B7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8" y="2640255"/>
            <a:ext cx="1231280" cy="62515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F7ED24CD-99A7-4E17-8C66-980F982C52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8" y="3239775"/>
            <a:ext cx="1231280" cy="51055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B55BCE8A-6BDA-4BD7-BB6A-9E90829ADA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5238" y="3732459"/>
            <a:ext cx="1181100" cy="62515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77B1BDB8-16C6-47B1-8AD2-D67D58FE8F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0157" y="4285856"/>
            <a:ext cx="1211262" cy="808899"/>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a:extLst>
              <a:ext uri="{FF2B5EF4-FFF2-40B4-BE49-F238E27FC236}">
                <a16:creationId xmlns:a16="http://schemas.microsoft.com/office/drawing/2014/main" id="{2522B212-833A-421C-ACEA-71A711E2279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3362" t="18702" r="4120" b="45096"/>
          <a:stretch/>
        </p:blipFill>
        <p:spPr bwMode="auto">
          <a:xfrm rot="5400000">
            <a:off x="792866" y="2828858"/>
            <a:ext cx="2333654" cy="1557186"/>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7E5D0AE7-DF5C-4E2E-AEBC-11B41DC8B3D7}"/>
              </a:ext>
            </a:extLst>
          </p:cNvPr>
          <p:cNvSpPr txBox="1"/>
          <p:nvPr/>
        </p:nvSpPr>
        <p:spPr>
          <a:xfrm>
            <a:off x="904876" y="4764861"/>
            <a:ext cx="1993030" cy="938719"/>
          </a:xfrm>
          <a:prstGeom prst="rect">
            <a:avLst/>
          </a:prstGeom>
          <a:noFill/>
        </p:spPr>
        <p:txBody>
          <a:bodyPr wrap="square">
            <a:spAutoFit/>
          </a:bodyPr>
          <a:lstStyle/>
          <a:p>
            <a:pPr algn="ctr"/>
            <a:r>
              <a:rPr lang="en-US" sz="1100" b="1" i="0" dirty="0">
                <a:solidFill>
                  <a:srgbClr val="000000"/>
                </a:solidFill>
                <a:effectLst/>
                <a:latin typeface="proxima nova"/>
              </a:rPr>
              <a:t>Electrically conductive Silicone Rubber Sheet</a:t>
            </a:r>
          </a:p>
          <a:p>
            <a:pPr algn="ctr"/>
            <a:r>
              <a:rPr lang="en-US" sz="1100" b="0" i="0" dirty="0">
                <a:solidFill>
                  <a:srgbClr val="000000"/>
                </a:solidFill>
                <a:effectLst/>
                <a:latin typeface="proxima nova"/>
              </a:rPr>
              <a:t>Resistivity: 1.57 to 3.14 Ohm per sq inch</a:t>
            </a:r>
          </a:p>
          <a:p>
            <a:pPr algn="ctr"/>
            <a:r>
              <a:rPr lang="en-US" sz="1100" dirty="0">
                <a:solidFill>
                  <a:srgbClr val="000000"/>
                </a:solidFill>
                <a:latin typeface="proxima nova"/>
              </a:rPr>
              <a:t>Avg : 2.35 Ohm per sq inch</a:t>
            </a:r>
            <a:endParaRPr lang="en-US" sz="1100" dirty="0"/>
          </a:p>
        </p:txBody>
      </p:sp>
      <p:sp>
        <p:nvSpPr>
          <p:cNvPr id="30" name="TextBox 29">
            <a:extLst>
              <a:ext uri="{FF2B5EF4-FFF2-40B4-BE49-F238E27FC236}">
                <a16:creationId xmlns:a16="http://schemas.microsoft.com/office/drawing/2014/main" id="{6B5A2971-8BFE-422A-A1B1-8519F484F17F}"/>
              </a:ext>
            </a:extLst>
          </p:cNvPr>
          <p:cNvSpPr txBox="1"/>
          <p:nvPr/>
        </p:nvSpPr>
        <p:spPr>
          <a:xfrm>
            <a:off x="590550" y="5621084"/>
            <a:ext cx="2886075" cy="600164"/>
          </a:xfrm>
          <a:prstGeom prst="rect">
            <a:avLst/>
          </a:prstGeom>
          <a:noFill/>
        </p:spPr>
        <p:txBody>
          <a:bodyPr wrap="square">
            <a:spAutoFit/>
          </a:bodyPr>
          <a:lstStyle/>
          <a:p>
            <a:pPr algn="ctr"/>
            <a:r>
              <a:rPr lang="en-US" sz="1100" dirty="0">
                <a:hlinkClick r:id="rId8"/>
              </a:rPr>
              <a:t>Electrically Conductive Silicone Rubber Sheet, Thickness: 1.6 to 3.2 mm, Rs 125 /meter | ID: 16623200873 (indiamart.com)</a:t>
            </a:r>
            <a:endParaRPr lang="en-US" sz="1100" dirty="0"/>
          </a:p>
        </p:txBody>
      </p:sp>
      <p:sp>
        <p:nvSpPr>
          <p:cNvPr id="32" name="TextBox 31">
            <a:extLst>
              <a:ext uri="{FF2B5EF4-FFF2-40B4-BE49-F238E27FC236}">
                <a16:creationId xmlns:a16="http://schemas.microsoft.com/office/drawing/2014/main" id="{082FCBE2-8C03-4C5D-AB88-43890AB9BB51}"/>
              </a:ext>
            </a:extLst>
          </p:cNvPr>
          <p:cNvSpPr txBox="1"/>
          <p:nvPr/>
        </p:nvSpPr>
        <p:spPr>
          <a:xfrm>
            <a:off x="9601200" y="5257274"/>
            <a:ext cx="2295525" cy="738664"/>
          </a:xfrm>
          <a:prstGeom prst="rect">
            <a:avLst/>
          </a:prstGeom>
          <a:noFill/>
        </p:spPr>
        <p:txBody>
          <a:bodyPr wrap="square">
            <a:spAutoFit/>
          </a:bodyPr>
          <a:lstStyle/>
          <a:p>
            <a:pPr algn="ctr"/>
            <a:r>
              <a:rPr lang="en-US" sz="1400" dirty="0">
                <a:hlinkClick r:id="rId9"/>
              </a:rPr>
              <a:t>Conductive Hook &amp; Loop Tape - 3" long - </a:t>
            </a:r>
            <a:r>
              <a:rPr lang="en-US" sz="1400" dirty="0" err="1">
                <a:hlinkClick r:id="rId9"/>
              </a:rPr>
              <a:t>Thingbits</a:t>
            </a:r>
            <a:r>
              <a:rPr lang="en-US" sz="1400" dirty="0">
                <a:hlinkClick r:id="rId9"/>
              </a:rPr>
              <a:t> Electronics</a:t>
            </a:r>
            <a:endParaRPr lang="en-US" sz="1400" dirty="0"/>
          </a:p>
        </p:txBody>
      </p:sp>
      <p:sp>
        <p:nvSpPr>
          <p:cNvPr id="34" name="TextBox 33">
            <a:extLst>
              <a:ext uri="{FF2B5EF4-FFF2-40B4-BE49-F238E27FC236}">
                <a16:creationId xmlns:a16="http://schemas.microsoft.com/office/drawing/2014/main" id="{0814747A-6BA9-4F38-86D4-2959EC79416C}"/>
              </a:ext>
            </a:extLst>
          </p:cNvPr>
          <p:cNvSpPr txBox="1"/>
          <p:nvPr/>
        </p:nvSpPr>
        <p:spPr>
          <a:xfrm>
            <a:off x="4169244" y="5257273"/>
            <a:ext cx="4650906" cy="584775"/>
          </a:xfrm>
          <a:prstGeom prst="rect">
            <a:avLst/>
          </a:prstGeom>
          <a:noFill/>
        </p:spPr>
        <p:txBody>
          <a:bodyPr wrap="square">
            <a:spAutoFit/>
          </a:bodyPr>
          <a:lstStyle/>
          <a:p>
            <a:pPr algn="ctr"/>
            <a:r>
              <a:rPr lang="en-US" sz="1600" dirty="0">
                <a:hlinkClick r:id="rId10"/>
              </a:rPr>
              <a:t>A Hybrid Textile Electrode for Electrocardiogram (ECG) Measurement and Motion Tracking (nih.gov)</a:t>
            </a:r>
            <a:endParaRPr lang="en-US" sz="1600" dirty="0"/>
          </a:p>
        </p:txBody>
      </p:sp>
    </p:spTree>
    <p:extLst>
      <p:ext uri="{BB962C8B-B14F-4D97-AF65-F5344CB8AC3E}">
        <p14:creationId xmlns:p14="http://schemas.microsoft.com/office/powerpoint/2010/main" val="1815107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2DA3-05C7-405C-9116-8562A704AB88}"/>
              </a:ext>
            </a:extLst>
          </p:cNvPr>
          <p:cNvSpPr>
            <a:spLocks noGrp="1"/>
          </p:cNvSpPr>
          <p:nvPr>
            <p:ph type="title"/>
          </p:nvPr>
        </p:nvSpPr>
        <p:spPr/>
        <p:txBody>
          <a:bodyPr>
            <a:normAutofit/>
          </a:bodyPr>
          <a:lstStyle/>
          <a:p>
            <a:r>
              <a:rPr lang="en-US" sz="5400" dirty="0">
                <a:solidFill>
                  <a:schemeClr val="bg2">
                    <a:lumMod val="25000"/>
                  </a:schemeClr>
                </a:solidFill>
              </a:rPr>
              <a:t>Black Box</a:t>
            </a:r>
            <a:endParaRPr lang="en-US" sz="5400" dirty="0"/>
          </a:p>
        </p:txBody>
      </p:sp>
      <p:sp>
        <p:nvSpPr>
          <p:cNvPr id="3" name="Content Placeholder 2">
            <a:extLst>
              <a:ext uri="{FF2B5EF4-FFF2-40B4-BE49-F238E27FC236}">
                <a16:creationId xmlns:a16="http://schemas.microsoft.com/office/drawing/2014/main" id="{585ECC41-E078-459A-87E3-2E12D9816880}"/>
              </a:ext>
            </a:extLst>
          </p:cNvPr>
          <p:cNvSpPr>
            <a:spLocks noGrp="1"/>
          </p:cNvSpPr>
          <p:nvPr>
            <p:ph idx="1"/>
          </p:nvPr>
        </p:nvSpPr>
        <p:spPr>
          <a:xfrm>
            <a:off x="1097280" y="1845734"/>
            <a:ext cx="7939144" cy="4447490"/>
          </a:xfrm>
        </p:spPr>
        <p:txBody>
          <a:bodyPr>
            <a:normAutofit/>
          </a:bodyPr>
          <a:lstStyle/>
          <a:p>
            <a:pPr>
              <a:buFont typeface="Wingdings" panose="05000000000000000000" pitchFamily="2" charset="2"/>
              <a:buChar char="q"/>
            </a:pPr>
            <a:r>
              <a:rPr lang="en-US" dirty="0"/>
              <a:t>Pros</a:t>
            </a:r>
          </a:p>
          <a:p>
            <a:pPr lvl="1">
              <a:buFont typeface="Wingdings" panose="05000000000000000000" pitchFamily="2" charset="2"/>
              <a:buChar char="q"/>
            </a:pPr>
            <a:r>
              <a:rPr lang="en-US" dirty="0"/>
              <a:t>Sanket's ECG is small portable ECG device that is widely used in rural markets. </a:t>
            </a:r>
          </a:p>
          <a:p>
            <a:pPr lvl="1">
              <a:buFont typeface="Wingdings" panose="05000000000000000000" pitchFamily="2" charset="2"/>
              <a:buChar char="q"/>
            </a:pPr>
            <a:r>
              <a:rPr lang="en-US" dirty="0"/>
              <a:t>Cheap and no need for additional wired electrode placements.</a:t>
            </a:r>
          </a:p>
          <a:p>
            <a:pPr lvl="1">
              <a:buFont typeface="Wingdings" panose="05000000000000000000" pitchFamily="2" charset="2"/>
              <a:buChar char="q"/>
            </a:pPr>
            <a:r>
              <a:rPr lang="en-US" dirty="0"/>
              <a:t>Can record 12 Lead ECG signal</a:t>
            </a:r>
          </a:p>
          <a:p>
            <a:pPr lvl="1">
              <a:buFont typeface="Wingdings" panose="05000000000000000000" pitchFamily="2" charset="2"/>
              <a:buChar char="q"/>
            </a:pPr>
            <a:r>
              <a:rPr lang="en-US" dirty="0"/>
              <a:t>Has total of 2 electrode contact point system, which are touched at different body parts to get a single lead ECG</a:t>
            </a:r>
          </a:p>
          <a:p>
            <a:pPr lvl="1">
              <a:buFont typeface="Wingdings" panose="05000000000000000000" pitchFamily="2" charset="2"/>
              <a:buChar char="q"/>
            </a:pPr>
            <a:r>
              <a:rPr lang="en-US" dirty="0"/>
              <a:t>Completing different circuits we can get all 12 Leads ECG using it</a:t>
            </a:r>
          </a:p>
          <a:p>
            <a:pPr>
              <a:buFont typeface="Wingdings" panose="05000000000000000000" pitchFamily="2" charset="2"/>
              <a:buChar char="q"/>
            </a:pPr>
            <a:r>
              <a:rPr lang="en-US" dirty="0"/>
              <a:t>Cons</a:t>
            </a:r>
          </a:p>
          <a:p>
            <a:pPr lvl="1">
              <a:buFont typeface="Wingdings" panose="05000000000000000000" pitchFamily="2" charset="2"/>
              <a:buChar char="q"/>
            </a:pPr>
            <a:r>
              <a:rPr lang="en-US" dirty="0"/>
              <a:t>Needs assistance of a medical practitioner to use it</a:t>
            </a:r>
          </a:p>
          <a:p>
            <a:pPr lvl="1">
              <a:buFont typeface="Wingdings" panose="05000000000000000000" pitchFamily="2" charset="2"/>
              <a:buChar char="q"/>
            </a:pPr>
            <a:r>
              <a:rPr lang="en-US" dirty="0"/>
              <a:t>Misplacement of electrode may result in improper results</a:t>
            </a:r>
          </a:p>
          <a:p>
            <a:pPr lvl="1">
              <a:buFont typeface="Wingdings" panose="05000000000000000000" pitchFamily="2" charset="2"/>
              <a:buChar char="q"/>
            </a:pPr>
            <a:r>
              <a:rPr lang="en-US" dirty="0"/>
              <a:t>Better noise deduction can be obtained</a:t>
            </a:r>
          </a:p>
          <a:p>
            <a:pPr lvl="1">
              <a:buFont typeface="Wingdings" panose="05000000000000000000" pitchFamily="2" charset="2"/>
              <a:buChar char="q"/>
            </a:pPr>
            <a:endParaRPr lang="en-US" dirty="0"/>
          </a:p>
        </p:txBody>
      </p:sp>
      <p:pic>
        <p:nvPicPr>
          <p:cNvPr id="3074" name="Picture 2" descr="SanketLife ECG - दुनिया का इकलौता पॉकेट 12-लेड ECG उपकरण, दिल के स्वास्थ्य  और कहीं भी, कभी भी फिटनेस के लिए सबसे तेज उपकरण : Amazon.in: स्वास्थ्य और  ...">
            <a:extLst>
              <a:ext uri="{FF2B5EF4-FFF2-40B4-BE49-F238E27FC236}">
                <a16:creationId xmlns:a16="http://schemas.microsoft.com/office/drawing/2014/main" id="{973A5893-1EEB-44B1-B66E-D2AD808BBC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157" t="10719" r="26601" b="11634"/>
          <a:stretch/>
        </p:blipFill>
        <p:spPr bwMode="auto">
          <a:xfrm>
            <a:off x="9843247" y="1855692"/>
            <a:ext cx="1251473" cy="18963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5D253AB-497E-478F-B265-CCBD7501038F}"/>
              </a:ext>
            </a:extLst>
          </p:cNvPr>
          <p:cNvPicPr>
            <a:picLocks noChangeAspect="1"/>
          </p:cNvPicPr>
          <p:nvPr/>
        </p:nvPicPr>
        <p:blipFill>
          <a:blip r:embed="rId3"/>
          <a:stretch>
            <a:fillRect/>
          </a:stretch>
        </p:blipFill>
        <p:spPr>
          <a:xfrm>
            <a:off x="7817224" y="3971365"/>
            <a:ext cx="4141694" cy="1990164"/>
          </a:xfrm>
          <a:prstGeom prst="rect">
            <a:avLst/>
          </a:prstGeom>
        </p:spPr>
      </p:pic>
      <p:sp>
        <p:nvSpPr>
          <p:cNvPr id="7" name="TextBox 6">
            <a:extLst>
              <a:ext uri="{FF2B5EF4-FFF2-40B4-BE49-F238E27FC236}">
                <a16:creationId xmlns:a16="http://schemas.microsoft.com/office/drawing/2014/main" id="{E5815543-67A5-4E88-85F6-318D563F491D}"/>
              </a:ext>
            </a:extLst>
          </p:cNvPr>
          <p:cNvSpPr txBox="1"/>
          <p:nvPr/>
        </p:nvSpPr>
        <p:spPr>
          <a:xfrm>
            <a:off x="8821272" y="5950004"/>
            <a:ext cx="2719155" cy="461665"/>
          </a:xfrm>
          <a:prstGeom prst="rect">
            <a:avLst/>
          </a:prstGeom>
          <a:noFill/>
        </p:spPr>
        <p:txBody>
          <a:bodyPr wrap="square">
            <a:spAutoFit/>
          </a:bodyPr>
          <a:lstStyle/>
          <a:p>
            <a:pPr algn="ctr"/>
            <a:r>
              <a:rPr lang="en-US" sz="1200" dirty="0">
                <a:effectLst/>
                <a:latin typeface="Times New Roman" panose="02020603050405020304" pitchFamily="18" charset="0"/>
                <a:ea typeface="Times New Roman" panose="02020603050405020304" pitchFamily="18" charset="0"/>
              </a:rPr>
              <a:t>Sanket’s 12Lead ECG</a:t>
            </a:r>
          </a:p>
          <a:p>
            <a:pPr algn="ctr"/>
            <a:r>
              <a:rPr lang="en-US" sz="1200" dirty="0" err="1">
                <a:latin typeface="Times New Roman" panose="02020603050405020304" pitchFamily="18" charset="0"/>
              </a:rPr>
              <a:t>Source:sanketlife.in</a:t>
            </a:r>
            <a:endParaRPr lang="en-US" sz="1200" dirty="0"/>
          </a:p>
        </p:txBody>
      </p:sp>
    </p:spTree>
    <p:extLst>
      <p:ext uri="{BB962C8B-B14F-4D97-AF65-F5344CB8AC3E}">
        <p14:creationId xmlns:p14="http://schemas.microsoft.com/office/powerpoint/2010/main" val="3010392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7A8B5C7-DB00-45E7-A02C-723299DBF4C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42328" y="1837764"/>
            <a:ext cx="7297271" cy="4014655"/>
          </a:xfrm>
          <a:prstGeom prst="rect">
            <a:avLst/>
          </a:prstGeom>
          <a:ln>
            <a:noFill/>
          </a:ln>
          <a:effectLst>
            <a:outerShdw blurRad="190500" algn="tl" rotWithShape="0">
              <a:srgbClr val="000000">
                <a:alpha val="70000"/>
              </a:srgbClr>
            </a:outerShdw>
          </a:effectLst>
        </p:spPr>
      </p:pic>
      <p:sp>
        <p:nvSpPr>
          <p:cNvPr id="9" name="Content Placeholder 2">
            <a:extLst>
              <a:ext uri="{FF2B5EF4-FFF2-40B4-BE49-F238E27FC236}">
                <a16:creationId xmlns:a16="http://schemas.microsoft.com/office/drawing/2014/main" id="{609DE667-C767-4BC1-BEC5-0539CEFDB195}"/>
              </a:ext>
            </a:extLst>
          </p:cNvPr>
          <p:cNvSpPr txBox="1">
            <a:spLocks/>
          </p:cNvSpPr>
          <p:nvPr/>
        </p:nvSpPr>
        <p:spPr>
          <a:xfrm>
            <a:off x="299757" y="1837765"/>
            <a:ext cx="4446494" cy="43680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a:t>Total of 2 electrode system</a:t>
            </a:r>
          </a:p>
          <a:p>
            <a:pPr>
              <a:buFont typeface="Wingdings" panose="05000000000000000000" pitchFamily="2" charset="2"/>
              <a:buChar char="q"/>
            </a:pPr>
            <a:r>
              <a:rPr lang="en-US" dirty="0"/>
              <a:t>When touched at different body parts using electrodes circuit completes and single lead ECG is recorded </a:t>
            </a:r>
          </a:p>
          <a:p>
            <a:pPr>
              <a:buFont typeface="Wingdings" panose="05000000000000000000" pitchFamily="2" charset="2"/>
              <a:buChar char="q"/>
            </a:pPr>
            <a:r>
              <a:rPr lang="en-US" dirty="0"/>
              <a:t>Completing different circuits we can get all 12 Leads ECG using it</a:t>
            </a:r>
          </a:p>
          <a:p>
            <a:pPr>
              <a:buFont typeface="Wingdings" panose="05000000000000000000" pitchFamily="2" charset="2"/>
              <a:buChar char="q"/>
            </a:pPr>
            <a:r>
              <a:rPr lang="en-US" dirty="0"/>
              <a:t>Circuit contains electrodes, a bypass capacitor (removes DC noise), amplifier (to amplify lower signals), bandpass filter circuit and a notch filter to remove noise and tune the ECG recording </a:t>
            </a:r>
          </a:p>
        </p:txBody>
      </p:sp>
      <p:sp>
        <p:nvSpPr>
          <p:cNvPr id="10" name="TextBox 9">
            <a:extLst>
              <a:ext uri="{FF2B5EF4-FFF2-40B4-BE49-F238E27FC236}">
                <a16:creationId xmlns:a16="http://schemas.microsoft.com/office/drawing/2014/main" id="{FF8EAB39-544B-40FC-B84E-7208D2670552}"/>
              </a:ext>
            </a:extLst>
          </p:cNvPr>
          <p:cNvSpPr txBox="1"/>
          <p:nvPr/>
        </p:nvSpPr>
        <p:spPr>
          <a:xfrm>
            <a:off x="7082119" y="5852420"/>
            <a:ext cx="3550022" cy="461665"/>
          </a:xfrm>
          <a:prstGeom prst="rect">
            <a:avLst/>
          </a:prstGeom>
          <a:noFill/>
        </p:spPr>
        <p:txBody>
          <a:bodyPr wrap="square">
            <a:spAutoFit/>
          </a:bodyPr>
          <a:lstStyle/>
          <a:p>
            <a:pPr algn="ctr"/>
            <a:r>
              <a:rPr lang="en-US" sz="1200" dirty="0">
                <a:effectLst/>
                <a:latin typeface="Times New Roman" panose="02020603050405020304" pitchFamily="18" charset="0"/>
                <a:ea typeface="Times New Roman" panose="02020603050405020304" pitchFamily="18" charset="0"/>
              </a:rPr>
              <a:t>Circuit Diagram</a:t>
            </a:r>
          </a:p>
          <a:p>
            <a:pPr algn="ctr"/>
            <a:r>
              <a:rPr lang="en-US" sz="1200" dirty="0">
                <a:latin typeface="Times New Roman" panose="02020603050405020304" pitchFamily="18" charset="0"/>
              </a:rPr>
              <a:t>Source: CSE 474 courses.cs.washington.edu</a:t>
            </a:r>
            <a:endParaRPr lang="en-US" sz="1200" dirty="0"/>
          </a:p>
        </p:txBody>
      </p:sp>
      <p:sp>
        <p:nvSpPr>
          <p:cNvPr id="11" name="Title 1">
            <a:extLst>
              <a:ext uri="{FF2B5EF4-FFF2-40B4-BE49-F238E27FC236}">
                <a16:creationId xmlns:a16="http://schemas.microsoft.com/office/drawing/2014/main" id="{42DA6330-6F13-4A09-A594-BF21A0646AC8}"/>
              </a:ext>
            </a:extLst>
          </p:cNvPr>
          <p:cNvSpPr>
            <a:spLocks noGrp="1"/>
          </p:cNvSpPr>
          <p:nvPr>
            <p:ph type="title"/>
          </p:nvPr>
        </p:nvSpPr>
        <p:spPr>
          <a:xfrm>
            <a:off x="1096963" y="287338"/>
            <a:ext cx="10058400" cy="1449387"/>
          </a:xfrm>
        </p:spPr>
        <p:txBody>
          <a:bodyPr/>
          <a:lstStyle/>
          <a:p>
            <a:r>
              <a:rPr lang="en-US" sz="5400" dirty="0">
                <a:solidFill>
                  <a:schemeClr val="bg2">
                    <a:lumMod val="25000"/>
                  </a:schemeClr>
                </a:solidFill>
              </a:rPr>
              <a:t>Black Box</a:t>
            </a:r>
            <a:endParaRPr lang="en-US" dirty="0"/>
          </a:p>
        </p:txBody>
      </p:sp>
    </p:spTree>
    <p:extLst>
      <p:ext uri="{BB962C8B-B14F-4D97-AF65-F5344CB8AC3E}">
        <p14:creationId xmlns:p14="http://schemas.microsoft.com/office/powerpoint/2010/main" val="3043082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56DA-D143-401A-96B2-F1EDC667D5A7}"/>
              </a:ext>
            </a:extLst>
          </p:cNvPr>
          <p:cNvSpPr>
            <a:spLocks noGrp="1"/>
          </p:cNvSpPr>
          <p:nvPr>
            <p:ph type="title"/>
          </p:nvPr>
        </p:nvSpPr>
        <p:spPr/>
        <p:txBody>
          <a:bodyPr/>
          <a:lstStyle/>
          <a:p>
            <a:r>
              <a:rPr lang="en-US" sz="5400" dirty="0">
                <a:solidFill>
                  <a:schemeClr val="bg2">
                    <a:lumMod val="25000"/>
                  </a:schemeClr>
                </a:solidFill>
              </a:rPr>
              <a:t>Black Box</a:t>
            </a:r>
            <a:endParaRPr lang="en-US" dirty="0"/>
          </a:p>
        </p:txBody>
      </p:sp>
      <p:pic>
        <p:nvPicPr>
          <p:cNvPr id="10" name="Picture 9">
            <a:extLst>
              <a:ext uri="{FF2B5EF4-FFF2-40B4-BE49-F238E27FC236}">
                <a16:creationId xmlns:a16="http://schemas.microsoft.com/office/drawing/2014/main" id="{7375F171-31C4-493B-BFD9-C25A31CD9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1305" y="1824013"/>
            <a:ext cx="6919419" cy="3862411"/>
          </a:xfrm>
          <a:prstGeom prst="rect">
            <a:avLst/>
          </a:prstGeom>
        </p:spPr>
      </p:pic>
      <p:sp>
        <p:nvSpPr>
          <p:cNvPr id="16" name="TextBox 15">
            <a:extLst>
              <a:ext uri="{FF2B5EF4-FFF2-40B4-BE49-F238E27FC236}">
                <a16:creationId xmlns:a16="http://schemas.microsoft.com/office/drawing/2014/main" id="{DC241573-2352-4750-81E2-80CFE56068AC}"/>
              </a:ext>
            </a:extLst>
          </p:cNvPr>
          <p:cNvSpPr txBox="1"/>
          <p:nvPr/>
        </p:nvSpPr>
        <p:spPr>
          <a:xfrm>
            <a:off x="4506003" y="5773077"/>
            <a:ext cx="3550022" cy="461665"/>
          </a:xfrm>
          <a:prstGeom prst="rect">
            <a:avLst/>
          </a:prstGeom>
          <a:noFill/>
        </p:spPr>
        <p:txBody>
          <a:bodyPr wrap="square">
            <a:spAutoFit/>
          </a:bodyPr>
          <a:lstStyle/>
          <a:p>
            <a:pPr algn="ctr"/>
            <a:r>
              <a:rPr lang="en-US" sz="1200" dirty="0">
                <a:effectLst/>
                <a:latin typeface="Times New Roman" panose="02020603050405020304" pitchFamily="18" charset="0"/>
                <a:ea typeface="Times New Roman" panose="02020603050405020304" pitchFamily="18" charset="0"/>
              </a:rPr>
              <a:t>Circuit Diagram</a:t>
            </a:r>
          </a:p>
          <a:p>
            <a:pPr algn="ctr"/>
            <a:r>
              <a:rPr lang="en-US" sz="1200" dirty="0">
                <a:latin typeface="Times New Roman" panose="02020603050405020304" pitchFamily="18" charset="0"/>
              </a:rPr>
              <a:t>Source: CSE 474 courses.cs.washington.edu</a:t>
            </a:r>
            <a:endParaRPr lang="en-US" sz="1200" dirty="0"/>
          </a:p>
        </p:txBody>
      </p:sp>
    </p:spTree>
    <p:extLst>
      <p:ext uri="{BB962C8B-B14F-4D97-AF65-F5344CB8AC3E}">
        <p14:creationId xmlns:p14="http://schemas.microsoft.com/office/powerpoint/2010/main" val="4072203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609DE667-C767-4BC1-BEC5-0539CEFDB195}"/>
              </a:ext>
            </a:extLst>
          </p:cNvPr>
          <p:cNvSpPr txBox="1">
            <a:spLocks/>
          </p:cNvSpPr>
          <p:nvPr/>
        </p:nvSpPr>
        <p:spPr>
          <a:xfrm>
            <a:off x="914232" y="1800485"/>
            <a:ext cx="4843743" cy="47328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pt-BR" dirty="0"/>
              <a:t>1 INA128 IC1 </a:t>
            </a:r>
            <a:r>
              <a:rPr lang="en-US" dirty="0"/>
              <a:t>✅ 570</a:t>
            </a:r>
            <a:endParaRPr lang="pt-BR" dirty="0"/>
          </a:p>
          <a:p>
            <a:pPr>
              <a:buFont typeface="Wingdings" panose="05000000000000000000" pitchFamily="2" charset="2"/>
              <a:buChar char="q"/>
            </a:pPr>
            <a:r>
              <a:rPr lang="pt-BR" dirty="0"/>
              <a:t>1 MCP6004 IC2  </a:t>
            </a:r>
            <a:r>
              <a:rPr lang="en-US" dirty="0"/>
              <a:t>✅ 52</a:t>
            </a:r>
            <a:endParaRPr lang="pt-BR" dirty="0"/>
          </a:p>
          <a:p>
            <a:pPr>
              <a:buFont typeface="Wingdings" panose="05000000000000000000" pitchFamily="2" charset="2"/>
              <a:buChar char="q"/>
            </a:pPr>
            <a:r>
              <a:rPr lang="pt-BR" dirty="0"/>
              <a:t>4 Res,100K R1,R2,R4,R5 </a:t>
            </a:r>
            <a:r>
              <a:rPr lang="en-US" dirty="0"/>
              <a:t>✅ 12</a:t>
            </a:r>
            <a:endParaRPr lang="pt-BR" dirty="0"/>
          </a:p>
          <a:p>
            <a:pPr>
              <a:buFont typeface="Wingdings" panose="05000000000000000000" pitchFamily="2" charset="2"/>
              <a:buChar char="q"/>
            </a:pPr>
            <a:r>
              <a:rPr lang="pt-BR" dirty="0"/>
              <a:t>1 Res,4.7K R3 </a:t>
            </a:r>
            <a:r>
              <a:rPr lang="en-US" dirty="0"/>
              <a:t>✅ 12</a:t>
            </a:r>
            <a:endParaRPr lang="pt-BR" dirty="0"/>
          </a:p>
          <a:p>
            <a:pPr>
              <a:buFont typeface="Wingdings" panose="05000000000000000000" pitchFamily="2" charset="2"/>
              <a:buChar char="q"/>
            </a:pPr>
            <a:r>
              <a:rPr lang="pt-BR" dirty="0"/>
              <a:t>3 Res,10K R6,R8,R11 </a:t>
            </a:r>
            <a:r>
              <a:rPr lang="en-US" dirty="0"/>
              <a:t>✅ 12</a:t>
            </a:r>
            <a:endParaRPr lang="pt-BR" dirty="0"/>
          </a:p>
          <a:p>
            <a:pPr>
              <a:buFont typeface="Wingdings" panose="05000000000000000000" pitchFamily="2" charset="2"/>
              <a:buChar char="q"/>
            </a:pPr>
            <a:r>
              <a:rPr lang="pt-BR" dirty="0"/>
              <a:t>1 Res,13.3K R7 </a:t>
            </a:r>
            <a:r>
              <a:rPr lang="en-US" dirty="0"/>
              <a:t>✅</a:t>
            </a:r>
            <a:r>
              <a:rPr lang="en-US" b="1" dirty="0"/>
              <a:t>110</a:t>
            </a:r>
            <a:endParaRPr lang="pt-BR" b="1" dirty="0"/>
          </a:p>
          <a:p>
            <a:pPr>
              <a:buFont typeface="Wingdings" panose="05000000000000000000" pitchFamily="2" charset="2"/>
              <a:buChar char="q"/>
            </a:pPr>
            <a:r>
              <a:rPr lang="pt-BR" dirty="0"/>
              <a:t>6 Res,1meg R9,R10,R14,R15,R16,R17 </a:t>
            </a:r>
            <a:r>
              <a:rPr lang="en-US" dirty="0"/>
              <a:t>✅ 4</a:t>
            </a:r>
            <a:endParaRPr lang="pt-BR" dirty="0"/>
          </a:p>
          <a:p>
            <a:pPr>
              <a:buFont typeface="Wingdings" panose="05000000000000000000" pitchFamily="2" charset="2"/>
              <a:buChar char="q"/>
            </a:pPr>
            <a:r>
              <a:rPr lang="pt-BR" dirty="0"/>
              <a:t>2 Res,26.1K R12,R13 </a:t>
            </a:r>
            <a:r>
              <a:rPr lang="en-US" dirty="0"/>
              <a:t>✅</a:t>
            </a:r>
            <a:r>
              <a:rPr lang="en-US" b="1" dirty="0"/>
              <a:t>88</a:t>
            </a:r>
            <a:endParaRPr lang="pt-BR" b="1" dirty="0"/>
          </a:p>
          <a:p>
            <a:pPr>
              <a:buFont typeface="Wingdings" panose="05000000000000000000" pitchFamily="2" charset="2"/>
              <a:buChar char="q"/>
            </a:pPr>
            <a:r>
              <a:rPr lang="pt-BR" dirty="0"/>
              <a:t>6 Cap,0.1mf C1,C2,C3,C5,C6,C8 </a:t>
            </a:r>
            <a:r>
              <a:rPr lang="en-US" dirty="0"/>
              <a:t>✅ 6</a:t>
            </a:r>
            <a:endParaRPr lang="pt-BR" dirty="0"/>
          </a:p>
          <a:p>
            <a:pPr>
              <a:buFont typeface="Wingdings" panose="05000000000000000000" pitchFamily="2" charset="2"/>
              <a:buChar char="q"/>
            </a:pPr>
            <a:r>
              <a:rPr lang="pt-BR" dirty="0"/>
              <a:t>1 Cap,0.22mf C4 </a:t>
            </a:r>
            <a:r>
              <a:rPr lang="en-US" dirty="0"/>
              <a:t>✅ 5</a:t>
            </a:r>
          </a:p>
        </p:txBody>
      </p:sp>
      <p:sp>
        <p:nvSpPr>
          <p:cNvPr id="3" name="Content Placeholder 2">
            <a:extLst>
              <a:ext uri="{FF2B5EF4-FFF2-40B4-BE49-F238E27FC236}">
                <a16:creationId xmlns:a16="http://schemas.microsoft.com/office/drawing/2014/main" id="{79003B6D-5951-4185-8EC0-BE8E90F076CA}"/>
              </a:ext>
            </a:extLst>
          </p:cNvPr>
          <p:cNvSpPr>
            <a:spLocks noGrp="1"/>
          </p:cNvSpPr>
          <p:nvPr>
            <p:ph idx="1"/>
          </p:nvPr>
        </p:nvSpPr>
        <p:spPr>
          <a:xfrm>
            <a:off x="5733883" y="1829060"/>
            <a:ext cx="6134268" cy="4023360"/>
          </a:xfrm>
        </p:spPr>
        <p:txBody>
          <a:bodyPr>
            <a:normAutofit lnSpcReduction="10000"/>
          </a:bodyPr>
          <a:lstStyle/>
          <a:p>
            <a:pPr>
              <a:buFont typeface="Wingdings" panose="05000000000000000000" pitchFamily="2" charset="2"/>
              <a:buChar char="q"/>
            </a:pPr>
            <a:r>
              <a:rPr lang="pt-BR" dirty="0"/>
              <a:t>1 Cap, 0.0047mf C7 </a:t>
            </a:r>
            <a:r>
              <a:rPr lang="en-US" dirty="0"/>
              <a:t>✅5 </a:t>
            </a:r>
            <a:endParaRPr lang="pt-BR" dirty="0"/>
          </a:p>
          <a:p>
            <a:pPr>
              <a:buFont typeface="Wingdings" panose="05000000000000000000" pitchFamily="2" charset="2"/>
              <a:buChar char="q"/>
            </a:pPr>
            <a:r>
              <a:rPr lang="pt-BR" dirty="0"/>
              <a:t>1 Perf Board (new) </a:t>
            </a:r>
            <a:r>
              <a:rPr lang="en-US" dirty="0"/>
              <a:t>✅ already have</a:t>
            </a:r>
            <a:endParaRPr lang="pt-BR" dirty="0"/>
          </a:p>
          <a:p>
            <a:pPr>
              <a:buFont typeface="Wingdings" panose="05000000000000000000" pitchFamily="2" charset="2"/>
              <a:buChar char="q"/>
            </a:pPr>
            <a:r>
              <a:rPr lang="pt-BR" dirty="0"/>
              <a:t>2 Dog Tags, electrodes </a:t>
            </a:r>
            <a:r>
              <a:rPr lang="en-US" dirty="0"/>
              <a:t>✅ 400 (</a:t>
            </a:r>
            <a:r>
              <a:rPr lang="en-US" dirty="0" err="1"/>
              <a:t>Amz</a:t>
            </a:r>
            <a:r>
              <a:rPr lang="en-US" dirty="0"/>
              <a:t>)</a:t>
            </a:r>
          </a:p>
          <a:p>
            <a:pPr>
              <a:buFont typeface="Wingdings" panose="05000000000000000000" pitchFamily="2" charset="2"/>
              <a:buChar char="q"/>
            </a:pPr>
            <a:r>
              <a:rPr lang="en-US" dirty="0"/>
              <a:t>Adafruit </a:t>
            </a:r>
            <a:r>
              <a:rPr lang="en-US" dirty="0" err="1"/>
              <a:t>Bluefruit</a:t>
            </a:r>
            <a:r>
              <a:rPr lang="en-US" dirty="0"/>
              <a:t> LE ✅ 3249 (</a:t>
            </a:r>
            <a:r>
              <a:rPr lang="en-US" dirty="0" err="1"/>
              <a:t>Amz</a:t>
            </a:r>
            <a:r>
              <a:rPr lang="en-US" dirty="0"/>
              <a:t>)</a:t>
            </a:r>
          </a:p>
          <a:p>
            <a:pPr>
              <a:buFont typeface="Wingdings" panose="05000000000000000000" pitchFamily="2" charset="2"/>
              <a:buChar char="q"/>
            </a:pPr>
            <a:r>
              <a:rPr lang="en-US" dirty="0"/>
              <a:t>TFT LCD ✅ 659</a:t>
            </a:r>
          </a:p>
          <a:p>
            <a:pPr>
              <a:buFont typeface="Wingdings" panose="05000000000000000000" pitchFamily="2" charset="2"/>
              <a:buChar char="q"/>
            </a:pPr>
            <a:r>
              <a:rPr lang="en-US" dirty="0"/>
              <a:t> Conductive Hook &amp; Loop Tape  or Electrically Conductive Silicone Rubber ✅600</a:t>
            </a:r>
          </a:p>
          <a:p>
            <a:pPr>
              <a:buFont typeface="Wingdings" panose="05000000000000000000" pitchFamily="2" charset="2"/>
              <a:buChar char="q"/>
            </a:pPr>
            <a:r>
              <a:rPr lang="en-US" dirty="0"/>
              <a:t>32 GB SDCARD  ✅ 900</a:t>
            </a:r>
          </a:p>
          <a:p>
            <a:pPr>
              <a:buFont typeface="Wingdings" panose="05000000000000000000" pitchFamily="2" charset="2"/>
              <a:buChar char="q"/>
            </a:pPr>
            <a:r>
              <a:rPr lang="en-US" dirty="0"/>
              <a:t>Teensy 3.2  ✅1749              = </a:t>
            </a:r>
            <a:r>
              <a:rPr lang="en-US" b="1" dirty="0"/>
              <a:t>8,985 + </a:t>
            </a:r>
            <a:r>
              <a:rPr lang="en-US" b="1" dirty="0">
                <a:solidFill>
                  <a:srgbClr val="FF0000"/>
                </a:solidFill>
              </a:rPr>
              <a:t>2,500 Sanket ECG</a:t>
            </a:r>
            <a:r>
              <a:rPr lang="en-US" dirty="0">
                <a:solidFill>
                  <a:srgbClr val="FF0000"/>
                </a:solidFill>
              </a:rPr>
              <a:t> </a:t>
            </a:r>
          </a:p>
          <a:p>
            <a:pPr>
              <a:buFont typeface="Wingdings" panose="05000000000000000000" pitchFamily="2" charset="2"/>
              <a:buChar char="q"/>
            </a:pPr>
            <a:r>
              <a:rPr lang="en-US" dirty="0"/>
              <a:t>    </a:t>
            </a:r>
            <a:r>
              <a:rPr lang="en-US" b="1" dirty="0"/>
              <a:t>TOTAL          11,485 </a:t>
            </a:r>
          </a:p>
          <a:p>
            <a:endParaRPr lang="en-US" dirty="0"/>
          </a:p>
        </p:txBody>
      </p:sp>
      <p:sp>
        <p:nvSpPr>
          <p:cNvPr id="12" name="Title 1">
            <a:extLst>
              <a:ext uri="{FF2B5EF4-FFF2-40B4-BE49-F238E27FC236}">
                <a16:creationId xmlns:a16="http://schemas.microsoft.com/office/drawing/2014/main" id="{0BBA8FE1-2782-4F61-A71A-ADE6BA8025F9}"/>
              </a:ext>
            </a:extLst>
          </p:cNvPr>
          <p:cNvSpPr>
            <a:spLocks noGrp="1"/>
          </p:cNvSpPr>
          <p:nvPr>
            <p:ph type="title"/>
          </p:nvPr>
        </p:nvSpPr>
        <p:spPr>
          <a:xfrm>
            <a:off x="1096963" y="287338"/>
            <a:ext cx="10058400" cy="1449387"/>
          </a:xfrm>
        </p:spPr>
        <p:txBody>
          <a:bodyPr/>
          <a:lstStyle/>
          <a:p>
            <a:r>
              <a:rPr lang="en-US" sz="5400" dirty="0">
                <a:solidFill>
                  <a:schemeClr val="bg2">
                    <a:lumMod val="25000"/>
                  </a:schemeClr>
                </a:solidFill>
              </a:rPr>
              <a:t>Black Box</a:t>
            </a:r>
            <a:endParaRPr lang="en-US" dirty="0"/>
          </a:p>
        </p:txBody>
      </p:sp>
    </p:spTree>
    <p:extLst>
      <p:ext uri="{BB962C8B-B14F-4D97-AF65-F5344CB8AC3E}">
        <p14:creationId xmlns:p14="http://schemas.microsoft.com/office/powerpoint/2010/main" val="403309563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2B2F9B0F7686640A3011BBD3C3EE0B9" ma:contentTypeVersion="14" ma:contentTypeDescription="Create a new document." ma:contentTypeScope="" ma:versionID="28b47177689689b2c30ccdea8b199193">
  <xsd:schema xmlns:xsd="http://www.w3.org/2001/XMLSchema" xmlns:xs="http://www.w3.org/2001/XMLSchema" xmlns:p="http://schemas.microsoft.com/office/2006/metadata/properties" xmlns:ns3="d8a21f71-c3b1-4693-8072-d8ca6ebe4774" xmlns:ns4="70c63588-d9ff-411b-98aa-854f99d2ab7d" targetNamespace="http://schemas.microsoft.com/office/2006/metadata/properties" ma:root="true" ma:fieldsID="0d8d7845424e6e11739ed14e40901218" ns3:_="" ns4:_="">
    <xsd:import namespace="d8a21f71-c3b1-4693-8072-d8ca6ebe4774"/>
    <xsd:import namespace="70c63588-d9ff-411b-98aa-854f99d2ab7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ServiceDateTaken" minOccurs="0"/>
                <xsd:element ref="ns3:MediaLengthInSecond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a21f71-c3b1-4693-8072-d8ca6ebe47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c63588-d9ff-411b-98aa-854f99d2ab7d"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46C9AC-9502-48B6-AFD1-DD506A38F27F}">
  <ds:schemaRefs>
    <ds:schemaRef ds:uri="http://schemas.microsoft.com/sharepoint/v3/contenttype/forms"/>
  </ds:schemaRefs>
</ds:datastoreItem>
</file>

<file path=customXml/itemProps2.xml><?xml version="1.0" encoding="utf-8"?>
<ds:datastoreItem xmlns:ds="http://schemas.openxmlformats.org/officeDocument/2006/customXml" ds:itemID="{58857166-9850-4BB3-B2AB-728AA6A4BEFC}">
  <ds:schemaRefs>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70c63588-d9ff-411b-98aa-854f99d2ab7d"/>
    <ds:schemaRef ds:uri="http://purl.org/dc/terms/"/>
    <ds:schemaRef ds:uri="d8a21f71-c3b1-4693-8072-d8ca6ebe4774"/>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D2ECB82B-4AF7-4BFA-B040-711EC73DFC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a21f71-c3b1-4693-8072-d8ca6ebe4774"/>
    <ds:schemaRef ds:uri="70c63588-d9ff-411b-98aa-854f99d2ab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4499</TotalTime>
  <Words>1095</Words>
  <Application>Microsoft Office PowerPoint</Application>
  <PresentationFormat>Widescreen</PresentationFormat>
  <Paragraphs>168</Paragraphs>
  <Slides>15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Arial</vt:lpstr>
      <vt:lpstr>Calibri</vt:lpstr>
      <vt:lpstr>Calibri Light</vt:lpstr>
      <vt:lpstr>proxima nova</vt:lpstr>
      <vt:lpstr>Times New Roman</vt:lpstr>
      <vt:lpstr>Wingdings</vt:lpstr>
      <vt:lpstr>Retrospect</vt:lpstr>
      <vt:lpstr>Bitmap Image</vt:lpstr>
      <vt:lpstr>PowerPoint Presentation</vt:lpstr>
      <vt:lpstr>Content</vt:lpstr>
      <vt:lpstr>Objective</vt:lpstr>
      <vt:lpstr>Recap of Phase I </vt:lpstr>
      <vt:lpstr>Electrically Conductive Surface</vt:lpstr>
      <vt:lpstr>Black Box</vt:lpstr>
      <vt:lpstr>Black Box</vt:lpstr>
      <vt:lpstr>Black Box</vt:lpstr>
      <vt:lpstr>Black Box</vt:lpstr>
      <vt:lpstr>Black Box (Prototype)</vt:lpstr>
      <vt:lpstr>Black Box (Prototype)</vt:lpstr>
      <vt:lpstr>Black Box (Prototype)</vt:lpstr>
      <vt:lpstr>Data Collection</vt:lpstr>
      <vt:lpstr>Timeline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RAJ</dc:creator>
  <cp:lastModifiedBy>SHUBHAM KUMAR GUPTA</cp:lastModifiedBy>
  <cp:revision>82</cp:revision>
  <dcterms:created xsi:type="dcterms:W3CDTF">2020-12-04T16:33:17Z</dcterms:created>
  <dcterms:modified xsi:type="dcterms:W3CDTF">2022-02-04T09:39:28Z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0x01010002B2F9B0F7686640A3011BBD3C3EE0B9</vt:lpwstr>
  </property>
</Properties>
</file>