
<file path=[Content_Types].xml><?xml version="1.0" encoding="utf-8"?>
<Types xmlns="http://schemas.openxmlformats.org/package/2006/content-types">
  <Default Extension="gif" ContentType="image/gif"/>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 id="257" r:id="rId6"/>
    <p:sldId id="270" r:id="rId7"/>
    <p:sldId id="261" r:id="rId8"/>
    <p:sldId id="360" r:id="rId9"/>
    <p:sldId id="362" r:id="rId10"/>
    <p:sldId id="268" r:id="rId11"/>
    <p:sldId id="371" r:id="rId12"/>
    <p:sldId id="373" r:id="rId13"/>
    <p:sldId id="370" r:id="rId14"/>
    <p:sldId id="272" r:id="rId15"/>
    <p:sldId id="274" r:id="rId16"/>
    <p:sldId id="265" r:id="rId17"/>
    <p:sldId id="364" r:id="rId18"/>
    <p:sldId id="375" r:id="rId19"/>
    <p:sldId id="266" r:id="rId20"/>
    <p:sldId id="374"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8C4712-28AD-4548-9514-4F04353AA8A2}">
          <p14:sldIdLst>
            <p14:sldId id="258"/>
            <p14:sldId id="257"/>
            <p14:sldId id="270"/>
            <p14:sldId id="261"/>
            <p14:sldId id="360"/>
            <p14:sldId id="362"/>
            <p14:sldId id="268"/>
            <p14:sldId id="371"/>
            <p14:sldId id="373"/>
            <p14:sldId id="370"/>
            <p14:sldId id="272"/>
            <p14:sldId id="274"/>
            <p14:sldId id="265"/>
            <p14:sldId id="364"/>
            <p14:sldId id="375"/>
            <p14:sldId id="266"/>
            <p14:sldId id="374"/>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KUMAR GUPTA" initials="SKG" lastIdx="2" clrIdx="0">
    <p:extLst>
      <p:ext uri="{19B8F6BF-5375-455C-9EA6-DF929625EA0E}">
        <p15:presenceInfo xmlns:p15="http://schemas.microsoft.com/office/powerpoint/2012/main" userId="SHUBHAM KUMAR GUP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napToGrid="0">
      <p:cViewPr varScale="1">
        <p:scale>
          <a:sx n="85" d="100"/>
          <a:sy n="85" d="100"/>
        </p:scale>
        <p:origin x="3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GUPTA" userId="8e7f5f55-d4f1-45ea-be2d-21c950950cb2" providerId="ADAL" clId="{FC3B8BC6-4716-44E8-85E0-B1330E49E52D}"/>
    <pc:docChg chg="delSld modSection">
      <pc:chgData name="SHUBHAM KUMAR GUPTA" userId="8e7f5f55-d4f1-45ea-be2d-21c950950cb2" providerId="ADAL" clId="{FC3B8BC6-4716-44E8-85E0-B1330E49E52D}" dt="2022-04-24T12:06:47.121" v="0" actId="47"/>
      <pc:docMkLst>
        <pc:docMk/>
      </pc:docMkLst>
      <pc:sldChg chg="del">
        <pc:chgData name="SHUBHAM KUMAR GUPTA" userId="8e7f5f55-d4f1-45ea-be2d-21c950950cb2" providerId="ADAL" clId="{FC3B8BC6-4716-44E8-85E0-B1330E49E52D}" dt="2022-04-24T12:06:47.121" v="0" actId="47"/>
        <pc:sldMkLst>
          <pc:docMk/>
          <pc:sldMk cId="3907379466" sldId="26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20-%20Indian%20Institute%20of%20Technology%20Guwahati\Project\BTP\physionet2017.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Amplitude(mV) v/s Time(</a:t>
            </a:r>
            <a:r>
              <a:rPr lang="en-US" dirty="0" err="1"/>
              <a:t>ms</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physionet2017!$A$2:$BXX$2</c:f>
              <c:numCache>
                <c:formatCode>General</c:formatCode>
                <c:ptCount val="2000"/>
                <c:pt idx="0">
                  <c:v>3.5031847133757898E-2</c:v>
                </c:pt>
                <c:pt idx="1">
                  <c:v>3.7154989384288697E-2</c:v>
                </c:pt>
                <c:pt idx="2">
                  <c:v>4.4585987261146397E-2</c:v>
                </c:pt>
                <c:pt idx="3">
                  <c:v>6.3694267515923497E-2</c:v>
                </c:pt>
                <c:pt idx="4">
                  <c:v>7.6433121019108194E-2</c:v>
                </c:pt>
                <c:pt idx="5">
                  <c:v>8.5987261146496796E-2</c:v>
                </c:pt>
                <c:pt idx="6">
                  <c:v>8.9171974522292904E-2</c:v>
                </c:pt>
                <c:pt idx="7">
                  <c:v>8.3864118895965997E-2</c:v>
                </c:pt>
                <c:pt idx="8">
                  <c:v>7.2186836518046693E-2</c:v>
                </c:pt>
                <c:pt idx="9">
                  <c:v>6.1571125265392698E-2</c:v>
                </c:pt>
                <c:pt idx="10">
                  <c:v>4.9893842887473401E-2</c:v>
                </c:pt>
                <c:pt idx="11">
                  <c:v>3.9278131634819503E-2</c:v>
                </c:pt>
                <c:pt idx="12">
                  <c:v>2.9723991507430901E-2</c:v>
                </c:pt>
                <c:pt idx="13">
                  <c:v>1.38004246284501E-2</c:v>
                </c:pt>
                <c:pt idx="14">
                  <c:v>-3.1847133757961698E-3</c:v>
                </c:pt>
                <c:pt idx="15">
                  <c:v>-1.0615711252653899E-2</c:v>
                </c:pt>
                <c:pt idx="16">
                  <c:v>-1.48619957537154E-2</c:v>
                </c:pt>
                <c:pt idx="17">
                  <c:v>-1.80467091295116E-2</c:v>
                </c:pt>
                <c:pt idx="18">
                  <c:v>-2.1231422505307799E-2</c:v>
                </c:pt>
                <c:pt idx="19">
                  <c:v>-2.3354564755838601E-2</c:v>
                </c:pt>
                <c:pt idx="20">
                  <c:v>-2.4416135881104001E-2</c:v>
                </c:pt>
                <c:pt idx="21">
                  <c:v>-2.4416135881104001E-2</c:v>
                </c:pt>
                <c:pt idx="22">
                  <c:v>-2.4416135881104001E-2</c:v>
                </c:pt>
                <c:pt idx="23">
                  <c:v>-2.3354564755838601E-2</c:v>
                </c:pt>
                <c:pt idx="24">
                  <c:v>-2.2292993630573198E-2</c:v>
                </c:pt>
                <c:pt idx="25">
                  <c:v>-2.1231422505307799E-2</c:v>
                </c:pt>
                <c:pt idx="26">
                  <c:v>-1.80467091295116E-2</c:v>
                </c:pt>
                <c:pt idx="27">
                  <c:v>-1.48619957537154E-2</c:v>
                </c:pt>
                <c:pt idx="28">
                  <c:v>-9.5541401273885294E-3</c:v>
                </c:pt>
                <c:pt idx="29">
                  <c:v>0</c:v>
                </c:pt>
                <c:pt idx="30">
                  <c:v>1.80467091295116E-2</c:v>
                </c:pt>
                <c:pt idx="31">
                  <c:v>5.5201698513800398E-2</c:v>
                </c:pt>
                <c:pt idx="32">
                  <c:v>0.11040339702760001</c:v>
                </c:pt>
                <c:pt idx="33">
                  <c:v>0.18789808917197401</c:v>
                </c:pt>
                <c:pt idx="34">
                  <c:v>0.288747346072186</c:v>
                </c:pt>
                <c:pt idx="35">
                  <c:v>0.40764331210191002</c:v>
                </c:pt>
                <c:pt idx="36">
                  <c:v>0.54033970276008403</c:v>
                </c:pt>
                <c:pt idx="37">
                  <c:v>0.67303609341825898</c:v>
                </c:pt>
                <c:pt idx="38">
                  <c:v>0.788747346072186</c:v>
                </c:pt>
                <c:pt idx="39">
                  <c:v>0.86093418259023302</c:v>
                </c:pt>
                <c:pt idx="40">
                  <c:v>0.86836518046709099</c:v>
                </c:pt>
                <c:pt idx="41">
                  <c:v>0.83545647558386404</c:v>
                </c:pt>
                <c:pt idx="42">
                  <c:v>0.71549893842887402</c:v>
                </c:pt>
                <c:pt idx="43">
                  <c:v>0.54246284501061504</c:v>
                </c:pt>
                <c:pt idx="44">
                  <c:v>0.35031847133757898</c:v>
                </c:pt>
                <c:pt idx="45">
                  <c:v>0.17303609341825901</c:v>
                </c:pt>
                <c:pt idx="46">
                  <c:v>4.0339702760084903E-2</c:v>
                </c:pt>
                <c:pt idx="47">
                  <c:v>-3.7154989384288697E-2</c:v>
                </c:pt>
                <c:pt idx="48">
                  <c:v>-6.5817409766454296E-2</c:v>
                </c:pt>
                <c:pt idx="49">
                  <c:v>-7.2186836518046693E-2</c:v>
                </c:pt>
                <c:pt idx="50">
                  <c:v>-7.6433121019108194E-2</c:v>
                </c:pt>
                <c:pt idx="51">
                  <c:v>-8.0679405520169806E-2</c:v>
                </c:pt>
                <c:pt idx="52">
                  <c:v>-8.4925690021231404E-2</c:v>
                </c:pt>
                <c:pt idx="53">
                  <c:v>-8.7048832271762203E-2</c:v>
                </c:pt>
                <c:pt idx="54">
                  <c:v>-8.9171974522292904E-2</c:v>
                </c:pt>
                <c:pt idx="55">
                  <c:v>-9.0233545647558297E-2</c:v>
                </c:pt>
                <c:pt idx="56">
                  <c:v>-9.1295116772823703E-2</c:v>
                </c:pt>
                <c:pt idx="57">
                  <c:v>-9.1295116772823703E-2</c:v>
                </c:pt>
                <c:pt idx="58">
                  <c:v>-9.0233545647558297E-2</c:v>
                </c:pt>
                <c:pt idx="59">
                  <c:v>-8.9171974522292904E-2</c:v>
                </c:pt>
                <c:pt idx="60">
                  <c:v>-8.9171974522292904E-2</c:v>
                </c:pt>
                <c:pt idx="61">
                  <c:v>-8.8110403397027595E-2</c:v>
                </c:pt>
                <c:pt idx="62">
                  <c:v>-8.7048832271762203E-2</c:v>
                </c:pt>
                <c:pt idx="63">
                  <c:v>-8.7048832271762203E-2</c:v>
                </c:pt>
                <c:pt idx="64">
                  <c:v>-8.7048832271762203E-2</c:v>
                </c:pt>
                <c:pt idx="65">
                  <c:v>-8.7048832271762203E-2</c:v>
                </c:pt>
                <c:pt idx="66">
                  <c:v>-8.5987261146496796E-2</c:v>
                </c:pt>
                <c:pt idx="67">
                  <c:v>-8.5987261146496796E-2</c:v>
                </c:pt>
                <c:pt idx="68">
                  <c:v>-8.4925690021231404E-2</c:v>
                </c:pt>
                <c:pt idx="69">
                  <c:v>-8.4925690021231404E-2</c:v>
                </c:pt>
                <c:pt idx="70">
                  <c:v>-8.4925690021231404E-2</c:v>
                </c:pt>
                <c:pt idx="71">
                  <c:v>-8.3864118895965997E-2</c:v>
                </c:pt>
                <c:pt idx="72">
                  <c:v>-8.3864118895965997E-2</c:v>
                </c:pt>
                <c:pt idx="73">
                  <c:v>-8.2802547770700605E-2</c:v>
                </c:pt>
                <c:pt idx="74">
                  <c:v>-8.1740976645435198E-2</c:v>
                </c:pt>
                <c:pt idx="75">
                  <c:v>-7.9617834394904399E-2</c:v>
                </c:pt>
                <c:pt idx="76">
                  <c:v>-7.74946921443736E-2</c:v>
                </c:pt>
                <c:pt idx="77">
                  <c:v>-7.5371549893842801E-2</c:v>
                </c:pt>
                <c:pt idx="78">
                  <c:v>-7.32484076433121E-2</c:v>
                </c:pt>
                <c:pt idx="79">
                  <c:v>-7.0063694267515894E-2</c:v>
                </c:pt>
                <c:pt idx="80">
                  <c:v>-6.5817409766454296E-2</c:v>
                </c:pt>
                <c:pt idx="81">
                  <c:v>-6.0509554140127299E-2</c:v>
                </c:pt>
                <c:pt idx="82">
                  <c:v>-4.9893842887473401E-2</c:v>
                </c:pt>
                <c:pt idx="83">
                  <c:v>-4.3524416135881101E-2</c:v>
                </c:pt>
                <c:pt idx="84">
                  <c:v>-4.0339702760084903E-2</c:v>
                </c:pt>
                <c:pt idx="85">
                  <c:v>-3.7154989384288697E-2</c:v>
                </c:pt>
                <c:pt idx="86">
                  <c:v>-3.5031847133757898E-2</c:v>
                </c:pt>
                <c:pt idx="87">
                  <c:v>-3.29087048832271E-2</c:v>
                </c:pt>
                <c:pt idx="88">
                  <c:v>-2.8662420382165599E-2</c:v>
                </c:pt>
                <c:pt idx="89">
                  <c:v>-2.2292993630573198E-2</c:v>
                </c:pt>
                <c:pt idx="90">
                  <c:v>-1.38004246284501E-2</c:v>
                </c:pt>
                <c:pt idx="91">
                  <c:v>-5.3078556263269601E-3</c:v>
                </c:pt>
                <c:pt idx="92">
                  <c:v>2.1231422505307799E-3</c:v>
                </c:pt>
                <c:pt idx="93">
                  <c:v>1.1677282377919301E-2</c:v>
                </c:pt>
                <c:pt idx="94">
                  <c:v>2.1231422505307799E-2</c:v>
                </c:pt>
                <c:pt idx="95">
                  <c:v>2.8662420382165599E-2</c:v>
                </c:pt>
                <c:pt idx="96">
                  <c:v>3.7154989384288697E-2</c:v>
                </c:pt>
                <c:pt idx="97">
                  <c:v>4.4585987261146397E-2</c:v>
                </c:pt>
                <c:pt idx="98">
                  <c:v>5.30785562632696E-2</c:v>
                </c:pt>
                <c:pt idx="99">
                  <c:v>6.1571125265392698E-2</c:v>
                </c:pt>
                <c:pt idx="100">
                  <c:v>6.9002123142250502E-2</c:v>
                </c:pt>
                <c:pt idx="101">
                  <c:v>7.5371549893842801E-2</c:v>
                </c:pt>
                <c:pt idx="102">
                  <c:v>7.8556263269639007E-2</c:v>
                </c:pt>
                <c:pt idx="103">
                  <c:v>8.2802547770700605E-2</c:v>
                </c:pt>
                <c:pt idx="104">
                  <c:v>9.0233545647558297E-2</c:v>
                </c:pt>
                <c:pt idx="105">
                  <c:v>0.106157112526539</c:v>
                </c:pt>
                <c:pt idx="106">
                  <c:v>0.12208067940552</c:v>
                </c:pt>
                <c:pt idx="107">
                  <c:v>0.13269639065817401</c:v>
                </c:pt>
                <c:pt idx="108">
                  <c:v>0.13163481953290801</c:v>
                </c:pt>
                <c:pt idx="109">
                  <c:v>0.11889596602972299</c:v>
                </c:pt>
                <c:pt idx="110">
                  <c:v>0.10828025477707</c:v>
                </c:pt>
                <c:pt idx="111">
                  <c:v>9.9787685774946899E-2</c:v>
                </c:pt>
                <c:pt idx="112">
                  <c:v>9.2356687898089096E-2</c:v>
                </c:pt>
                <c:pt idx="113">
                  <c:v>8.8110403397027595E-2</c:v>
                </c:pt>
                <c:pt idx="114">
                  <c:v>8.3864118895965997E-2</c:v>
                </c:pt>
                <c:pt idx="115">
                  <c:v>8.0679405520169806E-2</c:v>
                </c:pt>
                <c:pt idx="116">
                  <c:v>7.6433121019108194E-2</c:v>
                </c:pt>
                <c:pt idx="117">
                  <c:v>7.32484076433121E-2</c:v>
                </c:pt>
                <c:pt idx="118">
                  <c:v>7.0063694267515894E-2</c:v>
                </c:pt>
                <c:pt idx="119">
                  <c:v>6.4755838641188904E-2</c:v>
                </c:pt>
                <c:pt idx="120">
                  <c:v>6.0509554140127299E-2</c:v>
                </c:pt>
                <c:pt idx="121">
                  <c:v>5.5201698513800398E-2</c:v>
                </c:pt>
                <c:pt idx="122">
                  <c:v>4.5647558386411803E-2</c:v>
                </c:pt>
                <c:pt idx="123">
                  <c:v>2.65392781316348E-2</c:v>
                </c:pt>
                <c:pt idx="124">
                  <c:v>1.5923566878980801E-2</c:v>
                </c:pt>
                <c:pt idx="125">
                  <c:v>1.0615711252653899E-2</c:v>
                </c:pt>
                <c:pt idx="126">
                  <c:v>7.43099787685774E-3</c:v>
                </c:pt>
                <c:pt idx="127">
                  <c:v>4.2462845010615702E-3</c:v>
                </c:pt>
                <c:pt idx="128">
                  <c:v>2.1231422505307799E-3</c:v>
                </c:pt>
                <c:pt idx="129">
                  <c:v>0</c:v>
                </c:pt>
                <c:pt idx="130">
                  <c:v>-2.1231422505307799E-3</c:v>
                </c:pt>
                <c:pt idx="131">
                  <c:v>-5.3078556263269601E-3</c:v>
                </c:pt>
                <c:pt idx="132">
                  <c:v>-7.43099787685774E-3</c:v>
                </c:pt>
                <c:pt idx="133">
                  <c:v>-1.0615711252653899E-2</c:v>
                </c:pt>
                <c:pt idx="134">
                  <c:v>-1.38004246284501E-2</c:v>
                </c:pt>
                <c:pt idx="135">
                  <c:v>-1.80467091295116E-2</c:v>
                </c:pt>
                <c:pt idx="136">
                  <c:v>-2.54777070063694E-2</c:v>
                </c:pt>
                <c:pt idx="137">
                  <c:v>-3.0785562632696301E-2</c:v>
                </c:pt>
                <c:pt idx="138">
                  <c:v>-3.0785562632696301E-2</c:v>
                </c:pt>
                <c:pt idx="139">
                  <c:v>-2.54777070063694E-2</c:v>
                </c:pt>
                <c:pt idx="140">
                  <c:v>-2.0169851380042399E-2</c:v>
                </c:pt>
                <c:pt idx="141">
                  <c:v>-1.6985138004246201E-2</c:v>
                </c:pt>
                <c:pt idx="142">
                  <c:v>-1.38004246284501E-2</c:v>
                </c:pt>
                <c:pt idx="143">
                  <c:v>-1.0615711252653899E-2</c:v>
                </c:pt>
                <c:pt idx="144">
                  <c:v>-8.4925690021231404E-3</c:v>
                </c:pt>
                <c:pt idx="145">
                  <c:v>-6.3694267515923501E-3</c:v>
                </c:pt>
                <c:pt idx="146">
                  <c:v>-5.3078556263269601E-3</c:v>
                </c:pt>
                <c:pt idx="147">
                  <c:v>-4.2462845010615702E-3</c:v>
                </c:pt>
                <c:pt idx="148">
                  <c:v>-3.1847133757961698E-3</c:v>
                </c:pt>
                <c:pt idx="149">
                  <c:v>-2.1231422505307799E-3</c:v>
                </c:pt>
                <c:pt idx="150">
                  <c:v>-2.1231422505307799E-3</c:v>
                </c:pt>
                <c:pt idx="151">
                  <c:v>-3.1847133757961698E-3</c:v>
                </c:pt>
                <c:pt idx="152">
                  <c:v>-4.2462845010615702E-3</c:v>
                </c:pt>
                <c:pt idx="153">
                  <c:v>-5.3078556263269601E-3</c:v>
                </c:pt>
                <c:pt idx="154">
                  <c:v>-6.3694267515923501E-3</c:v>
                </c:pt>
                <c:pt idx="155">
                  <c:v>-7.43099787685774E-3</c:v>
                </c:pt>
                <c:pt idx="156">
                  <c:v>-7.43099787685774E-3</c:v>
                </c:pt>
                <c:pt idx="157">
                  <c:v>-8.4925690021231404E-3</c:v>
                </c:pt>
                <c:pt idx="158">
                  <c:v>-9.5541401273885294E-3</c:v>
                </c:pt>
                <c:pt idx="159">
                  <c:v>-1.1677282377919301E-2</c:v>
                </c:pt>
                <c:pt idx="160">
                  <c:v>-1.48619957537154E-2</c:v>
                </c:pt>
                <c:pt idx="161">
                  <c:v>-1.5923566878980801E-2</c:v>
                </c:pt>
                <c:pt idx="162">
                  <c:v>-1.38004246284501E-2</c:v>
                </c:pt>
                <c:pt idx="163">
                  <c:v>-9.5541401273885294E-3</c:v>
                </c:pt>
                <c:pt idx="164">
                  <c:v>-2.1231422505307799E-3</c:v>
                </c:pt>
                <c:pt idx="165">
                  <c:v>6.3694267515923501E-3</c:v>
                </c:pt>
                <c:pt idx="166">
                  <c:v>1.80467091295116E-2</c:v>
                </c:pt>
                <c:pt idx="167">
                  <c:v>2.0169851380042399E-2</c:v>
                </c:pt>
                <c:pt idx="168">
                  <c:v>2.1231422505307799E-2</c:v>
                </c:pt>
                <c:pt idx="169">
                  <c:v>2.2292993630573198E-2</c:v>
                </c:pt>
                <c:pt idx="170">
                  <c:v>2.3354564755838601E-2</c:v>
                </c:pt>
                <c:pt idx="171">
                  <c:v>2.4416135881104001E-2</c:v>
                </c:pt>
                <c:pt idx="172">
                  <c:v>2.54777070063694E-2</c:v>
                </c:pt>
                <c:pt idx="173">
                  <c:v>2.65392781316348E-2</c:v>
                </c:pt>
                <c:pt idx="174">
                  <c:v>2.8662420382165599E-2</c:v>
                </c:pt>
                <c:pt idx="175">
                  <c:v>3.0785562632696301E-2</c:v>
                </c:pt>
                <c:pt idx="176">
                  <c:v>3.18471337579617E-2</c:v>
                </c:pt>
                <c:pt idx="177">
                  <c:v>3.3970276008492499E-2</c:v>
                </c:pt>
                <c:pt idx="178">
                  <c:v>3.5031847133757898E-2</c:v>
                </c:pt>
                <c:pt idx="179">
                  <c:v>3.5031847133757898E-2</c:v>
                </c:pt>
                <c:pt idx="180">
                  <c:v>3.6093418259023298E-2</c:v>
                </c:pt>
                <c:pt idx="181">
                  <c:v>3.8216560509554097E-2</c:v>
                </c:pt>
                <c:pt idx="182">
                  <c:v>3.9278131634819503E-2</c:v>
                </c:pt>
                <c:pt idx="183">
                  <c:v>4.0339702760084903E-2</c:v>
                </c:pt>
                <c:pt idx="184">
                  <c:v>3.8216560509554097E-2</c:v>
                </c:pt>
                <c:pt idx="185">
                  <c:v>3.3970276008492499E-2</c:v>
                </c:pt>
                <c:pt idx="186">
                  <c:v>2.8662420382165599E-2</c:v>
                </c:pt>
                <c:pt idx="187">
                  <c:v>2.3354564755838601E-2</c:v>
                </c:pt>
                <c:pt idx="188">
                  <c:v>2.0169851380042399E-2</c:v>
                </c:pt>
                <c:pt idx="189">
                  <c:v>1.5923566878980801E-2</c:v>
                </c:pt>
                <c:pt idx="190">
                  <c:v>1.27388535031847E-2</c:v>
                </c:pt>
                <c:pt idx="191">
                  <c:v>8.4925690021231404E-3</c:v>
                </c:pt>
                <c:pt idx="192">
                  <c:v>4.2462845010615702E-3</c:v>
                </c:pt>
                <c:pt idx="193">
                  <c:v>2.1231422505307799E-3</c:v>
                </c:pt>
                <c:pt idx="194">
                  <c:v>1.0615711252653899E-3</c:v>
                </c:pt>
                <c:pt idx="195">
                  <c:v>3.1847133757961698E-3</c:v>
                </c:pt>
                <c:pt idx="196">
                  <c:v>5.3078556263269601E-3</c:v>
                </c:pt>
                <c:pt idx="197">
                  <c:v>7.43099787685774E-3</c:v>
                </c:pt>
                <c:pt idx="198">
                  <c:v>9.5541401273885294E-3</c:v>
                </c:pt>
                <c:pt idx="199">
                  <c:v>1.27388535031847E-2</c:v>
                </c:pt>
                <c:pt idx="200">
                  <c:v>1.48619957537154E-2</c:v>
                </c:pt>
                <c:pt idx="201">
                  <c:v>1.80467091295116E-2</c:v>
                </c:pt>
                <c:pt idx="202">
                  <c:v>2.2292993630573198E-2</c:v>
                </c:pt>
                <c:pt idx="203">
                  <c:v>2.54777070063694E-2</c:v>
                </c:pt>
                <c:pt idx="204">
                  <c:v>2.8662420382165599E-2</c:v>
                </c:pt>
                <c:pt idx="205">
                  <c:v>3.0785562632696301E-2</c:v>
                </c:pt>
                <c:pt idx="206">
                  <c:v>3.5031847133757898E-2</c:v>
                </c:pt>
                <c:pt idx="207">
                  <c:v>3.9278131634819503E-2</c:v>
                </c:pt>
                <c:pt idx="208">
                  <c:v>4.5647558386411803E-2</c:v>
                </c:pt>
                <c:pt idx="209">
                  <c:v>4.8832271762208002E-2</c:v>
                </c:pt>
                <c:pt idx="210">
                  <c:v>4.5647558386411803E-2</c:v>
                </c:pt>
                <c:pt idx="211">
                  <c:v>3.9278131634819503E-2</c:v>
                </c:pt>
                <c:pt idx="212">
                  <c:v>3.5031847133757898E-2</c:v>
                </c:pt>
                <c:pt idx="213">
                  <c:v>3.0785562632696301E-2</c:v>
                </c:pt>
                <c:pt idx="214">
                  <c:v>2.7600849256900199E-2</c:v>
                </c:pt>
                <c:pt idx="215">
                  <c:v>2.54777070063694E-2</c:v>
                </c:pt>
                <c:pt idx="216">
                  <c:v>2.54777070063694E-2</c:v>
                </c:pt>
                <c:pt idx="217">
                  <c:v>2.8662420382165599E-2</c:v>
                </c:pt>
                <c:pt idx="218">
                  <c:v>3.29087048832271E-2</c:v>
                </c:pt>
                <c:pt idx="219">
                  <c:v>3.9278131634819503E-2</c:v>
                </c:pt>
                <c:pt idx="220">
                  <c:v>5.0955414012738801E-2</c:v>
                </c:pt>
                <c:pt idx="221">
                  <c:v>7.1125265392781301E-2</c:v>
                </c:pt>
                <c:pt idx="222">
                  <c:v>8.2802547770700605E-2</c:v>
                </c:pt>
                <c:pt idx="223">
                  <c:v>9.0233545647558297E-2</c:v>
                </c:pt>
                <c:pt idx="224">
                  <c:v>9.5541401273885301E-2</c:v>
                </c:pt>
                <c:pt idx="225">
                  <c:v>9.8726114649681507E-2</c:v>
                </c:pt>
                <c:pt idx="226">
                  <c:v>9.5541401273885301E-2</c:v>
                </c:pt>
                <c:pt idx="227">
                  <c:v>9.0233545647558297E-2</c:v>
                </c:pt>
                <c:pt idx="228">
                  <c:v>8.2802547770700605E-2</c:v>
                </c:pt>
                <c:pt idx="229">
                  <c:v>7.6433121019108194E-2</c:v>
                </c:pt>
                <c:pt idx="230">
                  <c:v>6.7940552016985095E-2</c:v>
                </c:pt>
                <c:pt idx="231">
                  <c:v>6.0509554140127299E-2</c:v>
                </c:pt>
                <c:pt idx="232">
                  <c:v>5.5201698513800398E-2</c:v>
                </c:pt>
                <c:pt idx="233">
                  <c:v>4.9893842887473401E-2</c:v>
                </c:pt>
                <c:pt idx="234">
                  <c:v>4.2462845010615702E-2</c:v>
                </c:pt>
                <c:pt idx="235">
                  <c:v>3.29087048832271E-2</c:v>
                </c:pt>
                <c:pt idx="236">
                  <c:v>2.2292993630573198E-2</c:v>
                </c:pt>
                <c:pt idx="237">
                  <c:v>1.38004246284501E-2</c:v>
                </c:pt>
                <c:pt idx="238">
                  <c:v>8.4925690021231404E-3</c:v>
                </c:pt>
                <c:pt idx="239">
                  <c:v>3.1847133757961698E-3</c:v>
                </c:pt>
                <c:pt idx="240">
                  <c:v>0</c:v>
                </c:pt>
                <c:pt idx="241">
                  <c:v>-1.0615711252653899E-3</c:v>
                </c:pt>
                <c:pt idx="242">
                  <c:v>-3.1847133757961698E-3</c:v>
                </c:pt>
                <c:pt idx="243">
                  <c:v>-5.3078556263269601E-3</c:v>
                </c:pt>
                <c:pt idx="244">
                  <c:v>-9.5541401273885294E-3</c:v>
                </c:pt>
                <c:pt idx="245">
                  <c:v>-1.1677282377919301E-2</c:v>
                </c:pt>
                <c:pt idx="246">
                  <c:v>-8.4925690021231404E-3</c:v>
                </c:pt>
                <c:pt idx="247">
                  <c:v>-1.0615711252653899E-3</c:v>
                </c:pt>
                <c:pt idx="248">
                  <c:v>1.9108280254777E-2</c:v>
                </c:pt>
                <c:pt idx="249">
                  <c:v>4.7770700636942602E-2</c:v>
                </c:pt>
                <c:pt idx="250">
                  <c:v>9.5541401273885301E-2</c:v>
                </c:pt>
                <c:pt idx="251">
                  <c:v>0.16454352441613501</c:v>
                </c:pt>
                <c:pt idx="252">
                  <c:v>0.25796178343949</c:v>
                </c:pt>
                <c:pt idx="253">
                  <c:v>0.37473460721868301</c:v>
                </c:pt>
                <c:pt idx="254">
                  <c:v>0.50955414012738798</c:v>
                </c:pt>
                <c:pt idx="255">
                  <c:v>0.65180467091295102</c:v>
                </c:pt>
                <c:pt idx="256">
                  <c:v>0.78768577494692105</c:v>
                </c:pt>
                <c:pt idx="257">
                  <c:v>0.89808917197452198</c:v>
                </c:pt>
                <c:pt idx="258">
                  <c:v>0.96284501061571104</c:v>
                </c:pt>
                <c:pt idx="259">
                  <c:v>0.96602972399150699</c:v>
                </c:pt>
                <c:pt idx="260">
                  <c:v>0.91932059447982994</c:v>
                </c:pt>
                <c:pt idx="261">
                  <c:v>0.78662420382165599</c:v>
                </c:pt>
                <c:pt idx="262">
                  <c:v>0.595541401273885</c:v>
                </c:pt>
                <c:pt idx="263">
                  <c:v>0.38535031847133699</c:v>
                </c:pt>
                <c:pt idx="264">
                  <c:v>0.194267515923566</c:v>
                </c:pt>
                <c:pt idx="265">
                  <c:v>5.6263269639065798E-2</c:v>
                </c:pt>
                <c:pt idx="266">
                  <c:v>-1.80467091295116E-2</c:v>
                </c:pt>
                <c:pt idx="267">
                  <c:v>-4.5647558386411803E-2</c:v>
                </c:pt>
                <c:pt idx="268">
                  <c:v>-5.7324840764331197E-2</c:v>
                </c:pt>
                <c:pt idx="269">
                  <c:v>-7.5371549893842801E-2</c:v>
                </c:pt>
                <c:pt idx="270">
                  <c:v>-9.2356687898089096E-2</c:v>
                </c:pt>
                <c:pt idx="271">
                  <c:v>-0.10828025477707</c:v>
                </c:pt>
                <c:pt idx="272">
                  <c:v>-0.10828025477707</c:v>
                </c:pt>
                <c:pt idx="273">
                  <c:v>-9.3418259023354502E-2</c:v>
                </c:pt>
                <c:pt idx="274">
                  <c:v>-8.1740976645435198E-2</c:v>
                </c:pt>
                <c:pt idx="275">
                  <c:v>-7.0063694267515894E-2</c:v>
                </c:pt>
                <c:pt idx="276">
                  <c:v>-6.4755838641188904E-2</c:v>
                </c:pt>
                <c:pt idx="277">
                  <c:v>-6.5817409766454296E-2</c:v>
                </c:pt>
                <c:pt idx="278">
                  <c:v>-6.9002123142250502E-2</c:v>
                </c:pt>
                <c:pt idx="279">
                  <c:v>-7.1125265392781301E-2</c:v>
                </c:pt>
                <c:pt idx="280">
                  <c:v>-7.32484076433121E-2</c:v>
                </c:pt>
                <c:pt idx="281">
                  <c:v>-7.5371549893842801E-2</c:v>
                </c:pt>
                <c:pt idx="282">
                  <c:v>-7.2186836518046693E-2</c:v>
                </c:pt>
                <c:pt idx="283">
                  <c:v>-6.7940552016985095E-2</c:v>
                </c:pt>
                <c:pt idx="284">
                  <c:v>-6.2632696390658105E-2</c:v>
                </c:pt>
                <c:pt idx="285">
                  <c:v>-5.6263269639065798E-2</c:v>
                </c:pt>
                <c:pt idx="286">
                  <c:v>-5.7324840764331197E-2</c:v>
                </c:pt>
                <c:pt idx="287">
                  <c:v>-6.7940552016985095E-2</c:v>
                </c:pt>
                <c:pt idx="288">
                  <c:v>-7.5371549893842801E-2</c:v>
                </c:pt>
                <c:pt idx="289">
                  <c:v>-8.1740976645435198E-2</c:v>
                </c:pt>
                <c:pt idx="290">
                  <c:v>-8.7048832271762203E-2</c:v>
                </c:pt>
                <c:pt idx="291">
                  <c:v>-9.1295116772823703E-2</c:v>
                </c:pt>
                <c:pt idx="292">
                  <c:v>-9.2356687898089096E-2</c:v>
                </c:pt>
                <c:pt idx="293">
                  <c:v>-9.0233545647558297E-2</c:v>
                </c:pt>
                <c:pt idx="294">
                  <c:v>-8.5987261146496796E-2</c:v>
                </c:pt>
                <c:pt idx="295">
                  <c:v>-8.0679405520169806E-2</c:v>
                </c:pt>
                <c:pt idx="296">
                  <c:v>-7.5371549893842801E-2</c:v>
                </c:pt>
                <c:pt idx="297">
                  <c:v>-7.0063694267515894E-2</c:v>
                </c:pt>
                <c:pt idx="298">
                  <c:v>-6.5817409766454296E-2</c:v>
                </c:pt>
                <c:pt idx="299">
                  <c:v>-5.9447983014861899E-2</c:v>
                </c:pt>
                <c:pt idx="300">
                  <c:v>-5.30785562632696E-2</c:v>
                </c:pt>
                <c:pt idx="301">
                  <c:v>-4.5647558386411803E-2</c:v>
                </c:pt>
                <c:pt idx="302">
                  <c:v>-3.8216560509554097E-2</c:v>
                </c:pt>
                <c:pt idx="303">
                  <c:v>-3.18471337579617E-2</c:v>
                </c:pt>
                <c:pt idx="304">
                  <c:v>-2.65392781316348E-2</c:v>
                </c:pt>
                <c:pt idx="305">
                  <c:v>-2.1231422505307799E-2</c:v>
                </c:pt>
                <c:pt idx="306">
                  <c:v>-1.6985138004246201E-2</c:v>
                </c:pt>
                <c:pt idx="307">
                  <c:v>-1.27388535031847E-2</c:v>
                </c:pt>
                <c:pt idx="308">
                  <c:v>-8.4925690021231404E-3</c:v>
                </c:pt>
                <c:pt idx="309">
                  <c:v>-6.3694267515923501E-3</c:v>
                </c:pt>
                <c:pt idx="310">
                  <c:v>-4.2462845010615702E-3</c:v>
                </c:pt>
                <c:pt idx="311">
                  <c:v>-3.1847133757961698E-3</c:v>
                </c:pt>
                <c:pt idx="312">
                  <c:v>-1.0615711252653899E-3</c:v>
                </c:pt>
                <c:pt idx="313">
                  <c:v>1.0615711252653899E-3</c:v>
                </c:pt>
                <c:pt idx="314">
                  <c:v>4.2462845010615702E-3</c:v>
                </c:pt>
                <c:pt idx="315">
                  <c:v>1.27388535031847E-2</c:v>
                </c:pt>
                <c:pt idx="316">
                  <c:v>3.18471337579617E-2</c:v>
                </c:pt>
                <c:pt idx="317">
                  <c:v>5.0955414012738801E-2</c:v>
                </c:pt>
                <c:pt idx="318">
                  <c:v>6.5817409766454296E-2</c:v>
                </c:pt>
                <c:pt idx="319">
                  <c:v>7.8556263269639007E-2</c:v>
                </c:pt>
                <c:pt idx="320">
                  <c:v>8.5987261146496796E-2</c:v>
                </c:pt>
                <c:pt idx="321">
                  <c:v>9.1295116772823703E-2</c:v>
                </c:pt>
                <c:pt idx="322">
                  <c:v>9.5541401273885301E-2</c:v>
                </c:pt>
                <c:pt idx="323">
                  <c:v>9.8726114649681507E-2</c:v>
                </c:pt>
                <c:pt idx="324">
                  <c:v>0.100849256900212</c:v>
                </c:pt>
                <c:pt idx="325">
                  <c:v>0.104033970276008</c:v>
                </c:pt>
                <c:pt idx="326">
                  <c:v>0.10721868365180399</c:v>
                </c:pt>
                <c:pt idx="327">
                  <c:v>0.11040339702760001</c:v>
                </c:pt>
                <c:pt idx="328">
                  <c:v>0.112526539278131</c:v>
                </c:pt>
                <c:pt idx="329">
                  <c:v>0.116772823779193</c:v>
                </c:pt>
                <c:pt idx="330">
                  <c:v>0.119957537154989</c:v>
                </c:pt>
                <c:pt idx="331">
                  <c:v>0.12208067940552</c:v>
                </c:pt>
                <c:pt idx="332">
                  <c:v>0.12208067940552</c:v>
                </c:pt>
                <c:pt idx="333">
                  <c:v>0.119957537154989</c:v>
                </c:pt>
                <c:pt idx="334">
                  <c:v>0.11464968152866201</c:v>
                </c:pt>
                <c:pt idx="335">
                  <c:v>0.10828025477707</c:v>
                </c:pt>
                <c:pt idx="336">
                  <c:v>9.6602972399150694E-2</c:v>
                </c:pt>
                <c:pt idx="337">
                  <c:v>7.6433121019108194E-2</c:v>
                </c:pt>
                <c:pt idx="338">
                  <c:v>6.3694267515923497E-2</c:v>
                </c:pt>
                <c:pt idx="339">
                  <c:v>5.5201698513800398E-2</c:v>
                </c:pt>
                <c:pt idx="340">
                  <c:v>4.5647558386411803E-2</c:v>
                </c:pt>
                <c:pt idx="341">
                  <c:v>3.3970276008492499E-2</c:v>
                </c:pt>
                <c:pt idx="342">
                  <c:v>2.4416135881104001E-2</c:v>
                </c:pt>
                <c:pt idx="343">
                  <c:v>1.6985138004246201E-2</c:v>
                </c:pt>
                <c:pt idx="344">
                  <c:v>1.0615711252653899E-2</c:v>
                </c:pt>
                <c:pt idx="345">
                  <c:v>5.3078556263269601E-3</c:v>
                </c:pt>
                <c:pt idx="346">
                  <c:v>1.0615711252653899E-3</c:v>
                </c:pt>
                <c:pt idx="347">
                  <c:v>-1.0615711252653899E-3</c:v>
                </c:pt>
                <c:pt idx="348">
                  <c:v>-3.1847133757961698E-3</c:v>
                </c:pt>
                <c:pt idx="349">
                  <c:v>-8.4925690021231404E-3</c:v>
                </c:pt>
                <c:pt idx="350">
                  <c:v>-1.6985138004246201E-2</c:v>
                </c:pt>
                <c:pt idx="351">
                  <c:v>-2.3354564755838601E-2</c:v>
                </c:pt>
                <c:pt idx="352">
                  <c:v>-2.7600849256900199E-2</c:v>
                </c:pt>
                <c:pt idx="353">
                  <c:v>-3.0785562632696301E-2</c:v>
                </c:pt>
                <c:pt idx="354">
                  <c:v>-3.29087048832271E-2</c:v>
                </c:pt>
                <c:pt idx="355">
                  <c:v>-3.5031847133757898E-2</c:v>
                </c:pt>
                <c:pt idx="356">
                  <c:v>-3.5031847133757898E-2</c:v>
                </c:pt>
                <c:pt idx="357">
                  <c:v>-3.3970276008492499E-2</c:v>
                </c:pt>
                <c:pt idx="358">
                  <c:v>-3.18471337579617E-2</c:v>
                </c:pt>
                <c:pt idx="359">
                  <c:v>-2.7600849256900199E-2</c:v>
                </c:pt>
                <c:pt idx="360">
                  <c:v>-2.4416135881104001E-2</c:v>
                </c:pt>
                <c:pt idx="361">
                  <c:v>-2.0169851380042399E-2</c:v>
                </c:pt>
                <c:pt idx="362">
                  <c:v>-1.38004246284501E-2</c:v>
                </c:pt>
                <c:pt idx="363">
                  <c:v>-9.5541401273885294E-3</c:v>
                </c:pt>
                <c:pt idx="364">
                  <c:v>-1.48619957537154E-2</c:v>
                </c:pt>
                <c:pt idx="365">
                  <c:v>-2.4416135881104001E-2</c:v>
                </c:pt>
                <c:pt idx="366">
                  <c:v>-3.0785562632696301E-2</c:v>
                </c:pt>
                <c:pt idx="367">
                  <c:v>-3.6093418259023298E-2</c:v>
                </c:pt>
                <c:pt idx="368">
                  <c:v>-4.1401273885350302E-2</c:v>
                </c:pt>
                <c:pt idx="369">
                  <c:v>-4.4585987261146397E-2</c:v>
                </c:pt>
                <c:pt idx="370">
                  <c:v>-4.5647558386411803E-2</c:v>
                </c:pt>
                <c:pt idx="371">
                  <c:v>-4.6709129511677203E-2</c:v>
                </c:pt>
                <c:pt idx="372">
                  <c:v>-4.6709129511677203E-2</c:v>
                </c:pt>
                <c:pt idx="373">
                  <c:v>-4.7770700636942602E-2</c:v>
                </c:pt>
                <c:pt idx="374">
                  <c:v>-4.8832271762208002E-2</c:v>
                </c:pt>
                <c:pt idx="375">
                  <c:v>-4.9893842887473401E-2</c:v>
                </c:pt>
                <c:pt idx="376">
                  <c:v>-5.0955414012738801E-2</c:v>
                </c:pt>
                <c:pt idx="377">
                  <c:v>-5.0955414012738801E-2</c:v>
                </c:pt>
                <c:pt idx="378">
                  <c:v>-4.5647558386411803E-2</c:v>
                </c:pt>
                <c:pt idx="379">
                  <c:v>-3.8216560509554097E-2</c:v>
                </c:pt>
                <c:pt idx="380">
                  <c:v>-2.7600849256900199E-2</c:v>
                </c:pt>
                <c:pt idx="381">
                  <c:v>-1.48619957537154E-2</c:v>
                </c:pt>
                <c:pt idx="382">
                  <c:v>-1.0615711252653899E-2</c:v>
                </c:pt>
                <c:pt idx="383">
                  <c:v>-8.4925690021231404E-3</c:v>
                </c:pt>
                <c:pt idx="384">
                  <c:v>-7.43099787685774E-3</c:v>
                </c:pt>
                <c:pt idx="385">
                  <c:v>-6.3694267515923501E-3</c:v>
                </c:pt>
                <c:pt idx="386">
                  <c:v>-4.2462845010615702E-3</c:v>
                </c:pt>
                <c:pt idx="387">
                  <c:v>-3.1847133757961698E-3</c:v>
                </c:pt>
                <c:pt idx="388">
                  <c:v>-2.1231422505307799E-3</c:v>
                </c:pt>
                <c:pt idx="389">
                  <c:v>-1.0615711252653899E-3</c:v>
                </c:pt>
                <c:pt idx="390">
                  <c:v>-1.0615711252653899E-3</c:v>
                </c:pt>
                <c:pt idx="391">
                  <c:v>-1.0615711252653899E-3</c:v>
                </c:pt>
                <c:pt idx="392">
                  <c:v>-1.0615711252653899E-3</c:v>
                </c:pt>
                <c:pt idx="393">
                  <c:v>0</c:v>
                </c:pt>
                <c:pt idx="394">
                  <c:v>0</c:v>
                </c:pt>
                <c:pt idx="395">
                  <c:v>0</c:v>
                </c:pt>
                <c:pt idx="396">
                  <c:v>0</c:v>
                </c:pt>
                <c:pt idx="397">
                  <c:v>0</c:v>
                </c:pt>
                <c:pt idx="398">
                  <c:v>0</c:v>
                </c:pt>
                <c:pt idx="399">
                  <c:v>0</c:v>
                </c:pt>
                <c:pt idx="400">
                  <c:v>0</c:v>
                </c:pt>
                <c:pt idx="401">
                  <c:v>1.0615711252653899E-3</c:v>
                </c:pt>
                <c:pt idx="402">
                  <c:v>2.1231422505307799E-3</c:v>
                </c:pt>
                <c:pt idx="403">
                  <c:v>4.2462845010615702E-3</c:v>
                </c:pt>
                <c:pt idx="404">
                  <c:v>5.3078556263269601E-3</c:v>
                </c:pt>
                <c:pt idx="405">
                  <c:v>6.3694267515923501E-3</c:v>
                </c:pt>
                <c:pt idx="406">
                  <c:v>7.43099787685774E-3</c:v>
                </c:pt>
                <c:pt idx="407">
                  <c:v>8.4925690021231404E-3</c:v>
                </c:pt>
                <c:pt idx="408">
                  <c:v>9.5541401273885294E-3</c:v>
                </c:pt>
                <c:pt idx="409">
                  <c:v>1.0615711252653899E-2</c:v>
                </c:pt>
                <c:pt idx="410">
                  <c:v>1.1677282377919301E-2</c:v>
                </c:pt>
                <c:pt idx="411">
                  <c:v>1.38004246284501E-2</c:v>
                </c:pt>
                <c:pt idx="412">
                  <c:v>1.48619957537154E-2</c:v>
                </c:pt>
                <c:pt idx="413">
                  <c:v>1.6985138004246201E-2</c:v>
                </c:pt>
                <c:pt idx="414">
                  <c:v>1.9108280254777E-2</c:v>
                </c:pt>
                <c:pt idx="415">
                  <c:v>2.1231422505307799E-2</c:v>
                </c:pt>
                <c:pt idx="416">
                  <c:v>2.2292993630573198E-2</c:v>
                </c:pt>
                <c:pt idx="417">
                  <c:v>2.3354564755838601E-2</c:v>
                </c:pt>
                <c:pt idx="418">
                  <c:v>2.3354564755838601E-2</c:v>
                </c:pt>
                <c:pt idx="419">
                  <c:v>2.1231422505307799E-2</c:v>
                </c:pt>
                <c:pt idx="420">
                  <c:v>1.9108280254777E-2</c:v>
                </c:pt>
                <c:pt idx="421">
                  <c:v>1.6985138004246201E-2</c:v>
                </c:pt>
                <c:pt idx="422">
                  <c:v>1.38004246284501E-2</c:v>
                </c:pt>
                <c:pt idx="423">
                  <c:v>1.0615711252653899E-2</c:v>
                </c:pt>
                <c:pt idx="424">
                  <c:v>7.43099787685774E-3</c:v>
                </c:pt>
                <c:pt idx="425">
                  <c:v>4.2462845010615702E-3</c:v>
                </c:pt>
                <c:pt idx="426">
                  <c:v>0</c:v>
                </c:pt>
                <c:pt idx="427">
                  <c:v>-3.1847133757961698E-3</c:v>
                </c:pt>
                <c:pt idx="428">
                  <c:v>-5.3078556263269601E-3</c:v>
                </c:pt>
                <c:pt idx="429">
                  <c:v>-4.2462845010615702E-3</c:v>
                </c:pt>
                <c:pt idx="430">
                  <c:v>-2.1231422505307799E-3</c:v>
                </c:pt>
                <c:pt idx="431">
                  <c:v>0</c:v>
                </c:pt>
                <c:pt idx="432">
                  <c:v>4.2462845010615702E-3</c:v>
                </c:pt>
                <c:pt idx="433">
                  <c:v>1.1677282377919301E-2</c:v>
                </c:pt>
                <c:pt idx="434">
                  <c:v>2.65392781316348E-2</c:v>
                </c:pt>
                <c:pt idx="435">
                  <c:v>3.7154989384288697E-2</c:v>
                </c:pt>
                <c:pt idx="436">
                  <c:v>4.2462845010615702E-2</c:v>
                </c:pt>
                <c:pt idx="437">
                  <c:v>4.6709129511677203E-2</c:v>
                </c:pt>
                <c:pt idx="438">
                  <c:v>5.20169851380042E-2</c:v>
                </c:pt>
                <c:pt idx="439">
                  <c:v>5.7324840764331197E-2</c:v>
                </c:pt>
                <c:pt idx="440">
                  <c:v>6.2632696390658105E-2</c:v>
                </c:pt>
                <c:pt idx="441">
                  <c:v>6.7940552016985095E-2</c:v>
                </c:pt>
                <c:pt idx="442">
                  <c:v>7.2186836518046693E-2</c:v>
                </c:pt>
                <c:pt idx="443">
                  <c:v>7.8556263269639007E-2</c:v>
                </c:pt>
                <c:pt idx="444">
                  <c:v>8.2802547770700605E-2</c:v>
                </c:pt>
                <c:pt idx="445">
                  <c:v>8.7048832271762203E-2</c:v>
                </c:pt>
                <c:pt idx="446">
                  <c:v>9.1295116772823703E-2</c:v>
                </c:pt>
                <c:pt idx="447">
                  <c:v>9.8726114649681507E-2</c:v>
                </c:pt>
                <c:pt idx="448">
                  <c:v>0.106157112526539</c:v>
                </c:pt>
                <c:pt idx="449">
                  <c:v>0.100849256900212</c:v>
                </c:pt>
                <c:pt idx="450">
                  <c:v>8.4925690021231404E-2</c:v>
                </c:pt>
                <c:pt idx="451">
                  <c:v>5.8386411889596597E-2</c:v>
                </c:pt>
                <c:pt idx="452">
                  <c:v>4.3524416135881101E-2</c:v>
                </c:pt>
                <c:pt idx="453">
                  <c:v>3.18471337579617E-2</c:v>
                </c:pt>
                <c:pt idx="454">
                  <c:v>2.2292993630573198E-2</c:v>
                </c:pt>
                <c:pt idx="455">
                  <c:v>1.0615711252653899E-2</c:v>
                </c:pt>
                <c:pt idx="456">
                  <c:v>1.0615711252653899E-3</c:v>
                </c:pt>
                <c:pt idx="457">
                  <c:v>-5.3078556263269601E-3</c:v>
                </c:pt>
                <c:pt idx="458">
                  <c:v>-9.5541401273885294E-3</c:v>
                </c:pt>
                <c:pt idx="459">
                  <c:v>-8.4925690021231404E-3</c:v>
                </c:pt>
                <c:pt idx="460">
                  <c:v>-5.3078556263269601E-3</c:v>
                </c:pt>
                <c:pt idx="461">
                  <c:v>-2.1231422505307799E-3</c:v>
                </c:pt>
                <c:pt idx="462">
                  <c:v>1.0615711252653899E-3</c:v>
                </c:pt>
                <c:pt idx="463">
                  <c:v>0</c:v>
                </c:pt>
                <c:pt idx="464">
                  <c:v>-6.3694267515923501E-3</c:v>
                </c:pt>
                <c:pt idx="465">
                  <c:v>-1.1677282377919301E-2</c:v>
                </c:pt>
                <c:pt idx="466">
                  <c:v>-1.5923566878980801E-2</c:v>
                </c:pt>
                <c:pt idx="467">
                  <c:v>-2.0169851380042399E-2</c:v>
                </c:pt>
                <c:pt idx="468">
                  <c:v>-2.1231422505307799E-2</c:v>
                </c:pt>
                <c:pt idx="469">
                  <c:v>-1.9108280254777E-2</c:v>
                </c:pt>
                <c:pt idx="470">
                  <c:v>-1.27388535031847E-2</c:v>
                </c:pt>
                <c:pt idx="471">
                  <c:v>-1.0615711252653899E-3</c:v>
                </c:pt>
                <c:pt idx="472">
                  <c:v>2.9723991507430901E-2</c:v>
                </c:pt>
                <c:pt idx="473">
                  <c:v>8.3864118895965997E-2</c:v>
                </c:pt>
                <c:pt idx="474">
                  <c:v>0.15711252653927801</c:v>
                </c:pt>
                <c:pt idx="475">
                  <c:v>0.248407643312101</c:v>
                </c:pt>
                <c:pt idx="476">
                  <c:v>0.35668789808917101</c:v>
                </c:pt>
                <c:pt idx="477">
                  <c:v>0.47876857749469198</c:v>
                </c:pt>
                <c:pt idx="478">
                  <c:v>0.61040339702760005</c:v>
                </c:pt>
                <c:pt idx="479">
                  <c:v>0.740976645435244</c:v>
                </c:pt>
                <c:pt idx="480">
                  <c:v>0.85350318471337505</c:v>
                </c:pt>
                <c:pt idx="481">
                  <c:v>0.920382165605095</c:v>
                </c:pt>
                <c:pt idx="482">
                  <c:v>0.92781316348195297</c:v>
                </c:pt>
                <c:pt idx="483">
                  <c:v>0.89596602972399098</c:v>
                </c:pt>
                <c:pt idx="484">
                  <c:v>0.78025477707006297</c:v>
                </c:pt>
                <c:pt idx="485">
                  <c:v>0.60509554140127297</c:v>
                </c:pt>
                <c:pt idx="486">
                  <c:v>0.39490445859872603</c:v>
                </c:pt>
                <c:pt idx="487">
                  <c:v>0.18365180467091199</c:v>
                </c:pt>
                <c:pt idx="488">
                  <c:v>1.0615711252653899E-2</c:v>
                </c:pt>
                <c:pt idx="489">
                  <c:v>-9.76645435244161E-2</c:v>
                </c:pt>
                <c:pt idx="490">
                  <c:v>-0.12420382165605</c:v>
                </c:pt>
                <c:pt idx="491">
                  <c:v>-0.119957537154989</c:v>
                </c:pt>
                <c:pt idx="492">
                  <c:v>-9.5541401273885301E-2</c:v>
                </c:pt>
                <c:pt idx="493">
                  <c:v>-8.2802547770700605E-2</c:v>
                </c:pt>
                <c:pt idx="494">
                  <c:v>-9.0233545647558297E-2</c:v>
                </c:pt>
                <c:pt idx="495">
                  <c:v>-0.112526539278131</c:v>
                </c:pt>
                <c:pt idx="496">
                  <c:v>-0.15074309978768499</c:v>
                </c:pt>
                <c:pt idx="497">
                  <c:v>-0.162420382165605</c:v>
                </c:pt>
                <c:pt idx="498">
                  <c:v>-0.16666666666666599</c:v>
                </c:pt>
                <c:pt idx="499">
                  <c:v>-0.168789808917197</c:v>
                </c:pt>
                <c:pt idx="500">
                  <c:v>-0.168789808917197</c:v>
                </c:pt>
                <c:pt idx="501">
                  <c:v>-0.16454352441613501</c:v>
                </c:pt>
                <c:pt idx="502">
                  <c:v>-0.15498938428874701</c:v>
                </c:pt>
                <c:pt idx="503">
                  <c:v>-0.14861995753715401</c:v>
                </c:pt>
                <c:pt idx="504">
                  <c:v>-0.14225053078556199</c:v>
                </c:pt>
                <c:pt idx="505">
                  <c:v>-0.136942675159235</c:v>
                </c:pt>
                <c:pt idx="506">
                  <c:v>-0.13269639065817401</c:v>
                </c:pt>
                <c:pt idx="507">
                  <c:v>-0.12738853503184699</c:v>
                </c:pt>
                <c:pt idx="508">
                  <c:v>-0.121019108280254</c:v>
                </c:pt>
                <c:pt idx="509">
                  <c:v>-0.111464968152866</c:v>
                </c:pt>
                <c:pt idx="510">
                  <c:v>-0.106157112526539</c:v>
                </c:pt>
                <c:pt idx="511">
                  <c:v>-0.101910828025477</c:v>
                </c:pt>
                <c:pt idx="512">
                  <c:v>-9.9787685774946899E-2</c:v>
                </c:pt>
                <c:pt idx="513">
                  <c:v>-9.76645435244161E-2</c:v>
                </c:pt>
                <c:pt idx="514">
                  <c:v>-9.6602972399150694E-2</c:v>
                </c:pt>
                <c:pt idx="515">
                  <c:v>-9.5541401273885301E-2</c:v>
                </c:pt>
                <c:pt idx="516">
                  <c:v>-9.6602972399150694E-2</c:v>
                </c:pt>
                <c:pt idx="517">
                  <c:v>-9.8726114649681507E-2</c:v>
                </c:pt>
                <c:pt idx="518">
                  <c:v>-9.9787685774946899E-2</c:v>
                </c:pt>
                <c:pt idx="519">
                  <c:v>-0.101910828025477</c:v>
                </c:pt>
                <c:pt idx="520">
                  <c:v>-0.104033970276008</c:v>
                </c:pt>
                <c:pt idx="521">
                  <c:v>-0.10828025477707</c:v>
                </c:pt>
                <c:pt idx="522">
                  <c:v>-0.106157112526539</c:v>
                </c:pt>
                <c:pt idx="523">
                  <c:v>-9.5541401273885301E-2</c:v>
                </c:pt>
                <c:pt idx="524">
                  <c:v>-8.7048832271762203E-2</c:v>
                </c:pt>
                <c:pt idx="525">
                  <c:v>-7.9617834394904399E-2</c:v>
                </c:pt>
                <c:pt idx="526">
                  <c:v>-7.2186836518046693E-2</c:v>
                </c:pt>
                <c:pt idx="527">
                  <c:v>-6.3694267515923497E-2</c:v>
                </c:pt>
                <c:pt idx="528">
                  <c:v>-5.5201698513800398E-2</c:v>
                </c:pt>
                <c:pt idx="529">
                  <c:v>-4.8832271762208002E-2</c:v>
                </c:pt>
                <c:pt idx="530">
                  <c:v>-4.4585987261146397E-2</c:v>
                </c:pt>
                <c:pt idx="531">
                  <c:v>-3.9278131634819503E-2</c:v>
                </c:pt>
                <c:pt idx="532">
                  <c:v>-3.5031847133757898E-2</c:v>
                </c:pt>
                <c:pt idx="533">
                  <c:v>-3.18471337579617E-2</c:v>
                </c:pt>
                <c:pt idx="534">
                  <c:v>-2.9723991507430901E-2</c:v>
                </c:pt>
                <c:pt idx="535">
                  <c:v>-2.7600849256900199E-2</c:v>
                </c:pt>
                <c:pt idx="536">
                  <c:v>-2.54777070063694E-2</c:v>
                </c:pt>
                <c:pt idx="537">
                  <c:v>-2.3354564755838601E-2</c:v>
                </c:pt>
                <c:pt idx="538">
                  <c:v>-1.6985138004246201E-2</c:v>
                </c:pt>
                <c:pt idx="539">
                  <c:v>-4.2462845010615702E-3</c:v>
                </c:pt>
                <c:pt idx="540">
                  <c:v>1.1677282377919301E-2</c:v>
                </c:pt>
                <c:pt idx="541">
                  <c:v>3.0785562632696301E-2</c:v>
                </c:pt>
                <c:pt idx="542">
                  <c:v>5.4140127388534999E-2</c:v>
                </c:pt>
                <c:pt idx="543">
                  <c:v>7.4309978768577395E-2</c:v>
                </c:pt>
                <c:pt idx="544">
                  <c:v>8.7048832271762203E-2</c:v>
                </c:pt>
                <c:pt idx="545">
                  <c:v>9.5541401273885301E-2</c:v>
                </c:pt>
                <c:pt idx="546">
                  <c:v>0.100849256900212</c:v>
                </c:pt>
                <c:pt idx="547">
                  <c:v>0.104033970276008</c:v>
                </c:pt>
                <c:pt idx="548">
                  <c:v>0.106157112526539</c:v>
                </c:pt>
                <c:pt idx="549">
                  <c:v>0.10828025477707</c:v>
                </c:pt>
                <c:pt idx="550">
                  <c:v>0.109341825902335</c:v>
                </c:pt>
                <c:pt idx="551">
                  <c:v>0.11040339702760001</c:v>
                </c:pt>
                <c:pt idx="552">
                  <c:v>0.11040339702760001</c:v>
                </c:pt>
                <c:pt idx="553">
                  <c:v>0.10721868365180399</c:v>
                </c:pt>
                <c:pt idx="554">
                  <c:v>0.104033970276008</c:v>
                </c:pt>
                <c:pt idx="555">
                  <c:v>9.8726114649681507E-2</c:v>
                </c:pt>
                <c:pt idx="556">
                  <c:v>9.1295116772823703E-2</c:v>
                </c:pt>
                <c:pt idx="557">
                  <c:v>7.5371549893842801E-2</c:v>
                </c:pt>
                <c:pt idx="558">
                  <c:v>5.9447983014861899E-2</c:v>
                </c:pt>
                <c:pt idx="559">
                  <c:v>4.3524416135881101E-2</c:v>
                </c:pt>
                <c:pt idx="560">
                  <c:v>2.9723991507430901E-2</c:v>
                </c:pt>
                <c:pt idx="561">
                  <c:v>1.5923566878980801E-2</c:v>
                </c:pt>
                <c:pt idx="562">
                  <c:v>9.5541401273885294E-3</c:v>
                </c:pt>
                <c:pt idx="563">
                  <c:v>7.43099787685774E-3</c:v>
                </c:pt>
                <c:pt idx="564">
                  <c:v>5.3078556263269601E-3</c:v>
                </c:pt>
                <c:pt idx="565">
                  <c:v>4.2462845010615702E-3</c:v>
                </c:pt>
                <c:pt idx="566">
                  <c:v>2.1231422505307799E-3</c:v>
                </c:pt>
                <c:pt idx="567">
                  <c:v>1.0615711252653899E-3</c:v>
                </c:pt>
                <c:pt idx="568">
                  <c:v>0</c:v>
                </c:pt>
                <c:pt idx="569">
                  <c:v>-2.1231422505307799E-3</c:v>
                </c:pt>
                <c:pt idx="570">
                  <c:v>-4.2462845010615702E-3</c:v>
                </c:pt>
                <c:pt idx="571">
                  <c:v>-6.3694267515923501E-3</c:v>
                </c:pt>
                <c:pt idx="572">
                  <c:v>-8.4925690021231404E-3</c:v>
                </c:pt>
                <c:pt idx="573">
                  <c:v>-1.1677282377919301E-2</c:v>
                </c:pt>
                <c:pt idx="574">
                  <c:v>-1.5923566878980801E-2</c:v>
                </c:pt>
                <c:pt idx="575">
                  <c:v>-2.4416135881104001E-2</c:v>
                </c:pt>
                <c:pt idx="576">
                  <c:v>-4.3524416135881101E-2</c:v>
                </c:pt>
                <c:pt idx="577">
                  <c:v>-5.30785562632696E-2</c:v>
                </c:pt>
                <c:pt idx="578">
                  <c:v>-5.8386411889596597E-2</c:v>
                </c:pt>
                <c:pt idx="579">
                  <c:v>-6.2632696390658105E-2</c:v>
                </c:pt>
                <c:pt idx="580">
                  <c:v>-6.5817409766454296E-2</c:v>
                </c:pt>
                <c:pt idx="581">
                  <c:v>-6.6878980891719703E-2</c:v>
                </c:pt>
                <c:pt idx="582">
                  <c:v>-6.6878980891719703E-2</c:v>
                </c:pt>
                <c:pt idx="583">
                  <c:v>-6.4755838641188904E-2</c:v>
                </c:pt>
                <c:pt idx="584">
                  <c:v>-6.0509554140127299E-2</c:v>
                </c:pt>
                <c:pt idx="585">
                  <c:v>-5.5201698513800398E-2</c:v>
                </c:pt>
                <c:pt idx="586">
                  <c:v>-4.9893842887473401E-2</c:v>
                </c:pt>
                <c:pt idx="587">
                  <c:v>-4.5647558386411803E-2</c:v>
                </c:pt>
                <c:pt idx="588">
                  <c:v>-4.0339702760084903E-2</c:v>
                </c:pt>
                <c:pt idx="589">
                  <c:v>-3.5031847133757898E-2</c:v>
                </c:pt>
                <c:pt idx="590">
                  <c:v>-2.9723991507430901E-2</c:v>
                </c:pt>
                <c:pt idx="591">
                  <c:v>-2.65392781316348E-2</c:v>
                </c:pt>
                <c:pt idx="592">
                  <c:v>-2.4416135881104001E-2</c:v>
                </c:pt>
                <c:pt idx="593">
                  <c:v>-2.3354564755838601E-2</c:v>
                </c:pt>
                <c:pt idx="594">
                  <c:v>-2.2292993630573198E-2</c:v>
                </c:pt>
                <c:pt idx="595">
                  <c:v>-2.0169851380042399E-2</c:v>
                </c:pt>
                <c:pt idx="596">
                  <c:v>-1.9108280254777E-2</c:v>
                </c:pt>
                <c:pt idx="597">
                  <c:v>-1.80467091295116E-2</c:v>
                </c:pt>
                <c:pt idx="598">
                  <c:v>-1.6985138004246201E-2</c:v>
                </c:pt>
                <c:pt idx="599">
                  <c:v>-1.5923566878980801E-2</c:v>
                </c:pt>
                <c:pt idx="600">
                  <c:v>-1.5923566878980801E-2</c:v>
                </c:pt>
                <c:pt idx="601">
                  <c:v>-1.80467091295116E-2</c:v>
                </c:pt>
                <c:pt idx="602">
                  <c:v>-2.2292993630573198E-2</c:v>
                </c:pt>
                <c:pt idx="603">
                  <c:v>-2.65392781316348E-2</c:v>
                </c:pt>
                <c:pt idx="604">
                  <c:v>-3.0785562632696301E-2</c:v>
                </c:pt>
                <c:pt idx="605">
                  <c:v>-3.3970276008492499E-2</c:v>
                </c:pt>
                <c:pt idx="606">
                  <c:v>-3.7154989384288697E-2</c:v>
                </c:pt>
                <c:pt idx="607">
                  <c:v>-4.1401273885350302E-2</c:v>
                </c:pt>
                <c:pt idx="608">
                  <c:v>-4.5647558386411803E-2</c:v>
                </c:pt>
                <c:pt idx="609">
                  <c:v>-4.8832271762208002E-2</c:v>
                </c:pt>
                <c:pt idx="610">
                  <c:v>-4.9893842887473401E-2</c:v>
                </c:pt>
                <c:pt idx="611">
                  <c:v>-4.7770700636942602E-2</c:v>
                </c:pt>
                <c:pt idx="612">
                  <c:v>-4.4585987261146397E-2</c:v>
                </c:pt>
                <c:pt idx="613">
                  <c:v>-4.0339702760084903E-2</c:v>
                </c:pt>
                <c:pt idx="614">
                  <c:v>-3.6093418259023298E-2</c:v>
                </c:pt>
                <c:pt idx="615">
                  <c:v>-3.0785562632696301E-2</c:v>
                </c:pt>
                <c:pt idx="616">
                  <c:v>-2.3354564755838601E-2</c:v>
                </c:pt>
                <c:pt idx="617">
                  <c:v>-1.1677282377919301E-2</c:v>
                </c:pt>
                <c:pt idx="618">
                  <c:v>-1.0615711252653899E-3</c:v>
                </c:pt>
                <c:pt idx="619">
                  <c:v>6.3694267515923501E-3</c:v>
                </c:pt>
                <c:pt idx="620">
                  <c:v>1.27388535031847E-2</c:v>
                </c:pt>
                <c:pt idx="621">
                  <c:v>2.0169851380042399E-2</c:v>
                </c:pt>
                <c:pt idx="622">
                  <c:v>2.4416135881104001E-2</c:v>
                </c:pt>
                <c:pt idx="623">
                  <c:v>2.4416135881104001E-2</c:v>
                </c:pt>
                <c:pt idx="624">
                  <c:v>2.1231422505307799E-2</c:v>
                </c:pt>
                <c:pt idx="625">
                  <c:v>1.5923566878980801E-2</c:v>
                </c:pt>
                <c:pt idx="626">
                  <c:v>1.1677282377919301E-2</c:v>
                </c:pt>
                <c:pt idx="627">
                  <c:v>5.3078556263269601E-3</c:v>
                </c:pt>
                <c:pt idx="628">
                  <c:v>0</c:v>
                </c:pt>
                <c:pt idx="629">
                  <c:v>-5.3078556263269601E-3</c:v>
                </c:pt>
                <c:pt idx="630">
                  <c:v>-1.1677282377919301E-2</c:v>
                </c:pt>
                <c:pt idx="631">
                  <c:v>-1.80467091295116E-2</c:v>
                </c:pt>
                <c:pt idx="632">
                  <c:v>-2.7600849256900199E-2</c:v>
                </c:pt>
                <c:pt idx="633">
                  <c:v>-2.65392781316348E-2</c:v>
                </c:pt>
                <c:pt idx="634">
                  <c:v>-1.48619957537154E-2</c:v>
                </c:pt>
                <c:pt idx="635">
                  <c:v>-7.43099787685774E-3</c:v>
                </c:pt>
                <c:pt idx="636">
                  <c:v>-1.0615711252653899E-3</c:v>
                </c:pt>
                <c:pt idx="637">
                  <c:v>4.2462845010615702E-3</c:v>
                </c:pt>
                <c:pt idx="638">
                  <c:v>8.4925690021231404E-3</c:v>
                </c:pt>
                <c:pt idx="639">
                  <c:v>1.0615711252653899E-2</c:v>
                </c:pt>
                <c:pt idx="640">
                  <c:v>1.27388535031847E-2</c:v>
                </c:pt>
                <c:pt idx="641">
                  <c:v>1.38004246284501E-2</c:v>
                </c:pt>
                <c:pt idx="642">
                  <c:v>1.48619957537154E-2</c:v>
                </c:pt>
                <c:pt idx="643">
                  <c:v>1.5923566878980801E-2</c:v>
                </c:pt>
                <c:pt idx="644">
                  <c:v>1.5923566878980801E-2</c:v>
                </c:pt>
                <c:pt idx="645">
                  <c:v>1.5923566878980801E-2</c:v>
                </c:pt>
                <c:pt idx="646">
                  <c:v>1.5923566878980801E-2</c:v>
                </c:pt>
                <c:pt idx="647">
                  <c:v>1.5923566878980801E-2</c:v>
                </c:pt>
                <c:pt idx="648">
                  <c:v>1.5923566878980801E-2</c:v>
                </c:pt>
                <c:pt idx="649">
                  <c:v>1.5923566878980801E-2</c:v>
                </c:pt>
                <c:pt idx="650">
                  <c:v>1.80467091295116E-2</c:v>
                </c:pt>
                <c:pt idx="651">
                  <c:v>2.0169851380042399E-2</c:v>
                </c:pt>
                <c:pt idx="652">
                  <c:v>2.2292993630573198E-2</c:v>
                </c:pt>
                <c:pt idx="653">
                  <c:v>2.3354564755838601E-2</c:v>
                </c:pt>
                <c:pt idx="654">
                  <c:v>2.4416135881104001E-2</c:v>
                </c:pt>
                <c:pt idx="655">
                  <c:v>2.65392781316348E-2</c:v>
                </c:pt>
                <c:pt idx="656">
                  <c:v>2.8662420382165599E-2</c:v>
                </c:pt>
                <c:pt idx="657">
                  <c:v>3.18471337579617E-2</c:v>
                </c:pt>
                <c:pt idx="658">
                  <c:v>3.6093418259023298E-2</c:v>
                </c:pt>
                <c:pt idx="659">
                  <c:v>3.9278131634819503E-2</c:v>
                </c:pt>
                <c:pt idx="660">
                  <c:v>4.2462845010615702E-2</c:v>
                </c:pt>
                <c:pt idx="661">
                  <c:v>4.6709129511677203E-2</c:v>
                </c:pt>
                <c:pt idx="662">
                  <c:v>5.20169851380042E-2</c:v>
                </c:pt>
                <c:pt idx="663">
                  <c:v>5.7324840764331197E-2</c:v>
                </c:pt>
                <c:pt idx="664">
                  <c:v>6.0509554140127299E-2</c:v>
                </c:pt>
                <c:pt idx="665">
                  <c:v>6.0509554140127299E-2</c:v>
                </c:pt>
                <c:pt idx="666">
                  <c:v>5.9447983014861899E-2</c:v>
                </c:pt>
                <c:pt idx="667">
                  <c:v>5.5201698513800398E-2</c:v>
                </c:pt>
                <c:pt idx="668">
                  <c:v>5.0955414012738801E-2</c:v>
                </c:pt>
                <c:pt idx="669">
                  <c:v>4.4585987261146397E-2</c:v>
                </c:pt>
                <c:pt idx="670">
                  <c:v>3.6093418259023298E-2</c:v>
                </c:pt>
                <c:pt idx="671">
                  <c:v>2.0169851380042399E-2</c:v>
                </c:pt>
                <c:pt idx="672">
                  <c:v>9.5541401273885294E-3</c:v>
                </c:pt>
                <c:pt idx="673">
                  <c:v>0</c:v>
                </c:pt>
                <c:pt idx="674">
                  <c:v>-1.1677282377919301E-2</c:v>
                </c:pt>
                <c:pt idx="675">
                  <c:v>-2.3354564755838601E-2</c:v>
                </c:pt>
                <c:pt idx="676">
                  <c:v>-3.7154989384288697E-2</c:v>
                </c:pt>
                <c:pt idx="677">
                  <c:v>-4.7770700636942602E-2</c:v>
                </c:pt>
                <c:pt idx="678">
                  <c:v>-5.0955414012738801E-2</c:v>
                </c:pt>
                <c:pt idx="679">
                  <c:v>-5.30785562632696E-2</c:v>
                </c:pt>
                <c:pt idx="680">
                  <c:v>-5.6263269639065798E-2</c:v>
                </c:pt>
                <c:pt idx="681">
                  <c:v>-5.7324840764331197E-2</c:v>
                </c:pt>
                <c:pt idx="682">
                  <c:v>-5.30785562632696E-2</c:v>
                </c:pt>
                <c:pt idx="683">
                  <c:v>-4.5647558386411803E-2</c:v>
                </c:pt>
                <c:pt idx="684">
                  <c:v>-3.7154989384288697E-2</c:v>
                </c:pt>
                <c:pt idx="685">
                  <c:v>-2.65392781316348E-2</c:v>
                </c:pt>
                <c:pt idx="686">
                  <c:v>-1.0615711252653899E-2</c:v>
                </c:pt>
                <c:pt idx="687">
                  <c:v>7.43099787685774E-3</c:v>
                </c:pt>
                <c:pt idx="688">
                  <c:v>3.29087048832271E-2</c:v>
                </c:pt>
                <c:pt idx="689">
                  <c:v>7.74946921443736E-2</c:v>
                </c:pt>
                <c:pt idx="690">
                  <c:v>0.13906581740976601</c:v>
                </c:pt>
                <c:pt idx="691">
                  <c:v>0.22186836518046699</c:v>
                </c:pt>
                <c:pt idx="692">
                  <c:v>0.33014861995753703</c:v>
                </c:pt>
                <c:pt idx="693">
                  <c:v>0.45859872611464902</c:v>
                </c:pt>
                <c:pt idx="694">
                  <c:v>0.59129511677282298</c:v>
                </c:pt>
                <c:pt idx="695">
                  <c:v>0.71231422505307795</c:v>
                </c:pt>
                <c:pt idx="696">
                  <c:v>0.80360934182590205</c:v>
                </c:pt>
                <c:pt idx="697">
                  <c:v>0.83121019108280203</c:v>
                </c:pt>
                <c:pt idx="698">
                  <c:v>0.81953290870488305</c:v>
                </c:pt>
                <c:pt idx="699">
                  <c:v>0.73566878980891703</c:v>
                </c:pt>
                <c:pt idx="700">
                  <c:v>0.57855626326963905</c:v>
                </c:pt>
                <c:pt idx="701">
                  <c:v>0.37685774946921402</c:v>
                </c:pt>
                <c:pt idx="702">
                  <c:v>0.17409766454352399</c:v>
                </c:pt>
                <c:pt idx="703">
                  <c:v>7.43099787685774E-3</c:v>
                </c:pt>
                <c:pt idx="704">
                  <c:v>-0.100849256900212</c:v>
                </c:pt>
                <c:pt idx="705">
                  <c:v>-0.138004246284501</c:v>
                </c:pt>
                <c:pt idx="706">
                  <c:v>-0.14861995753715401</c:v>
                </c:pt>
                <c:pt idx="707">
                  <c:v>-0.15605095541401201</c:v>
                </c:pt>
                <c:pt idx="708">
                  <c:v>-0.15817409766454299</c:v>
                </c:pt>
                <c:pt idx="709">
                  <c:v>-0.15923566878980799</c:v>
                </c:pt>
                <c:pt idx="710">
                  <c:v>-0.15605095541401201</c:v>
                </c:pt>
                <c:pt idx="711">
                  <c:v>-0.151804670912951</c:v>
                </c:pt>
                <c:pt idx="712">
                  <c:v>-0.144373673036093</c:v>
                </c:pt>
                <c:pt idx="713">
                  <c:v>-0.13057324840764301</c:v>
                </c:pt>
                <c:pt idx="714">
                  <c:v>-0.113588110403397</c:v>
                </c:pt>
                <c:pt idx="715">
                  <c:v>-0.109341825902335</c:v>
                </c:pt>
                <c:pt idx="716">
                  <c:v>-0.10721868365180399</c:v>
                </c:pt>
                <c:pt idx="717">
                  <c:v>-0.105095541401273</c:v>
                </c:pt>
                <c:pt idx="718">
                  <c:v>-0.104033970276008</c:v>
                </c:pt>
                <c:pt idx="719">
                  <c:v>-0.10297239915074299</c:v>
                </c:pt>
                <c:pt idx="720">
                  <c:v>-0.104033970276008</c:v>
                </c:pt>
                <c:pt idx="721">
                  <c:v>-0.104033970276008</c:v>
                </c:pt>
                <c:pt idx="722">
                  <c:v>-0.104033970276008</c:v>
                </c:pt>
                <c:pt idx="723">
                  <c:v>-0.104033970276008</c:v>
                </c:pt>
                <c:pt idx="724">
                  <c:v>-0.104033970276008</c:v>
                </c:pt>
                <c:pt idx="725">
                  <c:v>-0.104033970276008</c:v>
                </c:pt>
                <c:pt idx="726">
                  <c:v>-0.104033970276008</c:v>
                </c:pt>
                <c:pt idx="727">
                  <c:v>-0.10297239915074299</c:v>
                </c:pt>
                <c:pt idx="728">
                  <c:v>-0.10297239915074299</c:v>
                </c:pt>
                <c:pt idx="729">
                  <c:v>-0.101910828025477</c:v>
                </c:pt>
                <c:pt idx="730">
                  <c:v>-0.100849256900212</c:v>
                </c:pt>
                <c:pt idx="731">
                  <c:v>-0.100849256900212</c:v>
                </c:pt>
                <c:pt idx="732">
                  <c:v>-9.9787685774946899E-2</c:v>
                </c:pt>
                <c:pt idx="733">
                  <c:v>-9.8726114649681507E-2</c:v>
                </c:pt>
                <c:pt idx="734">
                  <c:v>-9.6602972399150694E-2</c:v>
                </c:pt>
                <c:pt idx="735">
                  <c:v>-9.4479830148619895E-2</c:v>
                </c:pt>
                <c:pt idx="736">
                  <c:v>-9.2356687898089096E-2</c:v>
                </c:pt>
                <c:pt idx="737">
                  <c:v>-9.1295116772823703E-2</c:v>
                </c:pt>
                <c:pt idx="738">
                  <c:v>-8.8110403397027595E-2</c:v>
                </c:pt>
                <c:pt idx="739">
                  <c:v>-8.2802547770700605E-2</c:v>
                </c:pt>
                <c:pt idx="740">
                  <c:v>-7.6433121019108194E-2</c:v>
                </c:pt>
                <c:pt idx="741">
                  <c:v>-6.9002123142250502E-2</c:v>
                </c:pt>
                <c:pt idx="742">
                  <c:v>-6.1571125265392698E-2</c:v>
                </c:pt>
                <c:pt idx="743">
                  <c:v>-5.4140127388534999E-2</c:v>
                </c:pt>
                <c:pt idx="744">
                  <c:v>-4.6709129511677203E-2</c:v>
                </c:pt>
                <c:pt idx="745">
                  <c:v>-3.9278131634819503E-2</c:v>
                </c:pt>
                <c:pt idx="746">
                  <c:v>-3.18471337579617E-2</c:v>
                </c:pt>
                <c:pt idx="747">
                  <c:v>-2.4416135881104001E-2</c:v>
                </c:pt>
                <c:pt idx="748">
                  <c:v>-1.9108280254777E-2</c:v>
                </c:pt>
                <c:pt idx="749">
                  <c:v>-1.38004246284501E-2</c:v>
                </c:pt>
                <c:pt idx="750">
                  <c:v>-8.4925690021231404E-3</c:v>
                </c:pt>
                <c:pt idx="751">
                  <c:v>-5.3078556263269601E-3</c:v>
                </c:pt>
                <c:pt idx="752">
                  <c:v>-1.0615711252653899E-3</c:v>
                </c:pt>
                <c:pt idx="753">
                  <c:v>1.0615711252653899E-3</c:v>
                </c:pt>
                <c:pt idx="754">
                  <c:v>6.3694267515923501E-3</c:v>
                </c:pt>
                <c:pt idx="755">
                  <c:v>1.0615711252653899E-2</c:v>
                </c:pt>
                <c:pt idx="756">
                  <c:v>1.6985138004246201E-2</c:v>
                </c:pt>
                <c:pt idx="757">
                  <c:v>2.54777070063694E-2</c:v>
                </c:pt>
                <c:pt idx="758">
                  <c:v>3.7154989384288697E-2</c:v>
                </c:pt>
                <c:pt idx="759">
                  <c:v>4.8832271762208002E-2</c:v>
                </c:pt>
                <c:pt idx="760">
                  <c:v>5.8386411889596597E-2</c:v>
                </c:pt>
                <c:pt idx="761">
                  <c:v>6.4755838641188904E-2</c:v>
                </c:pt>
                <c:pt idx="762">
                  <c:v>7.1125265392781301E-2</c:v>
                </c:pt>
                <c:pt idx="763">
                  <c:v>7.74946921443736E-2</c:v>
                </c:pt>
                <c:pt idx="764">
                  <c:v>8.3864118895965997E-2</c:v>
                </c:pt>
                <c:pt idx="765">
                  <c:v>8.9171974522292904E-2</c:v>
                </c:pt>
                <c:pt idx="766">
                  <c:v>9.3418259023354502E-2</c:v>
                </c:pt>
                <c:pt idx="767">
                  <c:v>9.76645435244161E-2</c:v>
                </c:pt>
                <c:pt idx="768">
                  <c:v>0.101910828025477</c:v>
                </c:pt>
                <c:pt idx="769">
                  <c:v>0.104033970276008</c:v>
                </c:pt>
                <c:pt idx="770">
                  <c:v>0.104033970276008</c:v>
                </c:pt>
                <c:pt idx="771">
                  <c:v>0.101910828025477</c:v>
                </c:pt>
                <c:pt idx="772">
                  <c:v>9.8726114649681507E-2</c:v>
                </c:pt>
                <c:pt idx="773">
                  <c:v>9.3418259023354502E-2</c:v>
                </c:pt>
                <c:pt idx="774">
                  <c:v>8.7048832271762203E-2</c:v>
                </c:pt>
                <c:pt idx="775">
                  <c:v>7.8556263269639007E-2</c:v>
                </c:pt>
                <c:pt idx="776">
                  <c:v>6.4755838641188904E-2</c:v>
                </c:pt>
                <c:pt idx="777">
                  <c:v>4.9893842887473401E-2</c:v>
                </c:pt>
                <c:pt idx="778">
                  <c:v>3.7154989384288697E-2</c:v>
                </c:pt>
                <c:pt idx="779">
                  <c:v>2.65392781316348E-2</c:v>
                </c:pt>
                <c:pt idx="780">
                  <c:v>1.48619957537154E-2</c:v>
                </c:pt>
                <c:pt idx="781">
                  <c:v>4.2462845010615702E-3</c:v>
                </c:pt>
                <c:pt idx="782">
                  <c:v>0</c:v>
                </c:pt>
                <c:pt idx="783">
                  <c:v>-2.1231422505307799E-3</c:v>
                </c:pt>
                <c:pt idx="784">
                  <c:v>-4.2462845010615702E-3</c:v>
                </c:pt>
                <c:pt idx="785">
                  <c:v>-6.3694267515923501E-3</c:v>
                </c:pt>
                <c:pt idx="786">
                  <c:v>-8.4925690021231404E-3</c:v>
                </c:pt>
                <c:pt idx="787">
                  <c:v>-1.0615711252653899E-2</c:v>
                </c:pt>
                <c:pt idx="788">
                  <c:v>-1.27388535031847E-2</c:v>
                </c:pt>
                <c:pt idx="789">
                  <c:v>-1.48619957537154E-2</c:v>
                </c:pt>
                <c:pt idx="790">
                  <c:v>-1.80467091295116E-2</c:v>
                </c:pt>
                <c:pt idx="791">
                  <c:v>-2.0169851380042399E-2</c:v>
                </c:pt>
                <c:pt idx="792">
                  <c:v>-2.3354564755838601E-2</c:v>
                </c:pt>
                <c:pt idx="793">
                  <c:v>-2.54777070063694E-2</c:v>
                </c:pt>
                <c:pt idx="794">
                  <c:v>-2.7600849256900199E-2</c:v>
                </c:pt>
                <c:pt idx="795">
                  <c:v>-2.9723991507430901E-2</c:v>
                </c:pt>
                <c:pt idx="796">
                  <c:v>-3.18471337579617E-2</c:v>
                </c:pt>
                <c:pt idx="797">
                  <c:v>-3.5031847133757898E-2</c:v>
                </c:pt>
                <c:pt idx="798">
                  <c:v>-4.1401273885350302E-2</c:v>
                </c:pt>
                <c:pt idx="799">
                  <c:v>-4.7770700636942602E-2</c:v>
                </c:pt>
                <c:pt idx="800">
                  <c:v>-4.9893842887473401E-2</c:v>
                </c:pt>
                <c:pt idx="801">
                  <c:v>-5.20169851380042E-2</c:v>
                </c:pt>
                <c:pt idx="802">
                  <c:v>-5.5201698513800398E-2</c:v>
                </c:pt>
                <c:pt idx="803">
                  <c:v>-5.9447983014861899E-2</c:v>
                </c:pt>
                <c:pt idx="804">
                  <c:v>-6.2632696390658105E-2</c:v>
                </c:pt>
                <c:pt idx="805">
                  <c:v>-5.9447983014861899E-2</c:v>
                </c:pt>
                <c:pt idx="806">
                  <c:v>-5.20169851380042E-2</c:v>
                </c:pt>
                <c:pt idx="807">
                  <c:v>-4.8832271762208002E-2</c:v>
                </c:pt>
                <c:pt idx="808">
                  <c:v>-4.5647558386411803E-2</c:v>
                </c:pt>
                <c:pt idx="809">
                  <c:v>-4.2462845010615702E-2</c:v>
                </c:pt>
                <c:pt idx="810">
                  <c:v>-3.9278131634819503E-2</c:v>
                </c:pt>
                <c:pt idx="811">
                  <c:v>-3.6093418259023298E-2</c:v>
                </c:pt>
                <c:pt idx="812">
                  <c:v>-3.3970276008492499E-2</c:v>
                </c:pt>
                <c:pt idx="813">
                  <c:v>-3.0785562632696301E-2</c:v>
                </c:pt>
                <c:pt idx="814">
                  <c:v>-2.65392781316348E-2</c:v>
                </c:pt>
                <c:pt idx="815">
                  <c:v>-2.3354564755838601E-2</c:v>
                </c:pt>
                <c:pt idx="816">
                  <c:v>-2.0169851380042399E-2</c:v>
                </c:pt>
                <c:pt idx="817">
                  <c:v>-1.6985138004246201E-2</c:v>
                </c:pt>
                <c:pt idx="818">
                  <c:v>-1.5923566878980801E-2</c:v>
                </c:pt>
                <c:pt idx="819">
                  <c:v>-1.48619957537154E-2</c:v>
                </c:pt>
                <c:pt idx="820">
                  <c:v>-1.48619957537154E-2</c:v>
                </c:pt>
                <c:pt idx="821">
                  <c:v>-1.48619957537154E-2</c:v>
                </c:pt>
                <c:pt idx="822">
                  <c:v>-1.38004246284501E-2</c:v>
                </c:pt>
                <c:pt idx="823">
                  <c:v>-1.27388535031847E-2</c:v>
                </c:pt>
                <c:pt idx="824">
                  <c:v>-1.0615711252653899E-2</c:v>
                </c:pt>
                <c:pt idx="825">
                  <c:v>-9.5541401273885294E-3</c:v>
                </c:pt>
                <c:pt idx="826">
                  <c:v>-8.4925690021231404E-3</c:v>
                </c:pt>
                <c:pt idx="827">
                  <c:v>-7.43099787685774E-3</c:v>
                </c:pt>
                <c:pt idx="828">
                  <c:v>-6.3694267515923501E-3</c:v>
                </c:pt>
                <c:pt idx="829">
                  <c:v>-5.3078556263269601E-3</c:v>
                </c:pt>
                <c:pt idx="830">
                  <c:v>-3.1847133757961698E-3</c:v>
                </c:pt>
                <c:pt idx="831">
                  <c:v>-2.1231422505307799E-3</c:v>
                </c:pt>
                <c:pt idx="832">
                  <c:v>-1.0615711252653899E-3</c:v>
                </c:pt>
                <c:pt idx="833">
                  <c:v>-1.0615711252653899E-3</c:v>
                </c:pt>
                <c:pt idx="834">
                  <c:v>0</c:v>
                </c:pt>
                <c:pt idx="835">
                  <c:v>0</c:v>
                </c:pt>
                <c:pt idx="836">
                  <c:v>0</c:v>
                </c:pt>
                <c:pt idx="837">
                  <c:v>2.1231422505307799E-3</c:v>
                </c:pt>
                <c:pt idx="838">
                  <c:v>2.1231422505307799E-3</c:v>
                </c:pt>
                <c:pt idx="839">
                  <c:v>3.1847133757961698E-3</c:v>
                </c:pt>
                <c:pt idx="840">
                  <c:v>2.1231422505307799E-3</c:v>
                </c:pt>
                <c:pt idx="841">
                  <c:v>2.1231422505307799E-3</c:v>
                </c:pt>
                <c:pt idx="842">
                  <c:v>3.1847133757961698E-3</c:v>
                </c:pt>
                <c:pt idx="843">
                  <c:v>4.2462845010615702E-3</c:v>
                </c:pt>
                <c:pt idx="844">
                  <c:v>5.3078556263269601E-3</c:v>
                </c:pt>
                <c:pt idx="845">
                  <c:v>6.3694267515923501E-3</c:v>
                </c:pt>
                <c:pt idx="846">
                  <c:v>7.43099787685774E-3</c:v>
                </c:pt>
                <c:pt idx="847">
                  <c:v>7.43099787685774E-3</c:v>
                </c:pt>
                <c:pt idx="848">
                  <c:v>8.4925690021231404E-3</c:v>
                </c:pt>
                <c:pt idx="849">
                  <c:v>9.5541401273885294E-3</c:v>
                </c:pt>
                <c:pt idx="850">
                  <c:v>1.0615711252653899E-2</c:v>
                </c:pt>
                <c:pt idx="851">
                  <c:v>1.1677282377919301E-2</c:v>
                </c:pt>
                <c:pt idx="852">
                  <c:v>1.27388535031847E-2</c:v>
                </c:pt>
                <c:pt idx="853">
                  <c:v>1.27388535031847E-2</c:v>
                </c:pt>
                <c:pt idx="854">
                  <c:v>1.27388535031847E-2</c:v>
                </c:pt>
                <c:pt idx="855">
                  <c:v>1.1677282377919301E-2</c:v>
                </c:pt>
                <c:pt idx="856">
                  <c:v>1.1677282377919301E-2</c:v>
                </c:pt>
                <c:pt idx="857">
                  <c:v>1.1677282377919301E-2</c:v>
                </c:pt>
                <c:pt idx="858">
                  <c:v>1.27388535031847E-2</c:v>
                </c:pt>
                <c:pt idx="859">
                  <c:v>1.38004246284501E-2</c:v>
                </c:pt>
                <c:pt idx="860">
                  <c:v>1.48619957537154E-2</c:v>
                </c:pt>
                <c:pt idx="861">
                  <c:v>1.5923566878980801E-2</c:v>
                </c:pt>
                <c:pt idx="862">
                  <c:v>1.80467091295116E-2</c:v>
                </c:pt>
                <c:pt idx="863">
                  <c:v>2.0169851380042399E-2</c:v>
                </c:pt>
                <c:pt idx="864">
                  <c:v>2.4416135881104001E-2</c:v>
                </c:pt>
                <c:pt idx="865">
                  <c:v>2.7600849256900199E-2</c:v>
                </c:pt>
                <c:pt idx="866">
                  <c:v>3.0785562632696301E-2</c:v>
                </c:pt>
                <c:pt idx="867">
                  <c:v>3.3970276008492499E-2</c:v>
                </c:pt>
                <c:pt idx="868">
                  <c:v>3.7154989384288697E-2</c:v>
                </c:pt>
                <c:pt idx="869">
                  <c:v>3.9278131634819503E-2</c:v>
                </c:pt>
                <c:pt idx="870">
                  <c:v>4.3524416135881101E-2</c:v>
                </c:pt>
                <c:pt idx="871">
                  <c:v>4.8832271762208002E-2</c:v>
                </c:pt>
                <c:pt idx="872">
                  <c:v>5.30785562632696E-2</c:v>
                </c:pt>
                <c:pt idx="873">
                  <c:v>5.7324840764331197E-2</c:v>
                </c:pt>
                <c:pt idx="874">
                  <c:v>5.8386411889596597E-2</c:v>
                </c:pt>
                <c:pt idx="875">
                  <c:v>5.8386411889596597E-2</c:v>
                </c:pt>
                <c:pt idx="876">
                  <c:v>5.6263269639065798E-2</c:v>
                </c:pt>
                <c:pt idx="877">
                  <c:v>5.30785562632696E-2</c:v>
                </c:pt>
                <c:pt idx="878">
                  <c:v>4.8832271762208002E-2</c:v>
                </c:pt>
                <c:pt idx="879">
                  <c:v>4.3524416135881101E-2</c:v>
                </c:pt>
                <c:pt idx="880">
                  <c:v>3.7154989384288697E-2</c:v>
                </c:pt>
                <c:pt idx="881">
                  <c:v>2.8662420382165599E-2</c:v>
                </c:pt>
                <c:pt idx="882">
                  <c:v>1.38004246284501E-2</c:v>
                </c:pt>
                <c:pt idx="883">
                  <c:v>4.2462845010615702E-3</c:v>
                </c:pt>
                <c:pt idx="884">
                  <c:v>0</c:v>
                </c:pt>
                <c:pt idx="885">
                  <c:v>-1.0615711252653899E-3</c:v>
                </c:pt>
                <c:pt idx="886">
                  <c:v>-4.2462845010615702E-3</c:v>
                </c:pt>
                <c:pt idx="887">
                  <c:v>-6.3694267515923501E-3</c:v>
                </c:pt>
                <c:pt idx="888">
                  <c:v>-8.4925690021231404E-3</c:v>
                </c:pt>
                <c:pt idx="889">
                  <c:v>-1.0615711252653899E-2</c:v>
                </c:pt>
                <c:pt idx="890">
                  <c:v>-1.1677282377919301E-2</c:v>
                </c:pt>
                <c:pt idx="891">
                  <c:v>-1.27388535031847E-2</c:v>
                </c:pt>
                <c:pt idx="892">
                  <c:v>-1.27388535031847E-2</c:v>
                </c:pt>
                <c:pt idx="893">
                  <c:v>-1.1677282377919301E-2</c:v>
                </c:pt>
                <c:pt idx="894">
                  <c:v>-9.5541401273885294E-3</c:v>
                </c:pt>
                <c:pt idx="895">
                  <c:v>-6.3694267515923501E-3</c:v>
                </c:pt>
                <c:pt idx="896">
                  <c:v>-1.0615711252653899E-3</c:v>
                </c:pt>
                <c:pt idx="897">
                  <c:v>4.2462845010615702E-3</c:v>
                </c:pt>
                <c:pt idx="898">
                  <c:v>1.27388535031847E-2</c:v>
                </c:pt>
                <c:pt idx="899">
                  <c:v>2.9723991507430901E-2</c:v>
                </c:pt>
                <c:pt idx="900">
                  <c:v>6.1571125265392698E-2</c:v>
                </c:pt>
                <c:pt idx="901">
                  <c:v>0.113588110403397</c:v>
                </c:pt>
                <c:pt idx="902">
                  <c:v>0.18365180467091199</c:v>
                </c:pt>
                <c:pt idx="903">
                  <c:v>0.27707006369426701</c:v>
                </c:pt>
                <c:pt idx="904">
                  <c:v>0.39278131634819502</c:v>
                </c:pt>
                <c:pt idx="905">
                  <c:v>0.52653927813163404</c:v>
                </c:pt>
                <c:pt idx="906">
                  <c:v>0.66029723991507405</c:v>
                </c:pt>
                <c:pt idx="907">
                  <c:v>0.77600849256900195</c:v>
                </c:pt>
                <c:pt idx="908">
                  <c:v>0.83545647558386404</c:v>
                </c:pt>
                <c:pt idx="909">
                  <c:v>0.854564755838641</c:v>
                </c:pt>
                <c:pt idx="910">
                  <c:v>0.82696390658174102</c:v>
                </c:pt>
                <c:pt idx="911">
                  <c:v>0.740976645435244</c:v>
                </c:pt>
                <c:pt idx="912">
                  <c:v>0.595541401273885</c:v>
                </c:pt>
                <c:pt idx="913">
                  <c:v>0.420382165605095</c:v>
                </c:pt>
                <c:pt idx="914">
                  <c:v>0.24416135881104001</c:v>
                </c:pt>
                <c:pt idx="915">
                  <c:v>9.2356687898089096E-2</c:v>
                </c:pt>
                <c:pt idx="916">
                  <c:v>-1.6985138004246201E-2</c:v>
                </c:pt>
                <c:pt idx="917">
                  <c:v>-6.2632696390658105E-2</c:v>
                </c:pt>
                <c:pt idx="918">
                  <c:v>-7.5371549893842801E-2</c:v>
                </c:pt>
                <c:pt idx="919">
                  <c:v>-8.2802547770700605E-2</c:v>
                </c:pt>
                <c:pt idx="920">
                  <c:v>-8.9171974522292904E-2</c:v>
                </c:pt>
                <c:pt idx="921">
                  <c:v>-9.5541401273885301E-2</c:v>
                </c:pt>
                <c:pt idx="922">
                  <c:v>-0.100849256900212</c:v>
                </c:pt>
                <c:pt idx="923">
                  <c:v>-0.105095541401273</c:v>
                </c:pt>
                <c:pt idx="924">
                  <c:v>-0.10828025477707</c:v>
                </c:pt>
                <c:pt idx="925">
                  <c:v>-0.111464968152866</c:v>
                </c:pt>
                <c:pt idx="926">
                  <c:v>-0.11464968152866201</c:v>
                </c:pt>
                <c:pt idx="927">
                  <c:v>-0.11889596602972299</c:v>
                </c:pt>
                <c:pt idx="928">
                  <c:v>-0.121019108280254</c:v>
                </c:pt>
                <c:pt idx="929">
                  <c:v>-0.12314225053078499</c:v>
                </c:pt>
                <c:pt idx="930">
                  <c:v>-0.12420382165605</c:v>
                </c:pt>
                <c:pt idx="931">
                  <c:v>-0.12526539278131599</c:v>
                </c:pt>
                <c:pt idx="932">
                  <c:v>-0.12526539278131599</c:v>
                </c:pt>
                <c:pt idx="933">
                  <c:v>-0.12420382165605</c:v>
                </c:pt>
                <c:pt idx="934">
                  <c:v>-0.12208067940552</c:v>
                </c:pt>
                <c:pt idx="935">
                  <c:v>-0.11889596602972299</c:v>
                </c:pt>
                <c:pt idx="936">
                  <c:v>-0.11464968152866201</c:v>
                </c:pt>
                <c:pt idx="937">
                  <c:v>-0.11040339702760001</c:v>
                </c:pt>
                <c:pt idx="938">
                  <c:v>-0.105095541401273</c:v>
                </c:pt>
                <c:pt idx="939">
                  <c:v>-0.100849256900212</c:v>
                </c:pt>
                <c:pt idx="940">
                  <c:v>-9.4479830148619895E-2</c:v>
                </c:pt>
                <c:pt idx="941">
                  <c:v>-8.8110403397027595E-2</c:v>
                </c:pt>
                <c:pt idx="942">
                  <c:v>-8.2802547770700605E-2</c:v>
                </c:pt>
                <c:pt idx="943">
                  <c:v>-8.0679405520169806E-2</c:v>
                </c:pt>
                <c:pt idx="944">
                  <c:v>-7.8556263269639007E-2</c:v>
                </c:pt>
                <c:pt idx="945">
                  <c:v>-7.74946921443736E-2</c:v>
                </c:pt>
                <c:pt idx="946">
                  <c:v>-7.6433121019108194E-2</c:v>
                </c:pt>
                <c:pt idx="947">
                  <c:v>-7.5371549893842801E-2</c:v>
                </c:pt>
                <c:pt idx="948">
                  <c:v>-7.4309978768577395E-2</c:v>
                </c:pt>
                <c:pt idx="949">
                  <c:v>-7.32484076433121E-2</c:v>
                </c:pt>
                <c:pt idx="950">
                  <c:v>-7.1125265392781301E-2</c:v>
                </c:pt>
                <c:pt idx="951">
                  <c:v>-7.0063694267515894E-2</c:v>
                </c:pt>
                <c:pt idx="952">
                  <c:v>-6.7940552016985095E-2</c:v>
                </c:pt>
                <c:pt idx="953">
                  <c:v>-6.5817409766454296E-2</c:v>
                </c:pt>
                <c:pt idx="954">
                  <c:v>-6.3694267515923497E-2</c:v>
                </c:pt>
                <c:pt idx="955">
                  <c:v>-5.9447983014861899E-2</c:v>
                </c:pt>
                <c:pt idx="956">
                  <c:v>-5.4140127388534999E-2</c:v>
                </c:pt>
                <c:pt idx="957">
                  <c:v>-4.7770700636942602E-2</c:v>
                </c:pt>
                <c:pt idx="958">
                  <c:v>-3.6093418259023298E-2</c:v>
                </c:pt>
                <c:pt idx="959">
                  <c:v>-1.6985138004246201E-2</c:v>
                </c:pt>
                <c:pt idx="960">
                  <c:v>-8.4925690021231404E-3</c:v>
                </c:pt>
                <c:pt idx="961">
                  <c:v>-4.2462845010615702E-3</c:v>
                </c:pt>
                <c:pt idx="962">
                  <c:v>-1.0615711252653899E-3</c:v>
                </c:pt>
                <c:pt idx="963">
                  <c:v>0</c:v>
                </c:pt>
                <c:pt idx="964">
                  <c:v>3.1847133757961698E-3</c:v>
                </c:pt>
                <c:pt idx="965">
                  <c:v>6.3694267515923501E-3</c:v>
                </c:pt>
                <c:pt idx="966">
                  <c:v>9.5541401273885294E-3</c:v>
                </c:pt>
                <c:pt idx="967">
                  <c:v>1.48619957537154E-2</c:v>
                </c:pt>
                <c:pt idx="968">
                  <c:v>2.0169851380042399E-2</c:v>
                </c:pt>
                <c:pt idx="969">
                  <c:v>2.65392781316348E-2</c:v>
                </c:pt>
                <c:pt idx="970">
                  <c:v>3.3970276008492499E-2</c:v>
                </c:pt>
                <c:pt idx="971">
                  <c:v>4.6709129511677203E-2</c:v>
                </c:pt>
                <c:pt idx="972">
                  <c:v>5.9447983014861899E-2</c:v>
                </c:pt>
                <c:pt idx="973">
                  <c:v>7.32484076433121E-2</c:v>
                </c:pt>
                <c:pt idx="974">
                  <c:v>8.1740976645435198E-2</c:v>
                </c:pt>
                <c:pt idx="975">
                  <c:v>8.9171974522292904E-2</c:v>
                </c:pt>
                <c:pt idx="976">
                  <c:v>9.4479830148619895E-2</c:v>
                </c:pt>
                <c:pt idx="977">
                  <c:v>9.8726114649681507E-2</c:v>
                </c:pt>
                <c:pt idx="978">
                  <c:v>0.10297239915074299</c:v>
                </c:pt>
                <c:pt idx="979">
                  <c:v>0.105095541401273</c:v>
                </c:pt>
                <c:pt idx="980">
                  <c:v>0.105095541401273</c:v>
                </c:pt>
                <c:pt idx="981">
                  <c:v>0.10297239915074299</c:v>
                </c:pt>
                <c:pt idx="982">
                  <c:v>9.9787685774946899E-2</c:v>
                </c:pt>
                <c:pt idx="983">
                  <c:v>9.4479830148619895E-2</c:v>
                </c:pt>
                <c:pt idx="984">
                  <c:v>8.9171974522292904E-2</c:v>
                </c:pt>
                <c:pt idx="985">
                  <c:v>8.2802547770700605E-2</c:v>
                </c:pt>
                <c:pt idx="986">
                  <c:v>7.6433121019108194E-2</c:v>
                </c:pt>
                <c:pt idx="987">
                  <c:v>6.6878980891719703E-2</c:v>
                </c:pt>
                <c:pt idx="988">
                  <c:v>5.5201698513800398E-2</c:v>
                </c:pt>
                <c:pt idx="989">
                  <c:v>4.4585987261146397E-2</c:v>
                </c:pt>
                <c:pt idx="990">
                  <c:v>3.3970276008492499E-2</c:v>
                </c:pt>
                <c:pt idx="991">
                  <c:v>2.2292993630573198E-2</c:v>
                </c:pt>
                <c:pt idx="992">
                  <c:v>1.0615711252653899E-2</c:v>
                </c:pt>
                <c:pt idx="993">
                  <c:v>3.1847133757961698E-3</c:v>
                </c:pt>
                <c:pt idx="994">
                  <c:v>0</c:v>
                </c:pt>
                <c:pt idx="995">
                  <c:v>-4.2462845010615702E-3</c:v>
                </c:pt>
                <c:pt idx="996">
                  <c:v>-8.4925690021231404E-3</c:v>
                </c:pt>
                <c:pt idx="997">
                  <c:v>-1.27388535031847E-2</c:v>
                </c:pt>
                <c:pt idx="998">
                  <c:v>-1.6985138004246201E-2</c:v>
                </c:pt>
                <c:pt idx="999">
                  <c:v>-2.2292993630573198E-2</c:v>
                </c:pt>
                <c:pt idx="1000">
                  <c:v>-2.8662420382165599E-2</c:v>
                </c:pt>
                <c:pt idx="1001">
                  <c:v>-3.5031847133757898E-2</c:v>
                </c:pt>
                <c:pt idx="1002">
                  <c:v>-2.9723991507430901E-2</c:v>
                </c:pt>
                <c:pt idx="1003">
                  <c:v>-2.54777070063694E-2</c:v>
                </c:pt>
                <c:pt idx="1004">
                  <c:v>-2.3354564755838601E-2</c:v>
                </c:pt>
                <c:pt idx="1005">
                  <c:v>-2.1231422505307799E-2</c:v>
                </c:pt>
                <c:pt idx="1006">
                  <c:v>-1.9108280254777E-2</c:v>
                </c:pt>
                <c:pt idx="1007">
                  <c:v>-1.80467091295116E-2</c:v>
                </c:pt>
                <c:pt idx="1008">
                  <c:v>-1.9108280254777E-2</c:v>
                </c:pt>
                <c:pt idx="1009">
                  <c:v>-2.0169851380042399E-2</c:v>
                </c:pt>
                <c:pt idx="1010">
                  <c:v>-2.3354564755838601E-2</c:v>
                </c:pt>
                <c:pt idx="1011">
                  <c:v>-2.54777070063694E-2</c:v>
                </c:pt>
                <c:pt idx="1012">
                  <c:v>-2.7600849256900199E-2</c:v>
                </c:pt>
                <c:pt idx="1013">
                  <c:v>-2.8662420382165599E-2</c:v>
                </c:pt>
                <c:pt idx="1014">
                  <c:v>-2.9723991507430901E-2</c:v>
                </c:pt>
                <c:pt idx="1015">
                  <c:v>-3.18471337579617E-2</c:v>
                </c:pt>
                <c:pt idx="1016">
                  <c:v>-3.3970276008492499E-2</c:v>
                </c:pt>
                <c:pt idx="1017">
                  <c:v>-3.6093418259023298E-2</c:v>
                </c:pt>
                <c:pt idx="1018">
                  <c:v>-3.6093418259023298E-2</c:v>
                </c:pt>
                <c:pt idx="1019">
                  <c:v>-3.6093418259023298E-2</c:v>
                </c:pt>
                <c:pt idx="1020">
                  <c:v>-3.5031847133757898E-2</c:v>
                </c:pt>
                <c:pt idx="1021">
                  <c:v>-3.5031847133757898E-2</c:v>
                </c:pt>
                <c:pt idx="1022">
                  <c:v>-3.6093418259023298E-2</c:v>
                </c:pt>
                <c:pt idx="1023">
                  <c:v>-3.6093418259023298E-2</c:v>
                </c:pt>
                <c:pt idx="1024">
                  <c:v>-3.6093418259023298E-2</c:v>
                </c:pt>
                <c:pt idx="1025">
                  <c:v>-3.6093418259023298E-2</c:v>
                </c:pt>
                <c:pt idx="1026">
                  <c:v>-3.5031847133757898E-2</c:v>
                </c:pt>
                <c:pt idx="1027">
                  <c:v>-3.3970276008492499E-2</c:v>
                </c:pt>
                <c:pt idx="1028">
                  <c:v>-3.29087048832271E-2</c:v>
                </c:pt>
                <c:pt idx="1029">
                  <c:v>-3.29087048832271E-2</c:v>
                </c:pt>
                <c:pt idx="1030">
                  <c:v>-3.29087048832271E-2</c:v>
                </c:pt>
                <c:pt idx="1031">
                  <c:v>-3.29087048832271E-2</c:v>
                </c:pt>
                <c:pt idx="1032">
                  <c:v>-3.18471337579617E-2</c:v>
                </c:pt>
                <c:pt idx="1033">
                  <c:v>-3.0785562632696301E-2</c:v>
                </c:pt>
                <c:pt idx="1034">
                  <c:v>-2.9723991507430901E-2</c:v>
                </c:pt>
                <c:pt idx="1035">
                  <c:v>-2.9723991507430901E-2</c:v>
                </c:pt>
                <c:pt idx="1036">
                  <c:v>-3.0785562632696301E-2</c:v>
                </c:pt>
                <c:pt idx="1037">
                  <c:v>-3.18471337579617E-2</c:v>
                </c:pt>
                <c:pt idx="1038">
                  <c:v>-3.3970276008492499E-2</c:v>
                </c:pt>
                <c:pt idx="1039">
                  <c:v>-3.5031847133757898E-2</c:v>
                </c:pt>
                <c:pt idx="1040">
                  <c:v>-3.6093418259023298E-2</c:v>
                </c:pt>
                <c:pt idx="1041">
                  <c:v>-3.8216560509554097E-2</c:v>
                </c:pt>
                <c:pt idx="1042">
                  <c:v>-3.7154989384288697E-2</c:v>
                </c:pt>
                <c:pt idx="1043">
                  <c:v>-3.18471337579617E-2</c:v>
                </c:pt>
                <c:pt idx="1044">
                  <c:v>-2.7600849256900199E-2</c:v>
                </c:pt>
                <c:pt idx="1045">
                  <c:v>-2.54777070063694E-2</c:v>
                </c:pt>
                <c:pt idx="1046">
                  <c:v>-2.3354564755838601E-2</c:v>
                </c:pt>
                <c:pt idx="1047">
                  <c:v>-2.1231422505307799E-2</c:v>
                </c:pt>
                <c:pt idx="1048">
                  <c:v>-1.80467091295116E-2</c:v>
                </c:pt>
                <c:pt idx="1049">
                  <c:v>-1.48619957537154E-2</c:v>
                </c:pt>
                <c:pt idx="1050">
                  <c:v>-1.1677282377919301E-2</c:v>
                </c:pt>
                <c:pt idx="1051">
                  <c:v>-7.43099787685774E-3</c:v>
                </c:pt>
                <c:pt idx="1052">
                  <c:v>-5.3078556263269601E-3</c:v>
                </c:pt>
                <c:pt idx="1053">
                  <c:v>-2.1231422505307799E-3</c:v>
                </c:pt>
                <c:pt idx="1054">
                  <c:v>0</c:v>
                </c:pt>
                <c:pt idx="1055">
                  <c:v>2.1231422505307799E-3</c:v>
                </c:pt>
                <c:pt idx="1056">
                  <c:v>3.1847133757961698E-3</c:v>
                </c:pt>
                <c:pt idx="1057">
                  <c:v>4.2462845010615702E-3</c:v>
                </c:pt>
                <c:pt idx="1058">
                  <c:v>3.1847133757961698E-3</c:v>
                </c:pt>
                <c:pt idx="1059">
                  <c:v>2.1231422505307799E-3</c:v>
                </c:pt>
                <c:pt idx="1060">
                  <c:v>1.0615711252653899E-3</c:v>
                </c:pt>
                <c:pt idx="1061">
                  <c:v>0</c:v>
                </c:pt>
                <c:pt idx="1062">
                  <c:v>0</c:v>
                </c:pt>
                <c:pt idx="1063">
                  <c:v>-1.0615711252653899E-3</c:v>
                </c:pt>
                <c:pt idx="1064">
                  <c:v>-2.1231422505307799E-3</c:v>
                </c:pt>
                <c:pt idx="1065">
                  <c:v>-4.2462845010615702E-3</c:v>
                </c:pt>
                <c:pt idx="1066">
                  <c:v>-5.3078556263269601E-3</c:v>
                </c:pt>
                <c:pt idx="1067">
                  <c:v>-6.3694267515923501E-3</c:v>
                </c:pt>
                <c:pt idx="1068">
                  <c:v>-7.43099787685774E-3</c:v>
                </c:pt>
                <c:pt idx="1069">
                  <c:v>-8.4925690021231404E-3</c:v>
                </c:pt>
                <c:pt idx="1070">
                  <c:v>-8.4925690021231404E-3</c:v>
                </c:pt>
                <c:pt idx="1071">
                  <c:v>-9.5541401273885294E-3</c:v>
                </c:pt>
                <c:pt idx="1072">
                  <c:v>-8.4925690021231404E-3</c:v>
                </c:pt>
                <c:pt idx="1073">
                  <c:v>-7.43099787685774E-3</c:v>
                </c:pt>
                <c:pt idx="1074">
                  <c:v>-6.3694267515923501E-3</c:v>
                </c:pt>
                <c:pt idx="1075">
                  <c:v>-3.1847133757961698E-3</c:v>
                </c:pt>
                <c:pt idx="1076">
                  <c:v>0</c:v>
                </c:pt>
                <c:pt idx="1077">
                  <c:v>2.1231422505307799E-3</c:v>
                </c:pt>
                <c:pt idx="1078">
                  <c:v>5.3078556263269601E-3</c:v>
                </c:pt>
                <c:pt idx="1079">
                  <c:v>8.4925690021231404E-3</c:v>
                </c:pt>
                <c:pt idx="1080">
                  <c:v>1.27388535031847E-2</c:v>
                </c:pt>
                <c:pt idx="1081">
                  <c:v>2.1231422505307799E-2</c:v>
                </c:pt>
                <c:pt idx="1082">
                  <c:v>3.0785562632696301E-2</c:v>
                </c:pt>
                <c:pt idx="1083">
                  <c:v>4.2462845010615702E-2</c:v>
                </c:pt>
                <c:pt idx="1084">
                  <c:v>4.8832271762208002E-2</c:v>
                </c:pt>
                <c:pt idx="1085">
                  <c:v>5.30785562632696E-2</c:v>
                </c:pt>
                <c:pt idx="1086">
                  <c:v>5.7324840764331197E-2</c:v>
                </c:pt>
                <c:pt idx="1087">
                  <c:v>6.0509554140127299E-2</c:v>
                </c:pt>
                <c:pt idx="1088">
                  <c:v>6.3694267515923497E-2</c:v>
                </c:pt>
                <c:pt idx="1089">
                  <c:v>6.4755838641188904E-2</c:v>
                </c:pt>
                <c:pt idx="1090">
                  <c:v>6.5817409766454296E-2</c:v>
                </c:pt>
                <c:pt idx="1091">
                  <c:v>6.4755838641188904E-2</c:v>
                </c:pt>
                <c:pt idx="1092">
                  <c:v>6.2632696390658105E-2</c:v>
                </c:pt>
                <c:pt idx="1093">
                  <c:v>6.0509554140127299E-2</c:v>
                </c:pt>
                <c:pt idx="1094">
                  <c:v>5.6263269639065798E-2</c:v>
                </c:pt>
                <c:pt idx="1095">
                  <c:v>5.30785562632696E-2</c:v>
                </c:pt>
                <c:pt idx="1096">
                  <c:v>4.8832271762208002E-2</c:v>
                </c:pt>
                <c:pt idx="1097">
                  <c:v>4.4585987261146397E-2</c:v>
                </c:pt>
                <c:pt idx="1098">
                  <c:v>3.8216560509554097E-2</c:v>
                </c:pt>
                <c:pt idx="1099">
                  <c:v>3.0785562632696301E-2</c:v>
                </c:pt>
                <c:pt idx="1100">
                  <c:v>2.2292993630573198E-2</c:v>
                </c:pt>
                <c:pt idx="1101">
                  <c:v>1.38004246284501E-2</c:v>
                </c:pt>
                <c:pt idx="1102">
                  <c:v>8.4925690021231404E-3</c:v>
                </c:pt>
                <c:pt idx="1103">
                  <c:v>3.1847133757961698E-3</c:v>
                </c:pt>
                <c:pt idx="1104">
                  <c:v>0</c:v>
                </c:pt>
                <c:pt idx="1105">
                  <c:v>-3.1847133757961698E-3</c:v>
                </c:pt>
                <c:pt idx="1106">
                  <c:v>-6.3694267515923501E-3</c:v>
                </c:pt>
                <c:pt idx="1107">
                  <c:v>-8.4925690021231404E-3</c:v>
                </c:pt>
                <c:pt idx="1108">
                  <c:v>-1.0615711252653899E-2</c:v>
                </c:pt>
                <c:pt idx="1109">
                  <c:v>-1.0615711252653899E-2</c:v>
                </c:pt>
                <c:pt idx="1110">
                  <c:v>-1.0615711252653899E-2</c:v>
                </c:pt>
                <c:pt idx="1111">
                  <c:v>-1.0615711252653899E-2</c:v>
                </c:pt>
                <c:pt idx="1112">
                  <c:v>-1.0615711252653899E-2</c:v>
                </c:pt>
                <c:pt idx="1113">
                  <c:v>-9.5541401273885294E-3</c:v>
                </c:pt>
                <c:pt idx="1114">
                  <c:v>-8.4925690021231404E-3</c:v>
                </c:pt>
                <c:pt idx="1115">
                  <c:v>-6.3694267515923501E-3</c:v>
                </c:pt>
                <c:pt idx="1116">
                  <c:v>-3.1847133757961698E-3</c:v>
                </c:pt>
                <c:pt idx="1117">
                  <c:v>0</c:v>
                </c:pt>
                <c:pt idx="1118">
                  <c:v>1.1677282377919301E-2</c:v>
                </c:pt>
                <c:pt idx="1119">
                  <c:v>4.7770700636942602E-2</c:v>
                </c:pt>
                <c:pt idx="1120">
                  <c:v>0.106157112526539</c:v>
                </c:pt>
                <c:pt idx="1121">
                  <c:v>0.18895966029723901</c:v>
                </c:pt>
                <c:pt idx="1122">
                  <c:v>0.29405520169851301</c:v>
                </c:pt>
                <c:pt idx="1123">
                  <c:v>0.41719745222929899</c:v>
                </c:pt>
                <c:pt idx="1124">
                  <c:v>0.55414012738853502</c:v>
                </c:pt>
                <c:pt idx="1125">
                  <c:v>0.69532908704883201</c:v>
                </c:pt>
                <c:pt idx="1126">
                  <c:v>0.82377919320594395</c:v>
                </c:pt>
                <c:pt idx="1127">
                  <c:v>0.90764331210190996</c:v>
                </c:pt>
                <c:pt idx="1128">
                  <c:v>0.91719745222929905</c:v>
                </c:pt>
                <c:pt idx="1129">
                  <c:v>0.88110403397027603</c:v>
                </c:pt>
                <c:pt idx="1130">
                  <c:v>0.759023354564755</c:v>
                </c:pt>
                <c:pt idx="1131">
                  <c:v>0.59447983014861905</c:v>
                </c:pt>
                <c:pt idx="1132">
                  <c:v>0.41507430997876799</c:v>
                </c:pt>
                <c:pt idx="1133">
                  <c:v>0.25159235668789798</c:v>
                </c:pt>
                <c:pt idx="1134">
                  <c:v>0.12208067940552</c:v>
                </c:pt>
                <c:pt idx="1135">
                  <c:v>3.0785562632696301E-2</c:v>
                </c:pt>
                <c:pt idx="1136">
                  <c:v>-2.54777070063694E-2</c:v>
                </c:pt>
                <c:pt idx="1137">
                  <c:v>-5.7324840764331197E-2</c:v>
                </c:pt>
                <c:pt idx="1138">
                  <c:v>-7.8556263269639007E-2</c:v>
                </c:pt>
                <c:pt idx="1139">
                  <c:v>-9.1295116772823703E-2</c:v>
                </c:pt>
                <c:pt idx="1140">
                  <c:v>-9.8726114649681507E-2</c:v>
                </c:pt>
                <c:pt idx="1141">
                  <c:v>-0.10297239915074299</c:v>
                </c:pt>
                <c:pt idx="1142">
                  <c:v>-0.106157112526539</c:v>
                </c:pt>
                <c:pt idx="1143">
                  <c:v>-0.109341825902335</c:v>
                </c:pt>
                <c:pt idx="1144">
                  <c:v>-0.11040339702760001</c:v>
                </c:pt>
                <c:pt idx="1145">
                  <c:v>-0.112526539278131</c:v>
                </c:pt>
                <c:pt idx="1146">
                  <c:v>-0.113588110403397</c:v>
                </c:pt>
                <c:pt idx="1147">
                  <c:v>-0.115711252653927</c:v>
                </c:pt>
                <c:pt idx="1148">
                  <c:v>-0.116772823779193</c:v>
                </c:pt>
                <c:pt idx="1149">
                  <c:v>-0.11889596602972299</c:v>
                </c:pt>
                <c:pt idx="1150">
                  <c:v>-0.119957537154989</c:v>
                </c:pt>
                <c:pt idx="1151">
                  <c:v>-0.119957537154989</c:v>
                </c:pt>
                <c:pt idx="1152">
                  <c:v>-0.115711252653927</c:v>
                </c:pt>
                <c:pt idx="1153">
                  <c:v>-0.109341825902335</c:v>
                </c:pt>
                <c:pt idx="1154">
                  <c:v>-0.10297239915074299</c:v>
                </c:pt>
                <c:pt idx="1155">
                  <c:v>-9.8726114649681507E-2</c:v>
                </c:pt>
                <c:pt idx="1156">
                  <c:v>-9.4479830148619895E-2</c:v>
                </c:pt>
                <c:pt idx="1157">
                  <c:v>-9.1295116772823703E-2</c:v>
                </c:pt>
                <c:pt idx="1158">
                  <c:v>-8.7048832271762203E-2</c:v>
                </c:pt>
                <c:pt idx="1159">
                  <c:v>-8.4925690021231404E-2</c:v>
                </c:pt>
                <c:pt idx="1160">
                  <c:v>-8.2802547770700605E-2</c:v>
                </c:pt>
                <c:pt idx="1161">
                  <c:v>-8.0679405520169806E-2</c:v>
                </c:pt>
                <c:pt idx="1162">
                  <c:v>-7.9617834394904399E-2</c:v>
                </c:pt>
                <c:pt idx="1163">
                  <c:v>-7.8556263269639007E-2</c:v>
                </c:pt>
                <c:pt idx="1164">
                  <c:v>-7.8556263269639007E-2</c:v>
                </c:pt>
                <c:pt idx="1165">
                  <c:v>-7.8556263269639007E-2</c:v>
                </c:pt>
                <c:pt idx="1166">
                  <c:v>-7.74946921443736E-2</c:v>
                </c:pt>
                <c:pt idx="1167">
                  <c:v>-7.74946921443736E-2</c:v>
                </c:pt>
                <c:pt idx="1168">
                  <c:v>-7.6433121019108194E-2</c:v>
                </c:pt>
                <c:pt idx="1169">
                  <c:v>-7.5371549893842801E-2</c:v>
                </c:pt>
                <c:pt idx="1170">
                  <c:v>-7.4309978768577395E-2</c:v>
                </c:pt>
                <c:pt idx="1171">
                  <c:v>-7.1125265392781301E-2</c:v>
                </c:pt>
                <c:pt idx="1172">
                  <c:v>-6.7940552016985095E-2</c:v>
                </c:pt>
                <c:pt idx="1173">
                  <c:v>-6.4755838641188904E-2</c:v>
                </c:pt>
                <c:pt idx="1174">
                  <c:v>-6.1571125265392698E-2</c:v>
                </c:pt>
                <c:pt idx="1175">
                  <c:v>-5.7324840764331197E-2</c:v>
                </c:pt>
                <c:pt idx="1176">
                  <c:v>-5.30785562632696E-2</c:v>
                </c:pt>
                <c:pt idx="1177">
                  <c:v>-4.6709129511677203E-2</c:v>
                </c:pt>
                <c:pt idx="1178">
                  <c:v>-3.9278131634819503E-2</c:v>
                </c:pt>
                <c:pt idx="1179">
                  <c:v>-2.9723991507430901E-2</c:v>
                </c:pt>
                <c:pt idx="1180">
                  <c:v>-1.9108280254777E-2</c:v>
                </c:pt>
                <c:pt idx="1181">
                  <c:v>-4.2462845010615702E-3</c:v>
                </c:pt>
                <c:pt idx="1182">
                  <c:v>4.2462845010615702E-3</c:v>
                </c:pt>
                <c:pt idx="1183">
                  <c:v>1.0615711252653899E-2</c:v>
                </c:pt>
                <c:pt idx="1184">
                  <c:v>1.6985138004246201E-2</c:v>
                </c:pt>
                <c:pt idx="1185">
                  <c:v>2.2292993630573198E-2</c:v>
                </c:pt>
                <c:pt idx="1186">
                  <c:v>2.9723991507430901E-2</c:v>
                </c:pt>
                <c:pt idx="1187">
                  <c:v>4.0339702760084903E-2</c:v>
                </c:pt>
                <c:pt idx="1188">
                  <c:v>4.9893842887473401E-2</c:v>
                </c:pt>
                <c:pt idx="1189">
                  <c:v>6.0509554140127299E-2</c:v>
                </c:pt>
                <c:pt idx="1190">
                  <c:v>7.1125265392781301E-2</c:v>
                </c:pt>
                <c:pt idx="1191">
                  <c:v>8.2802547770700605E-2</c:v>
                </c:pt>
                <c:pt idx="1192">
                  <c:v>9.1295116772823703E-2</c:v>
                </c:pt>
                <c:pt idx="1193">
                  <c:v>9.8726114649681507E-2</c:v>
                </c:pt>
                <c:pt idx="1194">
                  <c:v>0.104033970276008</c:v>
                </c:pt>
                <c:pt idx="1195">
                  <c:v>0.10721868365180399</c:v>
                </c:pt>
                <c:pt idx="1196">
                  <c:v>0.10828025477707</c:v>
                </c:pt>
                <c:pt idx="1197">
                  <c:v>0.109341825902335</c:v>
                </c:pt>
                <c:pt idx="1198">
                  <c:v>0.11040339702760001</c:v>
                </c:pt>
                <c:pt idx="1199">
                  <c:v>0.111464968152866</c:v>
                </c:pt>
                <c:pt idx="1200">
                  <c:v>0.112526539278131</c:v>
                </c:pt>
                <c:pt idx="1201">
                  <c:v>0.112526539278131</c:v>
                </c:pt>
                <c:pt idx="1202">
                  <c:v>0.111464968152866</c:v>
                </c:pt>
                <c:pt idx="1203">
                  <c:v>0.106157112526539</c:v>
                </c:pt>
                <c:pt idx="1204">
                  <c:v>9.8726114649681507E-2</c:v>
                </c:pt>
                <c:pt idx="1205">
                  <c:v>9.1295116772823703E-2</c:v>
                </c:pt>
                <c:pt idx="1206">
                  <c:v>8.1740976645435198E-2</c:v>
                </c:pt>
                <c:pt idx="1207">
                  <c:v>7.32484076433121E-2</c:v>
                </c:pt>
                <c:pt idx="1208">
                  <c:v>6.4755838641188904E-2</c:v>
                </c:pt>
                <c:pt idx="1209">
                  <c:v>5.20169851380042E-2</c:v>
                </c:pt>
                <c:pt idx="1210">
                  <c:v>3.0785562632696301E-2</c:v>
                </c:pt>
                <c:pt idx="1211">
                  <c:v>1.80467091295116E-2</c:v>
                </c:pt>
                <c:pt idx="1212">
                  <c:v>1.1677282377919301E-2</c:v>
                </c:pt>
                <c:pt idx="1213">
                  <c:v>6.3694267515923501E-3</c:v>
                </c:pt>
                <c:pt idx="1214">
                  <c:v>2.1231422505307799E-3</c:v>
                </c:pt>
                <c:pt idx="1215">
                  <c:v>1.0615711252653899E-3</c:v>
                </c:pt>
                <c:pt idx="1216">
                  <c:v>1.0615711252653899E-3</c:v>
                </c:pt>
                <c:pt idx="1217">
                  <c:v>2.1231422505307799E-3</c:v>
                </c:pt>
                <c:pt idx="1218">
                  <c:v>2.1231422505307799E-3</c:v>
                </c:pt>
                <c:pt idx="1219">
                  <c:v>3.1847133757961698E-3</c:v>
                </c:pt>
                <c:pt idx="1220">
                  <c:v>4.2462845010615702E-3</c:v>
                </c:pt>
                <c:pt idx="1221">
                  <c:v>6.3694267515923501E-3</c:v>
                </c:pt>
                <c:pt idx="1222">
                  <c:v>9.5541401273885294E-3</c:v>
                </c:pt>
                <c:pt idx="1223">
                  <c:v>1.1677282377919301E-2</c:v>
                </c:pt>
                <c:pt idx="1224">
                  <c:v>8.4925690021231404E-3</c:v>
                </c:pt>
                <c:pt idx="1225">
                  <c:v>2.1231422505307799E-3</c:v>
                </c:pt>
                <c:pt idx="1226">
                  <c:v>-3.1847133757961698E-3</c:v>
                </c:pt>
                <c:pt idx="1227">
                  <c:v>-1.1677282377919301E-2</c:v>
                </c:pt>
                <c:pt idx="1228">
                  <c:v>-1.48619957537154E-2</c:v>
                </c:pt>
                <c:pt idx="1229">
                  <c:v>-1.6985138004246201E-2</c:v>
                </c:pt>
                <c:pt idx="1230">
                  <c:v>-1.9108280254777E-2</c:v>
                </c:pt>
                <c:pt idx="1231">
                  <c:v>-2.0169851380042399E-2</c:v>
                </c:pt>
                <c:pt idx="1232">
                  <c:v>-2.1231422505307799E-2</c:v>
                </c:pt>
                <c:pt idx="1233">
                  <c:v>-2.3354564755838601E-2</c:v>
                </c:pt>
                <c:pt idx="1234">
                  <c:v>-2.4416135881104001E-2</c:v>
                </c:pt>
                <c:pt idx="1235">
                  <c:v>-2.4416135881104001E-2</c:v>
                </c:pt>
                <c:pt idx="1236">
                  <c:v>-2.4416135881104001E-2</c:v>
                </c:pt>
                <c:pt idx="1237">
                  <c:v>-2.4416135881104001E-2</c:v>
                </c:pt>
                <c:pt idx="1238">
                  <c:v>-2.3354564755838601E-2</c:v>
                </c:pt>
                <c:pt idx="1239">
                  <c:v>-2.2292993630573198E-2</c:v>
                </c:pt>
                <c:pt idx="1240">
                  <c:v>-2.0169851380042399E-2</c:v>
                </c:pt>
                <c:pt idx="1241">
                  <c:v>-1.6985138004246201E-2</c:v>
                </c:pt>
                <c:pt idx="1242">
                  <c:v>-2.65392781316348E-2</c:v>
                </c:pt>
                <c:pt idx="1243">
                  <c:v>-3.6093418259023298E-2</c:v>
                </c:pt>
                <c:pt idx="1244">
                  <c:v>-4.2462845010615702E-2</c:v>
                </c:pt>
                <c:pt idx="1245">
                  <c:v>-4.6709129511677203E-2</c:v>
                </c:pt>
                <c:pt idx="1246">
                  <c:v>-4.6709129511677203E-2</c:v>
                </c:pt>
                <c:pt idx="1247">
                  <c:v>-4.3524416135881101E-2</c:v>
                </c:pt>
                <c:pt idx="1248">
                  <c:v>-3.9278131634819503E-2</c:v>
                </c:pt>
                <c:pt idx="1249">
                  <c:v>-3.3970276008492499E-2</c:v>
                </c:pt>
                <c:pt idx="1250">
                  <c:v>-2.65392781316348E-2</c:v>
                </c:pt>
                <c:pt idx="1251">
                  <c:v>-1.48619957537154E-2</c:v>
                </c:pt>
                <c:pt idx="1252">
                  <c:v>-9.5541401273885294E-3</c:v>
                </c:pt>
                <c:pt idx="1253">
                  <c:v>-6.3694267515923501E-3</c:v>
                </c:pt>
                <c:pt idx="1254">
                  <c:v>-3.1847133757961698E-3</c:v>
                </c:pt>
                <c:pt idx="1255">
                  <c:v>-1.0615711252653899E-3</c:v>
                </c:pt>
                <c:pt idx="1256">
                  <c:v>0</c:v>
                </c:pt>
                <c:pt idx="1257">
                  <c:v>0</c:v>
                </c:pt>
                <c:pt idx="1258">
                  <c:v>1.0615711252653899E-3</c:v>
                </c:pt>
                <c:pt idx="1259">
                  <c:v>1.0615711252653899E-3</c:v>
                </c:pt>
                <c:pt idx="1260">
                  <c:v>1.0615711252653899E-3</c:v>
                </c:pt>
                <c:pt idx="1261">
                  <c:v>1.0615711252653899E-3</c:v>
                </c:pt>
                <c:pt idx="1262">
                  <c:v>1.0615711252653899E-3</c:v>
                </c:pt>
                <c:pt idx="1263">
                  <c:v>1.0615711252653899E-3</c:v>
                </c:pt>
                <c:pt idx="1264">
                  <c:v>1.0615711252653899E-3</c:v>
                </c:pt>
                <c:pt idx="1265">
                  <c:v>1.0615711252653899E-3</c:v>
                </c:pt>
                <c:pt idx="1266">
                  <c:v>0</c:v>
                </c:pt>
                <c:pt idx="1267">
                  <c:v>0</c:v>
                </c:pt>
                <c:pt idx="1268">
                  <c:v>0</c:v>
                </c:pt>
                <c:pt idx="1269">
                  <c:v>0</c:v>
                </c:pt>
                <c:pt idx="1270">
                  <c:v>0</c:v>
                </c:pt>
                <c:pt idx="1271">
                  <c:v>0</c:v>
                </c:pt>
                <c:pt idx="1272">
                  <c:v>0</c:v>
                </c:pt>
                <c:pt idx="1273">
                  <c:v>0</c:v>
                </c:pt>
                <c:pt idx="1274">
                  <c:v>0</c:v>
                </c:pt>
                <c:pt idx="1275">
                  <c:v>0</c:v>
                </c:pt>
                <c:pt idx="1276">
                  <c:v>2.1231422505307799E-3</c:v>
                </c:pt>
                <c:pt idx="1277">
                  <c:v>3.1847133757961698E-3</c:v>
                </c:pt>
                <c:pt idx="1278">
                  <c:v>5.3078556263269601E-3</c:v>
                </c:pt>
                <c:pt idx="1279">
                  <c:v>6.3694267515923501E-3</c:v>
                </c:pt>
                <c:pt idx="1280">
                  <c:v>7.43099787685774E-3</c:v>
                </c:pt>
                <c:pt idx="1281">
                  <c:v>9.5541401273885294E-3</c:v>
                </c:pt>
                <c:pt idx="1282">
                  <c:v>1.1677282377919301E-2</c:v>
                </c:pt>
                <c:pt idx="1283">
                  <c:v>1.38004246284501E-2</c:v>
                </c:pt>
                <c:pt idx="1284">
                  <c:v>1.5923566878980801E-2</c:v>
                </c:pt>
                <c:pt idx="1285">
                  <c:v>1.6985138004246201E-2</c:v>
                </c:pt>
                <c:pt idx="1286">
                  <c:v>1.5923566878980801E-2</c:v>
                </c:pt>
                <c:pt idx="1287">
                  <c:v>1.27388535031847E-2</c:v>
                </c:pt>
                <c:pt idx="1288">
                  <c:v>8.4925690021231404E-3</c:v>
                </c:pt>
                <c:pt idx="1289">
                  <c:v>3.1847133757961698E-3</c:v>
                </c:pt>
                <c:pt idx="1290">
                  <c:v>-1.0615711252653899E-3</c:v>
                </c:pt>
                <c:pt idx="1291">
                  <c:v>-9.5541401273885294E-3</c:v>
                </c:pt>
                <c:pt idx="1292">
                  <c:v>-1.38004246284501E-2</c:v>
                </c:pt>
                <c:pt idx="1293">
                  <c:v>-1.0615711252653899E-2</c:v>
                </c:pt>
                <c:pt idx="1294">
                  <c:v>-5.3078556263269601E-3</c:v>
                </c:pt>
                <c:pt idx="1295">
                  <c:v>-2.1231422505307799E-3</c:v>
                </c:pt>
                <c:pt idx="1296">
                  <c:v>0</c:v>
                </c:pt>
                <c:pt idx="1297">
                  <c:v>1.0615711252653899E-3</c:v>
                </c:pt>
                <c:pt idx="1298">
                  <c:v>2.1231422505307799E-3</c:v>
                </c:pt>
                <c:pt idx="1299">
                  <c:v>3.1847133757961698E-3</c:v>
                </c:pt>
                <c:pt idx="1300">
                  <c:v>5.3078556263269601E-3</c:v>
                </c:pt>
                <c:pt idx="1301">
                  <c:v>6.3694267515923501E-3</c:v>
                </c:pt>
                <c:pt idx="1302">
                  <c:v>8.4925690021231404E-3</c:v>
                </c:pt>
                <c:pt idx="1303">
                  <c:v>1.0615711252653899E-2</c:v>
                </c:pt>
                <c:pt idx="1304">
                  <c:v>1.27388535031847E-2</c:v>
                </c:pt>
                <c:pt idx="1305">
                  <c:v>1.5923566878980801E-2</c:v>
                </c:pt>
                <c:pt idx="1306">
                  <c:v>2.0169851380042399E-2</c:v>
                </c:pt>
                <c:pt idx="1307">
                  <c:v>2.8662420382165599E-2</c:v>
                </c:pt>
                <c:pt idx="1308">
                  <c:v>3.9278131634819503E-2</c:v>
                </c:pt>
                <c:pt idx="1309">
                  <c:v>4.6709129511677203E-2</c:v>
                </c:pt>
                <c:pt idx="1310">
                  <c:v>5.20169851380042E-2</c:v>
                </c:pt>
                <c:pt idx="1311">
                  <c:v>5.6263269639065798E-2</c:v>
                </c:pt>
                <c:pt idx="1312">
                  <c:v>6.0509554140127299E-2</c:v>
                </c:pt>
                <c:pt idx="1313">
                  <c:v>6.3694267515923497E-2</c:v>
                </c:pt>
                <c:pt idx="1314">
                  <c:v>6.6878980891719703E-2</c:v>
                </c:pt>
                <c:pt idx="1315">
                  <c:v>7.0063694267515894E-2</c:v>
                </c:pt>
                <c:pt idx="1316">
                  <c:v>7.5371549893842801E-2</c:v>
                </c:pt>
                <c:pt idx="1317">
                  <c:v>8.2802547770700605E-2</c:v>
                </c:pt>
                <c:pt idx="1318">
                  <c:v>8.7048832271762203E-2</c:v>
                </c:pt>
                <c:pt idx="1319">
                  <c:v>8.9171974522292904E-2</c:v>
                </c:pt>
                <c:pt idx="1320">
                  <c:v>9.2356687898089096E-2</c:v>
                </c:pt>
                <c:pt idx="1321">
                  <c:v>9.4479830148619895E-2</c:v>
                </c:pt>
                <c:pt idx="1322">
                  <c:v>8.8110403397027595E-2</c:v>
                </c:pt>
                <c:pt idx="1323">
                  <c:v>6.7940552016985095E-2</c:v>
                </c:pt>
                <c:pt idx="1324">
                  <c:v>4.2462845010615702E-2</c:v>
                </c:pt>
                <c:pt idx="1325">
                  <c:v>2.65392781316348E-2</c:v>
                </c:pt>
                <c:pt idx="1326">
                  <c:v>1.38004246284501E-2</c:v>
                </c:pt>
                <c:pt idx="1327">
                  <c:v>5.3078556263269601E-3</c:v>
                </c:pt>
                <c:pt idx="1328">
                  <c:v>0</c:v>
                </c:pt>
                <c:pt idx="1329">
                  <c:v>-5.3078556263269601E-3</c:v>
                </c:pt>
                <c:pt idx="1330">
                  <c:v>-1.0615711252653899E-2</c:v>
                </c:pt>
                <c:pt idx="1331">
                  <c:v>-1.6985138004246201E-2</c:v>
                </c:pt>
                <c:pt idx="1332">
                  <c:v>-2.0169851380042399E-2</c:v>
                </c:pt>
                <c:pt idx="1333">
                  <c:v>-1.5923566878980801E-2</c:v>
                </c:pt>
                <c:pt idx="1334">
                  <c:v>-9.5541401273885294E-3</c:v>
                </c:pt>
                <c:pt idx="1335">
                  <c:v>-6.3694267515923501E-3</c:v>
                </c:pt>
                <c:pt idx="1336">
                  <c:v>-3.1847133757961698E-3</c:v>
                </c:pt>
                <c:pt idx="1337">
                  <c:v>-1.0615711252653899E-3</c:v>
                </c:pt>
                <c:pt idx="1338">
                  <c:v>0</c:v>
                </c:pt>
                <c:pt idx="1339">
                  <c:v>2.1231422505307799E-3</c:v>
                </c:pt>
                <c:pt idx="1340">
                  <c:v>4.2462845010615702E-3</c:v>
                </c:pt>
                <c:pt idx="1341">
                  <c:v>6.3694267515923501E-3</c:v>
                </c:pt>
                <c:pt idx="1342">
                  <c:v>8.4925690021231404E-3</c:v>
                </c:pt>
                <c:pt idx="1343">
                  <c:v>1.1677282377919301E-2</c:v>
                </c:pt>
                <c:pt idx="1344">
                  <c:v>1.6985138004246201E-2</c:v>
                </c:pt>
                <c:pt idx="1345">
                  <c:v>3.5031847133757898E-2</c:v>
                </c:pt>
                <c:pt idx="1346">
                  <c:v>6.7940552016985095E-2</c:v>
                </c:pt>
                <c:pt idx="1347">
                  <c:v>0.11889596602972299</c:v>
                </c:pt>
                <c:pt idx="1348">
                  <c:v>0.19002123142250499</c:v>
                </c:pt>
                <c:pt idx="1349">
                  <c:v>0.28025477707006302</c:v>
                </c:pt>
                <c:pt idx="1350">
                  <c:v>0.38959660297239901</c:v>
                </c:pt>
                <c:pt idx="1351">
                  <c:v>0.51380042462844999</c:v>
                </c:pt>
                <c:pt idx="1352">
                  <c:v>0.64331210191082799</c:v>
                </c:pt>
                <c:pt idx="1353">
                  <c:v>0.76114649681528601</c:v>
                </c:pt>
                <c:pt idx="1354">
                  <c:v>0.85138004246284504</c:v>
                </c:pt>
                <c:pt idx="1355">
                  <c:v>0.88004246284500998</c:v>
                </c:pt>
                <c:pt idx="1356">
                  <c:v>0.87261146496815201</c:v>
                </c:pt>
                <c:pt idx="1357">
                  <c:v>0.79936305732484003</c:v>
                </c:pt>
                <c:pt idx="1358">
                  <c:v>0.66666666666666596</c:v>
                </c:pt>
                <c:pt idx="1359">
                  <c:v>0.50424628450106102</c:v>
                </c:pt>
                <c:pt idx="1360">
                  <c:v>0.337579617834394</c:v>
                </c:pt>
                <c:pt idx="1361">
                  <c:v>0.19108280254776999</c:v>
                </c:pt>
                <c:pt idx="1362">
                  <c:v>7.9617834394904399E-2</c:v>
                </c:pt>
                <c:pt idx="1363">
                  <c:v>3.1847133757961698E-3</c:v>
                </c:pt>
                <c:pt idx="1364">
                  <c:v>-5.20169851380042E-2</c:v>
                </c:pt>
                <c:pt idx="1365">
                  <c:v>-9.5541401273885301E-2</c:v>
                </c:pt>
                <c:pt idx="1366">
                  <c:v>-0.116772823779193</c:v>
                </c:pt>
                <c:pt idx="1367">
                  <c:v>-0.12420382165605</c:v>
                </c:pt>
                <c:pt idx="1368">
                  <c:v>-0.117834394904458</c:v>
                </c:pt>
                <c:pt idx="1369">
                  <c:v>-0.109341825902335</c:v>
                </c:pt>
                <c:pt idx="1370">
                  <c:v>-0.10297239915074299</c:v>
                </c:pt>
                <c:pt idx="1371">
                  <c:v>-0.104033970276008</c:v>
                </c:pt>
                <c:pt idx="1372">
                  <c:v>-0.117834394904458</c:v>
                </c:pt>
                <c:pt idx="1373">
                  <c:v>-0.12632696390658099</c:v>
                </c:pt>
                <c:pt idx="1374">
                  <c:v>-0.13269639065817401</c:v>
                </c:pt>
                <c:pt idx="1375">
                  <c:v>-0.138004246284501</c:v>
                </c:pt>
                <c:pt idx="1376">
                  <c:v>-0.14225053078556199</c:v>
                </c:pt>
                <c:pt idx="1377">
                  <c:v>-0.14331210191082799</c:v>
                </c:pt>
                <c:pt idx="1378">
                  <c:v>-0.14118895966029699</c:v>
                </c:pt>
                <c:pt idx="1379">
                  <c:v>-0.13906581740976601</c:v>
                </c:pt>
                <c:pt idx="1380">
                  <c:v>-0.13481953290870399</c:v>
                </c:pt>
                <c:pt idx="1381">
                  <c:v>-0.13163481953290801</c:v>
                </c:pt>
                <c:pt idx="1382">
                  <c:v>-0.129511677282377</c:v>
                </c:pt>
                <c:pt idx="1383">
                  <c:v>-0.12632696390658099</c:v>
                </c:pt>
                <c:pt idx="1384">
                  <c:v>-0.12314225053078499</c:v>
                </c:pt>
                <c:pt idx="1385">
                  <c:v>-0.11889596602972299</c:v>
                </c:pt>
                <c:pt idx="1386">
                  <c:v>-0.115711252653927</c:v>
                </c:pt>
                <c:pt idx="1387">
                  <c:v>-0.112526539278131</c:v>
                </c:pt>
                <c:pt idx="1388">
                  <c:v>-0.11040339702760001</c:v>
                </c:pt>
                <c:pt idx="1389">
                  <c:v>-0.10828025477707</c:v>
                </c:pt>
                <c:pt idx="1390">
                  <c:v>-0.10721868365180399</c:v>
                </c:pt>
                <c:pt idx="1391">
                  <c:v>-0.105095541401273</c:v>
                </c:pt>
                <c:pt idx="1392">
                  <c:v>-0.101910828025477</c:v>
                </c:pt>
                <c:pt idx="1393">
                  <c:v>-9.9787685774946899E-2</c:v>
                </c:pt>
                <c:pt idx="1394">
                  <c:v>-9.6602972399150694E-2</c:v>
                </c:pt>
                <c:pt idx="1395">
                  <c:v>-9.3418259023354502E-2</c:v>
                </c:pt>
                <c:pt idx="1396">
                  <c:v>-8.9171974522292904E-2</c:v>
                </c:pt>
                <c:pt idx="1397">
                  <c:v>-8.3864118895965997E-2</c:v>
                </c:pt>
                <c:pt idx="1398">
                  <c:v>-7.74946921443736E-2</c:v>
                </c:pt>
                <c:pt idx="1399">
                  <c:v>-7.2186836518046693E-2</c:v>
                </c:pt>
                <c:pt idx="1400">
                  <c:v>-6.6878980891719703E-2</c:v>
                </c:pt>
                <c:pt idx="1401">
                  <c:v>-5.9447983014861899E-2</c:v>
                </c:pt>
                <c:pt idx="1402">
                  <c:v>-5.4140127388534999E-2</c:v>
                </c:pt>
                <c:pt idx="1403">
                  <c:v>-5.0955414012738801E-2</c:v>
                </c:pt>
                <c:pt idx="1404">
                  <c:v>-4.8832271762208002E-2</c:v>
                </c:pt>
                <c:pt idx="1405">
                  <c:v>-4.5647558386411803E-2</c:v>
                </c:pt>
                <c:pt idx="1406">
                  <c:v>-4.3524416135881101E-2</c:v>
                </c:pt>
                <c:pt idx="1407">
                  <c:v>-3.9278131634819503E-2</c:v>
                </c:pt>
                <c:pt idx="1408">
                  <c:v>-3.5031847133757898E-2</c:v>
                </c:pt>
                <c:pt idx="1409">
                  <c:v>-2.9723991507430901E-2</c:v>
                </c:pt>
                <c:pt idx="1410">
                  <c:v>-2.2292993630573198E-2</c:v>
                </c:pt>
                <c:pt idx="1411">
                  <c:v>-1.1677282377919301E-2</c:v>
                </c:pt>
                <c:pt idx="1412">
                  <c:v>-2.1231422505307799E-3</c:v>
                </c:pt>
                <c:pt idx="1413">
                  <c:v>6.3694267515923501E-3</c:v>
                </c:pt>
                <c:pt idx="1414">
                  <c:v>1.5923566878980801E-2</c:v>
                </c:pt>
                <c:pt idx="1415">
                  <c:v>2.54777070063694E-2</c:v>
                </c:pt>
                <c:pt idx="1416">
                  <c:v>3.9278131634819503E-2</c:v>
                </c:pt>
                <c:pt idx="1417">
                  <c:v>5.5201698513800398E-2</c:v>
                </c:pt>
                <c:pt idx="1418">
                  <c:v>6.5817409766454296E-2</c:v>
                </c:pt>
                <c:pt idx="1419">
                  <c:v>7.2186836518046693E-2</c:v>
                </c:pt>
                <c:pt idx="1420">
                  <c:v>7.8556263269639007E-2</c:v>
                </c:pt>
                <c:pt idx="1421">
                  <c:v>8.3864118895965997E-2</c:v>
                </c:pt>
                <c:pt idx="1422">
                  <c:v>9.0233545647558297E-2</c:v>
                </c:pt>
                <c:pt idx="1423">
                  <c:v>9.6602972399150694E-2</c:v>
                </c:pt>
                <c:pt idx="1424">
                  <c:v>0.104033970276008</c:v>
                </c:pt>
                <c:pt idx="1425">
                  <c:v>0.10721868365180399</c:v>
                </c:pt>
                <c:pt idx="1426">
                  <c:v>0.105095541401273</c:v>
                </c:pt>
                <c:pt idx="1427">
                  <c:v>9.76645435244161E-2</c:v>
                </c:pt>
                <c:pt idx="1428">
                  <c:v>8.8110403397027595E-2</c:v>
                </c:pt>
                <c:pt idx="1429">
                  <c:v>7.32484076433121E-2</c:v>
                </c:pt>
                <c:pt idx="1430">
                  <c:v>6.1571125265392698E-2</c:v>
                </c:pt>
                <c:pt idx="1431">
                  <c:v>5.20169851380042E-2</c:v>
                </c:pt>
                <c:pt idx="1432">
                  <c:v>4.1401273885350302E-2</c:v>
                </c:pt>
                <c:pt idx="1433">
                  <c:v>3.18471337579617E-2</c:v>
                </c:pt>
                <c:pt idx="1434">
                  <c:v>2.2292993630573198E-2</c:v>
                </c:pt>
                <c:pt idx="1435">
                  <c:v>1.27388535031847E-2</c:v>
                </c:pt>
                <c:pt idx="1436">
                  <c:v>8.4925690021231404E-3</c:v>
                </c:pt>
                <c:pt idx="1437">
                  <c:v>6.3694267515923501E-3</c:v>
                </c:pt>
                <c:pt idx="1438">
                  <c:v>4.2462845010615702E-3</c:v>
                </c:pt>
                <c:pt idx="1439">
                  <c:v>3.1847133757961698E-3</c:v>
                </c:pt>
                <c:pt idx="1440">
                  <c:v>2.1231422505307799E-3</c:v>
                </c:pt>
                <c:pt idx="1441">
                  <c:v>0</c:v>
                </c:pt>
                <c:pt idx="1442">
                  <c:v>0</c:v>
                </c:pt>
                <c:pt idx="1443">
                  <c:v>-2.1231422505307799E-3</c:v>
                </c:pt>
                <c:pt idx="1444">
                  <c:v>-4.2462845010615702E-3</c:v>
                </c:pt>
                <c:pt idx="1445">
                  <c:v>-5.3078556263269601E-3</c:v>
                </c:pt>
                <c:pt idx="1446">
                  <c:v>-6.3694267515923501E-3</c:v>
                </c:pt>
                <c:pt idx="1447">
                  <c:v>-8.4925690021231404E-3</c:v>
                </c:pt>
                <c:pt idx="1448">
                  <c:v>-9.5541401273885294E-3</c:v>
                </c:pt>
                <c:pt idx="1449">
                  <c:v>-1.1677282377919301E-2</c:v>
                </c:pt>
                <c:pt idx="1450">
                  <c:v>-1.38004246284501E-2</c:v>
                </c:pt>
                <c:pt idx="1451">
                  <c:v>-1.6985138004246201E-2</c:v>
                </c:pt>
                <c:pt idx="1452">
                  <c:v>-2.3354564755838601E-2</c:v>
                </c:pt>
                <c:pt idx="1453">
                  <c:v>-2.8662420382165599E-2</c:v>
                </c:pt>
                <c:pt idx="1454">
                  <c:v>-2.9723991507430901E-2</c:v>
                </c:pt>
                <c:pt idx="1455">
                  <c:v>-2.8662420382165599E-2</c:v>
                </c:pt>
                <c:pt idx="1456">
                  <c:v>-2.65392781316348E-2</c:v>
                </c:pt>
                <c:pt idx="1457">
                  <c:v>-2.3354564755838601E-2</c:v>
                </c:pt>
                <c:pt idx="1458">
                  <c:v>-2.0169851380042399E-2</c:v>
                </c:pt>
                <c:pt idx="1459">
                  <c:v>-2.1231422505307799E-2</c:v>
                </c:pt>
                <c:pt idx="1460">
                  <c:v>-3.0785562632696301E-2</c:v>
                </c:pt>
                <c:pt idx="1461">
                  <c:v>-3.8216560509554097E-2</c:v>
                </c:pt>
                <c:pt idx="1462">
                  <c:v>-4.4585987261146397E-2</c:v>
                </c:pt>
                <c:pt idx="1463">
                  <c:v>-4.8832271762208002E-2</c:v>
                </c:pt>
                <c:pt idx="1464">
                  <c:v>-4.9893842887473401E-2</c:v>
                </c:pt>
                <c:pt idx="1465">
                  <c:v>-5.0955414012738801E-2</c:v>
                </c:pt>
                <c:pt idx="1466">
                  <c:v>-5.0955414012738801E-2</c:v>
                </c:pt>
                <c:pt idx="1467">
                  <c:v>-5.20169851380042E-2</c:v>
                </c:pt>
                <c:pt idx="1468">
                  <c:v>-5.20169851380042E-2</c:v>
                </c:pt>
                <c:pt idx="1469">
                  <c:v>-5.20169851380042E-2</c:v>
                </c:pt>
                <c:pt idx="1470">
                  <c:v>-4.5647558386411803E-2</c:v>
                </c:pt>
                <c:pt idx="1471">
                  <c:v>-4.2462845010615702E-2</c:v>
                </c:pt>
                <c:pt idx="1472">
                  <c:v>-3.9278131634819503E-2</c:v>
                </c:pt>
                <c:pt idx="1473">
                  <c:v>-3.8216560509554097E-2</c:v>
                </c:pt>
                <c:pt idx="1474">
                  <c:v>-3.7154989384288697E-2</c:v>
                </c:pt>
                <c:pt idx="1475">
                  <c:v>-3.5031847133757898E-2</c:v>
                </c:pt>
                <c:pt idx="1476">
                  <c:v>-3.3970276008492499E-2</c:v>
                </c:pt>
                <c:pt idx="1477">
                  <c:v>-3.18471337579617E-2</c:v>
                </c:pt>
                <c:pt idx="1478">
                  <c:v>-2.9723991507430901E-2</c:v>
                </c:pt>
                <c:pt idx="1479">
                  <c:v>-2.65392781316348E-2</c:v>
                </c:pt>
                <c:pt idx="1480">
                  <c:v>-2.3354564755838601E-2</c:v>
                </c:pt>
                <c:pt idx="1481">
                  <c:v>-1.6985138004246201E-2</c:v>
                </c:pt>
                <c:pt idx="1482">
                  <c:v>-1.80467091295116E-2</c:v>
                </c:pt>
                <c:pt idx="1483">
                  <c:v>-3.29087048832271E-2</c:v>
                </c:pt>
                <c:pt idx="1484">
                  <c:v>-4.1401273885350302E-2</c:v>
                </c:pt>
                <c:pt idx="1485">
                  <c:v>-4.7770700636942602E-2</c:v>
                </c:pt>
                <c:pt idx="1486">
                  <c:v>-5.30785562632696E-2</c:v>
                </c:pt>
                <c:pt idx="1487">
                  <c:v>-5.7324840764331197E-2</c:v>
                </c:pt>
                <c:pt idx="1488">
                  <c:v>-5.9447983014861899E-2</c:v>
                </c:pt>
                <c:pt idx="1489">
                  <c:v>-5.8386411889596597E-2</c:v>
                </c:pt>
                <c:pt idx="1490">
                  <c:v>-5.6263269639065798E-2</c:v>
                </c:pt>
                <c:pt idx="1491">
                  <c:v>-5.0955414012738801E-2</c:v>
                </c:pt>
                <c:pt idx="1492">
                  <c:v>-4.4585987261146397E-2</c:v>
                </c:pt>
                <c:pt idx="1493">
                  <c:v>-2.2292993630573198E-2</c:v>
                </c:pt>
                <c:pt idx="1494">
                  <c:v>6.3694267515923501E-3</c:v>
                </c:pt>
                <c:pt idx="1495">
                  <c:v>1.48619957537154E-2</c:v>
                </c:pt>
                <c:pt idx="1496">
                  <c:v>1.80467091295116E-2</c:v>
                </c:pt>
                <c:pt idx="1497">
                  <c:v>2.1231422505307799E-2</c:v>
                </c:pt>
                <c:pt idx="1498">
                  <c:v>1.48619957537154E-2</c:v>
                </c:pt>
                <c:pt idx="1499">
                  <c:v>8.4925690021231404E-3</c:v>
                </c:pt>
                <c:pt idx="1500">
                  <c:v>5.3078556263269601E-3</c:v>
                </c:pt>
                <c:pt idx="1501">
                  <c:v>2.1231422505307799E-3</c:v>
                </c:pt>
                <c:pt idx="1502">
                  <c:v>0</c:v>
                </c:pt>
                <c:pt idx="1503">
                  <c:v>0</c:v>
                </c:pt>
                <c:pt idx="1504">
                  <c:v>1.0615711252653899E-3</c:v>
                </c:pt>
                <c:pt idx="1505">
                  <c:v>3.1847133757961698E-3</c:v>
                </c:pt>
                <c:pt idx="1506">
                  <c:v>5.3078556263269601E-3</c:v>
                </c:pt>
                <c:pt idx="1507">
                  <c:v>8.4925690021231404E-3</c:v>
                </c:pt>
                <c:pt idx="1508">
                  <c:v>1.1677282377919301E-2</c:v>
                </c:pt>
                <c:pt idx="1509">
                  <c:v>1.80467091295116E-2</c:v>
                </c:pt>
                <c:pt idx="1510">
                  <c:v>1.6985138004246201E-2</c:v>
                </c:pt>
                <c:pt idx="1511">
                  <c:v>7.43099787685774E-3</c:v>
                </c:pt>
                <c:pt idx="1512">
                  <c:v>0</c:v>
                </c:pt>
                <c:pt idx="1513">
                  <c:v>-5.3078556263269601E-3</c:v>
                </c:pt>
                <c:pt idx="1514">
                  <c:v>-1.1677282377919301E-2</c:v>
                </c:pt>
                <c:pt idx="1515">
                  <c:v>-1.38004246284501E-2</c:v>
                </c:pt>
                <c:pt idx="1516">
                  <c:v>-1.48619957537154E-2</c:v>
                </c:pt>
                <c:pt idx="1517">
                  <c:v>-1.5923566878980801E-2</c:v>
                </c:pt>
                <c:pt idx="1518">
                  <c:v>-1.6985138004246201E-2</c:v>
                </c:pt>
                <c:pt idx="1519">
                  <c:v>-1.9108280254777E-2</c:v>
                </c:pt>
                <c:pt idx="1520">
                  <c:v>-1.80467091295116E-2</c:v>
                </c:pt>
                <c:pt idx="1521">
                  <c:v>-7.43099787685774E-3</c:v>
                </c:pt>
                <c:pt idx="1522">
                  <c:v>0</c:v>
                </c:pt>
                <c:pt idx="1523">
                  <c:v>7.43099787685774E-3</c:v>
                </c:pt>
                <c:pt idx="1524">
                  <c:v>1.27388535031847E-2</c:v>
                </c:pt>
                <c:pt idx="1525">
                  <c:v>1.6985138004246201E-2</c:v>
                </c:pt>
                <c:pt idx="1526">
                  <c:v>2.0169851380042399E-2</c:v>
                </c:pt>
                <c:pt idx="1527">
                  <c:v>2.2292993630573198E-2</c:v>
                </c:pt>
                <c:pt idx="1528">
                  <c:v>2.3354564755838601E-2</c:v>
                </c:pt>
                <c:pt idx="1529">
                  <c:v>2.4416135881104001E-2</c:v>
                </c:pt>
                <c:pt idx="1530">
                  <c:v>2.4416135881104001E-2</c:v>
                </c:pt>
                <c:pt idx="1531">
                  <c:v>2.54777070063694E-2</c:v>
                </c:pt>
                <c:pt idx="1532">
                  <c:v>2.54777070063694E-2</c:v>
                </c:pt>
                <c:pt idx="1533">
                  <c:v>2.65392781316348E-2</c:v>
                </c:pt>
                <c:pt idx="1534">
                  <c:v>2.65392781316348E-2</c:v>
                </c:pt>
                <c:pt idx="1535">
                  <c:v>2.65392781316348E-2</c:v>
                </c:pt>
                <c:pt idx="1536">
                  <c:v>2.7600849256900199E-2</c:v>
                </c:pt>
                <c:pt idx="1537">
                  <c:v>2.7600849256900199E-2</c:v>
                </c:pt>
                <c:pt idx="1538">
                  <c:v>2.8662420382165599E-2</c:v>
                </c:pt>
                <c:pt idx="1539">
                  <c:v>2.9723991507430901E-2</c:v>
                </c:pt>
                <c:pt idx="1540">
                  <c:v>2.9723991507430901E-2</c:v>
                </c:pt>
                <c:pt idx="1541">
                  <c:v>2.9723991507430901E-2</c:v>
                </c:pt>
                <c:pt idx="1542">
                  <c:v>3.0785562632696301E-2</c:v>
                </c:pt>
                <c:pt idx="1543">
                  <c:v>3.18471337579617E-2</c:v>
                </c:pt>
                <c:pt idx="1544">
                  <c:v>3.29087048832271E-2</c:v>
                </c:pt>
                <c:pt idx="1545">
                  <c:v>3.5031847133757898E-2</c:v>
                </c:pt>
                <c:pt idx="1546">
                  <c:v>3.6093418259023298E-2</c:v>
                </c:pt>
                <c:pt idx="1547">
                  <c:v>3.9278131634819503E-2</c:v>
                </c:pt>
                <c:pt idx="1548">
                  <c:v>4.4585987261146397E-2</c:v>
                </c:pt>
                <c:pt idx="1549">
                  <c:v>5.9447983014861899E-2</c:v>
                </c:pt>
                <c:pt idx="1550">
                  <c:v>7.6433121019108194E-2</c:v>
                </c:pt>
                <c:pt idx="1551">
                  <c:v>9.0233545647558297E-2</c:v>
                </c:pt>
                <c:pt idx="1552">
                  <c:v>9.6602972399150694E-2</c:v>
                </c:pt>
                <c:pt idx="1553">
                  <c:v>0.100849256900212</c:v>
                </c:pt>
                <c:pt idx="1554">
                  <c:v>0.10297239915074299</c:v>
                </c:pt>
                <c:pt idx="1555">
                  <c:v>0.10297239915074299</c:v>
                </c:pt>
                <c:pt idx="1556">
                  <c:v>9.76645435244161E-2</c:v>
                </c:pt>
                <c:pt idx="1557">
                  <c:v>9.0233545647558297E-2</c:v>
                </c:pt>
                <c:pt idx="1558">
                  <c:v>8.0679405520169806E-2</c:v>
                </c:pt>
                <c:pt idx="1559">
                  <c:v>6.7940552016985095E-2</c:v>
                </c:pt>
                <c:pt idx="1560">
                  <c:v>5.9447983014861899E-2</c:v>
                </c:pt>
                <c:pt idx="1561">
                  <c:v>4.7770700636942602E-2</c:v>
                </c:pt>
                <c:pt idx="1562">
                  <c:v>3.3970276008492499E-2</c:v>
                </c:pt>
                <c:pt idx="1563">
                  <c:v>2.0169851380042399E-2</c:v>
                </c:pt>
                <c:pt idx="1564">
                  <c:v>3.1847133757961698E-3</c:v>
                </c:pt>
                <c:pt idx="1565">
                  <c:v>-7.43099787685774E-3</c:v>
                </c:pt>
                <c:pt idx="1566">
                  <c:v>-1.38004246284501E-2</c:v>
                </c:pt>
                <c:pt idx="1567">
                  <c:v>-1.80467091295116E-2</c:v>
                </c:pt>
                <c:pt idx="1568">
                  <c:v>-2.1231422505307799E-2</c:v>
                </c:pt>
                <c:pt idx="1569">
                  <c:v>-2.4416135881104001E-2</c:v>
                </c:pt>
                <c:pt idx="1570">
                  <c:v>-2.54777070063694E-2</c:v>
                </c:pt>
                <c:pt idx="1571">
                  <c:v>-2.8662420382165599E-2</c:v>
                </c:pt>
                <c:pt idx="1572">
                  <c:v>-3.18471337579617E-2</c:v>
                </c:pt>
                <c:pt idx="1573">
                  <c:v>-3.3970276008492499E-2</c:v>
                </c:pt>
                <c:pt idx="1574">
                  <c:v>-3.0785562632696301E-2</c:v>
                </c:pt>
                <c:pt idx="1575">
                  <c:v>-2.3354564755838601E-2</c:v>
                </c:pt>
                <c:pt idx="1576">
                  <c:v>-2.1231422505307799E-3</c:v>
                </c:pt>
                <c:pt idx="1577">
                  <c:v>2.7600849256900199E-2</c:v>
                </c:pt>
                <c:pt idx="1578">
                  <c:v>8.0679405520169806E-2</c:v>
                </c:pt>
                <c:pt idx="1579">
                  <c:v>0.16348195329087001</c:v>
                </c:pt>
                <c:pt idx="1580">
                  <c:v>0.27707006369426701</c:v>
                </c:pt>
                <c:pt idx="1581">
                  <c:v>0.41719745222929899</c:v>
                </c:pt>
                <c:pt idx="1582">
                  <c:v>0.57112526539278097</c:v>
                </c:pt>
                <c:pt idx="1583">
                  <c:v>0.72399150743099705</c:v>
                </c:pt>
                <c:pt idx="1584">
                  <c:v>0.85881104033970201</c:v>
                </c:pt>
                <c:pt idx="1585">
                  <c:v>0.95753715498938397</c:v>
                </c:pt>
                <c:pt idx="1586">
                  <c:v>1</c:v>
                </c:pt>
                <c:pt idx="1587">
                  <c:v>0.97133757961783396</c:v>
                </c:pt>
                <c:pt idx="1588">
                  <c:v>0.87154989384288695</c:v>
                </c:pt>
                <c:pt idx="1589">
                  <c:v>0.71019108280254695</c:v>
                </c:pt>
                <c:pt idx="1590">
                  <c:v>0.50955414012738798</c:v>
                </c:pt>
                <c:pt idx="1591">
                  <c:v>0.30254777070063599</c:v>
                </c:pt>
                <c:pt idx="1592">
                  <c:v>0.128450106157112</c:v>
                </c:pt>
                <c:pt idx="1593">
                  <c:v>1.27388535031847E-2</c:v>
                </c:pt>
                <c:pt idx="1594">
                  <c:v>-2.65392781316348E-2</c:v>
                </c:pt>
                <c:pt idx="1595">
                  <c:v>-4.0339702760084903E-2</c:v>
                </c:pt>
                <c:pt idx="1596">
                  <c:v>-4.9893842887473401E-2</c:v>
                </c:pt>
                <c:pt idx="1597">
                  <c:v>-5.8386411889596597E-2</c:v>
                </c:pt>
                <c:pt idx="1598">
                  <c:v>-8.7048832271762203E-2</c:v>
                </c:pt>
                <c:pt idx="1599">
                  <c:v>-0.12632696390658099</c:v>
                </c:pt>
                <c:pt idx="1600">
                  <c:v>-0.14968152866241999</c:v>
                </c:pt>
                <c:pt idx="1601">
                  <c:v>-0.15817409766454299</c:v>
                </c:pt>
                <c:pt idx="1602">
                  <c:v>-0.161358811040339</c:v>
                </c:pt>
                <c:pt idx="1603">
                  <c:v>-0.15817409766454299</c:v>
                </c:pt>
                <c:pt idx="1604">
                  <c:v>-0.15074309978768499</c:v>
                </c:pt>
                <c:pt idx="1605">
                  <c:v>-0.145435244161358</c:v>
                </c:pt>
                <c:pt idx="1606">
                  <c:v>-0.138004246284501</c:v>
                </c:pt>
                <c:pt idx="1607">
                  <c:v>-0.13057324840764301</c:v>
                </c:pt>
                <c:pt idx="1608">
                  <c:v>-0.12314225053078499</c:v>
                </c:pt>
                <c:pt idx="1609">
                  <c:v>-0.115711252653927</c:v>
                </c:pt>
                <c:pt idx="1610">
                  <c:v>-0.10828025477707</c:v>
                </c:pt>
                <c:pt idx="1611">
                  <c:v>-0.100849256900212</c:v>
                </c:pt>
                <c:pt idx="1612">
                  <c:v>-9.4479830148619895E-2</c:v>
                </c:pt>
                <c:pt idx="1613">
                  <c:v>-8.9171974522292904E-2</c:v>
                </c:pt>
                <c:pt idx="1614">
                  <c:v>-8.4925690021231404E-2</c:v>
                </c:pt>
                <c:pt idx="1615">
                  <c:v>-8.1740976645435198E-2</c:v>
                </c:pt>
                <c:pt idx="1616">
                  <c:v>-7.9617834394904399E-2</c:v>
                </c:pt>
                <c:pt idx="1617">
                  <c:v>-7.8556263269639007E-2</c:v>
                </c:pt>
                <c:pt idx="1618">
                  <c:v>-7.9617834394904399E-2</c:v>
                </c:pt>
                <c:pt idx="1619">
                  <c:v>-8.2802547770700605E-2</c:v>
                </c:pt>
                <c:pt idx="1620">
                  <c:v>-8.5987261146496796E-2</c:v>
                </c:pt>
                <c:pt idx="1621">
                  <c:v>-9.0233545647558297E-2</c:v>
                </c:pt>
                <c:pt idx="1622">
                  <c:v>-9.4479830148619895E-2</c:v>
                </c:pt>
                <c:pt idx="1623">
                  <c:v>-9.9787685774946899E-2</c:v>
                </c:pt>
                <c:pt idx="1624">
                  <c:v>-0.105095541401273</c:v>
                </c:pt>
                <c:pt idx="1625">
                  <c:v>-0.10721868365180399</c:v>
                </c:pt>
                <c:pt idx="1626">
                  <c:v>-0.10828025477707</c:v>
                </c:pt>
                <c:pt idx="1627">
                  <c:v>-0.11040339702760001</c:v>
                </c:pt>
                <c:pt idx="1628">
                  <c:v>-0.112526539278131</c:v>
                </c:pt>
                <c:pt idx="1629">
                  <c:v>-0.104033970276008</c:v>
                </c:pt>
                <c:pt idx="1630">
                  <c:v>-9.0233545647558297E-2</c:v>
                </c:pt>
                <c:pt idx="1631">
                  <c:v>-7.5371549893842801E-2</c:v>
                </c:pt>
                <c:pt idx="1632">
                  <c:v>-5.9447983014861899E-2</c:v>
                </c:pt>
                <c:pt idx="1633">
                  <c:v>-4.4585987261146397E-2</c:v>
                </c:pt>
                <c:pt idx="1634">
                  <c:v>-3.29087048832271E-2</c:v>
                </c:pt>
                <c:pt idx="1635">
                  <c:v>-2.4416135881104001E-2</c:v>
                </c:pt>
                <c:pt idx="1636">
                  <c:v>-1.0615711252653899E-2</c:v>
                </c:pt>
                <c:pt idx="1637">
                  <c:v>-2.1231422505307799E-3</c:v>
                </c:pt>
                <c:pt idx="1638">
                  <c:v>2.1231422505307799E-3</c:v>
                </c:pt>
                <c:pt idx="1639">
                  <c:v>6.3694267515923501E-3</c:v>
                </c:pt>
                <c:pt idx="1640">
                  <c:v>1.0615711252653899E-2</c:v>
                </c:pt>
                <c:pt idx="1641">
                  <c:v>1.48619957537154E-2</c:v>
                </c:pt>
                <c:pt idx="1642">
                  <c:v>1.80467091295116E-2</c:v>
                </c:pt>
                <c:pt idx="1643">
                  <c:v>2.1231422505307799E-2</c:v>
                </c:pt>
                <c:pt idx="1644">
                  <c:v>2.54777070063694E-2</c:v>
                </c:pt>
                <c:pt idx="1645">
                  <c:v>2.9723991507430901E-2</c:v>
                </c:pt>
                <c:pt idx="1646">
                  <c:v>3.7154989384288697E-2</c:v>
                </c:pt>
                <c:pt idx="1647">
                  <c:v>4.3524416135881101E-2</c:v>
                </c:pt>
                <c:pt idx="1648">
                  <c:v>4.9893842887473401E-2</c:v>
                </c:pt>
                <c:pt idx="1649">
                  <c:v>5.9447983014861899E-2</c:v>
                </c:pt>
                <c:pt idx="1650">
                  <c:v>7.5371549893842801E-2</c:v>
                </c:pt>
                <c:pt idx="1651">
                  <c:v>9.4479830148619895E-2</c:v>
                </c:pt>
                <c:pt idx="1652">
                  <c:v>0.101910828025477</c:v>
                </c:pt>
                <c:pt idx="1653">
                  <c:v>0.10297239915074299</c:v>
                </c:pt>
                <c:pt idx="1654">
                  <c:v>0.104033970276008</c:v>
                </c:pt>
                <c:pt idx="1655">
                  <c:v>0.104033970276008</c:v>
                </c:pt>
                <c:pt idx="1656">
                  <c:v>0.105095541401273</c:v>
                </c:pt>
                <c:pt idx="1657">
                  <c:v>0.105095541401273</c:v>
                </c:pt>
                <c:pt idx="1658">
                  <c:v>0.10297239915074299</c:v>
                </c:pt>
                <c:pt idx="1659">
                  <c:v>9.9787685774946899E-2</c:v>
                </c:pt>
                <c:pt idx="1660">
                  <c:v>9.4479830148619895E-2</c:v>
                </c:pt>
                <c:pt idx="1661">
                  <c:v>8.9171974522292904E-2</c:v>
                </c:pt>
                <c:pt idx="1662">
                  <c:v>8.2802547770700605E-2</c:v>
                </c:pt>
                <c:pt idx="1663">
                  <c:v>7.6433121019108194E-2</c:v>
                </c:pt>
                <c:pt idx="1664">
                  <c:v>6.9002123142250502E-2</c:v>
                </c:pt>
                <c:pt idx="1665">
                  <c:v>6.3694267515923497E-2</c:v>
                </c:pt>
                <c:pt idx="1666">
                  <c:v>5.7324840764331197E-2</c:v>
                </c:pt>
                <c:pt idx="1667">
                  <c:v>4.6709129511677203E-2</c:v>
                </c:pt>
                <c:pt idx="1668">
                  <c:v>2.8662420382165599E-2</c:v>
                </c:pt>
                <c:pt idx="1669">
                  <c:v>1.80467091295116E-2</c:v>
                </c:pt>
                <c:pt idx="1670">
                  <c:v>1.38004246284501E-2</c:v>
                </c:pt>
                <c:pt idx="1671">
                  <c:v>9.5541401273885294E-3</c:v>
                </c:pt>
                <c:pt idx="1672">
                  <c:v>7.43099787685774E-3</c:v>
                </c:pt>
                <c:pt idx="1673">
                  <c:v>4.2462845010615702E-3</c:v>
                </c:pt>
                <c:pt idx="1674">
                  <c:v>1.0615711252653899E-3</c:v>
                </c:pt>
                <c:pt idx="1675">
                  <c:v>-2.1231422505307799E-3</c:v>
                </c:pt>
                <c:pt idx="1676">
                  <c:v>-5.3078556263269601E-3</c:v>
                </c:pt>
                <c:pt idx="1677">
                  <c:v>-8.4925690021231404E-3</c:v>
                </c:pt>
                <c:pt idx="1678">
                  <c:v>-1.1677282377919301E-2</c:v>
                </c:pt>
                <c:pt idx="1679">
                  <c:v>-1.5923566878980801E-2</c:v>
                </c:pt>
                <c:pt idx="1680">
                  <c:v>-2.1231422505307799E-2</c:v>
                </c:pt>
                <c:pt idx="1681">
                  <c:v>-2.65392781316348E-2</c:v>
                </c:pt>
                <c:pt idx="1682">
                  <c:v>-3.0785562632696301E-2</c:v>
                </c:pt>
                <c:pt idx="1683">
                  <c:v>-3.3970276008492499E-2</c:v>
                </c:pt>
                <c:pt idx="1684">
                  <c:v>-3.6093418259023298E-2</c:v>
                </c:pt>
                <c:pt idx="1685">
                  <c:v>-3.8216560509554097E-2</c:v>
                </c:pt>
                <c:pt idx="1686">
                  <c:v>-4.0339702760084903E-2</c:v>
                </c:pt>
                <c:pt idx="1687">
                  <c:v>-4.2462845010615702E-2</c:v>
                </c:pt>
                <c:pt idx="1688">
                  <c:v>-4.3524416135881101E-2</c:v>
                </c:pt>
                <c:pt idx="1689">
                  <c:v>-4.5647558386411803E-2</c:v>
                </c:pt>
                <c:pt idx="1690">
                  <c:v>-4.6709129511677203E-2</c:v>
                </c:pt>
                <c:pt idx="1691">
                  <c:v>-4.6709129511677203E-2</c:v>
                </c:pt>
                <c:pt idx="1692">
                  <c:v>-4.6709129511677203E-2</c:v>
                </c:pt>
                <c:pt idx="1693">
                  <c:v>-4.5647558386411803E-2</c:v>
                </c:pt>
                <c:pt idx="1694">
                  <c:v>-4.3524416135881101E-2</c:v>
                </c:pt>
                <c:pt idx="1695">
                  <c:v>-4.0339702760084903E-2</c:v>
                </c:pt>
                <c:pt idx="1696">
                  <c:v>-3.7154989384288697E-2</c:v>
                </c:pt>
                <c:pt idx="1697">
                  <c:v>-3.3970276008492499E-2</c:v>
                </c:pt>
                <c:pt idx="1698">
                  <c:v>-2.8662420382165599E-2</c:v>
                </c:pt>
                <c:pt idx="1699">
                  <c:v>-2.4416135881104001E-2</c:v>
                </c:pt>
                <c:pt idx="1700">
                  <c:v>-2.54777070063694E-2</c:v>
                </c:pt>
                <c:pt idx="1701">
                  <c:v>-3.0785562632696301E-2</c:v>
                </c:pt>
                <c:pt idx="1702">
                  <c:v>-3.8216560509554097E-2</c:v>
                </c:pt>
                <c:pt idx="1703">
                  <c:v>-4.2462845010615702E-2</c:v>
                </c:pt>
                <c:pt idx="1704">
                  <c:v>-4.6709129511677203E-2</c:v>
                </c:pt>
                <c:pt idx="1705">
                  <c:v>-5.20169851380042E-2</c:v>
                </c:pt>
                <c:pt idx="1706">
                  <c:v>-5.5201698513800398E-2</c:v>
                </c:pt>
                <c:pt idx="1707">
                  <c:v>-5.6263269639065798E-2</c:v>
                </c:pt>
                <c:pt idx="1708">
                  <c:v>-5.4140127388534999E-2</c:v>
                </c:pt>
                <c:pt idx="1709">
                  <c:v>-4.9893842887473401E-2</c:v>
                </c:pt>
                <c:pt idx="1710">
                  <c:v>-4.2462845010615702E-2</c:v>
                </c:pt>
                <c:pt idx="1711">
                  <c:v>-3.6093418259023298E-2</c:v>
                </c:pt>
                <c:pt idx="1712">
                  <c:v>-3.0785562632696301E-2</c:v>
                </c:pt>
                <c:pt idx="1713">
                  <c:v>-2.54777070063694E-2</c:v>
                </c:pt>
                <c:pt idx="1714">
                  <c:v>-1.9108280254777E-2</c:v>
                </c:pt>
                <c:pt idx="1715">
                  <c:v>-1.27388535031847E-2</c:v>
                </c:pt>
                <c:pt idx="1716">
                  <c:v>-8.4925690021231404E-3</c:v>
                </c:pt>
                <c:pt idx="1717">
                  <c:v>-6.3694267515923501E-3</c:v>
                </c:pt>
                <c:pt idx="1718">
                  <c:v>-4.2462845010615702E-3</c:v>
                </c:pt>
                <c:pt idx="1719">
                  <c:v>-3.1847133757961698E-3</c:v>
                </c:pt>
                <c:pt idx="1720">
                  <c:v>-1.0615711252653899E-3</c:v>
                </c:pt>
                <c:pt idx="1721">
                  <c:v>0</c:v>
                </c:pt>
                <c:pt idx="1722">
                  <c:v>1.0615711252653899E-3</c:v>
                </c:pt>
                <c:pt idx="1723">
                  <c:v>2.1231422505307799E-3</c:v>
                </c:pt>
                <c:pt idx="1724">
                  <c:v>4.2462845010615702E-3</c:v>
                </c:pt>
                <c:pt idx="1725">
                  <c:v>4.2462845010615702E-3</c:v>
                </c:pt>
                <c:pt idx="1726">
                  <c:v>5.3078556263269601E-3</c:v>
                </c:pt>
                <c:pt idx="1727">
                  <c:v>6.3694267515923501E-3</c:v>
                </c:pt>
                <c:pt idx="1728">
                  <c:v>7.43099787685774E-3</c:v>
                </c:pt>
                <c:pt idx="1729">
                  <c:v>9.5541401273885294E-3</c:v>
                </c:pt>
                <c:pt idx="1730">
                  <c:v>1.1677282377919301E-2</c:v>
                </c:pt>
                <c:pt idx="1731">
                  <c:v>1.27388535031847E-2</c:v>
                </c:pt>
                <c:pt idx="1732">
                  <c:v>1.27388535031847E-2</c:v>
                </c:pt>
                <c:pt idx="1733">
                  <c:v>1.27388535031847E-2</c:v>
                </c:pt>
                <c:pt idx="1734">
                  <c:v>1.27388535031847E-2</c:v>
                </c:pt>
                <c:pt idx="1735">
                  <c:v>1.38004246284501E-2</c:v>
                </c:pt>
                <c:pt idx="1736">
                  <c:v>1.48619957537154E-2</c:v>
                </c:pt>
                <c:pt idx="1737">
                  <c:v>1.6985138004246201E-2</c:v>
                </c:pt>
                <c:pt idx="1738">
                  <c:v>1.80467091295116E-2</c:v>
                </c:pt>
                <c:pt idx="1739">
                  <c:v>1.80467091295116E-2</c:v>
                </c:pt>
                <c:pt idx="1740">
                  <c:v>1.6985138004246201E-2</c:v>
                </c:pt>
                <c:pt idx="1741">
                  <c:v>1.5923566878980801E-2</c:v>
                </c:pt>
                <c:pt idx="1742">
                  <c:v>1.38004246284501E-2</c:v>
                </c:pt>
                <c:pt idx="1743">
                  <c:v>1.27388535031847E-2</c:v>
                </c:pt>
                <c:pt idx="1744">
                  <c:v>1.1677282377919301E-2</c:v>
                </c:pt>
                <c:pt idx="1745">
                  <c:v>1.0615711252653899E-2</c:v>
                </c:pt>
                <c:pt idx="1746">
                  <c:v>9.5541401273885294E-3</c:v>
                </c:pt>
                <c:pt idx="1747">
                  <c:v>8.4925690021231404E-3</c:v>
                </c:pt>
                <c:pt idx="1748">
                  <c:v>7.43099787685774E-3</c:v>
                </c:pt>
                <c:pt idx="1749">
                  <c:v>6.3694267515923501E-3</c:v>
                </c:pt>
                <c:pt idx="1750">
                  <c:v>5.3078556263269601E-3</c:v>
                </c:pt>
                <c:pt idx="1751">
                  <c:v>5.3078556263269601E-3</c:v>
                </c:pt>
                <c:pt idx="1752">
                  <c:v>4.2462845010615702E-3</c:v>
                </c:pt>
                <c:pt idx="1753">
                  <c:v>4.2462845010615702E-3</c:v>
                </c:pt>
                <c:pt idx="1754">
                  <c:v>3.1847133757961698E-3</c:v>
                </c:pt>
                <c:pt idx="1755">
                  <c:v>3.1847133757961698E-3</c:v>
                </c:pt>
                <c:pt idx="1756">
                  <c:v>4.2462845010615702E-3</c:v>
                </c:pt>
                <c:pt idx="1757">
                  <c:v>4.2462845010615702E-3</c:v>
                </c:pt>
                <c:pt idx="1758">
                  <c:v>5.3078556263269601E-3</c:v>
                </c:pt>
                <c:pt idx="1759">
                  <c:v>6.3694267515923501E-3</c:v>
                </c:pt>
                <c:pt idx="1760">
                  <c:v>7.43099787685774E-3</c:v>
                </c:pt>
                <c:pt idx="1761">
                  <c:v>8.4925690021231404E-3</c:v>
                </c:pt>
                <c:pt idx="1762">
                  <c:v>9.5541401273885294E-3</c:v>
                </c:pt>
                <c:pt idx="1763">
                  <c:v>1.0615711252653899E-2</c:v>
                </c:pt>
                <c:pt idx="1764">
                  <c:v>1.1677282377919301E-2</c:v>
                </c:pt>
                <c:pt idx="1765">
                  <c:v>1.27388535031847E-2</c:v>
                </c:pt>
                <c:pt idx="1766">
                  <c:v>1.38004246284501E-2</c:v>
                </c:pt>
                <c:pt idx="1767">
                  <c:v>1.5923566878980801E-2</c:v>
                </c:pt>
                <c:pt idx="1768">
                  <c:v>1.80467091295116E-2</c:v>
                </c:pt>
                <c:pt idx="1769">
                  <c:v>2.2292993630573198E-2</c:v>
                </c:pt>
                <c:pt idx="1770">
                  <c:v>3.8216560509554097E-2</c:v>
                </c:pt>
                <c:pt idx="1771">
                  <c:v>5.20169851380042E-2</c:v>
                </c:pt>
                <c:pt idx="1772">
                  <c:v>5.9447983014861899E-2</c:v>
                </c:pt>
                <c:pt idx="1773">
                  <c:v>6.4755838641188904E-2</c:v>
                </c:pt>
                <c:pt idx="1774">
                  <c:v>7.0063694267515894E-2</c:v>
                </c:pt>
                <c:pt idx="1775">
                  <c:v>7.4309978768577395E-2</c:v>
                </c:pt>
                <c:pt idx="1776">
                  <c:v>7.9617834394904399E-2</c:v>
                </c:pt>
                <c:pt idx="1777">
                  <c:v>8.5987261146496796E-2</c:v>
                </c:pt>
                <c:pt idx="1778">
                  <c:v>8.5987261146496796E-2</c:v>
                </c:pt>
                <c:pt idx="1779">
                  <c:v>7.4309978768577395E-2</c:v>
                </c:pt>
                <c:pt idx="1780">
                  <c:v>5.7324840764331197E-2</c:v>
                </c:pt>
                <c:pt idx="1781">
                  <c:v>3.5031847133757898E-2</c:v>
                </c:pt>
                <c:pt idx="1782">
                  <c:v>2.2292993630573198E-2</c:v>
                </c:pt>
                <c:pt idx="1783">
                  <c:v>1.38004246284501E-2</c:v>
                </c:pt>
                <c:pt idx="1784">
                  <c:v>7.43099787685774E-3</c:v>
                </c:pt>
                <c:pt idx="1785">
                  <c:v>2.1231422505307799E-3</c:v>
                </c:pt>
                <c:pt idx="1786">
                  <c:v>-2.1231422505307799E-3</c:v>
                </c:pt>
                <c:pt idx="1787">
                  <c:v>-8.4925690021231404E-3</c:v>
                </c:pt>
                <c:pt idx="1788">
                  <c:v>-1.48619957537154E-2</c:v>
                </c:pt>
                <c:pt idx="1789">
                  <c:v>-1.9108280254777E-2</c:v>
                </c:pt>
                <c:pt idx="1790">
                  <c:v>-1.5923566878980801E-2</c:v>
                </c:pt>
                <c:pt idx="1791">
                  <c:v>-1.0615711252653899E-2</c:v>
                </c:pt>
                <c:pt idx="1792">
                  <c:v>-6.3694267515923501E-3</c:v>
                </c:pt>
                <c:pt idx="1793">
                  <c:v>-3.1847133757961698E-3</c:v>
                </c:pt>
                <c:pt idx="1794">
                  <c:v>-1.0615711252653899E-3</c:v>
                </c:pt>
                <c:pt idx="1795">
                  <c:v>0</c:v>
                </c:pt>
                <c:pt idx="1796">
                  <c:v>3.1847133757961698E-3</c:v>
                </c:pt>
                <c:pt idx="1797">
                  <c:v>5.3078556263269601E-3</c:v>
                </c:pt>
                <c:pt idx="1798">
                  <c:v>8.4925690021231404E-3</c:v>
                </c:pt>
                <c:pt idx="1799">
                  <c:v>1.38004246284501E-2</c:v>
                </c:pt>
                <c:pt idx="1800">
                  <c:v>2.0169851380042399E-2</c:v>
                </c:pt>
                <c:pt idx="1801">
                  <c:v>4.6709129511677203E-2</c:v>
                </c:pt>
                <c:pt idx="1802">
                  <c:v>9.3418259023354502E-2</c:v>
                </c:pt>
                <c:pt idx="1803">
                  <c:v>0.16454352441613501</c:v>
                </c:pt>
                <c:pt idx="1804">
                  <c:v>0.26114649681528601</c:v>
                </c:pt>
                <c:pt idx="1805">
                  <c:v>0.37898089171974503</c:v>
                </c:pt>
                <c:pt idx="1806">
                  <c:v>0.50849256900212303</c:v>
                </c:pt>
                <c:pt idx="1807">
                  <c:v>0.63481953290870397</c:v>
                </c:pt>
                <c:pt idx="1808">
                  <c:v>0.743099787685774</c:v>
                </c:pt>
                <c:pt idx="1809">
                  <c:v>0.82165605095541405</c:v>
                </c:pt>
                <c:pt idx="1810">
                  <c:v>0.83864118895966</c:v>
                </c:pt>
                <c:pt idx="1811">
                  <c:v>0.82696390658174102</c:v>
                </c:pt>
                <c:pt idx="1812">
                  <c:v>0.74734607218683602</c:v>
                </c:pt>
                <c:pt idx="1813">
                  <c:v>0.61252653927813105</c:v>
                </c:pt>
                <c:pt idx="1814">
                  <c:v>0.44161358811040302</c:v>
                </c:pt>
                <c:pt idx="1815">
                  <c:v>0.26963906581740898</c:v>
                </c:pt>
                <c:pt idx="1816">
                  <c:v>0.128450106157112</c:v>
                </c:pt>
                <c:pt idx="1817">
                  <c:v>3.18471337579617E-2</c:v>
                </c:pt>
                <c:pt idx="1818">
                  <c:v>-1.5923566878980801E-2</c:v>
                </c:pt>
                <c:pt idx="1819">
                  <c:v>-3.9278131634819503E-2</c:v>
                </c:pt>
                <c:pt idx="1820">
                  <c:v>-5.7324840764331197E-2</c:v>
                </c:pt>
                <c:pt idx="1821">
                  <c:v>-7.6433121019108194E-2</c:v>
                </c:pt>
                <c:pt idx="1822">
                  <c:v>-8.8110403397027595E-2</c:v>
                </c:pt>
                <c:pt idx="1823">
                  <c:v>-9.4479830148619895E-2</c:v>
                </c:pt>
                <c:pt idx="1824">
                  <c:v>-9.76645435244161E-2</c:v>
                </c:pt>
                <c:pt idx="1825">
                  <c:v>-0.100849256900212</c:v>
                </c:pt>
                <c:pt idx="1826">
                  <c:v>-0.10297239915074299</c:v>
                </c:pt>
                <c:pt idx="1827">
                  <c:v>-0.105095541401273</c:v>
                </c:pt>
                <c:pt idx="1828">
                  <c:v>-0.10721868365180399</c:v>
                </c:pt>
                <c:pt idx="1829">
                  <c:v>-0.109341825902335</c:v>
                </c:pt>
                <c:pt idx="1830">
                  <c:v>-0.113588110403397</c:v>
                </c:pt>
                <c:pt idx="1831">
                  <c:v>-0.115711252653927</c:v>
                </c:pt>
                <c:pt idx="1832">
                  <c:v>-0.109341825902335</c:v>
                </c:pt>
                <c:pt idx="1833">
                  <c:v>-9.76645435244161E-2</c:v>
                </c:pt>
                <c:pt idx="1834">
                  <c:v>-9.1295116772823703E-2</c:v>
                </c:pt>
                <c:pt idx="1835">
                  <c:v>-8.7048832271762203E-2</c:v>
                </c:pt>
                <c:pt idx="1836">
                  <c:v>-8.2802547770700605E-2</c:v>
                </c:pt>
                <c:pt idx="1837">
                  <c:v>-8.0679405520169806E-2</c:v>
                </c:pt>
                <c:pt idx="1838">
                  <c:v>-7.9617834394904399E-2</c:v>
                </c:pt>
                <c:pt idx="1839">
                  <c:v>-7.8556263269639007E-2</c:v>
                </c:pt>
                <c:pt idx="1840">
                  <c:v>-7.74946921443736E-2</c:v>
                </c:pt>
                <c:pt idx="1841">
                  <c:v>-7.4309978768577395E-2</c:v>
                </c:pt>
                <c:pt idx="1842">
                  <c:v>-7.2186836518046693E-2</c:v>
                </c:pt>
                <c:pt idx="1843">
                  <c:v>-6.9002123142250502E-2</c:v>
                </c:pt>
                <c:pt idx="1844">
                  <c:v>-6.7940552016985095E-2</c:v>
                </c:pt>
                <c:pt idx="1845">
                  <c:v>-6.5817409766454296E-2</c:v>
                </c:pt>
                <c:pt idx="1846">
                  <c:v>-6.4755838641188904E-2</c:v>
                </c:pt>
                <c:pt idx="1847">
                  <c:v>-6.3694267515923497E-2</c:v>
                </c:pt>
                <c:pt idx="1848">
                  <c:v>-6.2632696390658105E-2</c:v>
                </c:pt>
                <c:pt idx="1849">
                  <c:v>-6.0509554140127299E-2</c:v>
                </c:pt>
                <c:pt idx="1850">
                  <c:v>-5.8386411889596597E-2</c:v>
                </c:pt>
                <c:pt idx="1851">
                  <c:v>-5.6263269639065798E-2</c:v>
                </c:pt>
                <c:pt idx="1852">
                  <c:v>-5.4140127388534999E-2</c:v>
                </c:pt>
                <c:pt idx="1853">
                  <c:v>-5.0955414012738801E-2</c:v>
                </c:pt>
                <c:pt idx="1854">
                  <c:v>-4.7770700636942602E-2</c:v>
                </c:pt>
                <c:pt idx="1855">
                  <c:v>-4.3524416135881101E-2</c:v>
                </c:pt>
                <c:pt idx="1856">
                  <c:v>-4.0339702760084903E-2</c:v>
                </c:pt>
                <c:pt idx="1857">
                  <c:v>-3.7154989384288697E-2</c:v>
                </c:pt>
                <c:pt idx="1858">
                  <c:v>-3.5031847133757898E-2</c:v>
                </c:pt>
                <c:pt idx="1859">
                  <c:v>-3.29087048832271E-2</c:v>
                </c:pt>
                <c:pt idx="1860">
                  <c:v>-2.9723991507430901E-2</c:v>
                </c:pt>
                <c:pt idx="1861">
                  <c:v>-2.54777070063694E-2</c:v>
                </c:pt>
                <c:pt idx="1862">
                  <c:v>-1.80467091295116E-2</c:v>
                </c:pt>
                <c:pt idx="1863">
                  <c:v>-6.3694267515923501E-3</c:v>
                </c:pt>
                <c:pt idx="1864">
                  <c:v>6.3694267515923501E-3</c:v>
                </c:pt>
                <c:pt idx="1865">
                  <c:v>2.1231422505307799E-2</c:v>
                </c:pt>
                <c:pt idx="1866">
                  <c:v>3.5031847133757898E-2</c:v>
                </c:pt>
                <c:pt idx="1867">
                  <c:v>4.5647558386411803E-2</c:v>
                </c:pt>
                <c:pt idx="1868">
                  <c:v>5.4140127388534999E-2</c:v>
                </c:pt>
                <c:pt idx="1869">
                  <c:v>6.0509554140127299E-2</c:v>
                </c:pt>
                <c:pt idx="1870">
                  <c:v>6.5817409766454296E-2</c:v>
                </c:pt>
                <c:pt idx="1871">
                  <c:v>7.1125265392781301E-2</c:v>
                </c:pt>
                <c:pt idx="1872">
                  <c:v>7.5371549893842801E-2</c:v>
                </c:pt>
                <c:pt idx="1873">
                  <c:v>7.74946921443736E-2</c:v>
                </c:pt>
                <c:pt idx="1874">
                  <c:v>7.8556263269639007E-2</c:v>
                </c:pt>
                <c:pt idx="1875">
                  <c:v>8.0679405520169806E-2</c:v>
                </c:pt>
                <c:pt idx="1876">
                  <c:v>8.2802547770700605E-2</c:v>
                </c:pt>
                <c:pt idx="1877">
                  <c:v>8.3864118895965997E-2</c:v>
                </c:pt>
                <c:pt idx="1878">
                  <c:v>8.4925690021231404E-2</c:v>
                </c:pt>
                <c:pt idx="1879">
                  <c:v>8.5987261146496796E-2</c:v>
                </c:pt>
                <c:pt idx="1880">
                  <c:v>8.7048832271762203E-2</c:v>
                </c:pt>
                <c:pt idx="1881">
                  <c:v>8.7048832271762203E-2</c:v>
                </c:pt>
                <c:pt idx="1882">
                  <c:v>8.5987261146496796E-2</c:v>
                </c:pt>
                <c:pt idx="1883">
                  <c:v>8.5987261146496796E-2</c:v>
                </c:pt>
                <c:pt idx="1884">
                  <c:v>8.3864118895965997E-2</c:v>
                </c:pt>
                <c:pt idx="1885">
                  <c:v>8.1740976645435198E-2</c:v>
                </c:pt>
                <c:pt idx="1886">
                  <c:v>7.8556263269639007E-2</c:v>
                </c:pt>
                <c:pt idx="1887">
                  <c:v>7.5371549893842801E-2</c:v>
                </c:pt>
                <c:pt idx="1888">
                  <c:v>7.2186836518046693E-2</c:v>
                </c:pt>
                <c:pt idx="1889">
                  <c:v>6.9002123142250502E-2</c:v>
                </c:pt>
                <c:pt idx="1890">
                  <c:v>6.2632696390658105E-2</c:v>
                </c:pt>
                <c:pt idx="1891">
                  <c:v>5.20169851380042E-2</c:v>
                </c:pt>
                <c:pt idx="1892">
                  <c:v>4.3524416135881101E-2</c:v>
                </c:pt>
                <c:pt idx="1893">
                  <c:v>3.7154989384288697E-2</c:v>
                </c:pt>
                <c:pt idx="1894">
                  <c:v>3.0785562632696301E-2</c:v>
                </c:pt>
                <c:pt idx="1895">
                  <c:v>2.4416135881104001E-2</c:v>
                </c:pt>
                <c:pt idx="1896">
                  <c:v>1.5923566878980801E-2</c:v>
                </c:pt>
                <c:pt idx="1897">
                  <c:v>6.3694267515923501E-3</c:v>
                </c:pt>
                <c:pt idx="1898">
                  <c:v>-7.43099787685774E-3</c:v>
                </c:pt>
                <c:pt idx="1899">
                  <c:v>-2.8662420382165599E-2</c:v>
                </c:pt>
                <c:pt idx="1900">
                  <c:v>-4.0339702760084903E-2</c:v>
                </c:pt>
                <c:pt idx="1901">
                  <c:v>-4.5647558386411803E-2</c:v>
                </c:pt>
                <c:pt idx="1902">
                  <c:v>-4.9893842887473401E-2</c:v>
                </c:pt>
                <c:pt idx="1903">
                  <c:v>-5.30785562632696E-2</c:v>
                </c:pt>
                <c:pt idx="1904">
                  <c:v>-5.5201698513800398E-2</c:v>
                </c:pt>
                <c:pt idx="1905">
                  <c:v>-5.6263269639065798E-2</c:v>
                </c:pt>
                <c:pt idx="1906">
                  <c:v>-5.5201698513800398E-2</c:v>
                </c:pt>
                <c:pt idx="1907">
                  <c:v>-5.4140127388534999E-2</c:v>
                </c:pt>
                <c:pt idx="1908">
                  <c:v>-5.20169851380042E-2</c:v>
                </c:pt>
                <c:pt idx="1909">
                  <c:v>-5.0955414012738801E-2</c:v>
                </c:pt>
                <c:pt idx="1910">
                  <c:v>-4.8832271762208002E-2</c:v>
                </c:pt>
                <c:pt idx="1911">
                  <c:v>-4.7770700636942602E-2</c:v>
                </c:pt>
                <c:pt idx="1912">
                  <c:v>-4.5647558386411803E-2</c:v>
                </c:pt>
                <c:pt idx="1913">
                  <c:v>-4.3524416135881101E-2</c:v>
                </c:pt>
                <c:pt idx="1914">
                  <c:v>-4.1401273885350302E-2</c:v>
                </c:pt>
                <c:pt idx="1915">
                  <c:v>-4.0339702760084903E-2</c:v>
                </c:pt>
                <c:pt idx="1916">
                  <c:v>-3.9278131634819503E-2</c:v>
                </c:pt>
                <c:pt idx="1917">
                  <c:v>-3.9278131634819503E-2</c:v>
                </c:pt>
                <c:pt idx="1918">
                  <c:v>-4.1401273885350302E-2</c:v>
                </c:pt>
                <c:pt idx="1919">
                  <c:v>-4.2462845010615702E-2</c:v>
                </c:pt>
                <c:pt idx="1920">
                  <c:v>-4.4585987261146397E-2</c:v>
                </c:pt>
                <c:pt idx="1921">
                  <c:v>-4.6709129511677203E-2</c:v>
                </c:pt>
                <c:pt idx="1922">
                  <c:v>-5.20169851380042E-2</c:v>
                </c:pt>
                <c:pt idx="1923">
                  <c:v>-5.6263269639065798E-2</c:v>
                </c:pt>
                <c:pt idx="1924">
                  <c:v>-5.20169851380042E-2</c:v>
                </c:pt>
                <c:pt idx="1925">
                  <c:v>-4.3524416135881101E-2</c:v>
                </c:pt>
                <c:pt idx="1926">
                  <c:v>-3.9278131634819503E-2</c:v>
                </c:pt>
                <c:pt idx="1927">
                  <c:v>-3.6093418259023298E-2</c:v>
                </c:pt>
                <c:pt idx="1928">
                  <c:v>-3.3970276008492499E-2</c:v>
                </c:pt>
                <c:pt idx="1929">
                  <c:v>-3.18471337579617E-2</c:v>
                </c:pt>
                <c:pt idx="1930">
                  <c:v>-2.9723991507430901E-2</c:v>
                </c:pt>
                <c:pt idx="1931">
                  <c:v>-2.7600849256900199E-2</c:v>
                </c:pt>
                <c:pt idx="1932">
                  <c:v>-2.54777070063694E-2</c:v>
                </c:pt>
                <c:pt idx="1933">
                  <c:v>-2.3354564755838601E-2</c:v>
                </c:pt>
                <c:pt idx="1934">
                  <c:v>-2.0169851380042399E-2</c:v>
                </c:pt>
                <c:pt idx="1935">
                  <c:v>-1.80467091295116E-2</c:v>
                </c:pt>
                <c:pt idx="1936">
                  <c:v>-1.48619957537154E-2</c:v>
                </c:pt>
                <c:pt idx="1937">
                  <c:v>-1.27388535031847E-2</c:v>
                </c:pt>
                <c:pt idx="1938">
                  <c:v>-1.1677282377919301E-2</c:v>
                </c:pt>
                <c:pt idx="1939">
                  <c:v>-1.0615711252653899E-2</c:v>
                </c:pt>
                <c:pt idx="1940">
                  <c:v>-9.5541401273885294E-3</c:v>
                </c:pt>
                <c:pt idx="1941">
                  <c:v>-8.4925690021231404E-3</c:v>
                </c:pt>
                <c:pt idx="1942">
                  <c:v>-6.3694267515923501E-3</c:v>
                </c:pt>
                <c:pt idx="1943">
                  <c:v>-5.3078556263269601E-3</c:v>
                </c:pt>
                <c:pt idx="1944">
                  <c:v>-3.1847133757961698E-3</c:v>
                </c:pt>
                <c:pt idx="1945">
                  <c:v>0</c:v>
                </c:pt>
                <c:pt idx="1946">
                  <c:v>1.0615711252653899E-3</c:v>
                </c:pt>
                <c:pt idx="1947">
                  <c:v>3.1847133757961698E-3</c:v>
                </c:pt>
                <c:pt idx="1948">
                  <c:v>5.3078556263269601E-3</c:v>
                </c:pt>
                <c:pt idx="1949">
                  <c:v>6.3694267515923501E-3</c:v>
                </c:pt>
                <c:pt idx="1950">
                  <c:v>6.3694267515923501E-3</c:v>
                </c:pt>
                <c:pt idx="1951">
                  <c:v>6.3694267515923501E-3</c:v>
                </c:pt>
                <c:pt idx="1952">
                  <c:v>5.3078556263269601E-3</c:v>
                </c:pt>
                <c:pt idx="1953">
                  <c:v>4.2462845010615702E-3</c:v>
                </c:pt>
                <c:pt idx="1954">
                  <c:v>2.1231422505307799E-3</c:v>
                </c:pt>
                <c:pt idx="1955">
                  <c:v>1.0615711252653899E-3</c:v>
                </c:pt>
                <c:pt idx="1956">
                  <c:v>0</c:v>
                </c:pt>
                <c:pt idx="1957">
                  <c:v>0</c:v>
                </c:pt>
                <c:pt idx="1958">
                  <c:v>-1.0615711252653899E-3</c:v>
                </c:pt>
                <c:pt idx="1959">
                  <c:v>-2.1231422505307799E-3</c:v>
                </c:pt>
                <c:pt idx="1960">
                  <c:v>-3.1847133757961698E-3</c:v>
                </c:pt>
                <c:pt idx="1961">
                  <c:v>-4.2462845010615702E-3</c:v>
                </c:pt>
                <c:pt idx="1962">
                  <c:v>-5.3078556263269601E-3</c:v>
                </c:pt>
                <c:pt idx="1963">
                  <c:v>-7.43099787685774E-3</c:v>
                </c:pt>
                <c:pt idx="1964">
                  <c:v>-8.4925690021231404E-3</c:v>
                </c:pt>
                <c:pt idx="1965">
                  <c:v>-9.5541401273885294E-3</c:v>
                </c:pt>
                <c:pt idx="1966">
                  <c:v>-9.5541401273885294E-3</c:v>
                </c:pt>
                <c:pt idx="1967">
                  <c:v>-9.5541401273885294E-3</c:v>
                </c:pt>
                <c:pt idx="1968">
                  <c:v>-9.5541401273885294E-3</c:v>
                </c:pt>
                <c:pt idx="1969">
                  <c:v>-8.4925690021231404E-3</c:v>
                </c:pt>
                <c:pt idx="1970">
                  <c:v>-7.43099787685774E-3</c:v>
                </c:pt>
                <c:pt idx="1971">
                  <c:v>-7.43099787685774E-3</c:v>
                </c:pt>
                <c:pt idx="1972">
                  <c:v>-7.43099787685774E-3</c:v>
                </c:pt>
                <c:pt idx="1973">
                  <c:v>-7.43099787685774E-3</c:v>
                </c:pt>
                <c:pt idx="1974">
                  <c:v>-8.4925690021231404E-3</c:v>
                </c:pt>
                <c:pt idx="1975">
                  <c:v>-8.4925690021231404E-3</c:v>
                </c:pt>
                <c:pt idx="1976">
                  <c:v>-1.0615711252653899E-2</c:v>
                </c:pt>
                <c:pt idx="1977">
                  <c:v>-8.4925690021231404E-3</c:v>
                </c:pt>
                <c:pt idx="1978">
                  <c:v>2.1231422505307799E-3</c:v>
                </c:pt>
                <c:pt idx="1979">
                  <c:v>1.48619957537154E-2</c:v>
                </c:pt>
                <c:pt idx="1980">
                  <c:v>2.7600849256900199E-2</c:v>
                </c:pt>
                <c:pt idx="1981">
                  <c:v>4.1401273885350302E-2</c:v>
                </c:pt>
                <c:pt idx="1982">
                  <c:v>5.4140127388534999E-2</c:v>
                </c:pt>
                <c:pt idx="1983">
                  <c:v>6.5817409766454296E-2</c:v>
                </c:pt>
                <c:pt idx="1984">
                  <c:v>7.0063694267515894E-2</c:v>
                </c:pt>
                <c:pt idx="1985">
                  <c:v>7.2186836518046693E-2</c:v>
                </c:pt>
                <c:pt idx="1986">
                  <c:v>7.4309978768577395E-2</c:v>
                </c:pt>
                <c:pt idx="1987">
                  <c:v>7.6433121019108194E-2</c:v>
                </c:pt>
                <c:pt idx="1988">
                  <c:v>7.4309978768577395E-2</c:v>
                </c:pt>
                <c:pt idx="1989">
                  <c:v>5.7324840764331197E-2</c:v>
                </c:pt>
                <c:pt idx="1990">
                  <c:v>3.8216560509554097E-2</c:v>
                </c:pt>
                <c:pt idx="1991">
                  <c:v>2.0169851380042399E-2</c:v>
                </c:pt>
                <c:pt idx="1992">
                  <c:v>8.4925690021231404E-3</c:v>
                </c:pt>
                <c:pt idx="1993">
                  <c:v>0</c:v>
                </c:pt>
                <c:pt idx="1994">
                  <c:v>-7.43099787685774E-3</c:v>
                </c:pt>
                <c:pt idx="1995">
                  <c:v>-1.27388535031847E-2</c:v>
                </c:pt>
                <c:pt idx="1996">
                  <c:v>-1.5923566878980801E-2</c:v>
                </c:pt>
                <c:pt idx="1997">
                  <c:v>-1.9108280254777E-2</c:v>
                </c:pt>
                <c:pt idx="1998">
                  <c:v>-2.3354564755838601E-2</c:v>
                </c:pt>
                <c:pt idx="1999">
                  <c:v>-2.2292993630573198E-2</c:v>
                </c:pt>
              </c:numCache>
            </c:numRef>
          </c:val>
          <c:smooth val="0"/>
          <c:extLst>
            <c:ext xmlns:c16="http://schemas.microsoft.com/office/drawing/2014/chart" uri="{C3380CC4-5D6E-409C-BE32-E72D297353CC}">
              <c16:uniqueId val="{00000000-F33E-47FF-BF40-2BCB4A4CE8FA}"/>
            </c:ext>
          </c:extLst>
        </c:ser>
        <c:dLbls>
          <c:showLegendKey val="0"/>
          <c:showVal val="0"/>
          <c:showCatName val="0"/>
          <c:showSerName val="0"/>
          <c:showPercent val="0"/>
          <c:showBubbleSize val="0"/>
        </c:dLbls>
        <c:smooth val="0"/>
        <c:axId val="1515954864"/>
        <c:axId val="1515956112"/>
      </c:lineChart>
      <c:catAx>
        <c:axId val="15159548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956112"/>
        <c:crosses val="autoZero"/>
        <c:auto val="1"/>
        <c:lblAlgn val="ctr"/>
        <c:lblOffset val="100"/>
        <c:noMultiLvlLbl val="0"/>
      </c:catAx>
      <c:valAx>
        <c:axId val="1515956112"/>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954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99122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333813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105236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6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400235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14908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1439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65971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C64702-7F25-43FA-85BD-484B2191CD68}" type="datetimeFigureOut">
              <a:rPr lang="en-IN" smtClean="0"/>
              <a:t>30-04-2022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2226A8-A0C7-44DA-9601-B9E6DD788CC6}" type="slidenum">
              <a:rPr lang="en-IN" smtClean="0"/>
              <a:t>‹#›</a:t>
            </a:fld>
            <a:endParaRPr lang="en-IN" dirty="0"/>
          </a:p>
        </p:txBody>
      </p:sp>
    </p:spTree>
    <p:extLst>
      <p:ext uri="{BB962C8B-B14F-4D97-AF65-F5344CB8AC3E}">
        <p14:creationId xmlns:p14="http://schemas.microsoft.com/office/powerpoint/2010/main" val="5063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64702-7F25-43FA-85BD-484B2191CD68}" type="datetimeFigureOut">
              <a:rPr lang="en-IN" smtClean="0"/>
              <a:t>30-04-2022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415231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C64702-7F25-43FA-85BD-484B2191CD68}" type="datetimeFigureOut">
              <a:rPr lang="en-IN" smtClean="0"/>
              <a:t>30-04-2022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2226A8-A0C7-44DA-9601-B9E6DD788CC6}"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144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indiamart.com/proddetail/electrically-conductive-silicone-rubber-sheet-16623200873.html" TargetMode="External"/><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hyperlink" Target="https://www.ncbi.nlm.nih.gov/pmc/articles/PMC6213734/" TargetMode="External"/><Relationship Id="rId4" Type="http://schemas.openxmlformats.org/officeDocument/2006/relationships/image" Target="../media/image19.jpeg"/><Relationship Id="rId9" Type="http://schemas.openxmlformats.org/officeDocument/2006/relationships/hyperlink" Target="https://www.thingbits.in/products/conductive-hook-loop-tape-3-lo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cgbtp.herokuapp.com/?ecg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55/2015/586397" TargetMode="External"/><Relationship Id="rId7" Type="http://schemas.openxmlformats.org/officeDocument/2006/relationships/hyperlink" Target="https://doi.org/10.3390/electronics10020105" TargetMode="External"/><Relationship Id="rId2" Type="http://schemas.openxmlformats.org/officeDocument/2006/relationships/hyperlink" Target="https://doi.org/10.3390/ma11101887" TargetMode="External"/><Relationship Id="rId1" Type="http://schemas.openxmlformats.org/officeDocument/2006/relationships/slideLayout" Target="../slideLayouts/slideLayout2.xml"/><Relationship Id="rId6" Type="http://schemas.openxmlformats.org/officeDocument/2006/relationships/hyperlink" Target="https://doi.org/10.3389/fphys.2021.811661" TargetMode="External"/><Relationship Id="rId5" Type="http://schemas.openxmlformats.org/officeDocument/2006/relationships/hyperlink" Target="https://doi.org/10.1115/1.4027015" TargetMode="External"/><Relationship Id="rId4" Type="http://schemas.openxmlformats.org/officeDocument/2006/relationships/hyperlink" Target="https://doi.org/10.5815/ijmecs.2019.03.0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F75C2-5B10-400D-84C6-4CC6FE64500B}"/>
              </a:ext>
            </a:extLst>
          </p:cNvPr>
          <p:cNvSpPr txBox="1"/>
          <p:nvPr/>
        </p:nvSpPr>
        <p:spPr>
          <a:xfrm>
            <a:off x="1273104" y="1591793"/>
            <a:ext cx="9054114" cy="2269147"/>
          </a:xfrm>
          <a:prstGeom prst="rect">
            <a:avLst/>
          </a:prstGeom>
          <a:solidFill>
            <a:schemeClr val="bg1"/>
          </a:solidFill>
        </p:spPr>
        <p:txBody>
          <a:bodyPr wrap="square" rtlCol="0">
            <a:spAutoFit/>
          </a:bodyPr>
          <a:lstStyle/>
          <a:p>
            <a:pPr marL="916305" indent="-6350" algn="ctr">
              <a:lnSpc>
                <a:spcPct val="107000"/>
              </a:lnSpc>
              <a:spcAft>
                <a:spcPts val="15"/>
              </a:spcAft>
            </a:pPr>
            <a:r>
              <a:rPr lang="en-US" sz="3200" b="1" dirty="0"/>
              <a:t>Non-invasive point of care ECG signal detection and analytics for cardiac diseases</a:t>
            </a:r>
          </a:p>
          <a:p>
            <a:pPr marL="916305" indent="-6350" algn="ctr">
              <a:lnSpc>
                <a:spcPct val="107000"/>
              </a:lnSpc>
              <a:spcAft>
                <a:spcPts val="15"/>
              </a:spcAft>
            </a:pPr>
            <a:endParaRPr lang="en-US" sz="1500" b="1" dirty="0"/>
          </a:p>
          <a:p>
            <a:pPr marL="916305" indent="-6350" algn="ctr">
              <a:lnSpc>
                <a:spcPct val="107000"/>
              </a:lnSpc>
              <a:spcAft>
                <a:spcPts val="15"/>
              </a:spcAft>
            </a:pPr>
            <a:r>
              <a:rPr lang="en-US" b="1" dirty="0"/>
              <a:t>Bachelor of Technology </a:t>
            </a:r>
          </a:p>
          <a:p>
            <a:pPr marL="916305" indent="-6350" algn="ctr">
              <a:lnSpc>
                <a:spcPct val="107000"/>
              </a:lnSpc>
              <a:spcAft>
                <a:spcPts val="15"/>
              </a:spcAft>
            </a:pPr>
            <a:r>
              <a:rPr lang="en-US" i="1" dirty="0"/>
              <a:t>for the course </a:t>
            </a:r>
          </a:p>
          <a:p>
            <a:pPr marL="916305" indent="-6350" algn="ctr">
              <a:lnSpc>
                <a:spcPct val="107000"/>
              </a:lnSpc>
              <a:spcAft>
                <a:spcPts val="15"/>
              </a:spcAft>
            </a:pPr>
            <a:r>
              <a:rPr lang="en-US" b="1" dirty="0"/>
              <a:t>CL 499</a:t>
            </a:r>
          </a:p>
        </p:txBody>
      </p:sp>
      <p:pic>
        <p:nvPicPr>
          <p:cNvPr id="8" name="Picture 7">
            <a:extLst>
              <a:ext uri="{FF2B5EF4-FFF2-40B4-BE49-F238E27FC236}">
                <a16:creationId xmlns:a16="http://schemas.microsoft.com/office/drawing/2014/main" id="{D4010588-6AC2-4380-A7F0-E6A33822E76A}"/>
              </a:ext>
            </a:extLst>
          </p:cNvPr>
          <p:cNvPicPr/>
          <p:nvPr/>
        </p:nvPicPr>
        <p:blipFill>
          <a:blip r:embed="rId2"/>
          <a:stretch>
            <a:fillRect/>
          </a:stretch>
        </p:blipFill>
        <p:spPr>
          <a:xfrm>
            <a:off x="5238750" y="78907"/>
            <a:ext cx="1714500" cy="1597025"/>
          </a:xfrm>
          <a:prstGeom prst="rect">
            <a:avLst/>
          </a:prstGeom>
        </p:spPr>
      </p:pic>
      <p:sp>
        <p:nvSpPr>
          <p:cNvPr id="7" name="TextBox 6">
            <a:extLst>
              <a:ext uri="{FF2B5EF4-FFF2-40B4-BE49-F238E27FC236}">
                <a16:creationId xmlns:a16="http://schemas.microsoft.com/office/drawing/2014/main" id="{B7A3F7A5-5730-40F8-8833-10B96A72FD4D}"/>
              </a:ext>
            </a:extLst>
          </p:cNvPr>
          <p:cNvSpPr txBox="1"/>
          <p:nvPr/>
        </p:nvSpPr>
        <p:spPr>
          <a:xfrm>
            <a:off x="4010025" y="4080823"/>
            <a:ext cx="4391025" cy="1908215"/>
          </a:xfrm>
          <a:prstGeom prst="rect">
            <a:avLst/>
          </a:prstGeom>
          <a:noFill/>
        </p:spPr>
        <p:txBody>
          <a:bodyPr wrap="square" rtlCol="0">
            <a:spAutoFit/>
          </a:bodyPr>
          <a:lstStyle/>
          <a:p>
            <a:pPr algn="ctr"/>
            <a:r>
              <a:rPr lang="en-IN" sz="1400" i="1" dirty="0">
                <a:latin typeface="Times New Roman" panose="02020603050405020304" pitchFamily="18" charset="0"/>
                <a:cs typeface="Times New Roman" panose="02020603050405020304" pitchFamily="18" charset="0"/>
              </a:rPr>
              <a:t>Presented By</a:t>
            </a:r>
          </a:p>
          <a:p>
            <a:pPr algn="ctr"/>
            <a:r>
              <a:rPr lang="sv-SE" b="1" dirty="0">
                <a:latin typeface="Times New Roman" panose="02020603050405020304" pitchFamily="18" charset="0"/>
                <a:cs typeface="Times New Roman" panose="02020603050405020304" pitchFamily="18" charset="0"/>
              </a:rPr>
              <a:t>Shubham Kumar Gupta </a:t>
            </a:r>
          </a:p>
          <a:p>
            <a:pPr algn="ctr"/>
            <a:r>
              <a:rPr lang="sv-SE" b="1" dirty="0">
                <a:latin typeface="Times New Roman" panose="02020603050405020304" pitchFamily="18" charset="0"/>
                <a:cs typeface="Times New Roman" panose="02020603050405020304" pitchFamily="18" charset="0"/>
              </a:rPr>
              <a:t>Roll No. 180107058</a:t>
            </a:r>
          </a:p>
          <a:p>
            <a:pPr algn="ctr"/>
            <a:endParaRPr lang="en-IN" dirty="0">
              <a:latin typeface="Times New Roman" panose="02020603050405020304" pitchFamily="18" charset="0"/>
              <a:cs typeface="Times New Roman" panose="02020603050405020304" pitchFamily="18" charset="0"/>
            </a:endParaRPr>
          </a:p>
          <a:p>
            <a:pPr algn="ctr"/>
            <a:r>
              <a:rPr lang="en-IN" sz="1400" i="1" dirty="0">
                <a:latin typeface="Times New Roman" panose="02020603050405020304" pitchFamily="18" charset="0"/>
                <a:cs typeface="Times New Roman" panose="02020603050405020304" pitchFamily="18" charset="0"/>
              </a:rPr>
              <a:t>Under supervision of</a:t>
            </a:r>
          </a:p>
          <a:p>
            <a:pPr algn="ctr"/>
            <a:r>
              <a:rPr lang="en-US" b="1" dirty="0"/>
              <a:t>Professor Resmi Suresh </a:t>
            </a:r>
          </a:p>
          <a:p>
            <a:pPr algn="ctr"/>
            <a:r>
              <a:rPr lang="en-US" b="1" dirty="0"/>
              <a:t>Professor Dipankar Bandyopadhyay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4FDE82A-CF7A-49EE-BA17-036D0C41F7E9}"/>
              </a:ext>
            </a:extLst>
          </p:cNvPr>
          <p:cNvSpPr>
            <a:spLocks noGrp="1"/>
          </p:cNvSpPr>
          <p:nvPr>
            <p:ph type="sldNum" sz="quarter" idx="12"/>
          </p:nvPr>
        </p:nvSpPr>
        <p:spPr/>
        <p:txBody>
          <a:bodyPr/>
          <a:lstStyle/>
          <a:p>
            <a:fld id="{26FD4E98-8678-4E49-9BB7-4A64575201BC}" type="slidenum">
              <a:rPr lang="en-IN" smtClean="0"/>
              <a:t>1</a:t>
            </a:fld>
            <a:endParaRPr lang="en-IN" dirty="0"/>
          </a:p>
        </p:txBody>
      </p:sp>
    </p:spTree>
    <p:extLst>
      <p:ext uri="{BB962C8B-B14F-4D97-AF65-F5344CB8AC3E}">
        <p14:creationId xmlns:p14="http://schemas.microsoft.com/office/powerpoint/2010/main" val="278227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29B049B-150A-43E7-A4A1-46E8B562B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2622325"/>
            <a:ext cx="1231280" cy="62515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7ED24CD-99A7-4E17-8C66-980F982C5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3239775"/>
            <a:ext cx="1231280" cy="5105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B55BCE8A-6BDA-4BD7-BB6A-9E90829AD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238" y="3732459"/>
            <a:ext cx="1181100" cy="62515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77B1BDB8-16C6-47B1-8AD2-D67D58FE8F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157" y="4285856"/>
            <a:ext cx="1211262" cy="8088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b="1" dirty="0"/>
              <a:t>Micropatterned Conductive Surface</a:t>
            </a:r>
          </a:p>
        </p:txBody>
      </p:sp>
      <p:pic>
        <p:nvPicPr>
          <p:cNvPr id="3074" name="Picture 2" descr="Conductive Hook &amp;amp; Loop Tape - 3 long : ID 1324 : $6.95 : Adafruit  Industries, Unique &amp;amp; fun DIY electronics and kits">
            <a:extLst>
              <a:ext uri="{FF2B5EF4-FFF2-40B4-BE49-F238E27FC236}">
                <a16:creationId xmlns:a16="http://schemas.microsoft.com/office/drawing/2014/main" id="{F3ABC44B-8B26-4DDF-8936-0133F6FCDD6E}"/>
              </a:ext>
            </a:extLst>
          </p:cNvPr>
          <p:cNvPicPr>
            <a:picLocks noGrp="1" noChangeAspect="1" noChangeArrowheads="1"/>
          </p:cNvPicPr>
          <p:nvPr>
            <p:ph idx="1"/>
          </p:nvPr>
        </p:nvPicPr>
        <p:blipFill rotWithShape="1">
          <a:blip r:embed="rId6">
            <a:extLst>
              <a:ext uri="{28A0092B-C50C-407E-A947-70E740481C1C}">
                <a14:useLocalDpi xmlns:a14="http://schemas.microsoft.com/office/drawing/2010/main" val="0"/>
              </a:ext>
            </a:extLst>
          </a:blip>
          <a:srcRect l="27135" t="13774" r="23107" b="11168"/>
          <a:stretch/>
        </p:blipFill>
        <p:spPr bwMode="auto">
          <a:xfrm>
            <a:off x="9696553" y="2255520"/>
            <a:ext cx="1983002" cy="22450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8B4AF7-4BEA-4CE8-846F-3F3DCC762618}"/>
              </a:ext>
            </a:extLst>
          </p:cNvPr>
          <p:cNvSpPr txBox="1"/>
          <p:nvPr/>
        </p:nvSpPr>
        <p:spPr>
          <a:xfrm>
            <a:off x="9686525" y="4513827"/>
            <a:ext cx="1993030" cy="769441"/>
          </a:xfrm>
          <a:prstGeom prst="rect">
            <a:avLst/>
          </a:prstGeom>
          <a:noFill/>
        </p:spPr>
        <p:txBody>
          <a:bodyPr wrap="square">
            <a:spAutoFit/>
          </a:bodyPr>
          <a:lstStyle/>
          <a:p>
            <a:pPr algn="ctr"/>
            <a:r>
              <a:rPr lang="en-US" sz="1100" b="1" dirty="0">
                <a:solidFill>
                  <a:srgbClr val="000000"/>
                </a:solidFill>
                <a:latin typeface="proxima nova"/>
              </a:rPr>
              <a:t>Conductive Hook &amp; Loop</a:t>
            </a:r>
          </a:p>
          <a:p>
            <a:pPr algn="ctr"/>
            <a:endParaRPr lang="en-US" sz="1100" b="1" i="0" dirty="0">
              <a:solidFill>
                <a:srgbClr val="000000"/>
              </a:solidFill>
              <a:effectLst/>
              <a:latin typeface="proxima nova"/>
            </a:endParaRPr>
          </a:p>
          <a:p>
            <a:pPr algn="ctr"/>
            <a:r>
              <a:rPr lang="en-US" sz="1100" b="0" i="0" dirty="0">
                <a:solidFill>
                  <a:srgbClr val="000000"/>
                </a:solidFill>
                <a:effectLst/>
                <a:latin typeface="proxima nova"/>
              </a:rPr>
              <a:t>Resistivity: 1.4 Ohm per sq inch</a:t>
            </a:r>
            <a:endParaRPr lang="en-US" sz="1100" dirty="0"/>
          </a:p>
        </p:txBody>
      </p:sp>
      <p:graphicFrame>
        <p:nvGraphicFramePr>
          <p:cNvPr id="9" name="Table 8">
            <a:extLst>
              <a:ext uri="{FF2B5EF4-FFF2-40B4-BE49-F238E27FC236}">
                <a16:creationId xmlns:a16="http://schemas.microsoft.com/office/drawing/2014/main" id="{1DEBCADC-2571-46EC-9163-F183123D49D3}"/>
              </a:ext>
            </a:extLst>
          </p:cNvPr>
          <p:cNvGraphicFramePr>
            <a:graphicFrameLocks noGrp="1"/>
          </p:cNvGraphicFramePr>
          <p:nvPr/>
        </p:nvGraphicFramePr>
        <p:xfrm>
          <a:off x="3195638" y="2207820"/>
          <a:ext cx="6319837" cy="2886936"/>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415872192"/>
                    </a:ext>
                  </a:extLst>
                </a:gridCol>
                <a:gridCol w="1193800">
                  <a:extLst>
                    <a:ext uri="{9D8B030D-6E8A-4147-A177-3AD203B41FA5}">
                      <a16:colId xmlns:a16="http://schemas.microsoft.com/office/drawing/2014/main" val="3267325248"/>
                    </a:ext>
                  </a:extLst>
                </a:gridCol>
                <a:gridCol w="1001712">
                  <a:extLst>
                    <a:ext uri="{9D8B030D-6E8A-4147-A177-3AD203B41FA5}">
                      <a16:colId xmlns:a16="http://schemas.microsoft.com/office/drawing/2014/main" val="4145051468"/>
                    </a:ext>
                  </a:extLst>
                </a:gridCol>
                <a:gridCol w="674688">
                  <a:extLst>
                    <a:ext uri="{9D8B030D-6E8A-4147-A177-3AD203B41FA5}">
                      <a16:colId xmlns:a16="http://schemas.microsoft.com/office/drawing/2014/main" val="2835864650"/>
                    </a:ext>
                  </a:extLst>
                </a:gridCol>
                <a:gridCol w="609600">
                  <a:extLst>
                    <a:ext uri="{9D8B030D-6E8A-4147-A177-3AD203B41FA5}">
                      <a16:colId xmlns:a16="http://schemas.microsoft.com/office/drawing/2014/main" val="3840770258"/>
                    </a:ext>
                  </a:extLst>
                </a:gridCol>
                <a:gridCol w="1011237">
                  <a:extLst>
                    <a:ext uri="{9D8B030D-6E8A-4147-A177-3AD203B41FA5}">
                      <a16:colId xmlns:a16="http://schemas.microsoft.com/office/drawing/2014/main" val="2359102269"/>
                    </a:ext>
                  </a:extLst>
                </a:gridCol>
                <a:gridCol w="609600">
                  <a:extLst>
                    <a:ext uri="{9D8B030D-6E8A-4147-A177-3AD203B41FA5}">
                      <a16:colId xmlns:a16="http://schemas.microsoft.com/office/drawing/2014/main" val="3017102883"/>
                    </a:ext>
                  </a:extLst>
                </a:gridCol>
                <a:gridCol w="609600">
                  <a:extLst>
                    <a:ext uri="{9D8B030D-6E8A-4147-A177-3AD203B41FA5}">
                      <a16:colId xmlns:a16="http://schemas.microsoft.com/office/drawing/2014/main" val="3817359690"/>
                    </a:ext>
                  </a:extLst>
                </a:gridCol>
              </a:tblGrid>
              <a:tr h="410289">
                <a:tc gridSpan="2">
                  <a:txBody>
                    <a:bodyPr/>
                    <a:lstStyle/>
                    <a:p>
                      <a:pPr algn="ctr" fontAlgn="ctr"/>
                      <a:r>
                        <a:rPr lang="en-US" sz="930" u="none" strike="noStrike" dirty="0">
                          <a:effectLst/>
                        </a:rPr>
                        <a:t>Electrode Materials</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fontAlgn="ctr"/>
                      <a:r>
                        <a:rPr lang="en-US" sz="930" u="none" strike="noStrike" dirty="0">
                          <a:effectLst/>
                        </a:rPr>
                        <a:t>Components</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Structure</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Fabric Thickness (mm)</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Yarn Diameter (mm)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Wales/cm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Courses/cm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4855808"/>
                  </a:ext>
                </a:extLst>
              </a:tr>
              <a:tr h="612179">
                <a:tc>
                  <a:txBody>
                    <a:bodyPr/>
                    <a:lstStyle/>
                    <a:p>
                      <a:pPr algn="ctr" fontAlgn="ctr"/>
                      <a:r>
                        <a:rPr lang="en-US" sz="930" u="none" strike="noStrike">
                          <a:effectLst/>
                        </a:rPr>
                        <a:t>TE1</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30" u="none" strike="noStrike">
                          <a:effectLst/>
                        </a:rPr>
                        <a:t> </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78% silver plated nylon 66 + 22% Elastomer</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0.45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0.13 ± 20%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28/cm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30/cm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8075092"/>
                  </a:ext>
                </a:extLst>
              </a:tr>
              <a:tr h="449366">
                <a:tc>
                  <a:txBody>
                    <a:bodyPr/>
                    <a:lstStyle/>
                    <a:p>
                      <a:pPr algn="ctr" fontAlgn="ctr"/>
                      <a:r>
                        <a:rPr lang="en-US" sz="930" u="none" strike="noStrike">
                          <a:effectLst/>
                        </a:rPr>
                        <a:t>TE2</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 </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100% silver plated nylon 66</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1.25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0.60 ± 20%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5/cm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6/cm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7473003"/>
                  </a:ext>
                </a:extLst>
              </a:tr>
              <a:tr h="592640">
                <a:tc>
                  <a:txBody>
                    <a:bodyPr/>
                    <a:lstStyle/>
                    <a:p>
                      <a:pPr algn="ctr" fontAlgn="ctr"/>
                      <a:r>
                        <a:rPr lang="en-US" sz="930" u="none" strike="noStrike">
                          <a:effectLst/>
                        </a:rPr>
                        <a:t>TE3</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 </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100% silver plated nylon 66</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0.70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0.30 ± 20%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8/cm</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12/cm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1790876"/>
                  </a:ext>
                </a:extLst>
              </a:tr>
              <a:tr h="644741">
                <a:tc rowSpan="2">
                  <a:txBody>
                    <a:bodyPr/>
                    <a:lstStyle/>
                    <a:p>
                      <a:pPr algn="ctr" fontAlgn="ctr"/>
                      <a:r>
                        <a:rPr lang="en-US" sz="930" u="none" strike="noStrike">
                          <a:effectLst/>
                        </a:rPr>
                        <a:t>TE4</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 </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94% silver plated nylon 66 + 6% elastomer</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Weft knitted 3D spacer</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2.50 ± 10%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0.18 ± 20%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17/cm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28/cm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1347220"/>
                  </a:ext>
                </a:extLst>
              </a:tr>
              <a:tr h="162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30" u="none" strike="noStrike">
                          <a:effectLst/>
                        </a:rPr>
                        <a:t>(surface)</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(surface)</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0362345"/>
                  </a:ext>
                </a:extLst>
              </a:tr>
            </a:tbl>
          </a:graphicData>
        </a:graphic>
      </p:graphicFrame>
      <p:pic>
        <p:nvPicPr>
          <p:cNvPr id="3092" name="Picture 20">
            <a:extLst>
              <a:ext uri="{FF2B5EF4-FFF2-40B4-BE49-F238E27FC236}">
                <a16:creationId xmlns:a16="http://schemas.microsoft.com/office/drawing/2014/main" id="{2522B212-833A-421C-ACEA-71A711E227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362" t="18702" r="4120" b="45096"/>
          <a:stretch/>
        </p:blipFill>
        <p:spPr bwMode="auto">
          <a:xfrm rot="5400000">
            <a:off x="792866" y="2828858"/>
            <a:ext cx="2333654" cy="155718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E5D0AE7-DF5C-4E2E-AEBC-11B41DC8B3D7}"/>
              </a:ext>
            </a:extLst>
          </p:cNvPr>
          <p:cNvSpPr txBox="1"/>
          <p:nvPr/>
        </p:nvSpPr>
        <p:spPr>
          <a:xfrm>
            <a:off x="904876" y="4764861"/>
            <a:ext cx="1993030" cy="938719"/>
          </a:xfrm>
          <a:prstGeom prst="rect">
            <a:avLst/>
          </a:prstGeom>
          <a:noFill/>
        </p:spPr>
        <p:txBody>
          <a:bodyPr wrap="square">
            <a:spAutoFit/>
          </a:bodyPr>
          <a:lstStyle/>
          <a:p>
            <a:pPr algn="ctr"/>
            <a:r>
              <a:rPr lang="en-US" sz="1100" b="1" i="0" dirty="0">
                <a:solidFill>
                  <a:srgbClr val="000000"/>
                </a:solidFill>
                <a:effectLst/>
                <a:latin typeface="proxima nova"/>
              </a:rPr>
              <a:t>Electrically conductive Silicone Rubber Sheet</a:t>
            </a:r>
          </a:p>
          <a:p>
            <a:pPr algn="ctr"/>
            <a:r>
              <a:rPr lang="en-US" sz="1100" b="0" i="0" dirty="0">
                <a:solidFill>
                  <a:srgbClr val="000000"/>
                </a:solidFill>
                <a:effectLst/>
                <a:latin typeface="proxima nova"/>
              </a:rPr>
              <a:t>Resistivity: 1.57 to 3.14 Ohm per sq inch</a:t>
            </a:r>
          </a:p>
          <a:p>
            <a:pPr algn="ctr"/>
            <a:r>
              <a:rPr lang="en-US" sz="1100" dirty="0">
                <a:solidFill>
                  <a:srgbClr val="000000"/>
                </a:solidFill>
                <a:latin typeface="proxima nova"/>
              </a:rPr>
              <a:t>Avg : 2.35 Ohm per sq inch</a:t>
            </a:r>
            <a:endParaRPr lang="en-US" sz="1100" dirty="0"/>
          </a:p>
        </p:txBody>
      </p:sp>
      <p:sp>
        <p:nvSpPr>
          <p:cNvPr id="30" name="TextBox 29">
            <a:extLst>
              <a:ext uri="{FF2B5EF4-FFF2-40B4-BE49-F238E27FC236}">
                <a16:creationId xmlns:a16="http://schemas.microsoft.com/office/drawing/2014/main" id="{6B5A2971-8BFE-422A-A1B1-8519F484F17F}"/>
              </a:ext>
            </a:extLst>
          </p:cNvPr>
          <p:cNvSpPr txBox="1"/>
          <p:nvPr/>
        </p:nvSpPr>
        <p:spPr>
          <a:xfrm>
            <a:off x="590550" y="5621084"/>
            <a:ext cx="2886075" cy="600164"/>
          </a:xfrm>
          <a:prstGeom prst="rect">
            <a:avLst/>
          </a:prstGeom>
          <a:noFill/>
        </p:spPr>
        <p:txBody>
          <a:bodyPr wrap="square">
            <a:spAutoFit/>
          </a:bodyPr>
          <a:lstStyle/>
          <a:p>
            <a:pPr algn="ctr"/>
            <a:r>
              <a:rPr lang="en-US" sz="1100" dirty="0">
                <a:hlinkClick r:id="rId8"/>
              </a:rPr>
              <a:t>Electrically Conductive Silicone Rubber Sheet, Thickness: 1.6 to 3.2 mm, Rs 125 /meter | ID: 16623200873 (indiamart.com)</a:t>
            </a:r>
            <a:endParaRPr lang="en-US" sz="1100" dirty="0"/>
          </a:p>
        </p:txBody>
      </p:sp>
      <p:sp>
        <p:nvSpPr>
          <p:cNvPr id="32" name="TextBox 31">
            <a:extLst>
              <a:ext uri="{FF2B5EF4-FFF2-40B4-BE49-F238E27FC236}">
                <a16:creationId xmlns:a16="http://schemas.microsoft.com/office/drawing/2014/main" id="{082FCBE2-8C03-4C5D-AB88-43890AB9BB51}"/>
              </a:ext>
            </a:extLst>
          </p:cNvPr>
          <p:cNvSpPr txBox="1"/>
          <p:nvPr/>
        </p:nvSpPr>
        <p:spPr>
          <a:xfrm>
            <a:off x="9601200" y="5257274"/>
            <a:ext cx="2295525" cy="738664"/>
          </a:xfrm>
          <a:prstGeom prst="rect">
            <a:avLst/>
          </a:prstGeom>
          <a:noFill/>
        </p:spPr>
        <p:txBody>
          <a:bodyPr wrap="square">
            <a:spAutoFit/>
          </a:bodyPr>
          <a:lstStyle/>
          <a:p>
            <a:pPr algn="ctr"/>
            <a:r>
              <a:rPr lang="en-US" sz="1400" dirty="0">
                <a:hlinkClick r:id="rId9"/>
              </a:rPr>
              <a:t>Conductive Hook &amp; Loop Tape - 3" long - </a:t>
            </a:r>
            <a:r>
              <a:rPr lang="en-US" sz="1400" dirty="0" err="1">
                <a:hlinkClick r:id="rId9"/>
              </a:rPr>
              <a:t>Thingbits</a:t>
            </a:r>
            <a:r>
              <a:rPr lang="en-US" sz="1400" dirty="0">
                <a:hlinkClick r:id="rId9"/>
              </a:rPr>
              <a:t> Electronics</a:t>
            </a:r>
            <a:endParaRPr lang="en-US" sz="1400" dirty="0"/>
          </a:p>
        </p:txBody>
      </p:sp>
      <p:sp>
        <p:nvSpPr>
          <p:cNvPr id="34" name="TextBox 33">
            <a:extLst>
              <a:ext uri="{FF2B5EF4-FFF2-40B4-BE49-F238E27FC236}">
                <a16:creationId xmlns:a16="http://schemas.microsoft.com/office/drawing/2014/main" id="{0814747A-6BA9-4F38-86D4-2959EC79416C}"/>
              </a:ext>
            </a:extLst>
          </p:cNvPr>
          <p:cNvSpPr txBox="1"/>
          <p:nvPr/>
        </p:nvSpPr>
        <p:spPr>
          <a:xfrm>
            <a:off x="4169244" y="5257273"/>
            <a:ext cx="4650906" cy="584775"/>
          </a:xfrm>
          <a:prstGeom prst="rect">
            <a:avLst/>
          </a:prstGeom>
          <a:noFill/>
        </p:spPr>
        <p:txBody>
          <a:bodyPr wrap="square">
            <a:spAutoFit/>
          </a:bodyPr>
          <a:lstStyle/>
          <a:p>
            <a:pPr algn="ctr"/>
            <a:r>
              <a:rPr lang="en-US" sz="1600" dirty="0">
                <a:hlinkClick r:id="rId10"/>
              </a:rPr>
              <a:t>A Hybrid Textile Electrode for Electrocardiogram (ECG) Measurement and Motion Tracking (nih.gov)</a:t>
            </a:r>
            <a:endParaRPr lang="en-US" sz="1600" dirty="0"/>
          </a:p>
        </p:txBody>
      </p:sp>
    </p:spTree>
    <p:extLst>
      <p:ext uri="{BB962C8B-B14F-4D97-AF65-F5344CB8AC3E}">
        <p14:creationId xmlns:p14="http://schemas.microsoft.com/office/powerpoint/2010/main" val="181510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5B07-87C1-4610-9450-F2F6F010BD15}"/>
              </a:ext>
            </a:extLst>
          </p:cNvPr>
          <p:cNvSpPr>
            <a:spLocks noGrp="1"/>
          </p:cNvSpPr>
          <p:nvPr>
            <p:ph type="title"/>
          </p:nvPr>
        </p:nvSpPr>
        <p:spPr/>
        <p:txBody>
          <a:bodyPr/>
          <a:lstStyle/>
          <a:p>
            <a:r>
              <a:rPr lang="en-US" b="1" dirty="0"/>
              <a:t>Dataset Modelling</a:t>
            </a:r>
          </a:p>
        </p:txBody>
      </p:sp>
      <p:graphicFrame>
        <p:nvGraphicFramePr>
          <p:cNvPr id="4" name="Content Placeholder 3">
            <a:extLst>
              <a:ext uri="{FF2B5EF4-FFF2-40B4-BE49-F238E27FC236}">
                <a16:creationId xmlns:a16="http://schemas.microsoft.com/office/drawing/2014/main" id="{5DD6F6CD-499C-4785-B45F-61ABD9545C22}"/>
              </a:ext>
            </a:extLst>
          </p:cNvPr>
          <p:cNvGraphicFramePr>
            <a:graphicFrameLocks noGrp="1"/>
          </p:cNvGraphicFramePr>
          <p:nvPr>
            <p:ph idx="1"/>
            <p:extLst>
              <p:ext uri="{D42A27DB-BD31-4B8C-83A1-F6EECF244321}">
                <p14:modId xmlns:p14="http://schemas.microsoft.com/office/powerpoint/2010/main" val="2712779014"/>
              </p:ext>
            </p:extLst>
          </p:nvPr>
        </p:nvGraphicFramePr>
        <p:xfrm>
          <a:off x="1308847" y="3523129"/>
          <a:ext cx="6813171" cy="2343574"/>
        </p:xfrm>
        <a:graphic>
          <a:graphicData uri="http://schemas.openxmlformats.org/drawingml/2006/table">
            <a:tbl>
              <a:tblPr firstRow="1" firstCol="1" bandRow="1">
                <a:tableStyleId>{5C22544A-7EE6-4342-B048-85BDC9FD1C3A}</a:tableStyleId>
              </a:tblPr>
              <a:tblGrid>
                <a:gridCol w="725006">
                  <a:extLst>
                    <a:ext uri="{9D8B030D-6E8A-4147-A177-3AD203B41FA5}">
                      <a16:colId xmlns:a16="http://schemas.microsoft.com/office/drawing/2014/main" val="2917925127"/>
                    </a:ext>
                  </a:extLst>
                </a:gridCol>
                <a:gridCol w="698922">
                  <a:extLst>
                    <a:ext uri="{9D8B030D-6E8A-4147-A177-3AD203B41FA5}">
                      <a16:colId xmlns:a16="http://schemas.microsoft.com/office/drawing/2014/main" val="825641007"/>
                    </a:ext>
                  </a:extLst>
                </a:gridCol>
                <a:gridCol w="674902">
                  <a:extLst>
                    <a:ext uri="{9D8B030D-6E8A-4147-A177-3AD203B41FA5}">
                      <a16:colId xmlns:a16="http://schemas.microsoft.com/office/drawing/2014/main" val="2235611607"/>
                    </a:ext>
                  </a:extLst>
                </a:gridCol>
                <a:gridCol w="674902">
                  <a:extLst>
                    <a:ext uri="{9D8B030D-6E8A-4147-A177-3AD203B41FA5}">
                      <a16:colId xmlns:a16="http://schemas.microsoft.com/office/drawing/2014/main" val="2617217117"/>
                    </a:ext>
                  </a:extLst>
                </a:gridCol>
                <a:gridCol w="674902">
                  <a:extLst>
                    <a:ext uri="{9D8B030D-6E8A-4147-A177-3AD203B41FA5}">
                      <a16:colId xmlns:a16="http://schemas.microsoft.com/office/drawing/2014/main" val="3491300909"/>
                    </a:ext>
                  </a:extLst>
                </a:gridCol>
                <a:gridCol w="674902">
                  <a:extLst>
                    <a:ext uri="{9D8B030D-6E8A-4147-A177-3AD203B41FA5}">
                      <a16:colId xmlns:a16="http://schemas.microsoft.com/office/drawing/2014/main" val="2490962132"/>
                    </a:ext>
                  </a:extLst>
                </a:gridCol>
                <a:gridCol w="674902">
                  <a:extLst>
                    <a:ext uri="{9D8B030D-6E8A-4147-A177-3AD203B41FA5}">
                      <a16:colId xmlns:a16="http://schemas.microsoft.com/office/drawing/2014/main" val="332180469"/>
                    </a:ext>
                  </a:extLst>
                </a:gridCol>
                <a:gridCol w="674902">
                  <a:extLst>
                    <a:ext uri="{9D8B030D-6E8A-4147-A177-3AD203B41FA5}">
                      <a16:colId xmlns:a16="http://schemas.microsoft.com/office/drawing/2014/main" val="1464466666"/>
                    </a:ext>
                  </a:extLst>
                </a:gridCol>
                <a:gridCol w="648727">
                  <a:extLst>
                    <a:ext uri="{9D8B030D-6E8A-4147-A177-3AD203B41FA5}">
                      <a16:colId xmlns:a16="http://schemas.microsoft.com/office/drawing/2014/main" val="2049159083"/>
                    </a:ext>
                  </a:extLst>
                </a:gridCol>
                <a:gridCol w="691104">
                  <a:extLst>
                    <a:ext uri="{9D8B030D-6E8A-4147-A177-3AD203B41FA5}">
                      <a16:colId xmlns:a16="http://schemas.microsoft.com/office/drawing/2014/main" val="1153396122"/>
                    </a:ext>
                  </a:extLst>
                </a:gridCol>
              </a:tblGrid>
              <a:tr h="238195">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Batang" panose="02030600000101010101" pitchFamily="18" charset="-127"/>
                          <a:cs typeface="Times New Roman" panose="02020603050405020304" pitchFamily="18" charset="0"/>
                        </a:rPr>
                        <a:t>Time Signals</a:t>
                      </a:r>
                    </a:p>
                  </a:txBody>
                  <a:tcPr marL="54443" marR="54443"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Batang" panose="02030600000101010101" pitchFamily="18" charset="-127"/>
                          <a:cs typeface="Times New Roman" panose="02020603050405020304" pitchFamily="18" charset="0"/>
                        </a:rPr>
                        <a:t>0</a:t>
                      </a:r>
                    </a:p>
                  </a:txBody>
                  <a:tcPr marL="54443" marR="54443" marT="0" marB="0" anchor="ctr"/>
                </a:tc>
                <a:tc>
                  <a:txBody>
                    <a:bodyPr/>
                    <a:lstStyle/>
                    <a:p>
                      <a:pPr marL="0" marR="0" algn="ctr">
                        <a:lnSpc>
                          <a:spcPct val="107000"/>
                        </a:lnSpc>
                        <a:spcBef>
                          <a:spcPts val="0"/>
                        </a:spcBef>
                        <a:spcAft>
                          <a:spcPts val="0"/>
                        </a:spcAft>
                      </a:pPr>
                      <a:r>
                        <a:rPr lang="en-US" sz="900" dirty="0">
                          <a:effectLst/>
                        </a:rPr>
                        <a:t>1</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2</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3</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5</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6 …</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1999</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Label</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3161952045"/>
                  </a:ext>
                </a:extLst>
              </a:tr>
              <a:tr h="371864">
                <a:tc>
                  <a:txBody>
                    <a:bodyPr/>
                    <a:lstStyle/>
                    <a:p>
                      <a:pPr marL="0" marR="0" algn="ctr">
                        <a:lnSpc>
                          <a:spcPct val="107000"/>
                        </a:lnSpc>
                        <a:spcBef>
                          <a:spcPts val="0"/>
                        </a:spcBef>
                        <a:spcAft>
                          <a:spcPts val="0"/>
                        </a:spcAft>
                      </a:pPr>
                      <a:r>
                        <a:rPr lang="en-US" sz="900" dirty="0">
                          <a:effectLst/>
                        </a:rPr>
                        <a:t>Row 1</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0.035032</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0.037155</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0.044586</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0.063694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0.076433</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0.085987</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0.089172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-0.02229</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Normal</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2131687742"/>
                  </a:ext>
                </a:extLst>
              </a:tr>
              <a:tr h="371864">
                <a:tc>
                  <a:txBody>
                    <a:bodyPr/>
                    <a:lstStyle/>
                    <a:p>
                      <a:pPr marL="0" marR="0" algn="ctr">
                        <a:lnSpc>
                          <a:spcPct val="107000"/>
                        </a:lnSpc>
                        <a:spcBef>
                          <a:spcPts val="0"/>
                        </a:spcBef>
                        <a:spcAft>
                          <a:spcPts val="0"/>
                        </a:spcAft>
                      </a:pPr>
                      <a:r>
                        <a:rPr lang="en-US" sz="900" dirty="0">
                          <a:effectLst/>
                        </a:rPr>
                        <a:t>Row 2</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-0.03529</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-0.03257</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-0.03094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-0.02986</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-0.03149</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-0.0342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-0.03746</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0.001086</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Normal</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656541840"/>
                  </a:ext>
                </a:extLst>
              </a:tr>
              <a:tr h="371864">
                <a:tc>
                  <a:txBody>
                    <a:bodyPr/>
                    <a:lstStyle/>
                    <a:p>
                      <a:pPr marL="0" marR="0" algn="ctr">
                        <a:lnSpc>
                          <a:spcPct val="107000"/>
                        </a:lnSpc>
                        <a:spcBef>
                          <a:spcPts val="0"/>
                        </a:spcBef>
                        <a:spcAft>
                          <a:spcPts val="0"/>
                        </a:spcAft>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Row 3</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-0.30392</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-0.26144</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-0.22222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-0.19281</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-0.17647</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-0.1634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-0.14706</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-0.06536</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Normal</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3196568900"/>
                  </a:ext>
                </a:extLst>
              </a:tr>
              <a:tr h="246059">
                <a:tc>
                  <a:txBody>
                    <a:bodyPr/>
                    <a:lstStyle/>
                    <a:p>
                      <a:pPr marL="0" marR="0" algn="ctr">
                        <a:lnSpc>
                          <a:spcPct val="107000"/>
                        </a:lnSpc>
                        <a:spcBef>
                          <a:spcPts val="0"/>
                        </a:spcBef>
                        <a:spcAft>
                          <a:spcPts val="0"/>
                        </a:spcAft>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Row 4</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0.109467</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0.117604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0.128698</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0.142012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0.153107</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0.161982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0.170118</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0.013314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Abnormal</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998783330"/>
                  </a:ext>
                </a:extLst>
              </a:tr>
              <a:tr h="371864">
                <a:tc>
                  <a:txBody>
                    <a:bodyPr/>
                    <a:lstStyle/>
                    <a:p>
                      <a:pPr marL="0" marR="0" algn="ctr">
                        <a:lnSpc>
                          <a:spcPct val="107000"/>
                        </a:lnSpc>
                        <a:spcBef>
                          <a:spcPts val="0"/>
                        </a:spcBef>
                        <a:spcAft>
                          <a:spcPts val="0"/>
                        </a:spcAft>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Row 5 ..</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-0.01986</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-0.01715</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-0.01444</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-0.01173</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-0.00993</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-0.00812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-0.00632</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0</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a:effectLst/>
                        </a:rPr>
                        <a:t>Abnormal</a:t>
                      </a:r>
                      <a:endParaRPr lang="en-US" sz="90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559562635"/>
                  </a:ext>
                </a:extLst>
              </a:tr>
              <a:tr h="371864">
                <a:tc>
                  <a:txBody>
                    <a:bodyPr/>
                    <a:lstStyle/>
                    <a:p>
                      <a:pPr marL="0" marR="0" algn="ctr">
                        <a:lnSpc>
                          <a:spcPct val="107000"/>
                        </a:lnSpc>
                        <a:spcBef>
                          <a:spcPts val="0"/>
                        </a:spcBef>
                        <a:spcAft>
                          <a:spcPts val="0"/>
                        </a:spcAft>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Row 853</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-0.02503</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-0.02503</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-0.02253</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-0.01877</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-0.01126</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0.001252</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0.017522</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-0.0776</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tc>
                  <a:txBody>
                    <a:bodyPr/>
                    <a:lstStyle/>
                    <a:p>
                      <a:pPr marL="0" marR="0" algn="ctr">
                        <a:lnSpc>
                          <a:spcPct val="107000"/>
                        </a:lnSpc>
                        <a:spcBef>
                          <a:spcPts val="0"/>
                        </a:spcBef>
                        <a:spcAft>
                          <a:spcPts val="0"/>
                        </a:spcAft>
                      </a:pPr>
                      <a:r>
                        <a:rPr lang="en-US" sz="900" dirty="0">
                          <a:effectLst/>
                        </a:rPr>
                        <a:t>Abnormal</a:t>
                      </a:r>
                      <a:endParaRPr lang="en-US" sz="900" dirty="0">
                        <a:effectLst/>
                        <a:latin typeface="Calibri" panose="020F0502020204030204" pitchFamily="34" charset="0"/>
                        <a:ea typeface="Batang" panose="02030600000101010101" pitchFamily="18" charset="-127"/>
                        <a:cs typeface="Times New Roman" panose="02020603050405020304" pitchFamily="18" charset="0"/>
                      </a:endParaRPr>
                    </a:p>
                  </a:txBody>
                  <a:tcPr marL="54443" marR="54443" marT="0" marB="0" anchor="ctr"/>
                </a:tc>
                <a:extLst>
                  <a:ext uri="{0D108BD9-81ED-4DB2-BD59-A6C34878D82A}">
                    <a16:rowId xmlns:a16="http://schemas.microsoft.com/office/drawing/2014/main" val="1774489617"/>
                  </a:ext>
                </a:extLst>
              </a:tr>
            </a:tbl>
          </a:graphicData>
        </a:graphic>
      </p:graphicFrame>
      <p:sp>
        <p:nvSpPr>
          <p:cNvPr id="5" name="TextBox 4">
            <a:extLst>
              <a:ext uri="{FF2B5EF4-FFF2-40B4-BE49-F238E27FC236}">
                <a16:creationId xmlns:a16="http://schemas.microsoft.com/office/drawing/2014/main" id="{B0A47CD6-A343-4C6D-A879-6B1C3AFB0BC0}"/>
              </a:ext>
            </a:extLst>
          </p:cNvPr>
          <p:cNvSpPr txBox="1"/>
          <p:nvPr/>
        </p:nvSpPr>
        <p:spPr>
          <a:xfrm>
            <a:off x="2081603" y="5873978"/>
            <a:ext cx="5056094"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Table 1 Sample ECG </a:t>
            </a:r>
            <a:r>
              <a:rPr lang="en-US" sz="1400" dirty="0" err="1">
                <a:effectLst/>
                <a:latin typeface="Times New Roman" panose="02020603050405020304" pitchFamily="18" charset="0"/>
                <a:ea typeface="Times New Roman" panose="02020603050405020304" pitchFamily="18" charset="0"/>
              </a:rPr>
              <a:t>Alivecor</a:t>
            </a:r>
            <a:r>
              <a:rPr lang="en-US" sz="1400" dirty="0">
                <a:effectLst/>
                <a:latin typeface="Times New Roman" panose="02020603050405020304" pitchFamily="18" charset="0"/>
                <a:ea typeface="Times New Roman" panose="02020603050405020304" pitchFamily="18" charset="0"/>
              </a:rPr>
              <a:t> short single lead dataset</a:t>
            </a:r>
            <a:endParaRPr lang="en-US" sz="1400" dirty="0"/>
          </a:p>
        </p:txBody>
      </p:sp>
      <p:pic>
        <p:nvPicPr>
          <p:cNvPr id="6" name="Picture 5">
            <a:extLst>
              <a:ext uri="{FF2B5EF4-FFF2-40B4-BE49-F238E27FC236}">
                <a16:creationId xmlns:a16="http://schemas.microsoft.com/office/drawing/2014/main" id="{F9BEE07B-D5F3-4CC0-8245-1C2C07AA9E73}"/>
              </a:ext>
            </a:extLst>
          </p:cNvPr>
          <p:cNvPicPr/>
          <p:nvPr/>
        </p:nvPicPr>
        <p:blipFill>
          <a:blip r:embed="rId2"/>
          <a:stretch>
            <a:fillRect/>
          </a:stretch>
        </p:blipFill>
        <p:spPr>
          <a:xfrm>
            <a:off x="8274424" y="1872354"/>
            <a:ext cx="3281082" cy="2583105"/>
          </a:xfrm>
          <a:prstGeom prst="rect">
            <a:avLst/>
          </a:prstGeom>
        </p:spPr>
      </p:pic>
      <p:sp>
        <p:nvSpPr>
          <p:cNvPr id="7" name="Text Box 4104">
            <a:extLst>
              <a:ext uri="{FF2B5EF4-FFF2-40B4-BE49-F238E27FC236}">
                <a16:creationId xmlns:a16="http://schemas.microsoft.com/office/drawing/2014/main" id="{935ECF3F-9BC4-45FB-8920-9185F4159A0E}"/>
              </a:ext>
            </a:extLst>
          </p:cNvPr>
          <p:cNvSpPr txBox="1"/>
          <p:nvPr/>
        </p:nvSpPr>
        <p:spPr>
          <a:xfrm>
            <a:off x="8620125" y="4590453"/>
            <a:ext cx="2818839" cy="85471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nSpc>
                <a:spcPct val="107000"/>
              </a:lnSpc>
              <a:spcBef>
                <a:spcPts val="0"/>
              </a:spcBef>
              <a:spcAft>
                <a:spcPts val="1000"/>
              </a:spcAft>
            </a:pP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7 </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Histogram Normal and Abnormal ECG Occurrence; </a:t>
            </a: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This figure shows the histogram of count of the Normal(0), and Abnormal(1) occurrence in the ECG database</a:t>
            </a:r>
            <a:endParaRPr lang="en-US" sz="1050" i="1" dirty="0">
              <a:solidFill>
                <a:srgbClr val="44546A"/>
              </a:solidFill>
              <a:effectLst/>
              <a:latin typeface="Calibri" panose="020F0502020204030204" pitchFamily="34" charset="0"/>
              <a:ea typeface="Batang" panose="02030600000101010101" pitchFamily="18" charset="-127"/>
              <a:cs typeface="Times New Roman" panose="02020603050405020304" pitchFamily="18" charset="0"/>
            </a:endParaRPr>
          </a:p>
        </p:txBody>
      </p:sp>
      <p:sp>
        <p:nvSpPr>
          <p:cNvPr id="8" name="Content Placeholder 2">
            <a:extLst>
              <a:ext uri="{FF2B5EF4-FFF2-40B4-BE49-F238E27FC236}">
                <a16:creationId xmlns:a16="http://schemas.microsoft.com/office/drawing/2014/main" id="{9BE1859D-123B-4219-8874-AF532FBD8543}"/>
              </a:ext>
            </a:extLst>
          </p:cNvPr>
          <p:cNvSpPr txBox="1">
            <a:spLocks/>
          </p:cNvSpPr>
          <p:nvPr/>
        </p:nvSpPr>
        <p:spPr>
          <a:xfrm>
            <a:off x="1192305" y="1845733"/>
            <a:ext cx="7082119" cy="43847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1600" dirty="0"/>
              <a:t> Taken a sample dataset from “</a:t>
            </a:r>
            <a:r>
              <a:rPr lang="en-US" sz="1400" i="1" dirty="0">
                <a:latin typeface="Times New Roman" panose="02020603050405020304" pitchFamily="18" charset="0"/>
                <a:ea typeface="Batang" panose="02030600000101010101" pitchFamily="18" charset="-127"/>
              </a:rPr>
              <a:t>AliveCor's Short Single Lead ECG Recording</a:t>
            </a:r>
            <a:r>
              <a:rPr lang="en-US" sz="1600" dirty="0"/>
              <a:t>” dataset (short 2000ms ECG Amplitude data)</a:t>
            </a:r>
          </a:p>
          <a:p>
            <a:pPr>
              <a:buFont typeface="Wingdings" panose="05000000000000000000" pitchFamily="2" charset="2"/>
              <a:buChar char="q"/>
            </a:pPr>
            <a:r>
              <a:rPr lang="en-US" sz="1600" dirty="0"/>
              <a:t> Skewness check was done by plotting histogram on counts of occurrence of 0 (58%) and 1</a:t>
            </a:r>
          </a:p>
          <a:p>
            <a:pPr>
              <a:buFont typeface="Wingdings" panose="05000000000000000000" pitchFamily="2" charset="2"/>
              <a:buChar char="q"/>
            </a:pPr>
            <a:r>
              <a:rPr lang="en-US" sz="1600" dirty="0"/>
              <a:t> Shuffled the dataset and divided it into training and validation testing.</a:t>
            </a:r>
          </a:p>
        </p:txBody>
      </p:sp>
    </p:spTree>
    <p:extLst>
      <p:ext uri="{BB962C8B-B14F-4D97-AF65-F5344CB8AC3E}">
        <p14:creationId xmlns:p14="http://schemas.microsoft.com/office/powerpoint/2010/main" val="166545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a:extLst>
              <a:ext uri="{FF2B5EF4-FFF2-40B4-BE49-F238E27FC236}">
                <a16:creationId xmlns:a16="http://schemas.microsoft.com/office/drawing/2014/main" id="{AD2D39FB-12BF-4C8E-AC12-E546A9624717}"/>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050306" y="3692765"/>
            <a:ext cx="4062697" cy="2179118"/>
          </a:xfrm>
          <a:prstGeom prst="rect">
            <a:avLst/>
          </a:prstGeom>
          <a:noFill/>
          <a:ln>
            <a:noFill/>
          </a:ln>
        </p:spPr>
      </p:pic>
      <p:sp>
        <p:nvSpPr>
          <p:cNvPr id="2" name="Title 1">
            <a:extLst>
              <a:ext uri="{FF2B5EF4-FFF2-40B4-BE49-F238E27FC236}">
                <a16:creationId xmlns:a16="http://schemas.microsoft.com/office/drawing/2014/main" id="{998A2929-1012-4A2D-931C-6187F06D9AC1}"/>
              </a:ext>
            </a:extLst>
          </p:cNvPr>
          <p:cNvSpPr>
            <a:spLocks noGrp="1"/>
          </p:cNvSpPr>
          <p:nvPr>
            <p:ph type="title"/>
          </p:nvPr>
        </p:nvSpPr>
        <p:spPr/>
        <p:txBody>
          <a:bodyPr/>
          <a:lstStyle/>
          <a:p>
            <a:r>
              <a:rPr lang="en-US" b="1" dirty="0"/>
              <a:t>Dataset Modelling</a:t>
            </a:r>
          </a:p>
        </p:txBody>
      </p:sp>
      <p:sp>
        <p:nvSpPr>
          <p:cNvPr id="3" name="Content Placeholder 2">
            <a:extLst>
              <a:ext uri="{FF2B5EF4-FFF2-40B4-BE49-F238E27FC236}">
                <a16:creationId xmlns:a16="http://schemas.microsoft.com/office/drawing/2014/main" id="{7113060C-3359-48A2-B176-E8A25E382EFE}"/>
              </a:ext>
            </a:extLst>
          </p:cNvPr>
          <p:cNvSpPr>
            <a:spLocks noGrp="1"/>
          </p:cNvSpPr>
          <p:nvPr>
            <p:ph idx="1"/>
          </p:nvPr>
        </p:nvSpPr>
        <p:spPr>
          <a:xfrm>
            <a:off x="241151" y="1876117"/>
            <a:ext cx="7988450" cy="4510246"/>
          </a:xfrm>
        </p:spPr>
        <p:txBody>
          <a:bodyPr>
            <a:normAutofit/>
          </a:bodyPr>
          <a:lstStyle/>
          <a:p>
            <a:pPr>
              <a:buFont typeface="Wingdings" panose="05000000000000000000" pitchFamily="2" charset="2"/>
              <a:buChar char="q"/>
            </a:pPr>
            <a:r>
              <a:rPr lang="en-US" sz="1800" dirty="0"/>
              <a:t> There is no correlation between any two columns as max value of correlation matrix is 0.01667 </a:t>
            </a:r>
            <a:r>
              <a:rPr lang="en-US" sz="1800" dirty="0" err="1"/>
              <a:t>i.e</a:t>
            </a:r>
            <a:r>
              <a:rPr lang="en-US" sz="1800" dirty="0"/>
              <a:t> 1.667%</a:t>
            </a:r>
            <a:r>
              <a:rPr lang="en-US" sz="1800" dirty="0">
                <a:ea typeface="Batang" panose="02030600000101010101" pitchFamily="18" charset="-127"/>
                <a:cs typeface="Times New Roman" panose="02020603050405020304" pitchFamily="18" charset="0"/>
              </a:rPr>
              <a:t>. </a:t>
            </a:r>
          </a:p>
          <a:p>
            <a:pPr>
              <a:buFont typeface="Wingdings" panose="05000000000000000000" pitchFamily="2" charset="2"/>
              <a:buChar char="q"/>
            </a:pPr>
            <a:r>
              <a:rPr lang="en-US" sz="1800" dirty="0"/>
              <a:t> Features are time valued columns with equal weights and “Label” column as predicting column. </a:t>
            </a:r>
          </a:p>
          <a:p>
            <a:pPr>
              <a:buFont typeface="Wingdings" panose="05000000000000000000" pitchFamily="2" charset="2"/>
              <a:buChar char="q"/>
            </a:pPr>
            <a:r>
              <a:rPr lang="en-US" sz="1800" dirty="0"/>
              <a:t> Each row seems as an image matrix so this seemed as an image classification problem.</a:t>
            </a:r>
          </a:p>
          <a:p>
            <a:pPr>
              <a:buFont typeface="Wingdings" panose="05000000000000000000" pitchFamily="2" charset="2"/>
              <a:buChar char="q"/>
            </a:pPr>
            <a:r>
              <a:rPr lang="en-US" sz="1800" dirty="0"/>
              <a:t> CNN model works better in a sharp object and edge detections techniques.</a:t>
            </a:r>
            <a:endParaRPr lang="en-US" sz="1800" dirty="0">
              <a:effectLst/>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Batang" panose="02030600000101010101" pitchFamily="18" charset="-127"/>
                <a:cs typeface="Times New Roman" panose="02020603050405020304" pitchFamily="18" charset="0"/>
              </a:rPr>
              <a:t> Input layer shape (2000x1), 8 hidden layers (</a:t>
            </a:r>
            <a:r>
              <a:rPr lang="en-US" sz="1800" dirty="0" err="1">
                <a:effectLst/>
                <a:ea typeface="Batang" panose="02030600000101010101" pitchFamily="18" charset="-127"/>
                <a:cs typeface="Times New Roman" panose="02020603050405020304" pitchFamily="18" charset="0"/>
              </a:rPr>
              <a:t>ReLu</a:t>
            </a:r>
            <a:r>
              <a:rPr lang="en-US" sz="1800" dirty="0">
                <a:effectLst/>
                <a:ea typeface="Batang" panose="02030600000101010101" pitchFamily="18" charset="-127"/>
                <a:cs typeface="Times New Roman" panose="02020603050405020304" pitchFamily="18" charset="0"/>
              </a:rPr>
              <a:t>), flattened output layer (linear),  performed max pooling, dropouts and then dense layer is created. </a:t>
            </a:r>
          </a:p>
          <a:p>
            <a:pPr>
              <a:buFont typeface="Wingdings" panose="05000000000000000000" pitchFamily="2" charset="2"/>
              <a:buChar char="q"/>
            </a:pPr>
            <a:r>
              <a:rPr lang="en-US" sz="1800" dirty="0">
                <a:effectLst/>
                <a:ea typeface="Batang" panose="02030600000101010101" pitchFamily="18" charset="-127"/>
                <a:cs typeface="Times New Roman" panose="02020603050405020304" pitchFamily="18" charset="0"/>
              </a:rPr>
              <a:t> Max pooling is used to get maximum value in each patch of feature map,  highlights most abundant feature in patch.</a:t>
            </a:r>
          </a:p>
          <a:p>
            <a:pPr>
              <a:buFont typeface="Wingdings" panose="05000000000000000000" pitchFamily="2" charset="2"/>
              <a:buChar char="q"/>
            </a:pPr>
            <a:r>
              <a:rPr lang="en-US" sz="1800" dirty="0">
                <a:effectLst/>
                <a:ea typeface="Batang" panose="02030600000101010101" pitchFamily="18" charset="-127"/>
              </a:rPr>
              <a:t> Utilized Adam Optimizer with learning rate of 0.00006, with total of 100 epochs, batch size of 128 and validation split of 0.2</a:t>
            </a:r>
          </a:p>
        </p:txBody>
      </p:sp>
      <p:sp>
        <p:nvSpPr>
          <p:cNvPr id="6" name="TextBox 5">
            <a:extLst>
              <a:ext uri="{FF2B5EF4-FFF2-40B4-BE49-F238E27FC236}">
                <a16:creationId xmlns:a16="http://schemas.microsoft.com/office/drawing/2014/main" id="{23EAA11D-5F18-4F5D-A182-A36D9DAA73E2}"/>
              </a:ext>
            </a:extLst>
          </p:cNvPr>
          <p:cNvSpPr txBox="1"/>
          <p:nvPr/>
        </p:nvSpPr>
        <p:spPr>
          <a:xfrm>
            <a:off x="9231695" y="3268445"/>
            <a:ext cx="2719155"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Single Row ECG Plot</a:t>
            </a:r>
            <a:endParaRPr lang="en-US" sz="1400" dirty="0"/>
          </a:p>
        </p:txBody>
      </p:sp>
      <p:graphicFrame>
        <p:nvGraphicFramePr>
          <p:cNvPr id="7" name="Chart 6">
            <a:extLst>
              <a:ext uri="{FF2B5EF4-FFF2-40B4-BE49-F238E27FC236}">
                <a16:creationId xmlns:a16="http://schemas.microsoft.com/office/drawing/2014/main" id="{E1E3AC0B-91CE-40FB-893A-3A9A08DCA471}"/>
              </a:ext>
            </a:extLst>
          </p:cNvPr>
          <p:cNvGraphicFramePr/>
          <p:nvPr>
            <p:extLst>
              <p:ext uri="{D42A27DB-BD31-4B8C-83A1-F6EECF244321}">
                <p14:modId xmlns:p14="http://schemas.microsoft.com/office/powerpoint/2010/main" val="3281618952"/>
              </p:ext>
            </p:extLst>
          </p:nvPr>
        </p:nvGraphicFramePr>
        <p:xfrm>
          <a:off x="8130988" y="1876117"/>
          <a:ext cx="3983178" cy="138056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Box 4105">
            <a:extLst>
              <a:ext uri="{FF2B5EF4-FFF2-40B4-BE49-F238E27FC236}">
                <a16:creationId xmlns:a16="http://schemas.microsoft.com/office/drawing/2014/main" id="{40C35398-0333-4CA7-83AA-4E97E43DA0DA}"/>
              </a:ext>
            </a:extLst>
          </p:cNvPr>
          <p:cNvSpPr txBox="1"/>
          <p:nvPr/>
        </p:nvSpPr>
        <p:spPr>
          <a:xfrm>
            <a:off x="9069540" y="6055963"/>
            <a:ext cx="3043463" cy="21916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nSpc>
                <a:spcPct val="107000"/>
              </a:lnSpc>
              <a:spcBef>
                <a:spcPts val="0"/>
              </a:spcBef>
              <a:spcAft>
                <a:spcPts val="1000"/>
              </a:spcAft>
            </a:pP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a:t>
            </a:r>
            <a:r>
              <a:rPr lang="en-US" sz="1400" b="1" dirty="0">
                <a:solidFill>
                  <a:srgbClr val="44546A"/>
                </a:solidFill>
                <a:latin typeface="Times New Roman" panose="02020603050405020304" pitchFamily="18" charset="0"/>
                <a:ea typeface="Batang" panose="02030600000101010101" pitchFamily="18" charset="-127"/>
                <a:cs typeface="Times New Roman" panose="02020603050405020304" pitchFamily="18" charset="0"/>
              </a:rPr>
              <a:t>9</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Convolution Neural Network</a:t>
            </a:r>
            <a:endParaRPr lang="en-US" sz="1050" i="1" dirty="0">
              <a:solidFill>
                <a:srgbClr val="44546A"/>
              </a:solidFill>
              <a:effectLst/>
              <a:latin typeface="Calibri" panose="020F0502020204030204" pitchFamily="34"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347241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b="1" dirty="0">
                <a:solidFill>
                  <a:schemeClr val="bg2">
                    <a:lumMod val="25000"/>
                  </a:schemeClr>
                </a:solidFill>
              </a:rPr>
              <a:t>Results and Discussion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F7220A-6BD2-457F-8523-CE50644B7369}"/>
                  </a:ext>
                </a:extLst>
              </p:cNvPr>
              <p:cNvSpPr>
                <a:spLocks noGrp="1"/>
              </p:cNvSpPr>
              <p:nvPr>
                <p:ph idx="1"/>
              </p:nvPr>
            </p:nvSpPr>
            <p:spPr>
              <a:xfrm>
                <a:off x="1036320" y="1737360"/>
                <a:ext cx="10119360" cy="4131734"/>
              </a:xfrm>
            </p:spPr>
            <p:txBody>
              <a:bodyPr>
                <a:normAutofit/>
              </a:bodyPr>
              <a:lstStyle/>
              <a:p>
                <a:pPr>
                  <a:buFont typeface="Wingdings" panose="05000000000000000000" pitchFamily="2" charset="2"/>
                  <a:buChar char="q"/>
                </a:pPr>
                <a:r>
                  <a:rPr lang="en-US" sz="1800" dirty="0">
                    <a:solidFill>
                      <a:srgbClr val="000000"/>
                    </a:solidFill>
                    <a:effectLst/>
                    <a:latin typeface="Times New Roman" panose="02020603050405020304" pitchFamily="18" charset="0"/>
                    <a:ea typeface="Batang" panose="02030600000101010101" pitchFamily="18" charset="-127"/>
                  </a:rPr>
                  <a:t> To better represent normal and abnormal ECGs, we renamed the designated column 0 and 1 </a:t>
                </a:r>
              </a:p>
              <a:p>
                <a:pPr>
                  <a:buFont typeface="Wingdings" panose="05000000000000000000" pitchFamily="2" charset="2"/>
                  <a:buChar char="q"/>
                </a:pPr>
                <a:r>
                  <a:rPr lang="en-US" sz="1800" dirty="0">
                    <a:solidFill>
                      <a:srgbClr val="000000"/>
                    </a:solidFill>
                    <a:effectLst/>
                    <a:latin typeface="Times New Roman" panose="02020603050405020304" pitchFamily="18" charset="0"/>
                    <a:ea typeface="Batang" panose="02030600000101010101" pitchFamily="18" charset="-127"/>
                  </a:rPr>
                  <a:t>A Convolution Neural Network (CNN) model was tested with 100 epochs and 128 batch size.</a:t>
                </a:r>
              </a:p>
              <a:p>
                <a:pPr>
                  <a:buFont typeface="Wingdings" panose="05000000000000000000" pitchFamily="2" charset="2"/>
                  <a:buChar char="q"/>
                </a:pPr>
                <a:r>
                  <a:rPr lang="en-US" sz="1800" dirty="0">
                    <a:solidFill>
                      <a:srgbClr val="000000"/>
                    </a:solidFill>
                    <a:effectLst/>
                    <a:latin typeface="Times New Roman" panose="02020603050405020304" pitchFamily="18" charset="0"/>
                    <a:ea typeface="Batang" panose="02030600000101010101" pitchFamily="18" charset="-127"/>
                  </a:rPr>
                  <a:t>After evaluation we received an 81.36 % accuracy and loss about 28.8%</a:t>
                </a:r>
              </a:p>
              <a:p>
                <a:pPr>
                  <a:buFont typeface="Wingdings" panose="05000000000000000000" pitchFamily="2" charset="2"/>
                  <a:buChar char="q"/>
                </a:pPr>
                <a:r>
                  <a:rPr lang="en-US" sz="1800" dirty="0">
                    <a:solidFill>
                      <a:srgbClr val="000000"/>
                    </a:solidFill>
                    <a:latin typeface="Times New Roman" panose="02020603050405020304" pitchFamily="18" charset="0"/>
                    <a:ea typeface="Batang" panose="02030600000101010101" pitchFamily="18" charset="-127"/>
                  </a:rPr>
                  <a:t> C</a:t>
                </a:r>
                <a:r>
                  <a:rPr lang="en-US" sz="1800" dirty="0">
                    <a:solidFill>
                      <a:srgbClr val="000000"/>
                    </a:solidFill>
                    <a:effectLst/>
                    <a:latin typeface="Times New Roman" panose="02020603050405020304" pitchFamily="18" charset="0"/>
                    <a:ea typeface="Batang" panose="02030600000101010101" pitchFamily="18" charset="-127"/>
                  </a:rPr>
                  <a:t>onstructed the confusion matrix and estimated the precision, recall, and F1 score .</a:t>
                </a:r>
              </a:p>
              <a:p>
                <a:pPr marL="0" indent="0" algn="ctr">
                  <a:buNone/>
                </a:pPr>
                <a14:m>
                  <m:oMath xmlns:m="http://schemas.openxmlformats.org/officeDocument/2006/math">
                    <m:r>
                      <a:rPr lang="en-US" sz="1600" b="0" i="1" smtClean="0">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 </m:t>
                    </m:r>
                    <m:r>
                      <a:rPr lang="en-US" sz="1600" i="1" smtClean="0">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𝑃𝑟𝑒𝑐𝑖𝑠𝑖𝑜𝑛</m:t>
                    </m:r>
                    <m:r>
                      <a:rPr lang="en-US" sz="1600" i="1" smtClean="0">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 </m:t>
                    </m:r>
                    <m:f>
                      <m:fPr>
                        <m:ctrlPr>
                          <a:rPr lang="en-US" sz="1600" i="1">
                            <a:solidFill>
                              <a:srgbClr val="000000"/>
                            </a:solidFill>
                            <a:effectLst/>
                            <a:latin typeface="Cambria Math" panose="02040503050406030204" pitchFamily="18" charset="0"/>
                            <a:cs typeface="Times New Roman" panose="02020603050405020304" pitchFamily="18" charset="0"/>
                          </a:rPr>
                        </m:ctrlPr>
                      </m:fPr>
                      <m:num>
                        <m:r>
                          <a:rPr lang="en-US" sz="1600" b="0" i="1" smtClean="0">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𝑇𝑃</m:t>
                        </m:r>
                      </m:num>
                      <m:den>
                        <m:r>
                          <a:rPr lang="en-US" sz="1600" b="0" i="1" smtClean="0">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𝑇𝑃</m:t>
                        </m:r>
                        <m:r>
                          <a:rPr lang="en-US" sz="1600" i="1">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m:t>
                        </m:r>
                        <m:r>
                          <a:rPr lang="en-US" sz="1600" b="0" i="1" smtClean="0">
                            <a:solidFill>
                              <a:srgbClr val="000000"/>
                            </a:solidFill>
                            <a:effectLst/>
                            <a:latin typeface="Cambria Math" panose="02040503050406030204" pitchFamily="18" charset="0"/>
                            <a:ea typeface="Batang" panose="02030600000101010101" pitchFamily="18" charset="-127"/>
                            <a:cs typeface="Times New Roman" panose="02020603050405020304" pitchFamily="18" charset="0"/>
                          </a:rPr>
                          <m:t>𝐹𝑃</m:t>
                        </m:r>
                      </m:den>
                    </m:f>
                  </m:oMath>
                </a14:m>
                <a:r>
                  <a:rPr lang="en-US" sz="1600" dirty="0">
                    <a:solidFill>
                      <a:srgbClr val="000000"/>
                    </a:solidFill>
                    <a:effectLst/>
                    <a:latin typeface="Times New Roman" panose="02020603050405020304" pitchFamily="18" charset="0"/>
                    <a:ea typeface="Batang" panose="02030600000101010101" pitchFamily="18" charset="-127"/>
                  </a:rPr>
                  <a:t>  ;  </a:t>
                </a:r>
                <a14:m>
                  <m:oMath xmlns:m="http://schemas.openxmlformats.org/officeDocument/2006/math">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𝑅𝑒𝑐𝑎𝑙𝑙</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 </m:t>
                    </m:r>
                    <m:f>
                      <m:fPr>
                        <m:ctrlPr>
                          <a:rPr lang="en-US" sz="1600" i="1">
                            <a:solidFill>
                              <a:srgbClr val="000000"/>
                            </a:solidFill>
                            <a:latin typeface="Cambria Math" panose="02040503050406030204" pitchFamily="18" charset="0"/>
                            <a:cs typeface="Times New Roman" panose="02020603050405020304" pitchFamily="18" charset="0"/>
                          </a:rPr>
                        </m:ctrlPr>
                      </m:fPr>
                      <m:num>
                        <m:r>
                          <a:rPr lang="en-US" sz="1600" b="0" i="1" smtClean="0">
                            <a:solidFill>
                              <a:srgbClr val="000000"/>
                            </a:solidFill>
                            <a:latin typeface="Cambria Math" panose="02040503050406030204" pitchFamily="18" charset="0"/>
                            <a:ea typeface="Batang" panose="02030600000101010101" pitchFamily="18" charset="-127"/>
                            <a:cs typeface="Times New Roman" panose="02020603050405020304" pitchFamily="18" charset="0"/>
                          </a:rPr>
                          <m:t>𝑇𝑃</m:t>
                        </m:r>
                      </m:num>
                      <m:den>
                        <m:r>
                          <a:rPr lang="en-US" sz="1600" b="0" i="1" smtClean="0">
                            <a:solidFill>
                              <a:srgbClr val="000000"/>
                            </a:solidFill>
                            <a:latin typeface="Cambria Math" panose="02040503050406030204" pitchFamily="18" charset="0"/>
                            <a:ea typeface="Batang" panose="02030600000101010101" pitchFamily="18" charset="-127"/>
                            <a:cs typeface="Times New Roman" panose="02020603050405020304" pitchFamily="18" charset="0"/>
                          </a:rPr>
                          <m:t>𝑇𝑃</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m:t>
                        </m:r>
                        <m:r>
                          <a:rPr lang="en-US" sz="1600" b="0" i="1" smtClean="0">
                            <a:solidFill>
                              <a:srgbClr val="000000"/>
                            </a:solidFill>
                            <a:latin typeface="Cambria Math" panose="02040503050406030204" pitchFamily="18" charset="0"/>
                            <a:ea typeface="Batang" panose="02030600000101010101" pitchFamily="18" charset="-127"/>
                            <a:cs typeface="Times New Roman" panose="02020603050405020304" pitchFamily="18" charset="0"/>
                          </a:rPr>
                          <m:t>𝐹𝑁</m:t>
                        </m:r>
                      </m:den>
                    </m:f>
                  </m:oMath>
                </a14:m>
                <a:r>
                  <a:rPr lang="en-US" sz="16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  </a:t>
                </a:r>
                <a14:m>
                  <m:oMath xmlns:m="http://schemas.openxmlformats.org/officeDocument/2006/math">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𝐹</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1 </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𝑠𝑐𝑜𝑟𝑒</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 </m:t>
                    </m:r>
                    <m:f>
                      <m:fPr>
                        <m:ctrlPr>
                          <a:rPr lang="en-US" sz="1600" i="1">
                            <a:solidFill>
                              <a:srgbClr val="000000"/>
                            </a:solidFill>
                            <a:latin typeface="Cambria Math" panose="02040503050406030204" pitchFamily="18" charset="0"/>
                            <a:cs typeface="Times New Roman" panose="02020603050405020304" pitchFamily="18" charset="0"/>
                          </a:rPr>
                        </m:ctrlPr>
                      </m:fPr>
                      <m:num>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2∗(</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𝑃𝑟𝑒𝑐𝑖𝑠𝑖𝑜𝑛</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𝑅𝑒𝑐𝑎𝑙𝑙</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m:t>
                        </m:r>
                      </m:num>
                      <m:den>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𝑃𝑟𝑒𝑐𝑖𝑠𝑖𝑜𝑛</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𝑅𝑒𝑐𝑎𝑙𝑙</m:t>
                        </m:r>
                        <m:r>
                          <a:rPr lang="en-US" sz="1600" i="1">
                            <a:solidFill>
                              <a:srgbClr val="000000"/>
                            </a:solidFill>
                            <a:latin typeface="Cambria Math" panose="02040503050406030204" pitchFamily="18" charset="0"/>
                            <a:ea typeface="Batang" panose="02030600000101010101" pitchFamily="18" charset="-127"/>
                            <a:cs typeface="Times New Roman" panose="02020603050405020304" pitchFamily="18" charset="0"/>
                          </a:rPr>
                          <m:t>)</m:t>
                        </m:r>
                      </m:den>
                    </m:f>
                  </m:oMath>
                </a14:m>
                <a:endParaRPr lang="en-US" sz="18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endParaRPr>
              </a:p>
              <a:p>
                <a:pPr marL="0" indent="0">
                  <a:buNone/>
                </a:pPr>
                <a:endParaRPr lang="en-US" dirty="0">
                  <a:solidFill>
                    <a:srgbClr val="000000"/>
                  </a:solidFill>
                  <a:latin typeface="Times New Roman" panose="02020603050405020304" pitchFamily="18" charset="0"/>
                  <a:ea typeface="Batang" panose="02030600000101010101" pitchFamily="18" charset="-127"/>
                </a:endParaRPr>
              </a:p>
              <a:p>
                <a:pPr>
                  <a:buFont typeface="Wingdings" panose="05000000000000000000" pitchFamily="2" charset="2"/>
                  <a:buChar char="q"/>
                </a:pPr>
                <a:endParaRPr lang="en-US" sz="1800" dirty="0">
                  <a:solidFill>
                    <a:srgbClr val="000000"/>
                  </a:solidFill>
                  <a:effectLst/>
                  <a:latin typeface="Times New Roman" panose="02020603050405020304" pitchFamily="18" charset="0"/>
                  <a:ea typeface="Batang" panose="02030600000101010101" pitchFamily="18" charset="-127"/>
                </a:endParaRPr>
              </a:p>
            </p:txBody>
          </p:sp>
        </mc:Choice>
        <mc:Fallback>
          <p:sp>
            <p:nvSpPr>
              <p:cNvPr id="3" name="Content Placeholder 2">
                <a:extLst>
                  <a:ext uri="{FF2B5EF4-FFF2-40B4-BE49-F238E27FC236}">
                    <a16:creationId xmlns:a16="http://schemas.microsoft.com/office/drawing/2014/main" id="{E2F7220A-6BD2-457F-8523-CE50644B7369}"/>
                  </a:ext>
                </a:extLst>
              </p:cNvPr>
              <p:cNvSpPr>
                <a:spLocks noGrp="1" noRot="1" noChangeAspect="1" noMove="1" noResize="1" noEditPoints="1" noAdjustHandles="1" noChangeArrowheads="1" noChangeShapeType="1" noTextEdit="1"/>
              </p:cNvSpPr>
              <p:nvPr>
                <p:ph idx="1"/>
              </p:nvPr>
            </p:nvSpPr>
            <p:spPr>
              <a:xfrm>
                <a:off x="1036320" y="1737360"/>
                <a:ext cx="10119360" cy="4131734"/>
              </a:xfrm>
              <a:blipFill>
                <a:blip r:embed="rId2"/>
                <a:stretch>
                  <a:fillRect l="-1265" t="-13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A56C76E-3426-4049-9DE3-8FC659F8D594}"/>
              </a:ext>
            </a:extLst>
          </p:cNvPr>
          <p:cNvPicPr/>
          <p:nvPr/>
        </p:nvPicPr>
        <p:blipFill rotWithShape="1">
          <a:blip r:embed="rId3">
            <a:extLst>
              <a:ext uri="{28A0092B-C50C-407E-A947-70E740481C1C}">
                <a14:useLocalDpi xmlns:a14="http://schemas.microsoft.com/office/drawing/2010/main" val="0"/>
              </a:ext>
            </a:extLst>
          </a:blip>
          <a:srcRect t="7317"/>
          <a:stretch/>
        </p:blipFill>
        <p:spPr bwMode="auto">
          <a:xfrm>
            <a:off x="537882" y="3946665"/>
            <a:ext cx="3594845" cy="192242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8423B81-F066-40BD-BBB6-6D034D99B648}"/>
              </a:ext>
            </a:extLst>
          </p:cNvPr>
          <p:cNvPicPr/>
          <p:nvPr/>
        </p:nvPicPr>
        <p:blipFill>
          <a:blip r:embed="rId4"/>
          <a:stretch>
            <a:fillRect/>
          </a:stretch>
        </p:blipFill>
        <p:spPr>
          <a:xfrm>
            <a:off x="4132727" y="4036398"/>
            <a:ext cx="3377004" cy="2017055"/>
          </a:xfrm>
          <a:prstGeom prst="rect">
            <a:avLst/>
          </a:prstGeom>
        </p:spPr>
      </p:pic>
      <p:sp>
        <p:nvSpPr>
          <p:cNvPr id="6" name="TextBox 5">
            <a:extLst>
              <a:ext uri="{FF2B5EF4-FFF2-40B4-BE49-F238E27FC236}">
                <a16:creationId xmlns:a16="http://schemas.microsoft.com/office/drawing/2014/main" id="{766C47A6-8927-40C1-BDD5-828D4F4196F3}"/>
              </a:ext>
            </a:extLst>
          </p:cNvPr>
          <p:cNvSpPr txBox="1"/>
          <p:nvPr/>
        </p:nvSpPr>
        <p:spPr>
          <a:xfrm>
            <a:off x="3281819" y="5970279"/>
            <a:ext cx="2719155"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Confusion Matrix</a:t>
            </a:r>
            <a:endParaRPr lang="en-US" sz="1400" dirty="0"/>
          </a:p>
        </p:txBody>
      </p:sp>
      <p:graphicFrame>
        <p:nvGraphicFramePr>
          <p:cNvPr id="7" name="Table 6">
            <a:extLst>
              <a:ext uri="{FF2B5EF4-FFF2-40B4-BE49-F238E27FC236}">
                <a16:creationId xmlns:a16="http://schemas.microsoft.com/office/drawing/2014/main" id="{4A1E65D8-086D-47D0-9C55-5B811D08B98D}"/>
              </a:ext>
            </a:extLst>
          </p:cNvPr>
          <p:cNvGraphicFramePr>
            <a:graphicFrameLocks noGrp="1"/>
          </p:cNvGraphicFramePr>
          <p:nvPr>
            <p:extLst>
              <p:ext uri="{D42A27DB-BD31-4B8C-83A1-F6EECF244321}">
                <p14:modId xmlns:p14="http://schemas.microsoft.com/office/powerpoint/2010/main" val="4233574068"/>
              </p:ext>
            </p:extLst>
          </p:nvPr>
        </p:nvGraphicFramePr>
        <p:xfrm>
          <a:off x="7509730" y="4081223"/>
          <a:ext cx="3250764" cy="1787872"/>
        </p:xfrm>
        <a:graphic>
          <a:graphicData uri="http://schemas.openxmlformats.org/drawingml/2006/table">
            <a:tbl>
              <a:tblPr firstRow="1" firstCol="1" bandRow="1">
                <a:tableStyleId>{5C22544A-7EE6-4342-B048-85BDC9FD1C3A}</a:tableStyleId>
              </a:tblPr>
              <a:tblGrid>
                <a:gridCol w="812691">
                  <a:extLst>
                    <a:ext uri="{9D8B030D-6E8A-4147-A177-3AD203B41FA5}">
                      <a16:colId xmlns:a16="http://schemas.microsoft.com/office/drawing/2014/main" val="2977059789"/>
                    </a:ext>
                  </a:extLst>
                </a:gridCol>
                <a:gridCol w="812691">
                  <a:extLst>
                    <a:ext uri="{9D8B030D-6E8A-4147-A177-3AD203B41FA5}">
                      <a16:colId xmlns:a16="http://schemas.microsoft.com/office/drawing/2014/main" val="3930392729"/>
                    </a:ext>
                  </a:extLst>
                </a:gridCol>
                <a:gridCol w="812691">
                  <a:extLst>
                    <a:ext uri="{9D8B030D-6E8A-4147-A177-3AD203B41FA5}">
                      <a16:colId xmlns:a16="http://schemas.microsoft.com/office/drawing/2014/main" val="3408279426"/>
                    </a:ext>
                  </a:extLst>
                </a:gridCol>
                <a:gridCol w="812691">
                  <a:extLst>
                    <a:ext uri="{9D8B030D-6E8A-4147-A177-3AD203B41FA5}">
                      <a16:colId xmlns:a16="http://schemas.microsoft.com/office/drawing/2014/main" val="4249363102"/>
                    </a:ext>
                  </a:extLst>
                </a:gridCol>
              </a:tblGrid>
              <a:tr h="591174">
                <a:tc>
                  <a:txBody>
                    <a:bodyPr/>
                    <a:lstStyle/>
                    <a:p>
                      <a:pPr marL="0" marR="0" algn="ctr">
                        <a:lnSpc>
                          <a:spcPct val="107000"/>
                        </a:lnSpc>
                        <a:spcBef>
                          <a:spcPts val="0"/>
                        </a:spcBef>
                        <a:spcAft>
                          <a:spcPts val="0"/>
                        </a:spcAft>
                      </a:pPr>
                      <a:r>
                        <a:rPr lang="en-US" sz="1100">
                          <a:effectLst/>
                        </a:rPr>
                        <a:t> </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Precision</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Recall</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F1 score</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87630800"/>
                  </a:ext>
                </a:extLst>
              </a:tr>
              <a:tr h="591174">
                <a:tc>
                  <a:txBody>
                    <a:bodyPr/>
                    <a:lstStyle/>
                    <a:p>
                      <a:pPr marL="0" marR="0" algn="ctr">
                        <a:lnSpc>
                          <a:spcPct val="107000"/>
                        </a:lnSpc>
                        <a:spcBef>
                          <a:spcPts val="0"/>
                        </a:spcBef>
                        <a:spcAft>
                          <a:spcPts val="0"/>
                        </a:spcAft>
                      </a:pPr>
                      <a:r>
                        <a:rPr lang="en-US" sz="1200">
                          <a:effectLst/>
                        </a:rPr>
                        <a:t>Normal</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0.79</a:t>
                      </a:r>
                      <a:endParaRPr lang="en-US" sz="1050" dirty="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0.94</a:t>
                      </a:r>
                      <a:endParaRPr lang="en-US" sz="1050" dirty="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0.86</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256688867"/>
                  </a:ext>
                </a:extLst>
              </a:tr>
              <a:tr h="605524">
                <a:tc>
                  <a:txBody>
                    <a:bodyPr/>
                    <a:lstStyle/>
                    <a:p>
                      <a:pPr marL="0" marR="0" algn="ctr">
                        <a:lnSpc>
                          <a:spcPct val="107000"/>
                        </a:lnSpc>
                        <a:spcBef>
                          <a:spcPts val="0"/>
                        </a:spcBef>
                        <a:spcAft>
                          <a:spcPts val="0"/>
                        </a:spcAft>
                      </a:pPr>
                      <a:r>
                        <a:rPr lang="en-US" sz="1200">
                          <a:effectLst/>
                        </a:rPr>
                        <a:t>Atrial Fibrillation</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0.88</a:t>
                      </a:r>
                      <a:endParaRPr lang="en-US" sz="1050" dirty="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0.64</a:t>
                      </a:r>
                      <a:endParaRPr lang="en-US" sz="105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0.74</a:t>
                      </a:r>
                      <a:endParaRPr lang="en-US" sz="1050" dirty="0">
                        <a:effectLst/>
                        <a:latin typeface="Calibri" panose="020F0502020204030204" pitchFamily="34" charset="0"/>
                        <a:ea typeface="Batang" panose="02030600000101010101" pitchFamily="18"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9031086"/>
                  </a:ext>
                </a:extLst>
              </a:tr>
            </a:tbl>
          </a:graphicData>
        </a:graphic>
      </p:graphicFrame>
      <p:sp>
        <p:nvSpPr>
          <p:cNvPr id="8" name="TextBox 7">
            <a:extLst>
              <a:ext uri="{FF2B5EF4-FFF2-40B4-BE49-F238E27FC236}">
                <a16:creationId xmlns:a16="http://schemas.microsoft.com/office/drawing/2014/main" id="{99D3A540-E099-4E4B-875A-0552303D95C5}"/>
              </a:ext>
            </a:extLst>
          </p:cNvPr>
          <p:cNvSpPr txBox="1"/>
          <p:nvPr/>
        </p:nvSpPr>
        <p:spPr>
          <a:xfrm>
            <a:off x="7915835" y="5970279"/>
            <a:ext cx="2844661"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Table 2 Precision, Recall, F1 score</a:t>
            </a:r>
            <a:endParaRPr lang="en-US" sz="1400" dirty="0"/>
          </a:p>
        </p:txBody>
      </p:sp>
    </p:spTree>
    <p:extLst>
      <p:ext uri="{BB962C8B-B14F-4D97-AF65-F5344CB8AC3E}">
        <p14:creationId xmlns:p14="http://schemas.microsoft.com/office/powerpoint/2010/main" val="281446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CF28-34A3-4AA1-BAAD-E65132A222A4}"/>
              </a:ext>
            </a:extLst>
          </p:cNvPr>
          <p:cNvSpPr>
            <a:spLocks noGrp="1"/>
          </p:cNvSpPr>
          <p:nvPr>
            <p:ph type="title"/>
          </p:nvPr>
        </p:nvSpPr>
        <p:spPr/>
        <p:txBody>
          <a:bodyPr/>
          <a:lstStyle/>
          <a:p>
            <a:r>
              <a:rPr lang="en-US" b="1" dirty="0"/>
              <a:t>Results and Discussion</a:t>
            </a:r>
          </a:p>
        </p:txBody>
      </p:sp>
      <p:pic>
        <p:nvPicPr>
          <p:cNvPr id="4" name="Content Placeholder 3">
            <a:extLst>
              <a:ext uri="{FF2B5EF4-FFF2-40B4-BE49-F238E27FC236}">
                <a16:creationId xmlns:a16="http://schemas.microsoft.com/office/drawing/2014/main" id="{AE9D6C5E-8475-407A-883A-5D25E66FF0BF}"/>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1097280" y="2500688"/>
            <a:ext cx="4998719" cy="3129147"/>
          </a:xfrm>
          <a:prstGeom prst="rect">
            <a:avLst/>
          </a:prstGeom>
        </p:spPr>
      </p:pic>
      <p:pic>
        <p:nvPicPr>
          <p:cNvPr id="5" name="Picture 4">
            <a:extLst>
              <a:ext uri="{FF2B5EF4-FFF2-40B4-BE49-F238E27FC236}">
                <a16:creationId xmlns:a16="http://schemas.microsoft.com/office/drawing/2014/main" id="{4087411B-C267-4DF7-BCC9-8B5E859E2A93}"/>
              </a:ext>
            </a:extLst>
          </p:cNvPr>
          <p:cNvPicPr/>
          <p:nvPr/>
        </p:nvPicPr>
        <p:blipFill>
          <a:blip r:embed="rId3"/>
          <a:stretch>
            <a:fillRect/>
          </a:stretch>
        </p:blipFill>
        <p:spPr>
          <a:xfrm>
            <a:off x="6660777" y="2500688"/>
            <a:ext cx="4917142" cy="3129148"/>
          </a:xfrm>
          <a:prstGeom prst="rect">
            <a:avLst/>
          </a:prstGeom>
        </p:spPr>
      </p:pic>
      <p:sp>
        <p:nvSpPr>
          <p:cNvPr id="7" name="TextBox 6">
            <a:extLst>
              <a:ext uri="{FF2B5EF4-FFF2-40B4-BE49-F238E27FC236}">
                <a16:creationId xmlns:a16="http://schemas.microsoft.com/office/drawing/2014/main" id="{FCAA32F5-5971-4955-AD94-BA43D2F4651B}"/>
              </a:ext>
            </a:extLst>
          </p:cNvPr>
          <p:cNvSpPr txBox="1"/>
          <p:nvPr/>
        </p:nvSpPr>
        <p:spPr>
          <a:xfrm>
            <a:off x="679561" y="5638801"/>
            <a:ext cx="6096000" cy="280270"/>
          </a:xfrm>
          <a:prstGeom prst="rect">
            <a:avLst/>
          </a:prstGeom>
          <a:noFill/>
        </p:spPr>
        <p:txBody>
          <a:bodyPr wrap="square">
            <a:spAutoFit/>
          </a:bodyPr>
          <a:lstStyle/>
          <a:p>
            <a:pPr marL="0" marR="0" algn="ctr">
              <a:lnSpc>
                <a:spcPct val="107000"/>
              </a:lnSpc>
              <a:spcBef>
                <a:spcPts val="0"/>
              </a:spcBef>
              <a:spcAft>
                <a:spcPts val="8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Loss v/s Epochs for Training Loss and Validation Loss</a:t>
            </a:r>
            <a:endParaRPr lang="en-US" sz="1050" dirty="0">
              <a:effectLst/>
              <a:latin typeface="Calibri" panose="020F0502020204030204" pitchFamily="34" charset="0"/>
              <a:ea typeface="Batang" panose="02030600000101010101" pitchFamily="18" charset="-127"/>
              <a:cs typeface="Times New Roman" panose="02020603050405020304" pitchFamily="18" charset="0"/>
            </a:endParaRPr>
          </a:p>
        </p:txBody>
      </p:sp>
      <p:sp>
        <p:nvSpPr>
          <p:cNvPr id="9" name="TextBox 8">
            <a:extLst>
              <a:ext uri="{FF2B5EF4-FFF2-40B4-BE49-F238E27FC236}">
                <a16:creationId xmlns:a16="http://schemas.microsoft.com/office/drawing/2014/main" id="{7ED765C4-B6CD-44A7-8918-905387E0F5DD}"/>
              </a:ext>
            </a:extLst>
          </p:cNvPr>
          <p:cNvSpPr txBox="1"/>
          <p:nvPr/>
        </p:nvSpPr>
        <p:spPr>
          <a:xfrm>
            <a:off x="6741460" y="5638801"/>
            <a:ext cx="6096000" cy="276999"/>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Accuracy v/s </a:t>
            </a:r>
            <a:r>
              <a:rPr lang="en-US" sz="1100" b="1" dirty="0">
                <a:effectLst/>
                <a:latin typeface="Times New Roman" panose="02020603050405020304" pitchFamily="18" charset="0"/>
                <a:ea typeface="Times New Roman" panose="02020603050405020304" pitchFamily="18" charset="0"/>
              </a:rPr>
              <a:t>Epochs</a:t>
            </a:r>
            <a:r>
              <a:rPr lang="en-US" sz="1200" b="1" dirty="0">
                <a:effectLst/>
                <a:latin typeface="Times New Roman" panose="02020603050405020304" pitchFamily="18" charset="0"/>
                <a:ea typeface="Times New Roman" panose="02020603050405020304" pitchFamily="18" charset="0"/>
              </a:rPr>
              <a:t> for Training Accuracy and Validation Accuracy</a:t>
            </a:r>
            <a:endParaRPr lang="en-US" sz="1200" dirty="0"/>
          </a:p>
        </p:txBody>
      </p:sp>
    </p:spTree>
    <p:extLst>
      <p:ext uri="{BB962C8B-B14F-4D97-AF65-F5344CB8AC3E}">
        <p14:creationId xmlns:p14="http://schemas.microsoft.com/office/powerpoint/2010/main" val="335498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D8D8-8CFD-4C8A-A80F-25391C931776}"/>
              </a:ext>
            </a:extLst>
          </p:cNvPr>
          <p:cNvSpPr>
            <a:spLocks noGrp="1"/>
          </p:cNvSpPr>
          <p:nvPr>
            <p:ph type="title"/>
          </p:nvPr>
        </p:nvSpPr>
        <p:spPr/>
        <p:txBody>
          <a:bodyPr/>
          <a:lstStyle/>
          <a:p>
            <a:r>
              <a:rPr lang="en-US" b="1" dirty="0"/>
              <a:t>Results and Discussion</a:t>
            </a:r>
          </a:p>
        </p:txBody>
      </p:sp>
      <p:sp>
        <p:nvSpPr>
          <p:cNvPr id="3" name="Content Placeholder 2">
            <a:extLst>
              <a:ext uri="{FF2B5EF4-FFF2-40B4-BE49-F238E27FC236}">
                <a16:creationId xmlns:a16="http://schemas.microsoft.com/office/drawing/2014/main" id="{A97C1400-A8A8-407B-8D8E-23C787007F8F}"/>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The circuit diagram setup is done using the programmable chip Teensy 3.2, Bluetooth module, and the LCD device. </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The </a:t>
            </a:r>
            <a:r>
              <a:rPr lang="en-US" sz="1800" dirty="0" err="1">
                <a:effectLst/>
                <a:latin typeface="Times New Roman" panose="02020603050405020304" pitchFamily="18" charset="0"/>
                <a:ea typeface="Times New Roman" panose="02020603050405020304" pitchFamily="18" charset="0"/>
              </a:rPr>
              <a:t>teensyduino</a:t>
            </a:r>
            <a:r>
              <a:rPr lang="en-US" sz="1800" dirty="0">
                <a:effectLst/>
                <a:latin typeface="Times New Roman" panose="02020603050405020304" pitchFamily="18" charset="0"/>
                <a:ea typeface="Times New Roman" panose="02020603050405020304" pitchFamily="18" charset="0"/>
              </a:rPr>
              <a:t> and Arduino programming IDE are used to compile and execute the code. </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We were stuck at a Teensy 3.2 is out of stock everywhere, so we ordered a higher version, i.e., Teensy 4.0, to set up the circuit, but Teensy 4.0 lacked a hardware unit named “Programmable Delay Block” (PDB) which is used in reading low input signals and converting them from analog to digital.  The setup and code were tried on Teensy 4.0, and input is taken using two steel plate electrodes. </a:t>
            </a:r>
            <a:r>
              <a:rPr lang="en-US" sz="1800" dirty="0">
                <a:latin typeface="Times New Roman" panose="02020603050405020304" pitchFamily="18" charset="0"/>
              </a:rPr>
              <a:t>It was difficult to solder a steel plate.</a:t>
            </a:r>
          </a:p>
          <a:p>
            <a:pPr>
              <a:buFont typeface="Wingdings" panose="05000000000000000000" pitchFamily="2" charset="2"/>
              <a:buChar char="q"/>
            </a:pPr>
            <a:r>
              <a:rPr lang="en-US" sz="1800" dirty="0">
                <a:latin typeface="Times New Roman" panose="02020603050405020304" pitchFamily="18" charset="0"/>
              </a:rPr>
              <a:t> Prediction can be easily tested on cloud just by sending data on </a:t>
            </a:r>
          </a:p>
          <a:p>
            <a:pPr lvl="1">
              <a:buFont typeface="Wingdings" panose="05000000000000000000" pitchFamily="2" charset="2"/>
              <a:buChar char="q"/>
            </a:pPr>
            <a:r>
              <a:rPr lang="en-US" sz="1600" dirty="0">
                <a:latin typeface="Times New Roman" panose="02020603050405020304" pitchFamily="18" charset="0"/>
                <a:hlinkClick r:id="rId2"/>
              </a:rPr>
              <a:t>https://ecgbtp.herokuapp.com/?ecgData=</a:t>
            </a:r>
            <a:r>
              <a:rPr lang="en-US" sz="1600" dirty="0">
                <a:latin typeface="Times New Roman" panose="02020603050405020304" pitchFamily="18" charset="0"/>
              </a:rPr>
              <a:t> BASE_64_ECG_DATA_2000MS</a:t>
            </a:r>
          </a:p>
          <a:p>
            <a:pPr>
              <a:buFont typeface="Wingdings" panose="05000000000000000000" pitchFamily="2" charset="2"/>
              <a:buChar char="q"/>
            </a:pPr>
            <a:r>
              <a:rPr lang="en-US" dirty="0">
                <a:latin typeface="Times New Roman" panose="02020603050405020304" pitchFamily="18" charset="0"/>
              </a:rPr>
              <a:t>If for the setup teensy of any range from 3.0 of 3.6 is used we can achieve these expected results:</a:t>
            </a:r>
          </a:p>
          <a:p>
            <a:pPr lvl="1">
              <a:buFont typeface="Wingdings" panose="05000000000000000000" pitchFamily="2" charset="2"/>
              <a:buChar char="q"/>
            </a:pPr>
            <a:r>
              <a:rPr lang="en-US" dirty="0">
                <a:latin typeface="Times New Roman" panose="02020603050405020304" pitchFamily="18" charset="0"/>
              </a:rPr>
              <a:t> Live display of the ECG wave on LCD monitor </a:t>
            </a:r>
          </a:p>
          <a:p>
            <a:pPr lvl="1">
              <a:buFont typeface="Wingdings" panose="05000000000000000000" pitchFamily="2" charset="2"/>
              <a:buChar char="q"/>
            </a:pPr>
            <a:r>
              <a:rPr lang="en-US" dirty="0">
                <a:latin typeface="Times New Roman" panose="02020603050405020304" pitchFamily="18" charset="0"/>
              </a:rPr>
              <a:t> Trained model has been uploaded on Heroku python for online testing of the recorded data that is sent online</a:t>
            </a:r>
          </a:p>
          <a:p>
            <a:pPr lvl="1">
              <a:buFont typeface="Wingdings" panose="05000000000000000000" pitchFamily="2" charset="2"/>
              <a:buChar char="q"/>
            </a:pPr>
            <a:r>
              <a:rPr lang="en-US" dirty="0">
                <a:latin typeface="Times New Roman" panose="02020603050405020304" pitchFamily="18" charset="0"/>
              </a:rPr>
              <a:t> The fetched results can be directly displayed on the LCD as abnormal or normal with percentage of accuracy.</a:t>
            </a:r>
          </a:p>
          <a:p>
            <a:pPr lvl="1">
              <a:buFont typeface="Wingdings" panose="05000000000000000000" pitchFamily="2" charset="2"/>
              <a:buChar char="q"/>
            </a:pPr>
            <a:r>
              <a:rPr lang="en-US" dirty="0">
                <a:latin typeface="Times New Roman" panose="02020603050405020304" pitchFamily="18" charset="0"/>
              </a:rPr>
              <a:t> Along with the predicted data there should be a exported datasheet of ECG in form of pdf for a doctor review.</a:t>
            </a:r>
          </a:p>
          <a:p>
            <a:pPr lvl="1">
              <a:buFont typeface="Wingdings" panose="05000000000000000000" pitchFamily="2" charset="2"/>
              <a:buChar char="q"/>
            </a:pPr>
            <a:r>
              <a:rPr lang="en-US" dirty="0">
                <a:latin typeface="Times New Roman" panose="02020603050405020304" pitchFamily="18" charset="0"/>
              </a:rPr>
              <a:t> Live serial data recording on a user can be done in a handy situation</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27846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b="1" dirty="0">
                <a:solidFill>
                  <a:schemeClr val="bg2">
                    <a:lumMod val="25000"/>
                  </a:schemeClr>
                </a:solidFill>
              </a:rPr>
              <a:t>Conclusion</a:t>
            </a:r>
            <a:endParaRPr lang="en-US" b="1" dirty="0"/>
          </a:p>
        </p:txBody>
      </p:sp>
      <p:sp>
        <p:nvSpPr>
          <p:cNvPr id="3" name="Content Placeholder 2">
            <a:extLst>
              <a:ext uri="{FF2B5EF4-FFF2-40B4-BE49-F238E27FC236}">
                <a16:creationId xmlns:a16="http://schemas.microsoft.com/office/drawing/2014/main" id="{E2F7220A-6BD2-457F-8523-CE50644B7369}"/>
              </a:ext>
            </a:extLst>
          </p:cNvPr>
          <p:cNvSpPr>
            <a:spLocks noGrp="1"/>
          </p:cNvSpPr>
          <p:nvPr>
            <p:ph idx="1"/>
          </p:nvPr>
        </p:nvSpPr>
        <p:spPr>
          <a:xfrm>
            <a:off x="1097280" y="1845734"/>
            <a:ext cx="9974132" cy="4375772"/>
          </a:xfrm>
        </p:spPr>
        <p:txBody>
          <a:bodyPr>
            <a:normAutofit/>
          </a:bodyPr>
          <a:lstStyle/>
          <a:p>
            <a:pPr marR="0" lvl="0" algn="just">
              <a:lnSpc>
                <a:spcPct val="107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Learned how our hearts operate and how an ECG works, and risk factors can detected using an ECG. </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Analyzed products available in market, and need of making move from traditional to cheap portable devices.</a:t>
            </a:r>
          </a:p>
          <a:p>
            <a:pPr marR="0" lvl="0" algn="just">
              <a:lnSpc>
                <a:spcPct val="107000"/>
              </a:lnSpc>
              <a:spcBef>
                <a:spcPts val="0"/>
              </a:spcBef>
              <a:spcAft>
                <a:spcPts val="0"/>
              </a:spcAft>
              <a:buFont typeface="Wingdings" panose="05000000000000000000" pitchFamily="2" charset="2"/>
              <a:buChar char="q"/>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Studied parts of ECG waves and different sections like P-wave, QRS-complex, T-wave, etc.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Studied how a 1D convolutional neural network model can be built and how it can be used to effectively predict Atrial Fibrillation</a:t>
            </a:r>
            <a:r>
              <a:rPr lang="en-US" sz="1800" dirty="0">
                <a:latin typeface="Times New Roman" panose="02020603050405020304" pitchFamily="18" charset="0"/>
                <a:ea typeface="Batang" panose="02030600000101010101" pitchFamily="18" charset="-127"/>
                <a:cs typeface="Times New Roman" panose="02020603050405020304" pitchFamily="18" charset="0"/>
              </a:rPr>
              <a:t>.</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Measure of accuracy, precision and recall of our model and got accuracy of about 81.36% and loss of about 28.8%</a:t>
            </a:r>
          </a:p>
          <a:p>
            <a:pPr marR="0" lvl="0" algn="just">
              <a:lnSpc>
                <a:spcPct val="107000"/>
              </a:lnSpc>
              <a:spcBef>
                <a:spcPts val="0"/>
              </a:spcBef>
              <a:spcAft>
                <a:spcPts val="0"/>
              </a:spcAft>
              <a:buFont typeface="Wingdings" panose="05000000000000000000" pitchFamily="2" charset="2"/>
              <a:buChar char="q"/>
            </a:pPr>
            <a:r>
              <a:rPr lang="en-US" sz="1800" dirty="0">
                <a:latin typeface="Times New Roman" panose="02020603050405020304" pitchFamily="18" charset="0"/>
                <a:ea typeface="Batang" panose="02030600000101010101" pitchFamily="18" charset="-127"/>
                <a:cs typeface="Times New Roman" panose="02020603050405020304" pitchFamily="18" charset="0"/>
              </a:rPr>
              <a:t> We implemented the circuit design and built a basic device, we faced error while soldering the steel plate and problem related to higher version of teensy programmable chip which lacked Programmable Delay Box hardware unit leading to issue on using libraries related to ADC conversion and small input reads.</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Learnt about micropattern electrodes, which can be used to improve the accuracy, grip and precision.</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30818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2E58-290B-41D2-9056-2756631E26BE}"/>
              </a:ext>
            </a:extLst>
          </p:cNvPr>
          <p:cNvSpPr>
            <a:spLocks noGrp="1"/>
          </p:cNvSpPr>
          <p:nvPr>
            <p:ph type="title"/>
          </p:nvPr>
        </p:nvSpPr>
        <p:spPr/>
        <p:txBody>
          <a:bodyPr/>
          <a:lstStyle/>
          <a:p>
            <a:r>
              <a:rPr lang="en-US" b="1" dirty="0"/>
              <a:t>Future Scopes</a:t>
            </a:r>
          </a:p>
        </p:txBody>
      </p:sp>
      <p:sp>
        <p:nvSpPr>
          <p:cNvPr id="3" name="Content Placeholder 2">
            <a:extLst>
              <a:ext uri="{FF2B5EF4-FFF2-40B4-BE49-F238E27FC236}">
                <a16:creationId xmlns:a16="http://schemas.microsoft.com/office/drawing/2014/main" id="{CB610645-ED73-4947-AC84-34973873E4F5}"/>
              </a:ext>
            </a:extLst>
          </p:cNvPr>
          <p:cNvSpPr>
            <a:spLocks noGrp="1"/>
          </p:cNvSpPr>
          <p:nvPr>
            <p:ph idx="1"/>
          </p:nvPr>
        </p:nvSpPr>
        <p:spPr>
          <a:xfrm>
            <a:off x="1097279" y="1845733"/>
            <a:ext cx="6173097" cy="4411631"/>
          </a:xfrm>
        </p:spPr>
        <p:txBody>
          <a:bodyPr>
            <a:normAutofit lnSpcReduction="10000"/>
          </a:bodyPr>
          <a:lstStyle/>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Following that, we can proceed to improve device configuration, implementation, and data collection. </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Eventually, we can get a marketable and portable, non-invasive point-of-care ECG device that will record electrocardiograms and other vital signs. </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More work can be done on the machine learning model to make it more efficient and can be trained on the bigger dataset.</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This setup can be assembled into a small PCB board making it a portable ECG device . </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This device can be enhanced for detecting further abnormalities in the ECG.</a:t>
            </a:r>
          </a:p>
          <a:p>
            <a:pPr>
              <a:buFont typeface="Wingdings" panose="05000000000000000000" pitchFamily="2" charset="2"/>
              <a:buChar char="q"/>
            </a:pPr>
            <a:r>
              <a:rPr lang="en-US" sz="1800" dirty="0">
                <a:latin typeface="Times New Roman" panose="02020603050405020304" pitchFamily="18" charset="0"/>
              </a:rPr>
              <a:t> This can also be used as a addon to other complex device making a easy full body checkup if collaborated with heath startups</a:t>
            </a:r>
            <a:endParaRPr lang="en-US"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B2D50821-D3B9-4F2F-929D-164D9ADCF03A}"/>
                  </a:ext>
                </a:extLst>
              </p:cNvPr>
              <p:cNvGraphicFramePr>
                <a:graphicFrameLocks noChangeAspect="1"/>
              </p:cNvGraphicFramePr>
              <p:nvPr>
                <p:extLst>
                  <p:ext uri="{D42A27DB-BD31-4B8C-83A1-F6EECF244321}">
                    <p14:modId xmlns:p14="http://schemas.microsoft.com/office/powerpoint/2010/main" val="683152485"/>
                  </p:ext>
                </p:extLst>
              </p:nvPr>
            </p:nvGraphicFramePr>
            <p:xfrm rot="5400000">
              <a:off x="8148118" y="1798334"/>
              <a:ext cx="2509922" cy="3763352"/>
            </p:xfrm>
            <a:graphic>
              <a:graphicData uri="http://schemas.microsoft.com/office/drawing/2017/model3d">
                <am3d:model3d r:embed="rId2">
                  <am3d:spPr>
                    <a:xfrm rot="5400000">
                      <a:off x="0" y="0"/>
                      <a:ext cx="2509922" cy="3763352"/>
                    </a:xfrm>
                    <a:prstGeom prst="rect">
                      <a:avLst/>
                    </a:prstGeom>
                  </am3d:spPr>
                  <am3d:camera>
                    <am3d:pos x="0" y="0" z="57317420"/>
                    <am3d:up dx="0" dy="36000000" dz="0"/>
                    <am3d:lookAt x="0" y="0" z="0"/>
                    <am3d:perspective fov="2700000"/>
                  </am3d:camera>
                  <am3d:trans>
                    <am3d:meterPerModelUnit n="5847" d="1000000"/>
                    <am3d:preTrans dx="0" dy="-526315" dz="-3789473"/>
                    <am3d:scale>
                      <am3d:sx n="1000000" d="1000000"/>
                      <am3d:sy n="1000000" d="1000000"/>
                      <am3d:sz n="1000000" d="1000000"/>
                    </am3d:scale>
                    <am3d:rot ax="3162230" ay="-1891984" az="-2068471"/>
                    <am3d:postTrans dx="0" dy="0" dz="0"/>
                  </am3d:trans>
                  <am3d:raster rName="Office3DRenderer" rVer="16.0.8326">
                    <am3d:blip r:embed="rId3"/>
                  </am3d:raster>
                  <am3d:objViewport viewportSz="435433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B2D50821-D3B9-4F2F-929D-164D9ADCF03A}"/>
                  </a:ext>
                </a:extLst>
              </p:cNvPr>
              <p:cNvPicPr>
                <a:picLocks noGrp="1" noRot="1" noChangeAspect="1" noMove="1" noResize="1" noEditPoints="1" noAdjustHandles="1" noChangeArrowheads="1" noChangeShapeType="1" noCrop="1"/>
              </p:cNvPicPr>
              <p:nvPr/>
            </p:nvPicPr>
            <p:blipFill>
              <a:blip r:embed="rId3"/>
              <a:stretch>
                <a:fillRect/>
              </a:stretch>
            </p:blipFill>
            <p:spPr>
              <a:xfrm rot="5400000">
                <a:off x="8148118" y="1798334"/>
                <a:ext cx="2509922" cy="3763352"/>
              </a:xfrm>
              <a:prstGeom prst="rect">
                <a:avLst/>
              </a:prstGeom>
            </p:spPr>
          </p:pic>
        </mc:Fallback>
      </mc:AlternateContent>
      <p:sp>
        <p:nvSpPr>
          <p:cNvPr id="5" name="Text Box 4108">
            <a:extLst>
              <a:ext uri="{FF2B5EF4-FFF2-40B4-BE49-F238E27FC236}">
                <a16:creationId xmlns:a16="http://schemas.microsoft.com/office/drawing/2014/main" id="{3EAAC980-2BD2-4339-867F-EC34873DC3F2}"/>
              </a:ext>
            </a:extLst>
          </p:cNvPr>
          <p:cNvSpPr txBox="1"/>
          <p:nvPr/>
        </p:nvSpPr>
        <p:spPr>
          <a:xfrm>
            <a:off x="7711440" y="5013697"/>
            <a:ext cx="3383280" cy="9106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nSpc>
                <a:spcPct val="107000"/>
              </a:lnSpc>
              <a:spcBef>
                <a:spcPts val="0"/>
              </a:spcBef>
              <a:spcAft>
                <a:spcPts val="1000"/>
              </a:spcAft>
            </a:pP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11 </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Prototype of ECG portable device; </a:t>
            </a: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This 3D object shows a prototype design of a portable ECG device that can be developed using a PCB board chip</a:t>
            </a:r>
            <a:endParaRPr lang="en-US" sz="1050" i="1" dirty="0">
              <a:solidFill>
                <a:srgbClr val="44546A"/>
              </a:solidFill>
              <a:effectLst/>
              <a:latin typeface="Calibri" panose="020F0502020204030204" pitchFamily="34"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2931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4"/>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7" dur="2000" fill="hold"/>
                                        <p:tgtEl>
                                          <p:spTgt spid="4"/>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8" dur="2000" fill="hold"/>
                                        <p:tgtEl>
                                          <p:spTgt spid="4"/>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9" dur="2000" fill="hold"/>
                                        <p:tgtEl>
                                          <p:spTgt spid="4"/>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0" dur="2000" fill="hold"/>
                                        <p:tgtEl>
                                          <p:spTgt spid="4"/>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b="1" dirty="0">
                <a:solidFill>
                  <a:schemeClr val="bg2">
                    <a:lumMod val="25000"/>
                  </a:schemeClr>
                </a:solidFill>
              </a:rPr>
              <a:t>References</a:t>
            </a:r>
            <a:endParaRPr lang="en-US" b="1" dirty="0"/>
          </a:p>
        </p:txBody>
      </p:sp>
      <p:sp>
        <p:nvSpPr>
          <p:cNvPr id="3" name="Content Placeholder 2">
            <a:extLst>
              <a:ext uri="{FF2B5EF4-FFF2-40B4-BE49-F238E27FC236}">
                <a16:creationId xmlns:a16="http://schemas.microsoft.com/office/drawing/2014/main" id="{E2F7220A-6BD2-457F-8523-CE50644B7369}"/>
              </a:ext>
            </a:extLst>
          </p:cNvPr>
          <p:cNvSpPr>
            <a:spLocks noGrp="1"/>
          </p:cNvSpPr>
          <p:nvPr>
            <p:ph idx="1"/>
          </p:nvPr>
        </p:nvSpPr>
        <p:spPr>
          <a:xfrm>
            <a:off x="1097280" y="1890557"/>
            <a:ext cx="10189286" cy="4348878"/>
          </a:xfrm>
        </p:spPr>
        <p:txBody>
          <a:bodyPr>
            <a:normAutofit fontScale="92500"/>
          </a:bodyPr>
          <a:lstStyle/>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An, X., &amp;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Stylios</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G. (2018). A Hybrid Textile Electrode for Electrocardiogram (ECG) Measurement and Motion Tracking.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Materials</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11</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(10), 1887. </a:t>
            </a:r>
            <a:r>
              <a:rPr lang="en-US" sz="1200" dirty="0">
                <a:effectLst/>
                <a:latin typeface="Times New Roman" panose="02020603050405020304" pitchFamily="18" charset="0"/>
                <a:ea typeface="Tahoma" panose="020B0604030504040204" pitchFamily="34" charset="0"/>
                <a:cs typeface="Times New Roman" panose="02020603050405020304" pitchFamily="18" charset="0"/>
                <a:hlinkClick r:id="rId2"/>
              </a:rPr>
              <a:t>https://doi.org/10.3390/ma11101887</a:t>
            </a: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Camm</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 J.,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Lüscher</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T. F., Maurer, G., &amp;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Serruys</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P. W. (Reds.). (2018). ESC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CardioMed</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ESC </a:t>
            </a:r>
            <a:r>
              <a:rPr lang="en-US" sz="1200" i="1" dirty="0" err="1">
                <a:effectLst/>
                <a:latin typeface="Times New Roman" panose="02020603050405020304" pitchFamily="18" charset="0"/>
                <a:ea typeface="Tahoma" panose="020B0604030504040204" pitchFamily="34" charset="0"/>
                <a:cs typeface="Times New Roman" panose="02020603050405020304" pitchFamily="18" charset="0"/>
              </a:rPr>
              <a:t>CardioMed</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https://doi.org/10.1093/med/9780198784906.001.0001</a:t>
            </a:r>
          </a:p>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Gargiulo, G. D. (2015). True Unipolar ECG Machine for Wilson Central Terminal Measurements.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BioMed Research International</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2015</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1–7. </a:t>
            </a:r>
            <a:r>
              <a:rPr lang="en-US" sz="1200" dirty="0">
                <a:effectLst/>
                <a:latin typeface="Times New Roman" panose="02020603050405020304" pitchFamily="18" charset="0"/>
                <a:ea typeface="Tahoma" panose="020B0604030504040204" pitchFamily="34" charset="0"/>
                <a:cs typeface="Times New Roman" panose="02020603050405020304" pitchFamily="18" charset="0"/>
                <a:hlinkClick r:id="rId3"/>
              </a:rPr>
              <a:t>https://doi.org/10.1155/2015/586397</a:t>
            </a: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H. Karam, E.,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Tashan</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T., &amp; F. Mohsin, E. (2019). Design of Model Free Sliding Mode Controller based on BBO Algorithm for Heart Rate Pacemaker.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International Journal of Modern Education and Computer Science</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11</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(3), 31–37. </a:t>
            </a:r>
            <a:r>
              <a:rPr lang="en-US" sz="1200" dirty="0">
                <a:effectLst/>
                <a:latin typeface="Times New Roman" panose="02020603050405020304" pitchFamily="18" charset="0"/>
                <a:ea typeface="Tahoma" panose="020B0604030504040204" pitchFamily="34" charset="0"/>
                <a:cs typeface="Times New Roman" panose="02020603050405020304" pitchFamily="18" charset="0"/>
                <a:hlinkClick r:id="rId4"/>
              </a:rPr>
              <a:t>https://doi.org/10.5815/ijmecs.2019.03.05</a:t>
            </a: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Haider, A., &amp; Fazel-</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Rezai</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R. (2014). Heart Signal Abnormality Detection Using Artificial Neural Networks1.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Journal of Medical Devices</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8</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(2). </a:t>
            </a:r>
            <a:r>
              <a:rPr lang="en-US" sz="1200" dirty="0">
                <a:effectLst/>
                <a:latin typeface="Times New Roman" panose="02020603050405020304" pitchFamily="18" charset="0"/>
                <a:ea typeface="Tahoma" panose="020B0604030504040204" pitchFamily="34" charset="0"/>
                <a:cs typeface="Times New Roman" panose="02020603050405020304" pitchFamily="18" charset="0"/>
                <a:hlinkClick r:id="rId5"/>
              </a:rPr>
              <a:t>https://doi.org/10.1115/1.4027015</a:t>
            </a: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Hong, S., Zhang, W., Sun, C., Zhou, Y., &amp; Li, H. (2022). Practical Lessons on 12-Lead ECG Classification: Meta-Analysis of Methods From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PhysioNet</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/Computing in Cardiology Challenge 2020.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Frontiers in Physiology</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12</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dirty="0">
                <a:effectLst/>
                <a:latin typeface="Times New Roman" panose="02020603050405020304" pitchFamily="18" charset="0"/>
                <a:ea typeface="Tahoma" panose="020B0604030504040204" pitchFamily="34" charset="0"/>
                <a:cs typeface="Times New Roman" panose="02020603050405020304" pitchFamily="18" charset="0"/>
                <a:hlinkClick r:id="rId6"/>
              </a:rPr>
              <a:t>https://doi.org/10.3389/fphys.2021.811661</a:t>
            </a: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q"/>
            </a:pP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Husain, K., Mohd Zahid, M. S., Ul Hassan, S., </a:t>
            </a:r>
            <a:r>
              <a:rPr lang="en-US" sz="1200" dirty="0" err="1">
                <a:effectLst/>
                <a:latin typeface="Times New Roman" panose="02020603050405020304" pitchFamily="18" charset="0"/>
                <a:ea typeface="Tahoma" panose="020B0604030504040204" pitchFamily="34" charset="0"/>
                <a:cs typeface="Times New Roman" panose="02020603050405020304" pitchFamily="18" charset="0"/>
              </a:rPr>
              <a:t>Hasbullah</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S., &amp; Mandala, S. (2021). Advances of ECG Sensors from Hardware, Software and Format Interoperability Perspectives.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Electronics</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200" i="1" dirty="0">
                <a:effectLst/>
                <a:latin typeface="Times New Roman" panose="02020603050405020304" pitchFamily="18" charset="0"/>
                <a:ea typeface="Tahoma" panose="020B0604030504040204" pitchFamily="34" charset="0"/>
                <a:cs typeface="Times New Roman" panose="02020603050405020304" pitchFamily="18" charset="0"/>
              </a:rPr>
              <a:t>10</a:t>
            </a:r>
            <a:r>
              <a:rPr lang="en-US" sz="1200" dirty="0">
                <a:effectLst/>
                <a:latin typeface="Times New Roman" panose="02020603050405020304" pitchFamily="18" charset="0"/>
                <a:ea typeface="Tahoma" panose="020B0604030504040204" pitchFamily="34" charset="0"/>
                <a:cs typeface="Times New Roman" panose="02020603050405020304" pitchFamily="18" charset="0"/>
              </a:rPr>
              <a:t>(2), 105. </a:t>
            </a:r>
            <a:r>
              <a:rPr lang="en-US" sz="1200" dirty="0">
                <a:effectLst/>
                <a:latin typeface="Times New Roman" panose="02020603050405020304" pitchFamily="18" charset="0"/>
                <a:ea typeface="Tahoma" panose="020B0604030504040204" pitchFamily="34" charset="0"/>
                <a:cs typeface="Times New Roman" panose="02020603050405020304" pitchFamily="18" charset="0"/>
                <a:hlinkClick r:id="rId7"/>
              </a:rPr>
              <a:t>https://doi.org/10.3390/electronics10020105</a:t>
            </a: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q"/>
            </a:pPr>
            <a:endParaRPr lang="en-US" sz="1200" dirty="0">
              <a:effectLst/>
              <a:latin typeface="Times New Roman" panose="02020603050405020304" pitchFamily="18" charset="0"/>
              <a:ea typeface="Tahoma" panose="020B0604030504040204" pitchFamily="34" charset="0"/>
              <a:cs typeface="Times New Roman" panose="02020603050405020304" pitchFamily="18" charset="0"/>
            </a:endParaRPr>
          </a:p>
          <a:p>
            <a:pPr lvl="1"/>
            <a:endParaRPr lang="en-US" sz="700" dirty="0"/>
          </a:p>
        </p:txBody>
      </p:sp>
    </p:spTree>
    <p:extLst>
      <p:ext uri="{BB962C8B-B14F-4D97-AF65-F5344CB8AC3E}">
        <p14:creationId xmlns:p14="http://schemas.microsoft.com/office/powerpoint/2010/main" val="267692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9494AE-FE6B-4245-9C41-2FEACD7F159B}"/>
              </a:ext>
            </a:extLst>
          </p:cNvPr>
          <p:cNvSpPr>
            <a:spLocks noGrp="1"/>
          </p:cNvSpPr>
          <p:nvPr>
            <p:ph type="title"/>
          </p:nvPr>
        </p:nvSpPr>
        <p:spPr/>
        <p:txBody>
          <a:bodyPr/>
          <a:lstStyle/>
          <a:p>
            <a:r>
              <a:rPr lang="en-US" b="1" dirty="0"/>
              <a:t>Content</a:t>
            </a:r>
          </a:p>
        </p:txBody>
      </p:sp>
      <p:sp>
        <p:nvSpPr>
          <p:cNvPr id="7" name="Content Placeholder 6">
            <a:extLst>
              <a:ext uri="{FF2B5EF4-FFF2-40B4-BE49-F238E27FC236}">
                <a16:creationId xmlns:a16="http://schemas.microsoft.com/office/drawing/2014/main" id="{D2FAFE12-9EF8-4C4D-8A5A-23E7718D607C}"/>
              </a:ext>
            </a:extLst>
          </p:cNvPr>
          <p:cNvSpPr>
            <a:spLocks noGrp="1"/>
          </p:cNvSpPr>
          <p:nvPr>
            <p:ph idx="1"/>
          </p:nvPr>
        </p:nvSpPr>
        <p:spPr>
          <a:xfrm>
            <a:off x="1097279" y="1845733"/>
            <a:ext cx="10150823" cy="4427247"/>
          </a:xfrm>
        </p:spPr>
        <p:txBody>
          <a:bodyPr>
            <a:normAutofit fontScale="85000" lnSpcReduction="20000"/>
          </a:bodyPr>
          <a:lstStyle/>
          <a:p>
            <a:pPr>
              <a:buFont typeface="Wingdings" panose="05000000000000000000" pitchFamily="2" charset="2"/>
              <a:buChar char="q"/>
            </a:pPr>
            <a:r>
              <a:rPr lang="en-US" dirty="0">
                <a:solidFill>
                  <a:schemeClr val="bg2">
                    <a:lumMod val="25000"/>
                  </a:schemeClr>
                </a:solidFill>
              </a:rPr>
              <a:t> Objective</a:t>
            </a:r>
          </a:p>
          <a:p>
            <a:pPr>
              <a:buFont typeface="Wingdings" panose="05000000000000000000" pitchFamily="2" charset="2"/>
              <a:buChar char="q"/>
            </a:pPr>
            <a:r>
              <a:rPr lang="en-US" dirty="0">
                <a:solidFill>
                  <a:schemeClr val="bg2">
                    <a:lumMod val="25000"/>
                  </a:schemeClr>
                </a:solidFill>
              </a:rPr>
              <a:t> Electrocardiogram (ECG)</a:t>
            </a:r>
          </a:p>
          <a:p>
            <a:pPr>
              <a:buFont typeface="Wingdings" panose="05000000000000000000" pitchFamily="2" charset="2"/>
              <a:buChar char="q"/>
            </a:pPr>
            <a:r>
              <a:rPr lang="en-US" dirty="0">
                <a:solidFill>
                  <a:schemeClr val="bg2">
                    <a:lumMod val="25000"/>
                  </a:schemeClr>
                </a:solidFill>
              </a:rPr>
              <a:t> Working Principle of ECG</a:t>
            </a:r>
          </a:p>
          <a:p>
            <a:pPr>
              <a:buFont typeface="Wingdings" panose="05000000000000000000" pitchFamily="2" charset="2"/>
              <a:buChar char="q"/>
            </a:pPr>
            <a:r>
              <a:rPr lang="en-US" dirty="0">
                <a:solidFill>
                  <a:schemeClr val="bg2">
                    <a:lumMod val="25000"/>
                  </a:schemeClr>
                </a:solidFill>
              </a:rPr>
              <a:t> Case Study</a:t>
            </a:r>
          </a:p>
          <a:p>
            <a:pPr>
              <a:buFont typeface="Wingdings" panose="05000000000000000000" pitchFamily="2" charset="2"/>
              <a:buChar char="q"/>
            </a:pPr>
            <a:r>
              <a:rPr lang="en-US" dirty="0">
                <a:solidFill>
                  <a:schemeClr val="bg2">
                    <a:lumMod val="25000"/>
                  </a:schemeClr>
                </a:solidFill>
              </a:rPr>
              <a:t> Circuit &amp;  Block Diagram</a:t>
            </a:r>
          </a:p>
          <a:p>
            <a:pPr>
              <a:buFont typeface="Wingdings" panose="05000000000000000000" pitchFamily="2" charset="2"/>
              <a:buChar char="q"/>
            </a:pPr>
            <a:r>
              <a:rPr lang="en-US" dirty="0"/>
              <a:t> Micropatterned Conductive Surface</a:t>
            </a:r>
            <a:endParaRPr lang="en-US" dirty="0">
              <a:solidFill>
                <a:schemeClr val="bg2">
                  <a:lumMod val="25000"/>
                </a:schemeClr>
              </a:solidFill>
            </a:endParaRPr>
          </a:p>
          <a:p>
            <a:pPr>
              <a:buFont typeface="Wingdings" panose="05000000000000000000" pitchFamily="2" charset="2"/>
              <a:buChar char="q"/>
            </a:pPr>
            <a:r>
              <a:rPr lang="en-US" dirty="0">
                <a:solidFill>
                  <a:schemeClr val="bg2">
                    <a:lumMod val="25000"/>
                  </a:schemeClr>
                </a:solidFill>
              </a:rPr>
              <a:t> Dataset Refining</a:t>
            </a:r>
          </a:p>
          <a:p>
            <a:pPr>
              <a:buFont typeface="Wingdings" panose="05000000000000000000" pitchFamily="2" charset="2"/>
              <a:buChar char="q"/>
            </a:pPr>
            <a:r>
              <a:rPr lang="en-US" dirty="0">
                <a:solidFill>
                  <a:schemeClr val="bg2">
                    <a:lumMod val="25000"/>
                  </a:schemeClr>
                </a:solidFill>
              </a:rPr>
              <a:t> Dataset Modelling </a:t>
            </a:r>
          </a:p>
          <a:p>
            <a:pPr>
              <a:buFont typeface="Wingdings" panose="05000000000000000000" pitchFamily="2" charset="2"/>
              <a:buChar char="q"/>
            </a:pPr>
            <a:r>
              <a:rPr lang="en-US" dirty="0">
                <a:solidFill>
                  <a:schemeClr val="bg2">
                    <a:lumMod val="25000"/>
                  </a:schemeClr>
                </a:solidFill>
              </a:rPr>
              <a:t> Results and Discussion</a:t>
            </a:r>
          </a:p>
          <a:p>
            <a:pPr>
              <a:buFont typeface="Wingdings" panose="05000000000000000000" pitchFamily="2" charset="2"/>
              <a:buChar char="q"/>
            </a:pPr>
            <a:r>
              <a:rPr lang="en-US" dirty="0">
                <a:solidFill>
                  <a:schemeClr val="bg2">
                    <a:lumMod val="25000"/>
                  </a:schemeClr>
                </a:solidFill>
              </a:rPr>
              <a:t> Conclusions</a:t>
            </a:r>
          </a:p>
          <a:p>
            <a:pPr>
              <a:buFont typeface="Wingdings" panose="05000000000000000000" pitchFamily="2" charset="2"/>
              <a:buChar char="q"/>
            </a:pPr>
            <a:r>
              <a:rPr lang="en-US" dirty="0">
                <a:solidFill>
                  <a:schemeClr val="bg2">
                    <a:lumMod val="25000"/>
                  </a:schemeClr>
                </a:solidFill>
              </a:rPr>
              <a:t> Future Scopes</a:t>
            </a:r>
          </a:p>
          <a:p>
            <a:pPr>
              <a:buFont typeface="Wingdings" panose="05000000000000000000" pitchFamily="2" charset="2"/>
              <a:buChar char="q"/>
            </a:pPr>
            <a:r>
              <a:rPr lang="en-US" dirty="0">
                <a:solidFill>
                  <a:schemeClr val="bg2">
                    <a:lumMod val="25000"/>
                  </a:schemeClr>
                </a:solidFill>
              </a:rPr>
              <a:t> References</a:t>
            </a:r>
          </a:p>
        </p:txBody>
      </p:sp>
    </p:spTree>
    <p:extLst>
      <p:ext uri="{BB962C8B-B14F-4D97-AF65-F5344CB8AC3E}">
        <p14:creationId xmlns:p14="http://schemas.microsoft.com/office/powerpoint/2010/main" val="4662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8C788633-C66A-4253-86A8-E024111B430C}"/>
              </a:ext>
            </a:extLst>
          </p:cNvPr>
          <p:cNvSpPr>
            <a:spLocks noGrp="1"/>
          </p:cNvSpPr>
          <p:nvPr>
            <p:ph idx="1"/>
          </p:nvPr>
        </p:nvSpPr>
        <p:spPr/>
        <p:txBody>
          <a:bodyPr>
            <a:normAutofit/>
          </a:bodyPr>
          <a:lstStyle/>
          <a:p>
            <a:pPr algn="just">
              <a:buFont typeface="Wingdings" panose="05000000000000000000" pitchFamily="2" charset="2"/>
              <a:buChar char="q"/>
            </a:pPr>
            <a:r>
              <a:rPr lang="en-US" dirty="0"/>
              <a:t> </a:t>
            </a:r>
            <a:r>
              <a:rPr lang="en-US" b="1" dirty="0"/>
              <a:t>Acquire information </a:t>
            </a:r>
            <a:r>
              <a:rPr lang="en-US" dirty="0"/>
              <a:t>about the ECG and its working</a:t>
            </a:r>
          </a:p>
          <a:p>
            <a:pPr algn="just">
              <a:buFont typeface="Wingdings" panose="05000000000000000000" pitchFamily="2" charset="2"/>
              <a:buChar char="q"/>
            </a:pPr>
            <a:r>
              <a:rPr lang="en-US" dirty="0"/>
              <a:t> Analyze different product in the market (like Apple's ECG watch and Sanket's 12 Lead ECG), and to analyze what </a:t>
            </a:r>
            <a:r>
              <a:rPr lang="en-US" b="1" dirty="0"/>
              <a:t>limitations, constraints </a:t>
            </a:r>
            <a:r>
              <a:rPr lang="en-US" dirty="0"/>
              <a:t>and issues remain and how we may come up with a better solution with some enhancement.</a:t>
            </a:r>
          </a:p>
          <a:p>
            <a:pPr algn="just">
              <a:buFont typeface="Wingdings" panose="05000000000000000000" pitchFamily="2" charset="2"/>
              <a:buChar char="q"/>
            </a:pPr>
            <a:r>
              <a:rPr lang="en-US" b="1" dirty="0"/>
              <a:t> Work on sample dataset, predict variety of diseases related to the heart especially Atrial Fibrillation</a:t>
            </a:r>
          </a:p>
          <a:p>
            <a:pPr algn="just">
              <a:buFont typeface="Wingdings" panose="05000000000000000000" pitchFamily="2" charset="2"/>
              <a:buChar char="q"/>
            </a:pPr>
            <a:r>
              <a:rPr lang="en-US" dirty="0"/>
              <a:t> Develop our portable, noninvasive point-of-care system for monitoring ECG levels </a:t>
            </a:r>
            <a:r>
              <a:rPr lang="en-US" b="1" dirty="0"/>
              <a:t>using micropatterned electrode like “Electrically conductive Silicone Rubber Sheet” or “Conductive Hook &amp; Loop System</a:t>
            </a:r>
          </a:p>
          <a:p>
            <a:pPr algn="just">
              <a:buFont typeface="Wingdings" panose="05000000000000000000" pitchFamily="2" charset="2"/>
              <a:buChar char="q"/>
            </a:pPr>
            <a:r>
              <a:rPr lang="en-US" dirty="0"/>
              <a:t> Collection of our own datasets and improvement of the model.</a:t>
            </a:r>
          </a:p>
          <a:p>
            <a:pPr algn="just">
              <a:buFont typeface="Wingdings" panose="05000000000000000000" pitchFamily="2" charset="2"/>
              <a:buChar char="q"/>
            </a:pPr>
            <a:r>
              <a:rPr lang="en-US" dirty="0"/>
              <a:t> Cloud analysis of ECG recorded data using exported model file over Heroku test deployment.</a:t>
            </a:r>
          </a:p>
        </p:txBody>
      </p:sp>
    </p:spTree>
    <p:extLst>
      <p:ext uri="{BB962C8B-B14F-4D97-AF65-F5344CB8AC3E}">
        <p14:creationId xmlns:p14="http://schemas.microsoft.com/office/powerpoint/2010/main" val="46258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FBDC-0129-4953-83D7-F50237478490}"/>
              </a:ext>
            </a:extLst>
          </p:cNvPr>
          <p:cNvSpPr>
            <a:spLocks noGrp="1"/>
          </p:cNvSpPr>
          <p:nvPr>
            <p:ph type="title"/>
          </p:nvPr>
        </p:nvSpPr>
        <p:spPr/>
        <p:txBody>
          <a:bodyPr/>
          <a:lstStyle/>
          <a:p>
            <a:r>
              <a:rPr lang="en-US" b="1" dirty="0">
                <a:solidFill>
                  <a:schemeClr val="bg2">
                    <a:lumMod val="25000"/>
                  </a:schemeClr>
                </a:solidFill>
              </a:rPr>
              <a:t> Electrocardiogram (ECG)</a:t>
            </a:r>
            <a:endParaRPr lang="en-US" b="1" dirty="0"/>
          </a:p>
        </p:txBody>
      </p:sp>
      <p:sp>
        <p:nvSpPr>
          <p:cNvPr id="3" name="Content Placeholder 2">
            <a:extLst>
              <a:ext uri="{FF2B5EF4-FFF2-40B4-BE49-F238E27FC236}">
                <a16:creationId xmlns:a16="http://schemas.microsoft.com/office/drawing/2014/main" id="{56A54DD0-25B4-4118-BBAB-7FDFC5E9A8C6}"/>
              </a:ext>
            </a:extLst>
          </p:cNvPr>
          <p:cNvSpPr>
            <a:spLocks noGrp="1"/>
          </p:cNvSpPr>
          <p:nvPr>
            <p:ph idx="1"/>
          </p:nvPr>
        </p:nvSpPr>
        <p:spPr>
          <a:xfrm>
            <a:off x="546848" y="1809873"/>
            <a:ext cx="6992472" cy="4725663"/>
          </a:xfrm>
        </p:spPr>
        <p:txBody>
          <a:bodyPr>
            <a:normAutofit lnSpcReduction="10000"/>
          </a:bodyPr>
          <a:lstStyle/>
          <a:p>
            <a:pPr>
              <a:buFont typeface="Wingdings" panose="05000000000000000000" pitchFamily="2" charset="2"/>
              <a:buChar char="q"/>
            </a:pPr>
            <a:r>
              <a:rPr lang="en-US" dirty="0">
                <a:cs typeface="Arial" panose="020B0604020202020204" pitchFamily="34" charset="0"/>
              </a:rPr>
              <a:t> Electrocardiogram records electrical signals in heart in SA node present in right atrium due the ions concentration gradients.</a:t>
            </a:r>
          </a:p>
          <a:p>
            <a:pPr>
              <a:buFont typeface="Wingdings" panose="05000000000000000000" pitchFamily="2" charset="2"/>
              <a:buChar char="q"/>
            </a:pPr>
            <a:r>
              <a:rPr lang="en-US" dirty="0">
                <a:cs typeface="Arial" panose="020B0604020202020204" pitchFamily="34" charset="0"/>
              </a:rPr>
              <a:t>Using electrodes, ECG records heart's electrical activity by putting electrodes at various points on the body. </a:t>
            </a:r>
          </a:p>
          <a:p>
            <a:pPr>
              <a:buFont typeface="Wingdings" panose="05000000000000000000" pitchFamily="2" charset="2"/>
              <a:buChar char="q"/>
            </a:pPr>
            <a:r>
              <a:rPr lang="en-US" dirty="0">
                <a:cs typeface="Arial" panose="020B0604020202020204" pitchFamily="34" charset="0"/>
              </a:rPr>
              <a:t> Electrocardiogram can be used to detect:</a:t>
            </a:r>
          </a:p>
          <a:p>
            <a:pPr lvl="1">
              <a:buFont typeface="Wingdings" panose="05000000000000000000" pitchFamily="2" charset="2"/>
              <a:buChar char="q"/>
            </a:pPr>
            <a:r>
              <a:rPr lang="en-US" dirty="0">
                <a:cs typeface="Arial" panose="020B0604020202020204" pitchFamily="34" charset="0"/>
              </a:rPr>
              <a:t> Abnormal heart rhythm (arrhythmias)</a:t>
            </a:r>
          </a:p>
          <a:p>
            <a:pPr lvl="1">
              <a:buFont typeface="Wingdings" panose="05000000000000000000" pitchFamily="2" charset="2"/>
              <a:buChar char="q"/>
            </a:pPr>
            <a:r>
              <a:rPr lang="en-US" dirty="0">
                <a:cs typeface="Arial" panose="020B0604020202020204" pitchFamily="34" charset="0"/>
              </a:rPr>
              <a:t> If blocked or narrowed arteries</a:t>
            </a:r>
          </a:p>
          <a:p>
            <a:pPr lvl="1">
              <a:buFont typeface="Wingdings" panose="05000000000000000000" pitchFamily="2" charset="2"/>
              <a:buChar char="q"/>
            </a:pPr>
            <a:r>
              <a:rPr lang="en-US" dirty="0">
                <a:cs typeface="Arial" panose="020B0604020202020204" pitchFamily="34" charset="0"/>
              </a:rPr>
              <a:t> Proper check on working of pacemaker</a:t>
            </a:r>
          </a:p>
          <a:p>
            <a:pPr>
              <a:buFont typeface="Wingdings" panose="05000000000000000000" pitchFamily="2" charset="2"/>
              <a:buChar char="q"/>
            </a:pPr>
            <a:r>
              <a:rPr lang="en-US" dirty="0">
                <a:cs typeface="Arial" panose="020B0604020202020204" pitchFamily="34" charset="0"/>
              </a:rPr>
              <a:t> </a:t>
            </a:r>
            <a:r>
              <a:rPr lang="en-US" sz="1800" dirty="0">
                <a:cs typeface="Arial" panose="020B0604020202020204" pitchFamily="34" charset="0"/>
              </a:rPr>
              <a:t>ECG is plotted on a graph paper in which 1mmx1mm square box corresponds to 0.04s on the x-axis and 0.1mV on the y-axis</a:t>
            </a:r>
          </a:p>
          <a:p>
            <a:pPr>
              <a:buFont typeface="Wingdings" panose="05000000000000000000" pitchFamily="2" charset="2"/>
              <a:buChar char="q"/>
            </a:pPr>
            <a:r>
              <a:rPr lang="en-US" sz="1800" dirty="0">
                <a:cs typeface="Arial" panose="020B0604020202020204" pitchFamily="34" charset="0"/>
              </a:rPr>
              <a:t> Out of 12 ECG leads we have 6 limb leads and 6 chest leads using 10 electrodes as some are bipolar like augmented leads</a:t>
            </a:r>
          </a:p>
          <a:p>
            <a:pPr>
              <a:buFont typeface="Wingdings" panose="05000000000000000000" pitchFamily="2" charset="2"/>
              <a:buChar char="q"/>
            </a:pPr>
            <a:r>
              <a:rPr lang="en-US" sz="1800" dirty="0">
                <a:effectLst/>
                <a:ea typeface="Batang" panose="02030600000101010101" pitchFamily="18" charset="-127"/>
              </a:rPr>
              <a:t> ECG waves and intervals are classified as </a:t>
            </a:r>
            <a:r>
              <a:rPr lang="en-US" sz="1800" dirty="0">
                <a:cs typeface="Arial" panose="020B0604020202020204" pitchFamily="34" charset="0"/>
              </a:rPr>
              <a:t>P-wave, PR interval, QRS Complex, J-wave, ST segment, T-wave, and U-wave</a:t>
            </a:r>
          </a:p>
        </p:txBody>
      </p:sp>
      <p:pic>
        <p:nvPicPr>
          <p:cNvPr id="9" name="Picture 8" descr="ECG interpretation: Characteristics of the normal ECG (P-wave, QRS complex,  ST segment, T-wave) – ECG &amp;amp; ECHO">
            <a:extLst>
              <a:ext uri="{FF2B5EF4-FFF2-40B4-BE49-F238E27FC236}">
                <a16:creationId xmlns:a16="http://schemas.microsoft.com/office/drawing/2014/main" id="{14FBA371-5506-46E9-AF32-6F36E498099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8282" y="1810868"/>
            <a:ext cx="4485939" cy="3254190"/>
          </a:xfrm>
          <a:prstGeom prst="rect">
            <a:avLst/>
          </a:prstGeom>
          <a:noFill/>
          <a:ln>
            <a:noFill/>
          </a:ln>
        </p:spPr>
      </p:pic>
      <p:sp>
        <p:nvSpPr>
          <p:cNvPr id="10" name="TextBox 9">
            <a:extLst>
              <a:ext uri="{FF2B5EF4-FFF2-40B4-BE49-F238E27FC236}">
                <a16:creationId xmlns:a16="http://schemas.microsoft.com/office/drawing/2014/main" id="{8B677C90-99F7-4AD8-A226-CAFAA3CBBFB3}"/>
              </a:ext>
            </a:extLst>
          </p:cNvPr>
          <p:cNvSpPr txBox="1"/>
          <p:nvPr/>
        </p:nvSpPr>
        <p:spPr>
          <a:xfrm>
            <a:off x="7637929" y="5065058"/>
            <a:ext cx="4396292" cy="1169551"/>
          </a:xfrm>
          <a:prstGeom prst="rect">
            <a:avLst/>
          </a:prstGeom>
          <a:noFill/>
        </p:spPr>
        <p:txBody>
          <a:bodyPr wrap="square">
            <a:spAutoFit/>
          </a:bodyPr>
          <a:lstStyle/>
          <a:p>
            <a:pPr algn="ct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1</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Morphology of an ECG wave; </a:t>
            </a: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Source:</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Design of Model Free Sliding Mode Controller based on BBO Algorithm for Heart Rate Pacemaker. International Journal of Modern Education; </a:t>
            </a: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This figure shows the labeling of the different sections of an ECG wave</a:t>
            </a:r>
            <a:endParaRPr lang="en-US" sz="1400" dirty="0"/>
          </a:p>
        </p:txBody>
      </p:sp>
    </p:spTree>
    <p:extLst>
      <p:ext uri="{BB962C8B-B14F-4D97-AF65-F5344CB8AC3E}">
        <p14:creationId xmlns:p14="http://schemas.microsoft.com/office/powerpoint/2010/main" val="20917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7CAF-3D8F-4D03-8840-93E98BE97A29}"/>
              </a:ext>
            </a:extLst>
          </p:cNvPr>
          <p:cNvSpPr>
            <a:spLocks noGrp="1"/>
          </p:cNvSpPr>
          <p:nvPr>
            <p:ph type="title"/>
          </p:nvPr>
        </p:nvSpPr>
        <p:spPr/>
        <p:txBody>
          <a:bodyPr/>
          <a:lstStyle/>
          <a:p>
            <a:r>
              <a:rPr lang="en-US" b="1" dirty="0">
                <a:solidFill>
                  <a:schemeClr val="bg2">
                    <a:lumMod val="25000"/>
                  </a:schemeClr>
                </a:solidFill>
              </a:rPr>
              <a:t> Electrocardiogram (ECG)</a:t>
            </a:r>
            <a:endParaRPr lang="en-US" dirty="0"/>
          </a:p>
        </p:txBody>
      </p:sp>
      <p:sp>
        <p:nvSpPr>
          <p:cNvPr id="5" name="Rectangle 5">
            <a:extLst>
              <a:ext uri="{FF2B5EF4-FFF2-40B4-BE49-F238E27FC236}">
                <a16:creationId xmlns:a16="http://schemas.microsoft.com/office/drawing/2014/main" id="{5A1947A2-9634-468C-B0CC-8C66A80878B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9">
            <a:extLst>
              <a:ext uri="{FF2B5EF4-FFF2-40B4-BE49-F238E27FC236}">
                <a16:creationId xmlns:a16="http://schemas.microsoft.com/office/drawing/2014/main" id="{7A32A840-F017-4BE3-BA46-0DE1D1B20083}"/>
              </a:ext>
            </a:extLst>
          </p:cNvPr>
          <p:cNvGrpSpPr/>
          <p:nvPr/>
        </p:nvGrpSpPr>
        <p:grpSpPr>
          <a:xfrm>
            <a:off x="8148918" y="1827244"/>
            <a:ext cx="1710562" cy="2110864"/>
            <a:chOff x="5683623" y="2245538"/>
            <a:chExt cx="2232025" cy="2322157"/>
          </a:xfrm>
        </p:grpSpPr>
        <p:pic>
          <p:nvPicPr>
            <p:cNvPr id="10241" name="Picture 52" descr="Bradycardia Images, Stock Photos &amp;amp; Vectors | Shutterstock">
              <a:extLst>
                <a:ext uri="{FF2B5EF4-FFF2-40B4-BE49-F238E27FC236}">
                  <a16:creationId xmlns:a16="http://schemas.microsoft.com/office/drawing/2014/main" id="{EFE1694B-1D57-42F7-8CF6-C880740CD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001" r="55692" b="17429"/>
            <a:stretch>
              <a:fillRect/>
            </a:stretch>
          </p:blipFill>
          <p:spPr bwMode="auto">
            <a:xfrm>
              <a:off x="5683623" y="2245538"/>
              <a:ext cx="2232025" cy="18589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8396A0C6-034D-4378-8133-35CEE940FFB2}"/>
                </a:ext>
              </a:extLst>
            </p:cNvPr>
            <p:cNvSpPr>
              <a:spLocks noChangeArrowheads="1"/>
            </p:cNvSpPr>
            <p:nvPr/>
          </p:nvSpPr>
          <p:spPr bwMode="auto">
            <a:xfrm>
              <a:off x="6022593" y="4093677"/>
              <a:ext cx="1495968" cy="47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US" altLang="en-US" sz="1100" dirty="0">
                  <a:latin typeface="Calibri" panose="020F0502020204030204" pitchFamily="34" charset="0"/>
                  <a:ea typeface="Batang" panose="02030600000101010101" pitchFamily="18" charset="-127"/>
                  <a:cs typeface="Times New Roman" panose="02020603050405020304" pitchFamily="18" charset="0"/>
                </a:rPr>
                <a:t>Tachycardia</a:t>
              </a:r>
            </a:p>
            <a:p>
              <a:pPr algn="ctr"/>
              <a:r>
                <a:rPr lang="en-US" sz="1100" dirty="0">
                  <a:effectLst/>
                  <a:ea typeface="Times New Roman" panose="02020603050405020304" pitchFamily="18" charset="0"/>
                </a:rPr>
                <a:t>excessively rapid</a:t>
              </a:r>
              <a:endParaRPr lang="en-US" altLang="en-US" sz="1100" dirty="0">
                <a:latin typeface="Calibri" panose="020F0502020204030204" pitchFamily="34" charset="0"/>
                <a:ea typeface="Batang" panose="02030600000101010101" pitchFamily="18" charset="-127"/>
                <a:cs typeface="Times New Roman" panose="02020603050405020304" pitchFamily="18" charset="0"/>
              </a:endParaRPr>
            </a:p>
          </p:txBody>
        </p:sp>
      </p:grpSp>
      <p:grpSp>
        <p:nvGrpSpPr>
          <p:cNvPr id="11" name="Group 10">
            <a:extLst>
              <a:ext uri="{FF2B5EF4-FFF2-40B4-BE49-F238E27FC236}">
                <a16:creationId xmlns:a16="http://schemas.microsoft.com/office/drawing/2014/main" id="{D90DD868-8853-44FE-A29E-41F98D88387E}"/>
              </a:ext>
            </a:extLst>
          </p:cNvPr>
          <p:cNvGrpSpPr/>
          <p:nvPr/>
        </p:nvGrpSpPr>
        <p:grpSpPr>
          <a:xfrm>
            <a:off x="9982665" y="1827244"/>
            <a:ext cx="1543055" cy="2258572"/>
            <a:chOff x="3231970" y="2238584"/>
            <a:chExt cx="1730375" cy="2527920"/>
          </a:xfrm>
        </p:grpSpPr>
        <p:pic>
          <p:nvPicPr>
            <p:cNvPr id="10242" name="Picture 32" descr="Atrial fibrillation - Wikipedia">
              <a:extLst>
                <a:ext uri="{FF2B5EF4-FFF2-40B4-BE49-F238E27FC236}">
                  <a16:creationId xmlns:a16="http://schemas.microsoft.com/office/drawing/2014/main" id="{439EC75C-D6E0-48AA-9C07-191CDA827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1970" y="2238584"/>
              <a:ext cx="1730375" cy="18659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9A45BC32-0B78-4032-9360-806B3A8F03B9}"/>
                </a:ext>
              </a:extLst>
            </p:cNvPr>
            <p:cNvSpPr>
              <a:spLocks noChangeArrowheads="1"/>
            </p:cNvSpPr>
            <p:nvPr/>
          </p:nvSpPr>
          <p:spPr bwMode="auto">
            <a:xfrm>
              <a:off x="3360698" y="4043094"/>
              <a:ext cx="1467777" cy="72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altLang="en-US" sz="1200" dirty="0">
                  <a:latin typeface="Calibri" panose="020F0502020204030204" pitchFamily="34" charset="0"/>
                  <a:ea typeface="Batang" panose="02030600000101010101" pitchFamily="18" charset="-127"/>
                  <a:cs typeface="Times New Roman" panose="02020603050405020304" pitchFamily="18" charset="0"/>
                </a:rPr>
                <a:t>Atrial Fibrillation</a:t>
              </a:r>
            </a:p>
            <a:p>
              <a:r>
                <a:rPr lang="en-US" altLang="en-US" sz="1200" dirty="0">
                  <a:latin typeface="Calibri" panose="020F0502020204030204" pitchFamily="34" charset="0"/>
                  <a:ea typeface="Batang" panose="02030600000101010101" pitchFamily="18" charset="-127"/>
                  <a:cs typeface="Times New Roman" panose="02020603050405020304" pitchFamily="18" charset="0"/>
                </a:rPr>
                <a:t>Irritable, irregular,</a:t>
              </a:r>
            </a:p>
            <a:p>
              <a:r>
                <a:rPr lang="en-US" altLang="en-US" sz="1200" dirty="0">
                  <a:latin typeface="Calibri" panose="020F0502020204030204" pitchFamily="34" charset="0"/>
                  <a:ea typeface="Batang" panose="02030600000101010101" pitchFamily="18" charset="-127"/>
                  <a:cs typeface="Times New Roman" panose="02020603050405020304" pitchFamily="18" charset="0"/>
                </a:rPr>
                <a:t>blocked signals</a:t>
              </a:r>
            </a:p>
          </p:txBody>
        </p:sp>
      </p:grpSp>
      <p:grpSp>
        <p:nvGrpSpPr>
          <p:cNvPr id="9" name="Group 8">
            <a:extLst>
              <a:ext uri="{FF2B5EF4-FFF2-40B4-BE49-F238E27FC236}">
                <a16:creationId xmlns:a16="http://schemas.microsoft.com/office/drawing/2014/main" id="{402FFB27-B375-494D-BD3D-811866F39ABF}"/>
              </a:ext>
            </a:extLst>
          </p:cNvPr>
          <p:cNvGrpSpPr/>
          <p:nvPr/>
        </p:nvGrpSpPr>
        <p:grpSpPr>
          <a:xfrm>
            <a:off x="9917581" y="4047755"/>
            <a:ext cx="1608137" cy="2264638"/>
            <a:chOff x="4167375" y="2316162"/>
            <a:chExt cx="1608137" cy="2264638"/>
          </a:xfrm>
        </p:grpSpPr>
        <p:pic>
          <p:nvPicPr>
            <p:cNvPr id="10243" name="Picture 55" descr="Tachycardia Images, Stock Photos &amp;amp; Vectors | Shutterstock">
              <a:extLst>
                <a:ext uri="{FF2B5EF4-FFF2-40B4-BE49-F238E27FC236}">
                  <a16:creationId xmlns:a16="http://schemas.microsoft.com/office/drawing/2014/main" id="{FCE59CC1-B1A4-48D8-BAB9-E9546BA57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143" r="67538" b="15141"/>
            <a:stretch>
              <a:fillRect/>
            </a:stretch>
          </p:blipFill>
          <p:spPr bwMode="auto">
            <a:xfrm>
              <a:off x="4167375" y="2316162"/>
              <a:ext cx="1608137" cy="18589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829B41F-6D57-4F43-B54C-BEBCE58CD71A}"/>
                </a:ext>
              </a:extLst>
            </p:cNvPr>
            <p:cNvSpPr txBox="1"/>
            <p:nvPr/>
          </p:nvSpPr>
          <p:spPr>
            <a:xfrm>
              <a:off x="4167375" y="4119135"/>
              <a:ext cx="1608137" cy="461665"/>
            </a:xfrm>
            <a:prstGeom prst="rect">
              <a:avLst/>
            </a:prstGeom>
            <a:noFill/>
          </p:spPr>
          <p:txBody>
            <a:bodyPr wrap="square">
              <a:spAutoFit/>
            </a:bodyPr>
            <a:lstStyle/>
            <a:p>
              <a:pPr algn="ctr"/>
              <a:r>
                <a:rPr kumimoji="0" lang="en-US" altLang="en-US" sz="1200" i="0" u="none" strike="noStrike" cap="none" normalizeH="0" baseline="0" dirty="0">
                  <a:ln>
                    <a:noFill/>
                  </a:ln>
                  <a:solidFill>
                    <a:schemeClr val="tx1"/>
                  </a:solidFill>
                  <a:effectLst/>
                  <a:latin typeface="Calibri" panose="020F0502020204030204" pitchFamily="34" charset="0"/>
                  <a:ea typeface="Batang" panose="02030600000101010101" pitchFamily="18" charset="-127"/>
                  <a:cs typeface="Times New Roman" panose="02020603050405020304" pitchFamily="18" charset="0"/>
                </a:rPr>
                <a:t>Bradycardia</a:t>
              </a:r>
            </a:p>
            <a:p>
              <a:pPr algn="ctr"/>
              <a:r>
                <a:rPr lang="en-US" sz="1200" dirty="0">
                  <a:effectLst/>
                  <a:ea typeface="Times New Roman" panose="02020603050405020304" pitchFamily="18" charset="0"/>
                </a:rPr>
                <a:t>sluggish</a:t>
              </a:r>
              <a:endParaRPr kumimoji="0" lang="en-US" altLang="en-US" sz="1200" i="0" u="none" strike="noStrike" cap="none" normalizeH="0" baseline="0" dirty="0">
                <a:ln>
                  <a:noFill/>
                </a:ln>
                <a:solidFill>
                  <a:schemeClr val="tx1"/>
                </a:solidFill>
                <a:effectLst/>
                <a:latin typeface="Calibri" panose="020F0502020204030204" pitchFamily="34" charset="0"/>
                <a:ea typeface="Batang" panose="02030600000101010101" pitchFamily="18" charset="-127"/>
                <a:cs typeface="Times New Roman" panose="02020603050405020304" pitchFamily="18" charset="0"/>
              </a:endParaRPr>
            </a:p>
          </p:txBody>
        </p:sp>
      </p:grpSp>
      <p:pic>
        <p:nvPicPr>
          <p:cNvPr id="17" name="Picture 16">
            <a:extLst>
              <a:ext uri="{FF2B5EF4-FFF2-40B4-BE49-F238E27FC236}">
                <a16:creationId xmlns:a16="http://schemas.microsoft.com/office/drawing/2014/main" id="{8DBBB86A-DE2F-4F72-83BE-79F2D6A62805}"/>
              </a:ext>
            </a:extLst>
          </p:cNvPr>
          <p:cNvPicPr/>
          <p:nvPr/>
        </p:nvPicPr>
        <p:blipFill rotWithShape="1">
          <a:blip r:embed="rId5">
            <a:extLst>
              <a:ext uri="{28A0092B-C50C-407E-A947-70E740481C1C}">
                <a14:useLocalDpi xmlns:a14="http://schemas.microsoft.com/office/drawing/2010/main" val="0"/>
              </a:ext>
            </a:extLst>
          </a:blip>
          <a:srcRect b="7766"/>
          <a:stretch/>
        </p:blipFill>
        <p:spPr bwMode="auto">
          <a:xfrm>
            <a:off x="1097280" y="1806546"/>
            <a:ext cx="6885379" cy="3947767"/>
          </a:xfrm>
          <a:prstGeom prst="rect">
            <a:avLst/>
          </a:prstGeom>
          <a:noFill/>
          <a:ln>
            <a:noFill/>
          </a:ln>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47E70BB3-503D-4762-8958-B66A6BBB4BC5}"/>
              </a:ext>
            </a:extLst>
          </p:cNvPr>
          <p:cNvSpPr txBox="1"/>
          <p:nvPr/>
        </p:nvSpPr>
        <p:spPr>
          <a:xfrm>
            <a:off x="1183341" y="5771268"/>
            <a:ext cx="6544235" cy="623248"/>
          </a:xfrm>
          <a:prstGeom prst="rect">
            <a:avLst/>
          </a:prstGeom>
          <a:noFill/>
        </p:spPr>
        <p:txBody>
          <a:bodyPr wrap="square">
            <a:spAutoFit/>
          </a:bodyPr>
          <a:lstStyle/>
          <a:p>
            <a:pPr algn="ctr"/>
            <a:r>
              <a:rPr lang="en-US" sz="1200" b="1"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2  </a:t>
            </a:r>
            <a:r>
              <a:rPr lang="en-US" sz="1200"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Sample Recorded Electrocardiogram; </a:t>
            </a:r>
            <a:r>
              <a:rPr lang="en-US" sz="1200" b="1"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Source</a:t>
            </a:r>
            <a:r>
              <a:rPr lang="en-US" sz="1200"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ECGlibrary.com; </a:t>
            </a:r>
            <a:r>
              <a:rPr lang="en-US" sz="1200" b="1"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a:t>
            </a:r>
            <a:r>
              <a:rPr lang="en-US" sz="1200"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This figure shows the recorded electrogram of a person; here, it shows different sections of the recorded leads. </a:t>
            </a:r>
          </a:p>
          <a:p>
            <a:pPr algn="ctr"/>
            <a:endParaRPr lang="en-US" sz="1050" dirty="0"/>
          </a:p>
        </p:txBody>
      </p:sp>
      <p:sp>
        <p:nvSpPr>
          <p:cNvPr id="21" name="TextBox 20">
            <a:extLst>
              <a:ext uri="{FF2B5EF4-FFF2-40B4-BE49-F238E27FC236}">
                <a16:creationId xmlns:a16="http://schemas.microsoft.com/office/drawing/2014/main" id="{0863501D-E278-4C51-97C6-B40EA2919E26}"/>
              </a:ext>
            </a:extLst>
          </p:cNvPr>
          <p:cNvSpPr txBox="1"/>
          <p:nvPr/>
        </p:nvSpPr>
        <p:spPr>
          <a:xfrm>
            <a:off x="8170869" y="3961573"/>
            <a:ext cx="1688611" cy="1015663"/>
          </a:xfrm>
          <a:prstGeom prst="rect">
            <a:avLst/>
          </a:prstGeom>
          <a:noFill/>
        </p:spPr>
        <p:txBody>
          <a:bodyPr wrap="square">
            <a:spAutoFit/>
          </a:bodyPr>
          <a:lstStyle/>
          <a:p>
            <a:pPr algn="ctr"/>
            <a:r>
              <a:rPr lang="en-US" sz="1200"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Source: heart.org</a:t>
            </a:r>
          </a:p>
          <a:p>
            <a:pPr algn="ctr"/>
            <a:r>
              <a:rPr lang="en-US" sz="1200" i="0" kern="120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 Here, figure 2 shows the recorded ECG waves of an abnormal heart</a:t>
            </a:r>
            <a:endParaRPr lang="en-US" sz="1200" dirty="0"/>
          </a:p>
        </p:txBody>
      </p:sp>
    </p:spTree>
    <p:extLst>
      <p:ext uri="{BB962C8B-B14F-4D97-AF65-F5344CB8AC3E}">
        <p14:creationId xmlns:p14="http://schemas.microsoft.com/office/powerpoint/2010/main" val="265873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692C-49F2-412F-8BA2-69593349D88E}"/>
              </a:ext>
            </a:extLst>
          </p:cNvPr>
          <p:cNvSpPr>
            <a:spLocks noGrp="1"/>
          </p:cNvSpPr>
          <p:nvPr>
            <p:ph type="title"/>
          </p:nvPr>
        </p:nvSpPr>
        <p:spPr/>
        <p:txBody>
          <a:bodyPr/>
          <a:lstStyle/>
          <a:p>
            <a:r>
              <a:rPr lang="en-US" b="1" dirty="0"/>
              <a:t>Working Principle</a:t>
            </a:r>
          </a:p>
        </p:txBody>
      </p:sp>
      <p:pic>
        <p:nvPicPr>
          <p:cNvPr id="4" name="Content Placeholder 3" descr="Chest Leads - ECG Lead Placement - Normal Function of the Heart -  Cardiology Teaching Package - Practice Learning - Division of Nursing - The  University of Nottingham">
            <a:extLst>
              <a:ext uri="{FF2B5EF4-FFF2-40B4-BE49-F238E27FC236}">
                <a16:creationId xmlns:a16="http://schemas.microsoft.com/office/drawing/2014/main" id="{11767B7F-FE7D-4909-9F5E-2DC5A5F26F8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674" b="6367"/>
          <a:stretch/>
        </p:blipFill>
        <p:spPr bwMode="auto">
          <a:xfrm>
            <a:off x="9574307" y="2563905"/>
            <a:ext cx="2357717" cy="2375647"/>
          </a:xfrm>
          <a:prstGeom prst="rect">
            <a:avLst/>
          </a:prstGeom>
          <a:noFill/>
          <a:ln>
            <a:noFill/>
          </a:ln>
          <a:extLst>
            <a:ext uri="{53640926-AAD7-44D8-BBD7-CCE9431645EC}">
              <a14:shadowObscured xmlns:a14="http://schemas.microsoft.com/office/drawing/2010/main"/>
            </a:ext>
          </a:extLst>
        </p:spPr>
      </p:pic>
      <p:pic>
        <p:nvPicPr>
          <p:cNvPr id="5" name="Picture 4" descr="Twelve-lead ECG electrode placement and lead names [1] (a and b). |  Download Scientific Diagram">
            <a:extLst>
              <a:ext uri="{FF2B5EF4-FFF2-40B4-BE49-F238E27FC236}">
                <a16:creationId xmlns:a16="http://schemas.microsoft.com/office/drawing/2014/main" id="{529476EF-BE86-4604-8A48-66802917D56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3810" y="2375647"/>
            <a:ext cx="2250143" cy="2747536"/>
          </a:xfrm>
          <a:prstGeom prst="rect">
            <a:avLst/>
          </a:prstGeom>
          <a:noFill/>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78B78C4-38BC-4D65-902C-1F904E640F20}"/>
                  </a:ext>
                </a:extLst>
              </p:cNvPr>
              <p:cNvSpPr txBox="1">
                <a:spLocks/>
              </p:cNvSpPr>
              <p:nvPr/>
            </p:nvSpPr>
            <p:spPr>
              <a:xfrm>
                <a:off x="1097281" y="1845733"/>
                <a:ext cx="4873214" cy="43847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𝐿𝑒𝑎𝑑</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𝐼</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𝑖</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𝐿𝑒𝑎𝑑</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𝐼𝐼</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𝐼𝐼</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𝐹</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𝑖𝑖</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𝐿𝑒𝑎𝑑</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𝐼𝐼𝐼</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𝐼𝐼𝐼</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𝐹</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𝐿</m:t>
                        </m:r>
                      </m:sub>
                    </m:sSub>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𝑖𝑖𝑖</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cs typeface="Cambria Math" panose="020405030504060302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Cambria Math" panose="02040503050406030204" pitchFamily="18" charset="0"/>
                      </a:rPr>
                      <m:t>𝑎𝑉</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𝐹</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𝐿</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𝑅</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effectLst/>
                    <a:latin typeface="Times New Roman" panose="02020603050405020304" pitchFamily="18" charset="0"/>
                    <a:ea typeface="Batang" panose="02030600000101010101" pitchFamily="18"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𝑖𝑣</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cs typeface="Cambria Math" panose="020405030504060302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Cambria Math" panose="02040503050406030204" pitchFamily="18" charset="0"/>
                      </a:rPr>
                      <m:t>𝑎𝑉</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𝑅</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effectLst/>
                    <a:latin typeface="Times New Roman" panose="02020603050405020304" pitchFamily="18" charset="0"/>
                    <a:ea typeface="Batang" panose="02030600000101010101" pitchFamily="18"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𝑣</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cs typeface="Cambria Math" panose="020405030504060302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Cambria Math" panose="02040503050406030204" pitchFamily="18" charset="0"/>
                      </a:rPr>
                      <m:t>𝑎𝑉</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𝛷</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effectLst/>
                    <a:latin typeface="Times New Roman" panose="02020603050405020304" pitchFamily="18" charset="0"/>
                    <a:ea typeface="Batang" panose="02030600000101010101" pitchFamily="18"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𝑣𝑖</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𝐶𝑎𝑟𝑑𝑖𝑎𝑐</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𝐴𝑥𝑖𝑠</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func>
                      <m:func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𝑎𝑉𝐹</m:t>
                            </m:r>
                          </m:num>
                          <m:den>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sub>
                            </m:sSub>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 </m:t>
                    </m:r>
                    <m:r>
                      <a:rPr lang="en-US" sz="1800" b="0" i="1" smtClean="0">
                        <a:effectLst/>
                        <a:latin typeface="Cambria Math" panose="02040503050406030204" pitchFamily="18" charset="0"/>
                        <a:ea typeface="Batang" panose="02030600000101010101" pitchFamily="18" charset="-127"/>
                        <a:cs typeface="Times New Roman" panose="02020603050405020304" pitchFamily="18" charset="0"/>
                      </a:rPr>
                      <m:t>   </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r>
                      <a:rPr lang="en-US" sz="1800" i="1">
                        <a:effectLst/>
                        <a:latin typeface="Cambria Math" panose="02040503050406030204" pitchFamily="18" charset="0"/>
                        <a:ea typeface="Batang" panose="02030600000101010101" pitchFamily="18" charset="-127"/>
                        <a:cs typeface="Times New Roman" panose="02020603050405020304" pitchFamily="18" charset="0"/>
                      </a:rPr>
                      <m:t>𝑣𝑖𝑖</m:t>
                    </m:r>
                    <m:r>
                      <a:rPr lang="en-US" sz="1800" i="1">
                        <a:effectLst/>
                        <a:latin typeface="Cambria Math" panose="02040503050406030204" pitchFamily="18" charset="0"/>
                        <a:ea typeface="Batang" panose="02030600000101010101" pitchFamily="18" charset="-127"/>
                        <a:cs typeface="Times New Roman" panose="02020603050405020304" pitchFamily="18" charset="0"/>
                      </a:rPr>
                      <m:t>)</m:t>
                    </m:r>
                  </m:oMath>
                </a14:m>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a:buFont typeface="Wingdings" panose="05000000000000000000" pitchFamily="2" charset="2"/>
                  <a:buChar char="q"/>
                </a:pPr>
                <a:endParaRPr lang="en-US" dirty="0"/>
              </a:p>
            </p:txBody>
          </p:sp>
        </mc:Choice>
        <mc:Fallback xmlns="">
          <p:sp>
            <p:nvSpPr>
              <p:cNvPr id="6" name="Content Placeholder 2">
                <a:extLst>
                  <a:ext uri="{FF2B5EF4-FFF2-40B4-BE49-F238E27FC236}">
                    <a16:creationId xmlns:a16="http://schemas.microsoft.com/office/drawing/2014/main" id="{B78B78C4-38BC-4D65-902C-1F904E640F20}"/>
                  </a:ext>
                </a:extLst>
              </p:cNvPr>
              <p:cNvSpPr txBox="1">
                <a:spLocks noRot="1" noChangeAspect="1" noMove="1" noResize="1" noEditPoints="1" noAdjustHandles="1" noChangeArrowheads="1" noChangeShapeType="1" noTextEdit="1"/>
              </p:cNvSpPr>
              <p:nvPr/>
            </p:nvSpPr>
            <p:spPr>
              <a:xfrm>
                <a:off x="1097281" y="1845733"/>
                <a:ext cx="4873214" cy="4384737"/>
              </a:xfrm>
              <a:prstGeom prst="rect">
                <a:avLst/>
              </a:prstGeom>
              <a:blipFill>
                <a:blip r:embed="rId4"/>
                <a:stretch>
                  <a:fillRect l="-2628" t="-97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713B4A6-A6B3-4AE6-8485-964204FB32F2}"/>
              </a:ext>
            </a:extLst>
          </p:cNvPr>
          <p:cNvSpPr txBox="1"/>
          <p:nvPr/>
        </p:nvSpPr>
        <p:spPr>
          <a:xfrm>
            <a:off x="6418730" y="5358057"/>
            <a:ext cx="5705138" cy="954107"/>
          </a:xfrm>
          <a:prstGeom prst="rect">
            <a:avLst/>
          </a:prstGeom>
          <a:noFill/>
        </p:spPr>
        <p:txBody>
          <a:bodyPr wrap="square">
            <a:spAutoFit/>
          </a:bodyPr>
          <a:lstStyle/>
          <a:p>
            <a:pPr algn="ct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3</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ECG Leads; Source: </a:t>
            </a:r>
            <a:r>
              <a:rPr lang="en-US" sz="1400" i="0" dirty="0" err="1">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Camm</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A. J., </a:t>
            </a:r>
            <a:r>
              <a:rPr lang="en-US" sz="1400" i="0" dirty="0" err="1">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Lüscher</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T. F., Maurer, G., &amp; </a:t>
            </a:r>
            <a:r>
              <a:rPr lang="en-US" sz="1400" i="0" dirty="0" err="1">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Serruys</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P. W. (Reds.). (2018). ESC </a:t>
            </a:r>
            <a:r>
              <a:rPr lang="en-US" sz="1400" i="0" dirty="0" err="1">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CardioMed</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Description: This figure shows the labeled diagram of the chest showing six chest leads position and 4 limb leads</a:t>
            </a:r>
            <a:endParaRPr lang="en-US" sz="1400" dirty="0"/>
          </a:p>
        </p:txBody>
      </p:sp>
      <p:pic>
        <p:nvPicPr>
          <p:cNvPr id="1026" name="Picture 2" descr="Electrocardiography - Wikipedia">
            <a:extLst>
              <a:ext uri="{FF2B5EF4-FFF2-40B4-BE49-F238E27FC236}">
                <a16:creationId xmlns:a16="http://schemas.microsoft.com/office/drawing/2014/main" id="{8C217E0D-A0B5-4F73-8C13-AABC31C20C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529" t="50000" r="35412" b="214"/>
          <a:stretch/>
        </p:blipFill>
        <p:spPr bwMode="auto">
          <a:xfrm>
            <a:off x="5818094" y="3441948"/>
            <a:ext cx="1775012" cy="189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6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2DA3-05C7-405C-9116-8562A704AB88}"/>
              </a:ext>
            </a:extLst>
          </p:cNvPr>
          <p:cNvSpPr>
            <a:spLocks noGrp="1"/>
          </p:cNvSpPr>
          <p:nvPr>
            <p:ph type="title"/>
          </p:nvPr>
        </p:nvSpPr>
        <p:spPr/>
        <p:txBody>
          <a:bodyPr>
            <a:normAutofit/>
          </a:bodyPr>
          <a:lstStyle/>
          <a:p>
            <a:r>
              <a:rPr lang="en-US" sz="5400" b="1" dirty="0">
                <a:solidFill>
                  <a:schemeClr val="bg2">
                    <a:lumMod val="25000"/>
                  </a:schemeClr>
                </a:solidFill>
              </a:rPr>
              <a:t> </a:t>
            </a:r>
            <a:r>
              <a:rPr lang="en-US" b="1" dirty="0">
                <a:solidFill>
                  <a:schemeClr val="bg2">
                    <a:lumMod val="25000"/>
                  </a:schemeClr>
                </a:solidFill>
              </a:rPr>
              <a:t>Case Study (</a:t>
            </a:r>
            <a:r>
              <a:rPr lang="en-US" b="1" dirty="0"/>
              <a:t>Sanket’s 12 Lead ECG</a:t>
            </a:r>
            <a:r>
              <a:rPr lang="en-US" b="1" dirty="0">
                <a:solidFill>
                  <a:schemeClr val="bg2">
                    <a:lumMod val="25000"/>
                  </a:schemeClr>
                </a:solidFill>
              </a:rPr>
              <a:t>)</a:t>
            </a:r>
            <a:endParaRPr lang="en-US" sz="5400" b="1" dirty="0"/>
          </a:p>
        </p:txBody>
      </p:sp>
      <p:sp>
        <p:nvSpPr>
          <p:cNvPr id="3" name="Content Placeholder 2">
            <a:extLst>
              <a:ext uri="{FF2B5EF4-FFF2-40B4-BE49-F238E27FC236}">
                <a16:creationId xmlns:a16="http://schemas.microsoft.com/office/drawing/2014/main" id="{585ECC41-E078-459A-87E3-2E12D9816880}"/>
              </a:ext>
            </a:extLst>
          </p:cNvPr>
          <p:cNvSpPr>
            <a:spLocks noGrp="1"/>
          </p:cNvSpPr>
          <p:nvPr>
            <p:ph idx="1"/>
          </p:nvPr>
        </p:nvSpPr>
        <p:spPr>
          <a:xfrm>
            <a:off x="1097280" y="1845734"/>
            <a:ext cx="7939144" cy="4447490"/>
          </a:xfrm>
        </p:spPr>
        <p:txBody>
          <a:bodyPr>
            <a:normAutofit fontScale="92500" lnSpcReduction="10000"/>
          </a:bodyPr>
          <a:lstStyle/>
          <a:p>
            <a:pPr>
              <a:buFont typeface="Wingdings" panose="05000000000000000000" pitchFamily="2" charset="2"/>
              <a:buChar char="q"/>
            </a:pPr>
            <a:r>
              <a:rPr lang="en-US" dirty="0"/>
              <a:t> Pros</a:t>
            </a:r>
          </a:p>
          <a:p>
            <a:pPr lvl="1">
              <a:buFont typeface="Wingdings" panose="05000000000000000000" pitchFamily="2" charset="2"/>
              <a:buChar char="q"/>
            </a:pPr>
            <a:r>
              <a:rPr lang="en-US" dirty="0"/>
              <a:t> Sanket's ECG is small portable ECG device that is widely used in rural markets. </a:t>
            </a:r>
          </a:p>
          <a:p>
            <a:pPr lvl="1">
              <a:buFont typeface="Wingdings" panose="05000000000000000000" pitchFamily="2" charset="2"/>
              <a:buChar char="q"/>
            </a:pPr>
            <a:r>
              <a:rPr lang="en-US" dirty="0"/>
              <a:t> No need for additional wired electrode placements.</a:t>
            </a:r>
          </a:p>
          <a:p>
            <a:pPr lvl="1">
              <a:buFont typeface="Wingdings" panose="05000000000000000000" pitchFamily="2" charset="2"/>
              <a:buChar char="q"/>
            </a:pPr>
            <a:r>
              <a:rPr lang="en-US" dirty="0"/>
              <a:t> Cheap compared to other devices (3k INR)</a:t>
            </a:r>
          </a:p>
          <a:p>
            <a:pPr lvl="1">
              <a:buFont typeface="Wingdings" panose="05000000000000000000" pitchFamily="2" charset="2"/>
              <a:buChar char="q"/>
            </a:pPr>
            <a:r>
              <a:rPr lang="en-US" dirty="0"/>
              <a:t> Can record 12 Lead ECG signal</a:t>
            </a:r>
          </a:p>
          <a:p>
            <a:pPr lvl="1">
              <a:buFont typeface="Wingdings" panose="05000000000000000000" pitchFamily="2" charset="2"/>
              <a:buChar char="q"/>
            </a:pPr>
            <a:r>
              <a:rPr lang="en-US" dirty="0"/>
              <a:t> Has total of 3 electrode contact point system, which are touched at different body parts to get a single lead ECG</a:t>
            </a:r>
          </a:p>
          <a:p>
            <a:pPr lvl="1">
              <a:buFont typeface="Wingdings" panose="05000000000000000000" pitchFamily="2" charset="2"/>
              <a:buChar char="q"/>
            </a:pPr>
            <a:r>
              <a:rPr lang="en-US" dirty="0"/>
              <a:t> Completing different circuits we can get all 12 Leads ECG using it</a:t>
            </a:r>
          </a:p>
          <a:p>
            <a:pPr>
              <a:buFont typeface="Wingdings" panose="05000000000000000000" pitchFamily="2" charset="2"/>
              <a:buChar char="q"/>
            </a:pPr>
            <a:r>
              <a:rPr lang="en-US" dirty="0"/>
              <a:t> Cons</a:t>
            </a:r>
          </a:p>
          <a:p>
            <a:pPr lvl="1">
              <a:buFont typeface="Wingdings" panose="05000000000000000000" pitchFamily="2" charset="2"/>
              <a:buChar char="q"/>
            </a:pPr>
            <a:r>
              <a:rPr lang="en-US" dirty="0"/>
              <a:t> Not cheap if we are targeting rural areas</a:t>
            </a:r>
          </a:p>
          <a:p>
            <a:pPr lvl="1">
              <a:buFont typeface="Wingdings" panose="05000000000000000000" pitchFamily="2" charset="2"/>
              <a:buChar char="q"/>
            </a:pPr>
            <a:r>
              <a:rPr lang="en-US" dirty="0"/>
              <a:t> Needs assistance of a medical practitioner to use it</a:t>
            </a:r>
          </a:p>
          <a:p>
            <a:pPr lvl="1">
              <a:buFont typeface="Wingdings" panose="05000000000000000000" pitchFamily="2" charset="2"/>
              <a:buChar char="q"/>
            </a:pPr>
            <a:r>
              <a:rPr lang="en-US" dirty="0"/>
              <a:t> Sweat, loose grip may tamper the results</a:t>
            </a:r>
          </a:p>
          <a:p>
            <a:pPr lvl="1">
              <a:buFont typeface="Wingdings" panose="05000000000000000000" pitchFamily="2" charset="2"/>
              <a:buChar char="q"/>
            </a:pPr>
            <a:r>
              <a:rPr lang="en-US" dirty="0"/>
              <a:t> Misplacement of electrode may result in improper results</a:t>
            </a:r>
          </a:p>
          <a:p>
            <a:pPr lvl="1">
              <a:buFont typeface="Wingdings" panose="05000000000000000000" pitchFamily="2" charset="2"/>
              <a:buChar char="q"/>
            </a:pPr>
            <a:r>
              <a:rPr lang="en-US" dirty="0"/>
              <a:t> Better noise deduction can be obtained</a:t>
            </a:r>
          </a:p>
          <a:p>
            <a:pPr lvl="1">
              <a:buFont typeface="Wingdings" panose="05000000000000000000" pitchFamily="2" charset="2"/>
              <a:buChar char="q"/>
            </a:pPr>
            <a:r>
              <a:rPr lang="en-US" dirty="0"/>
              <a:t> Not enough information as output</a:t>
            </a:r>
          </a:p>
          <a:p>
            <a:pPr lvl="1">
              <a:buFont typeface="Wingdings" panose="05000000000000000000" pitchFamily="2" charset="2"/>
              <a:buChar char="q"/>
            </a:pPr>
            <a:endParaRPr lang="en-US" dirty="0"/>
          </a:p>
        </p:txBody>
      </p:sp>
      <p:pic>
        <p:nvPicPr>
          <p:cNvPr id="3074" name="Picture 2" descr="SanketLife ECG - दुनिया का इकलौता पॉकेट 12-लेड ECG उपकरण, दिल के स्वास्थ्य  और कहीं भी, कभी भी फिटनेस के लिए सबसे तेज उपकरण : Amazon.in: स्वास्थ्य और  ...">
            <a:extLst>
              <a:ext uri="{FF2B5EF4-FFF2-40B4-BE49-F238E27FC236}">
                <a16:creationId xmlns:a16="http://schemas.microsoft.com/office/drawing/2014/main" id="{973A5893-1EEB-44B1-B66E-D2AD808BB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57" t="10719" r="26601" b="11634"/>
          <a:stretch/>
        </p:blipFill>
        <p:spPr bwMode="auto">
          <a:xfrm>
            <a:off x="9874623" y="1845734"/>
            <a:ext cx="1251473" cy="18963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D253AB-497E-478F-B265-CCBD7501038F}"/>
              </a:ext>
            </a:extLst>
          </p:cNvPr>
          <p:cNvPicPr>
            <a:picLocks noChangeAspect="1"/>
          </p:cNvPicPr>
          <p:nvPr/>
        </p:nvPicPr>
        <p:blipFill>
          <a:blip r:embed="rId3"/>
          <a:stretch>
            <a:fillRect/>
          </a:stretch>
        </p:blipFill>
        <p:spPr>
          <a:xfrm>
            <a:off x="7959373" y="3920609"/>
            <a:ext cx="3582685" cy="1721549"/>
          </a:xfrm>
          <a:prstGeom prst="rect">
            <a:avLst/>
          </a:prstGeom>
        </p:spPr>
      </p:pic>
      <p:sp>
        <p:nvSpPr>
          <p:cNvPr id="8" name="Text Box 44">
            <a:extLst>
              <a:ext uri="{FF2B5EF4-FFF2-40B4-BE49-F238E27FC236}">
                <a16:creationId xmlns:a16="http://schemas.microsoft.com/office/drawing/2014/main" id="{F6A463D6-6B38-4B77-93F6-BEE254BE4D1D}"/>
              </a:ext>
            </a:extLst>
          </p:cNvPr>
          <p:cNvSpPr txBox="1"/>
          <p:nvPr/>
        </p:nvSpPr>
        <p:spPr>
          <a:xfrm>
            <a:off x="6804213" y="5750532"/>
            <a:ext cx="5109882" cy="44967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nSpc>
                <a:spcPct val="107000"/>
              </a:lnSpc>
              <a:spcBef>
                <a:spcPts val="0"/>
              </a:spcBef>
              <a:spcAft>
                <a:spcPts val="1000"/>
              </a:spcAft>
            </a:pP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4 </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Sanket's 12 leads ECG, </a:t>
            </a: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Source</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mashelkarfoundation.org, </a:t>
            </a:r>
            <a:r>
              <a:rPr lang="en-US" sz="14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This figure shows this </a:t>
            </a:r>
            <a:r>
              <a:rPr lang="en-US" sz="1400" i="0" dirty="0" err="1">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sanket's</a:t>
            </a:r>
            <a:r>
              <a:rPr lang="en-US" sz="14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ECG device</a:t>
            </a:r>
            <a:endParaRPr lang="en-US" sz="1050" i="1" dirty="0">
              <a:solidFill>
                <a:srgbClr val="44546A"/>
              </a:solidFill>
              <a:effectLst/>
              <a:latin typeface="Calibri" panose="020F0502020204030204" pitchFamily="34"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301039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C93897-E789-49E5-A950-B3CF3804A313}"/>
              </a:ext>
            </a:extLst>
          </p:cNvPr>
          <p:cNvSpPr>
            <a:spLocks noGrp="1"/>
          </p:cNvSpPr>
          <p:nvPr>
            <p:ph type="title"/>
          </p:nvPr>
        </p:nvSpPr>
        <p:spPr>
          <a:xfrm>
            <a:off x="1096963" y="287338"/>
            <a:ext cx="10058400" cy="1449387"/>
          </a:xfrm>
        </p:spPr>
        <p:txBody>
          <a:bodyPr>
            <a:normAutofit/>
          </a:bodyPr>
          <a:lstStyle/>
          <a:p>
            <a:r>
              <a:rPr lang="en-US" sz="5400" b="1" dirty="0">
                <a:solidFill>
                  <a:schemeClr val="bg2">
                    <a:lumMod val="25000"/>
                  </a:schemeClr>
                </a:solidFill>
              </a:rPr>
              <a:t> </a:t>
            </a:r>
            <a:r>
              <a:rPr lang="en-US" b="1" dirty="0">
                <a:solidFill>
                  <a:schemeClr val="bg2">
                    <a:lumMod val="25000"/>
                  </a:schemeClr>
                </a:solidFill>
              </a:rPr>
              <a:t>Circuit &amp; Block Diagram</a:t>
            </a:r>
            <a:endParaRPr lang="en-US" sz="5400" b="1" dirty="0"/>
          </a:p>
        </p:txBody>
      </p:sp>
      <p:sp>
        <p:nvSpPr>
          <p:cNvPr id="3" name="Content Placeholder 2">
            <a:extLst>
              <a:ext uri="{FF2B5EF4-FFF2-40B4-BE49-F238E27FC236}">
                <a16:creationId xmlns:a16="http://schemas.microsoft.com/office/drawing/2014/main" id="{E407D1B7-B28E-48C3-9DFB-FB67F76E635D}"/>
              </a:ext>
            </a:extLst>
          </p:cNvPr>
          <p:cNvSpPr>
            <a:spLocks noGrp="1"/>
          </p:cNvSpPr>
          <p:nvPr>
            <p:ph idx="1"/>
          </p:nvPr>
        </p:nvSpPr>
        <p:spPr>
          <a:xfrm>
            <a:off x="406998" y="1816595"/>
            <a:ext cx="5625757" cy="4023360"/>
          </a:xfrm>
        </p:spPr>
        <p:txBody>
          <a:bodyPr>
            <a:normAutofit lnSpcReduction="10000"/>
          </a:bodyPr>
          <a:lstStyle/>
          <a:p>
            <a:pPr>
              <a:buFont typeface="Wingdings" panose="05000000000000000000" pitchFamily="2" charset="2"/>
              <a:buChar char="q"/>
            </a:pPr>
            <a:r>
              <a:rPr lang="en-US" sz="1600" dirty="0"/>
              <a:t> Contain total of three units:</a:t>
            </a:r>
          </a:p>
          <a:p>
            <a:pPr lvl="1">
              <a:buFont typeface="Wingdings" panose="05000000000000000000" pitchFamily="2" charset="2"/>
              <a:buChar char="q"/>
            </a:pPr>
            <a:r>
              <a:rPr lang="en-US" sz="1400" dirty="0"/>
              <a:t> Battery Unit (Power Source)</a:t>
            </a:r>
          </a:p>
          <a:p>
            <a:pPr lvl="1">
              <a:buFont typeface="Wingdings" panose="05000000000000000000" pitchFamily="2" charset="2"/>
              <a:buChar char="q"/>
            </a:pPr>
            <a:r>
              <a:rPr lang="en-US" sz="1400" dirty="0"/>
              <a:t> Sensing Unit</a:t>
            </a:r>
          </a:p>
          <a:p>
            <a:pPr lvl="1">
              <a:buFont typeface="Wingdings" panose="05000000000000000000" pitchFamily="2" charset="2"/>
              <a:buChar char="q"/>
            </a:pPr>
            <a:r>
              <a:rPr lang="en-US" sz="1400" dirty="0"/>
              <a:t> Wireless Communication Unit</a:t>
            </a:r>
          </a:p>
          <a:p>
            <a:pPr>
              <a:buFont typeface="Wingdings" panose="05000000000000000000" pitchFamily="2" charset="2"/>
              <a:buChar char="q"/>
            </a:pPr>
            <a:r>
              <a:rPr lang="en-US" sz="1600" dirty="0"/>
              <a:t> Sensing Unit </a:t>
            </a:r>
          </a:p>
          <a:p>
            <a:pPr lvl="1">
              <a:buFont typeface="Wingdings" panose="05000000000000000000" pitchFamily="2" charset="2"/>
              <a:buChar char="q"/>
            </a:pPr>
            <a:r>
              <a:rPr lang="en-US" sz="1400" dirty="0"/>
              <a:t> Capture leads  </a:t>
            </a:r>
          </a:p>
          <a:p>
            <a:pPr lvl="1">
              <a:buFont typeface="Wingdings" panose="05000000000000000000" pitchFamily="2" charset="2"/>
              <a:buChar char="q"/>
            </a:pPr>
            <a:r>
              <a:rPr lang="en-US" sz="1400" dirty="0"/>
              <a:t> Monitor heart rate </a:t>
            </a:r>
          </a:p>
          <a:p>
            <a:pPr lvl="1">
              <a:buFont typeface="Wingdings" panose="05000000000000000000" pitchFamily="2" charset="2"/>
              <a:buChar char="q"/>
            </a:pPr>
            <a:r>
              <a:rPr lang="en-US" sz="1400" dirty="0"/>
              <a:t> Process them like passing wave via various electrical circuits like amplifier or band pass filters, and denoising the final output signal</a:t>
            </a:r>
          </a:p>
          <a:p>
            <a:pPr lvl="1">
              <a:buFont typeface="Wingdings" panose="05000000000000000000" pitchFamily="2" charset="2"/>
              <a:buChar char="q"/>
            </a:pPr>
            <a:r>
              <a:rPr lang="en-US" sz="1400" dirty="0"/>
              <a:t> Then Analog signals are converted to digital signals and sent to Wireless Unit</a:t>
            </a:r>
          </a:p>
          <a:p>
            <a:pPr>
              <a:buFont typeface="Wingdings" panose="05000000000000000000" pitchFamily="2" charset="2"/>
              <a:buChar char="q"/>
            </a:pPr>
            <a:r>
              <a:rPr lang="en-US" sz="1600" dirty="0"/>
              <a:t> Wireless Communication Unit </a:t>
            </a:r>
          </a:p>
          <a:p>
            <a:pPr lvl="1">
              <a:buFont typeface="Wingdings" panose="05000000000000000000" pitchFamily="2" charset="2"/>
              <a:buChar char="q"/>
            </a:pPr>
            <a:r>
              <a:rPr lang="en-US" sz="1400" dirty="0"/>
              <a:t> Output data generated from sensing unit should be transferred to mobile application using the  wireless may be </a:t>
            </a:r>
            <a:r>
              <a:rPr lang="en-US" sz="1400" dirty="0" err="1"/>
              <a:t>wifi</a:t>
            </a:r>
            <a:r>
              <a:rPr lang="en-US" sz="1400" dirty="0"/>
              <a:t>/Bluetooth/internet cloud channels</a:t>
            </a:r>
            <a:r>
              <a:rPr lang="en-US" sz="1600" dirty="0"/>
              <a:t>	</a:t>
            </a:r>
          </a:p>
          <a:p>
            <a:pPr>
              <a:buFont typeface="Wingdings" panose="05000000000000000000" pitchFamily="2" charset="2"/>
              <a:buChar char="q"/>
            </a:pPr>
            <a:endParaRPr lang="en-US" sz="1600" dirty="0"/>
          </a:p>
          <a:p>
            <a:pPr>
              <a:buFont typeface="Wingdings" panose="05000000000000000000" pitchFamily="2" charset="2"/>
              <a:buChar char="q"/>
            </a:pPr>
            <a:endParaRPr lang="en-US" dirty="0"/>
          </a:p>
        </p:txBody>
      </p:sp>
      <p:sp>
        <p:nvSpPr>
          <p:cNvPr id="8" name="Content Placeholder 2">
            <a:extLst>
              <a:ext uri="{FF2B5EF4-FFF2-40B4-BE49-F238E27FC236}">
                <a16:creationId xmlns:a16="http://schemas.microsoft.com/office/drawing/2014/main" id="{21EDC991-EFFC-4B1A-9C80-11EA889BAC46}"/>
              </a:ext>
            </a:extLst>
          </p:cNvPr>
          <p:cNvSpPr txBox="1">
            <a:spLocks/>
          </p:cNvSpPr>
          <p:nvPr/>
        </p:nvSpPr>
        <p:spPr>
          <a:xfrm>
            <a:off x="-228600" y="1547020"/>
            <a:ext cx="6671345" cy="5463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lvl="2"/>
            <a:endParaRPr lang="en-US" sz="1500" dirty="0"/>
          </a:p>
        </p:txBody>
      </p:sp>
      <p:pic>
        <p:nvPicPr>
          <p:cNvPr id="11" name="Content Placeholder 4">
            <a:extLst>
              <a:ext uri="{FF2B5EF4-FFF2-40B4-BE49-F238E27FC236}">
                <a16:creationId xmlns:a16="http://schemas.microsoft.com/office/drawing/2014/main" id="{3C7F9FA4-B2F4-42BD-8902-835DE8A8030F}"/>
              </a:ext>
            </a:extLst>
          </p:cNvPr>
          <p:cNvPicPr>
            <a:picLocks noChangeAspect="1"/>
          </p:cNvPicPr>
          <p:nvPr/>
        </p:nvPicPr>
        <p:blipFill>
          <a:blip r:embed="rId2"/>
          <a:stretch>
            <a:fillRect/>
          </a:stretch>
        </p:blipFill>
        <p:spPr>
          <a:xfrm>
            <a:off x="6442745" y="1795402"/>
            <a:ext cx="5583898" cy="2658589"/>
          </a:xfrm>
          <a:prstGeom prst="rect">
            <a:avLst/>
          </a:prstGeom>
        </p:spPr>
      </p:pic>
      <p:pic>
        <p:nvPicPr>
          <p:cNvPr id="12" name="Picture 11">
            <a:extLst>
              <a:ext uri="{FF2B5EF4-FFF2-40B4-BE49-F238E27FC236}">
                <a16:creationId xmlns:a16="http://schemas.microsoft.com/office/drawing/2014/main" id="{49E96168-0B08-48B4-B811-C50383D31900}"/>
              </a:ext>
            </a:extLst>
          </p:cNvPr>
          <p:cNvPicPr>
            <a:picLocks noChangeAspect="1"/>
          </p:cNvPicPr>
          <p:nvPr/>
        </p:nvPicPr>
        <p:blipFill rotWithShape="1">
          <a:blip r:embed="rId3"/>
          <a:srcRect t="43288" b="4362"/>
          <a:stretch/>
        </p:blipFill>
        <p:spPr>
          <a:xfrm>
            <a:off x="6159247" y="4507172"/>
            <a:ext cx="5358289" cy="1113699"/>
          </a:xfrm>
          <a:prstGeom prst="rect">
            <a:avLst/>
          </a:prstGeom>
        </p:spPr>
      </p:pic>
      <p:sp>
        <p:nvSpPr>
          <p:cNvPr id="10" name="Text Box 60">
            <a:extLst>
              <a:ext uri="{FF2B5EF4-FFF2-40B4-BE49-F238E27FC236}">
                <a16:creationId xmlns:a16="http://schemas.microsoft.com/office/drawing/2014/main" id="{B9A3694B-F1A2-41DB-BDB8-726C6F0AB291}"/>
              </a:ext>
            </a:extLst>
          </p:cNvPr>
          <p:cNvSpPr txBox="1"/>
          <p:nvPr/>
        </p:nvSpPr>
        <p:spPr>
          <a:xfrm>
            <a:off x="5307106" y="5713674"/>
            <a:ext cx="6304827" cy="58317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nSpc>
                <a:spcPct val="107000"/>
              </a:lnSpc>
              <a:spcBef>
                <a:spcPts val="0"/>
              </a:spcBef>
              <a:spcAft>
                <a:spcPts val="1000"/>
              </a:spcAft>
            </a:pPr>
            <a:r>
              <a:rPr lang="en-US" sz="12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5</a:t>
            </a:r>
            <a:r>
              <a:rPr lang="en-US" sz="12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Block Diagram of an ECG device, </a:t>
            </a:r>
            <a:r>
              <a:rPr lang="en-US" sz="12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Source:</a:t>
            </a:r>
            <a:r>
              <a:rPr lang="en-US" sz="12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Design and Implementation of Long-Term Single-Lead ECG Monitor. Journal of Biosciences and Medicines; </a:t>
            </a:r>
            <a:r>
              <a:rPr lang="en-US" sz="12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Description: </a:t>
            </a:r>
            <a:r>
              <a:rPr lang="en-US" sz="12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This</a:t>
            </a:r>
            <a:r>
              <a:rPr lang="en-US" sz="1200" b="1"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 </a:t>
            </a:r>
            <a:r>
              <a:rPr lang="en-US" sz="1200" i="0" dirty="0">
                <a:solidFill>
                  <a:srgbClr val="44546A"/>
                </a:solidFill>
                <a:effectLst/>
                <a:latin typeface="Times New Roman" panose="02020603050405020304" pitchFamily="18" charset="0"/>
                <a:ea typeface="Batang" panose="02030600000101010101" pitchFamily="18" charset="-127"/>
                <a:cs typeface="Times New Roman" panose="02020603050405020304" pitchFamily="18" charset="0"/>
              </a:rPr>
              <a:t>figure shows the block diagram of an ECG device showing how the data is processed from analog to digital</a:t>
            </a:r>
            <a:endParaRPr lang="en-US" sz="1000" i="1" dirty="0">
              <a:solidFill>
                <a:srgbClr val="44546A"/>
              </a:solidFill>
              <a:effectLst/>
              <a:latin typeface="Calibri" panose="020F0502020204030204" pitchFamily="34"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384955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9F4D-568E-4E74-98A9-A52AFDE277E0}"/>
              </a:ext>
            </a:extLst>
          </p:cNvPr>
          <p:cNvSpPr>
            <a:spLocks noGrp="1"/>
          </p:cNvSpPr>
          <p:nvPr>
            <p:ph type="title"/>
          </p:nvPr>
        </p:nvSpPr>
        <p:spPr/>
        <p:txBody>
          <a:bodyPr/>
          <a:lstStyle/>
          <a:p>
            <a:r>
              <a:rPr lang="en-US" sz="5400" b="1" dirty="0">
                <a:solidFill>
                  <a:schemeClr val="bg2">
                    <a:lumMod val="25000"/>
                  </a:schemeClr>
                </a:solidFill>
              </a:rPr>
              <a:t> </a:t>
            </a:r>
            <a:r>
              <a:rPr lang="en-US" b="1" dirty="0">
                <a:solidFill>
                  <a:schemeClr val="bg2">
                    <a:lumMod val="25000"/>
                  </a:schemeClr>
                </a:solidFill>
              </a:rPr>
              <a:t>Circuit &amp; Block Diagram </a:t>
            </a:r>
            <a:endParaRPr lang="en-US" dirty="0"/>
          </a:p>
        </p:txBody>
      </p:sp>
      <p:sp>
        <p:nvSpPr>
          <p:cNvPr id="4" name="Content Placeholder 2">
            <a:extLst>
              <a:ext uri="{FF2B5EF4-FFF2-40B4-BE49-F238E27FC236}">
                <a16:creationId xmlns:a16="http://schemas.microsoft.com/office/drawing/2014/main" id="{64A442EF-E929-40B5-A929-181BD95C395F}"/>
              </a:ext>
            </a:extLst>
          </p:cNvPr>
          <p:cNvSpPr txBox="1">
            <a:spLocks/>
          </p:cNvSpPr>
          <p:nvPr/>
        </p:nvSpPr>
        <p:spPr>
          <a:xfrm>
            <a:off x="737732" y="1841056"/>
            <a:ext cx="5705013" cy="5141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endParaRPr lang="en-US" sz="1800" dirty="0"/>
          </a:p>
        </p:txBody>
      </p:sp>
      <p:pic>
        <p:nvPicPr>
          <p:cNvPr id="13" name="Picture 12">
            <a:extLst>
              <a:ext uri="{FF2B5EF4-FFF2-40B4-BE49-F238E27FC236}">
                <a16:creationId xmlns:a16="http://schemas.microsoft.com/office/drawing/2014/main" id="{01982E9E-A7CB-48EE-AA9B-48C7D7A646B7}"/>
              </a:ext>
            </a:extLst>
          </p:cNvPr>
          <p:cNvPicPr/>
          <p:nvPr/>
        </p:nvPicPr>
        <p:blipFill>
          <a:blip r:embed="rId2">
            <a:extLst>
              <a:ext uri="{28A0092B-C50C-407E-A947-70E740481C1C}">
                <a14:useLocalDpi xmlns:a14="http://schemas.microsoft.com/office/drawing/2010/main" val="0"/>
              </a:ext>
            </a:extLst>
          </a:blip>
          <a:stretch>
            <a:fillRect/>
          </a:stretch>
        </p:blipFill>
        <p:spPr>
          <a:xfrm rot="5400000">
            <a:off x="7951719" y="2343353"/>
            <a:ext cx="4197543" cy="2985562"/>
          </a:xfrm>
          <a:prstGeom prst="rect">
            <a:avLst/>
          </a:prstGeom>
        </p:spPr>
      </p:pic>
      <p:sp>
        <p:nvSpPr>
          <p:cNvPr id="15" name="Content Placeholder 14">
            <a:extLst>
              <a:ext uri="{FF2B5EF4-FFF2-40B4-BE49-F238E27FC236}">
                <a16:creationId xmlns:a16="http://schemas.microsoft.com/office/drawing/2014/main" id="{42D7A4F6-FCAA-4894-B428-6CCD21540303}"/>
              </a:ext>
            </a:extLst>
          </p:cNvPr>
          <p:cNvSpPr>
            <a:spLocks noGrp="1"/>
          </p:cNvSpPr>
          <p:nvPr>
            <p:ph sz="half" idx="1"/>
          </p:nvPr>
        </p:nvSpPr>
        <p:spPr/>
        <p:txBody>
          <a:bodyPr/>
          <a:lstStyle/>
          <a:p>
            <a:endParaRPr lang="en-US"/>
          </a:p>
        </p:txBody>
      </p:sp>
      <p:pic>
        <p:nvPicPr>
          <p:cNvPr id="17" name="Content Placeholder 5">
            <a:extLst>
              <a:ext uri="{FF2B5EF4-FFF2-40B4-BE49-F238E27FC236}">
                <a16:creationId xmlns:a16="http://schemas.microsoft.com/office/drawing/2014/main" id="{AD9A108E-9CB4-46F3-8C82-4F11DE3E1062}"/>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30306" y="1854439"/>
            <a:ext cx="7126940" cy="4014655"/>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EF1211BA-9068-4C48-8B14-3D68B5CE9821}"/>
              </a:ext>
            </a:extLst>
          </p:cNvPr>
          <p:cNvSpPr txBox="1"/>
          <p:nvPr/>
        </p:nvSpPr>
        <p:spPr>
          <a:xfrm>
            <a:off x="2097742" y="5869094"/>
            <a:ext cx="3550022"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Circuit Diagram</a:t>
            </a:r>
          </a:p>
          <a:p>
            <a:pPr algn="ctr"/>
            <a:r>
              <a:rPr lang="en-US" sz="1200" dirty="0">
                <a:latin typeface="Times New Roman" panose="02020603050405020304" pitchFamily="18" charset="0"/>
              </a:rPr>
              <a:t>Source: CSE 474 courses.cs.washington.edu</a:t>
            </a:r>
            <a:endParaRPr lang="en-US" sz="1200" dirty="0"/>
          </a:p>
        </p:txBody>
      </p:sp>
      <p:sp>
        <p:nvSpPr>
          <p:cNvPr id="19" name="TextBox 18">
            <a:extLst>
              <a:ext uri="{FF2B5EF4-FFF2-40B4-BE49-F238E27FC236}">
                <a16:creationId xmlns:a16="http://schemas.microsoft.com/office/drawing/2014/main" id="{4B658AF2-88E5-4579-B911-941FFECAD127}"/>
              </a:ext>
            </a:extLst>
          </p:cNvPr>
          <p:cNvSpPr txBox="1"/>
          <p:nvPr/>
        </p:nvSpPr>
        <p:spPr>
          <a:xfrm>
            <a:off x="8104096" y="5911129"/>
            <a:ext cx="3550022" cy="276999"/>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Circuit Diagram</a:t>
            </a:r>
          </a:p>
        </p:txBody>
      </p:sp>
    </p:spTree>
    <p:extLst>
      <p:ext uri="{BB962C8B-B14F-4D97-AF65-F5344CB8AC3E}">
        <p14:creationId xmlns:p14="http://schemas.microsoft.com/office/powerpoint/2010/main" val="19976975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B2F9B0F7686640A3011BBD3C3EE0B9" ma:contentTypeVersion="14" ma:contentTypeDescription="Create a new document." ma:contentTypeScope="" ma:versionID="28b47177689689b2c30ccdea8b199193">
  <xsd:schema xmlns:xsd="http://www.w3.org/2001/XMLSchema" xmlns:xs="http://www.w3.org/2001/XMLSchema" xmlns:p="http://schemas.microsoft.com/office/2006/metadata/properties" xmlns:ns3="d8a21f71-c3b1-4693-8072-d8ca6ebe4774" xmlns:ns4="70c63588-d9ff-411b-98aa-854f99d2ab7d" targetNamespace="http://schemas.microsoft.com/office/2006/metadata/properties" ma:root="true" ma:fieldsID="0d8d7845424e6e11739ed14e40901218" ns3:_="" ns4:_="">
    <xsd:import namespace="d8a21f71-c3b1-4693-8072-d8ca6ebe4774"/>
    <xsd:import namespace="70c63588-d9ff-411b-98aa-854f99d2ab7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DateTaken" minOccurs="0"/>
                <xsd:element ref="ns3:MediaLengthInSecond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21f71-c3b1-4693-8072-d8ca6ebe4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c63588-d9ff-411b-98aa-854f99d2ab7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ECB82B-4AF7-4BFA-B040-711EC73DF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21f71-c3b1-4693-8072-d8ca6ebe4774"/>
    <ds:schemaRef ds:uri="70c63588-d9ff-411b-98aa-854f99d2ab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46C9AC-9502-48B6-AFD1-DD506A38F27F}">
  <ds:schemaRefs>
    <ds:schemaRef ds:uri="http://schemas.microsoft.com/sharepoint/v3/contenttype/forms"/>
  </ds:schemaRefs>
</ds:datastoreItem>
</file>

<file path=customXml/itemProps3.xml><?xml version="1.0" encoding="utf-8"?>
<ds:datastoreItem xmlns:ds="http://schemas.openxmlformats.org/officeDocument/2006/customXml" ds:itemID="{58857166-9850-4BB3-B2AB-728AA6A4BEFC}">
  <ds:schemaRef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70c63588-d9ff-411b-98aa-854f99d2ab7d"/>
    <ds:schemaRef ds:uri="http://schemas.microsoft.com/office/infopath/2007/PartnerControls"/>
    <ds:schemaRef ds:uri="d8a21f71-c3b1-4693-8072-d8ca6ebe4774"/>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6664</TotalTime>
  <Words>2623</Words>
  <Application>Microsoft Office PowerPoint</Application>
  <PresentationFormat>Widescreen</PresentationFormat>
  <Paragraphs>294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proxima nova</vt:lpstr>
      <vt:lpstr>Times New Roman</vt:lpstr>
      <vt:lpstr>Wingdings</vt:lpstr>
      <vt:lpstr>Retrospect</vt:lpstr>
      <vt:lpstr>PowerPoint Presentation</vt:lpstr>
      <vt:lpstr>Content</vt:lpstr>
      <vt:lpstr>Objective</vt:lpstr>
      <vt:lpstr> Electrocardiogram (ECG)</vt:lpstr>
      <vt:lpstr> Electrocardiogram (ECG)</vt:lpstr>
      <vt:lpstr>Working Principle</vt:lpstr>
      <vt:lpstr> Case Study (Sanket’s 12 Lead ECG)</vt:lpstr>
      <vt:lpstr> Circuit &amp; Block Diagram</vt:lpstr>
      <vt:lpstr> Circuit &amp; Block Diagram </vt:lpstr>
      <vt:lpstr>Micropatterned Conductive Surface</vt:lpstr>
      <vt:lpstr>Dataset Modelling</vt:lpstr>
      <vt:lpstr>Dataset Modelling</vt:lpstr>
      <vt:lpstr>Results and Discussion</vt:lpstr>
      <vt:lpstr>Results and Discussion</vt:lpstr>
      <vt:lpstr>Results and Discussion</vt:lpstr>
      <vt:lpstr>Conclusion</vt:lpstr>
      <vt:lpstr>Future Scopes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Kumar Gupta</dc:creator>
  <cp:lastModifiedBy>SHUBHAM KUMAR GUPTA</cp:lastModifiedBy>
  <cp:revision>107</cp:revision>
  <dcterms:created xsi:type="dcterms:W3CDTF">2020-12-04T16:33:17Z</dcterms:created>
  <dcterms:modified xsi:type="dcterms:W3CDTF">2022-05-01T13:01:00Z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0x01010002B2F9B0F7686640A3011BBD3C3EE0B9</vt:lpwstr>
  </property>
</Properties>
</file>