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76" r:id="rId6"/>
    <p:sldId id="273" r:id="rId7"/>
    <p:sldId id="257" r:id="rId8"/>
    <p:sldId id="258" r:id="rId9"/>
    <p:sldId id="265" r:id="rId10"/>
    <p:sldId id="280" r:id="rId11"/>
    <p:sldId id="277" r:id="rId12"/>
    <p:sldId id="259" r:id="rId13"/>
    <p:sldId id="281" r:id="rId14"/>
    <p:sldId id="279" r:id="rId15"/>
    <p:sldId id="278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29D8C5-2F55-4B49-A5FB-B40A8667BED5}">
          <p14:sldIdLst>
            <p14:sldId id="256"/>
            <p14:sldId id="276"/>
            <p14:sldId id="273"/>
            <p14:sldId id="257"/>
            <p14:sldId id="258"/>
          </p14:sldIdLst>
        </p14:section>
        <p14:section name="Untitled Section" id="{EAD273FC-1852-47D6-8CA8-917F32F94410}">
          <p14:sldIdLst>
            <p14:sldId id="265"/>
            <p14:sldId id="280"/>
            <p14:sldId id="277"/>
            <p14:sldId id="259"/>
            <p14:sldId id="281"/>
            <p14:sldId id="279"/>
            <p14:sldId id="27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8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5503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umeworded.com/linkedin-review/" TargetMode="External"/><Relationship Id="rId2" Type="http://schemas.openxmlformats.org/officeDocument/2006/relationships/hyperlink" Target="https://brandyourself.com/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hubhamguptagg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053783"/>
            <a:ext cx="7096933" cy="2387600"/>
          </a:xfrm>
        </p:spPr>
        <p:txBody>
          <a:bodyPr/>
          <a:lstStyle/>
          <a:p>
            <a:r>
              <a:rPr lang="en-US" dirty="0"/>
              <a:t>Powerup Your Linked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44888"/>
            <a:ext cx="11256917" cy="806675"/>
          </a:xfrm>
        </p:spPr>
        <p:txBody>
          <a:bodyPr/>
          <a:lstStyle/>
          <a:p>
            <a:r>
              <a:rPr lang="en-US" dirty="0"/>
              <a:t>Shubham Kumar Gupta</a:t>
            </a:r>
          </a:p>
          <a:p>
            <a:r>
              <a:rPr lang="en-US" sz="2400" b="0" i="0" dirty="0">
                <a:effectLst/>
                <a:latin typeface="-apple-system"/>
              </a:rPr>
              <a:t>Upcoming SDE @ OLA Mobility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86DE0-28F2-409D-9CAE-8E7E207D3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60420" y="2473220"/>
            <a:ext cx="1054614" cy="9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Is LinkedIn Alone Enough?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13800" b="1" dirty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9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332065"/>
            <a:ext cx="9779183" cy="1325563"/>
          </a:xfrm>
        </p:spPr>
        <p:txBody>
          <a:bodyPr/>
          <a:lstStyle/>
          <a:p>
            <a:r>
              <a:rPr lang="en-US" dirty="0"/>
              <a:t>Referrals &amp; Jobs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Referrals &amp; Jobs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27E8908-CFED-4079-BAF2-1EB560BD932C}"/>
              </a:ext>
            </a:extLst>
          </p:cNvPr>
          <p:cNvSpPr txBox="1">
            <a:spLocks/>
          </p:cNvSpPr>
          <p:nvPr/>
        </p:nvSpPr>
        <p:spPr>
          <a:xfrm>
            <a:off x="1167492" y="1838421"/>
            <a:ext cx="379040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07099-4C49-4059-804D-CF65295C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9021"/>
            <a:ext cx="5149682" cy="219508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FBBDC3-FF8A-45C1-AD84-34852D1C2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626385"/>
              </p:ext>
            </p:extLst>
          </p:nvPr>
        </p:nvGraphicFramePr>
        <p:xfrm>
          <a:off x="8153400" y="2879810"/>
          <a:ext cx="2971572" cy="3668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Bitmap Image" r:id="rId4" imgW="3573720" imgH="4412160" progId="Paint.Picture">
                  <p:embed/>
                </p:oleObj>
              </mc:Choice>
              <mc:Fallback>
                <p:oleObj name="Bitmap Image" r:id="rId4" imgW="3573720" imgH="4412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53400" y="2879810"/>
                        <a:ext cx="2971572" cy="3668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D63A89F-0807-47AC-8D6B-0FB5F5C7B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474" y="4188020"/>
            <a:ext cx="4345820" cy="2033902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959F5DA-64DF-4714-A16A-81F8AA61F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945653"/>
              </p:ext>
            </p:extLst>
          </p:nvPr>
        </p:nvGraphicFramePr>
        <p:xfrm>
          <a:off x="1378646" y="1049435"/>
          <a:ext cx="3491108" cy="28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Bitmap Image" r:id="rId7" imgW="3939480" imgH="3192840" progId="Paint.Picture">
                  <p:embed/>
                </p:oleObj>
              </mc:Choice>
              <mc:Fallback>
                <p:oleObj name="Bitmap Image" r:id="rId7" imgW="3939480" imgH="3192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8646" y="1049435"/>
                        <a:ext cx="3491108" cy="28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89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27E8908-CFED-4079-BAF2-1EB560BD932C}"/>
              </a:ext>
            </a:extLst>
          </p:cNvPr>
          <p:cNvSpPr txBox="1">
            <a:spLocks/>
          </p:cNvSpPr>
          <p:nvPr/>
        </p:nvSpPr>
        <p:spPr>
          <a:xfrm>
            <a:off x="1167492" y="2450818"/>
            <a:ext cx="6985908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Reputation Management &amp; Online Privacy | BrandYourself.com</a:t>
            </a: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Free LinkedIn Profile Review powered by AI - Tips to Optimize your Profile - Resume Worded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8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Shubham Kumar Gupta</a:t>
            </a:r>
          </a:p>
          <a:p>
            <a:r>
              <a:rPr lang="en-US" dirty="0"/>
              <a:t>Linkedin.com/in/</a:t>
            </a:r>
            <a:r>
              <a:rPr lang="en-US" dirty="0" err="1"/>
              <a:t>shubhamguptaggps</a:t>
            </a:r>
            <a:endParaRPr lang="en-US" dirty="0"/>
          </a:p>
          <a:p>
            <a:r>
              <a:rPr lang="en-US" dirty="0"/>
              <a:t>shubhamggps.me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E4E7DF-274E-479C-B430-459A402A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E4223B-C92A-4CA7-900C-BC79309A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Shubham Kumar Gupta | LinkedIn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Final </a:t>
            </a:r>
            <a:r>
              <a:rPr lang="en-US" dirty="0" err="1"/>
              <a:t>Yearite</a:t>
            </a:r>
            <a:r>
              <a:rPr lang="en-US" dirty="0"/>
              <a:t> @ IITG (Chemical Engineering!)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13,800+ LinkedIn followers 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Post Views ranges from ~5,000 to ~50,000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4 Interns in 1</a:t>
            </a:r>
            <a:r>
              <a:rPr lang="en-US" baseline="30000" dirty="0"/>
              <a:t>st</a:t>
            </a:r>
            <a:r>
              <a:rPr lang="en-US" dirty="0"/>
              <a:t> year!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Upcoming SDE @ OLA Mobility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Research Intern at UiT Norway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GCI Mentor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SWC </a:t>
            </a:r>
            <a:r>
              <a:rPr lang="en-US" dirty="0" err="1"/>
              <a:t>AppD</a:t>
            </a:r>
            <a:r>
              <a:rPr lang="en-US" dirty="0"/>
              <a:t> Head | Ex-</a:t>
            </a:r>
            <a:r>
              <a:rPr lang="en-US" dirty="0" err="1"/>
              <a:t>Alcher</a:t>
            </a:r>
            <a:r>
              <a:rPr lang="en-US" dirty="0"/>
              <a:t> </a:t>
            </a:r>
            <a:r>
              <a:rPr lang="en-US" dirty="0" err="1"/>
              <a:t>AppD</a:t>
            </a:r>
            <a:r>
              <a:rPr lang="en-US" dirty="0"/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86710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>
            <a:normAutofit/>
          </a:bodyPr>
          <a:lstStyle/>
          <a:p>
            <a:r>
              <a:rPr lang="en-US" sz="4400" dirty="0"/>
              <a:t>Opportunities are like buses. There's always another one coming!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6250" y="4574039"/>
            <a:ext cx="3511550" cy="679450"/>
          </a:xfrm>
        </p:spPr>
        <p:txBody>
          <a:bodyPr/>
          <a:lstStyle/>
          <a:p>
            <a:r>
              <a:rPr lang="en-US" dirty="0"/>
              <a:t>Richard Branson</a:t>
            </a:r>
          </a:p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LinkedIn?</a:t>
            </a:r>
          </a:p>
          <a:p>
            <a:r>
              <a:rPr lang="en-US" dirty="0"/>
              <a:t>How to stand out?</a:t>
            </a:r>
          </a:p>
          <a:p>
            <a:r>
              <a:rPr lang="en-US" dirty="0"/>
              <a:t>Fear to Post?</a:t>
            </a:r>
          </a:p>
          <a:p>
            <a:r>
              <a:rPr lang="en-US" dirty="0"/>
              <a:t>Build Followers </a:t>
            </a:r>
          </a:p>
          <a:p>
            <a:r>
              <a:rPr lang="en-US" dirty="0"/>
              <a:t>Referrals &amp; Jobs</a:t>
            </a:r>
          </a:p>
          <a:p>
            <a:r>
              <a:rPr lang="en-US" dirty="0"/>
              <a:t>Tools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Linked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 LinkedIn is World’s </a:t>
            </a:r>
            <a:r>
              <a:rPr lang="en-US" b="1" dirty="0"/>
              <a:t>Largest professional </a:t>
            </a:r>
            <a:r>
              <a:rPr lang="en-US" dirty="0"/>
              <a:t>network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It has </a:t>
            </a:r>
            <a:r>
              <a:rPr lang="en-US" b="1" dirty="0"/>
              <a:t>690+ million </a:t>
            </a:r>
            <a:r>
              <a:rPr lang="en-US" dirty="0"/>
              <a:t>members !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Helps to make connections and land jobs !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Know about what other professionals are doing &amp; Helps you to learn where to invest yourself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Showcase yourself!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Why LinkedIn?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How to stand out?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How to stand out?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27E8908-CFED-4079-BAF2-1EB560BD932C}"/>
              </a:ext>
            </a:extLst>
          </p:cNvPr>
          <p:cNvSpPr txBox="1">
            <a:spLocks/>
          </p:cNvSpPr>
          <p:nvPr/>
        </p:nvSpPr>
        <p:spPr>
          <a:xfrm>
            <a:off x="1167492" y="1838421"/>
            <a:ext cx="5164152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 Results improvisation needs SEO!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Banners and profile pic on a suit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Proper Headlines &amp; keywords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Featured Section for Resume / Achievements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About Section to summarize yourself!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C3FA0935-7A78-4B17-B729-3CE20DC11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363"/>
          <a:stretch/>
        </p:blipFill>
        <p:spPr>
          <a:xfrm>
            <a:off x="6462989" y="381000"/>
            <a:ext cx="5164152" cy="3145697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E29B5E-FAF8-4BAF-90CB-A9BD5910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33" y="4135261"/>
            <a:ext cx="5197707" cy="21336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83E55F-BB23-46B7-8BF3-59AE5C54E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522" y="4258632"/>
            <a:ext cx="4335467" cy="20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Fear to Post?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F4FFB31-FFEB-4B39-AE17-160BD6F77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3" b="2178"/>
          <a:stretch/>
        </p:blipFill>
        <p:spPr>
          <a:xfrm>
            <a:off x="5713426" y="560070"/>
            <a:ext cx="4825846" cy="5097781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Fear to Post?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27E8908-CFED-4079-BAF2-1EB560BD932C}"/>
              </a:ext>
            </a:extLst>
          </p:cNvPr>
          <p:cNvSpPr txBox="1">
            <a:spLocks/>
          </p:cNvSpPr>
          <p:nvPr/>
        </p:nvSpPr>
        <p:spPr>
          <a:xfrm>
            <a:off x="1167492" y="1838421"/>
            <a:ext cx="3790403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any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Ex: Which ide you like?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Android Studio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Visual Studio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with a  poll!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a engaging title!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 People!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 for advice from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Engage with audience in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 some people popular in that domain!</a:t>
            </a:r>
          </a:p>
        </p:txBody>
      </p:sp>
    </p:spTree>
    <p:extLst>
      <p:ext uri="{BB962C8B-B14F-4D97-AF65-F5344CB8AC3E}">
        <p14:creationId xmlns:p14="http://schemas.microsoft.com/office/powerpoint/2010/main" val="329835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Build Followers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Build Followers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27E8908-CFED-4079-BAF2-1EB560BD932C}"/>
              </a:ext>
            </a:extLst>
          </p:cNvPr>
          <p:cNvSpPr txBox="1">
            <a:spLocks/>
          </p:cNvSpPr>
          <p:nvPr/>
        </p:nvSpPr>
        <p:spPr>
          <a:xfrm>
            <a:off x="1167492" y="1838421"/>
            <a:ext cx="4928508" cy="28286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making Posts!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Engage People!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a thread like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100_days_challenge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30_days_motivation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1_week_challenge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30_days_codeforces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hashtags!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Ask people to endorse you while posting about your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Upload Achievements!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 Features Section!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Ask seniors/friends to recommend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A4666-F617-4D7B-9FC0-C29CEEADF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" t="1199" r="2514" b="1481"/>
          <a:stretch/>
        </p:blipFill>
        <p:spPr>
          <a:xfrm>
            <a:off x="6371440" y="289105"/>
            <a:ext cx="4114800" cy="53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4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Referrals &amp; Jobs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B2F9B0F7686640A3011BBD3C3EE0B9" ma:contentTypeVersion="14" ma:contentTypeDescription="Create a new document." ma:contentTypeScope="" ma:versionID="28b47177689689b2c30ccdea8b199193">
  <xsd:schema xmlns:xsd="http://www.w3.org/2001/XMLSchema" xmlns:xs="http://www.w3.org/2001/XMLSchema" xmlns:p="http://schemas.microsoft.com/office/2006/metadata/properties" xmlns:ns3="d8a21f71-c3b1-4693-8072-d8ca6ebe4774" xmlns:ns4="70c63588-d9ff-411b-98aa-854f99d2ab7d" targetNamespace="http://schemas.microsoft.com/office/2006/metadata/properties" ma:root="true" ma:fieldsID="0d8d7845424e6e11739ed14e40901218" ns3:_="" ns4:_="">
    <xsd:import namespace="d8a21f71-c3b1-4693-8072-d8ca6ebe4774"/>
    <xsd:import namespace="70c63588-d9ff-411b-98aa-854f99d2ab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21f71-c3b1-4693-8072-d8ca6ebe47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c63588-d9ff-411b-98aa-854f99d2ab7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8a21f71-c3b1-4693-8072-d8ca6ebe4774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44E07F-F63D-48A5-A1C6-FC48EF77E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a21f71-c3b1-4693-8072-d8ca6ebe4774"/>
    <ds:schemaRef ds:uri="70c63588-d9ff-411b-98aa-854f99d2ab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d8a21f71-c3b1-4693-8072-d8ca6ebe4774"/>
    <ds:schemaRef ds:uri="http://schemas.microsoft.com/office/infopath/2007/PartnerControls"/>
    <ds:schemaRef ds:uri="http://schemas.openxmlformats.org/package/2006/metadata/core-properties"/>
    <ds:schemaRef ds:uri="70c63588-d9ff-411b-98aa-854f99d2ab7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409</TotalTime>
  <Words>385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Tenorite</vt:lpstr>
      <vt:lpstr>Wingdings</vt:lpstr>
      <vt:lpstr>Office Theme</vt:lpstr>
      <vt:lpstr>Bitmap Image</vt:lpstr>
      <vt:lpstr>Powerup Your Linked</vt:lpstr>
      <vt:lpstr>About Me!</vt:lpstr>
      <vt:lpstr>Opportunities are like buses. There's always another one coming!</vt:lpstr>
      <vt:lpstr>Agenda</vt:lpstr>
      <vt:lpstr>Why LinkedIn?</vt:lpstr>
      <vt:lpstr>How to stand out?</vt:lpstr>
      <vt:lpstr>Fear to Post?</vt:lpstr>
      <vt:lpstr>Build Followers </vt:lpstr>
      <vt:lpstr>Referrals &amp; Jobs</vt:lpstr>
      <vt:lpstr>Is LinkedIn Alone Enough?</vt:lpstr>
      <vt:lpstr>Referrals &amp; Jobs</vt:lpstr>
      <vt:lpstr>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Powerup Your Linked</dc:title>
  <dc:creator>SHUBHAM KUMAR GUPTA</dc:creator>
  <cp:lastModifiedBy>SHUBHAM KUMAR GUPTA</cp:lastModifiedBy>
  <cp:revision>16</cp:revision>
  <dcterms:created xsi:type="dcterms:W3CDTF">2022-01-02T17:42:48Z</dcterms:created>
  <dcterms:modified xsi:type="dcterms:W3CDTF">2022-01-03T15:16:44Z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0x01010002B2F9B0F7686640A3011BBD3C3EE0B9</vt:lpwstr>
  </property>
</Properties>
</file>