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317" r:id="rId2"/>
    <p:sldId id="339" r:id="rId3"/>
    <p:sldId id="343" r:id="rId4"/>
    <p:sldId id="344" r:id="rId5"/>
    <p:sldId id="347" r:id="rId6"/>
    <p:sldId id="348" r:id="rId7"/>
    <p:sldId id="346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4"/>
    <a:srgbClr val="C2A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0427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C2698-4663-436F-8AC6-F2BC0F86060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A304-ABDC-4C75-B3FE-2B17B6C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/>
          <p:nvPr/>
        </p:nvCxnSpPr>
        <p:spPr>
          <a:xfrm>
            <a:off x="1207658" y="560877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EB9E8F30-47D4-4430-BB0A-C6BFBF69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3999010"/>
            <a:ext cx="8534400" cy="138982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BAB21E-2A38-459F-AC6B-6A7A7B4D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2366867"/>
            <a:ext cx="10058400" cy="1450757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9479"/>
            <a:ext cx="10058400" cy="4755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60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C6478530-E7A1-46A4-87F4-6B2CD05CE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20596F0-424E-41B5-9801-D1AD278C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Net in </a:t>
            </a:r>
            <a:r>
              <a:rPr lang="en-US" dirty="0" err="1"/>
              <a:t>pausa</a:t>
            </a:r>
            <a:r>
              <a:rPr lang="en-US" dirty="0"/>
              <a:t> </a:t>
            </a:r>
            <a:r>
              <a:rPr lang="en-US" dirty="0" err="1"/>
              <a:t>caffè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7F1FC-405E-4454-8D22-61E4A582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9698"/>
            <a:ext cx="4338320" cy="18871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839CFB-29E3-44CB-BE7D-58ABF00A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51" y="407911"/>
            <a:ext cx="865414" cy="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E829B-6276-41D5-B52E-3A6D8AA96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817624"/>
            <a:ext cx="3670083" cy="24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Build &amp; Mem 2019 vs 2022 p1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3A3EA5-C53D-45C2-B73A-554086E7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47017"/>
              </p:ext>
            </p:extLst>
          </p:nvPr>
        </p:nvGraphicFramePr>
        <p:xfrm>
          <a:off x="1318936" y="1374007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5951198"/>
                    </a:ext>
                  </a:extLst>
                </a:gridCol>
                <a:gridCol w="2957585">
                  <a:extLst>
                    <a:ext uri="{9D8B030D-6E8A-4147-A177-3AD203B41FA5}">
                      <a16:colId xmlns:a16="http://schemas.microsoft.com/office/drawing/2014/main" val="3516378242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1697806799"/>
                    </a:ext>
                  </a:extLst>
                </a:gridCol>
                <a:gridCol w="1510951">
                  <a:extLst>
                    <a:ext uri="{9D8B030D-6E8A-4147-A177-3AD203B41FA5}">
                      <a16:colId xmlns:a16="http://schemas.microsoft.com/office/drawing/2014/main" val="157461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VS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VS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0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Blazor .Net Core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Solution con 4 progetti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00:18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51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F4BB92-5EFA-4F1C-9A55-1F87B5C3AD0A}"/>
              </a:ext>
            </a:extLst>
          </p:cNvPr>
          <p:cNvSpPr txBox="1"/>
          <p:nvPr/>
        </p:nvSpPr>
        <p:spPr>
          <a:xfrm>
            <a:off x="1318936" y="5931017"/>
            <a:ext cx="21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Risorse VS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01C99-87E9-4ECB-B9EC-23DBC1EEE91F}"/>
              </a:ext>
            </a:extLst>
          </p:cNvPr>
          <p:cNvSpPr txBox="1"/>
          <p:nvPr/>
        </p:nvSpPr>
        <p:spPr>
          <a:xfrm>
            <a:off x="6514406" y="5868323"/>
            <a:ext cx="21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Risorse VS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DDAF9-FC89-416A-B39D-D8DA26ED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71" y="2643772"/>
            <a:ext cx="2064753" cy="3156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E4A42-BD61-4032-9241-8FA80D65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28" y="2588256"/>
            <a:ext cx="2145717" cy="31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DotNetLiguria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8F35A-F9E2-4791-BD71-F24EA70B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56" y="1518032"/>
            <a:ext cx="3021874" cy="131451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BF9474-1095-4990-8E47-BC147B64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4" y="3977540"/>
            <a:ext cx="4650376" cy="2115920"/>
          </a:xfrm>
          <a:prstGeom prst="rect">
            <a:avLst/>
          </a:prstGeom>
          <a:solidFill>
            <a:srgbClr val="FFFFFF">
              <a:shade val="85000"/>
            </a:srgbClr>
          </a:solidFill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E9BAB-6FEB-4F4F-B1C7-7F61ABED3E82}"/>
              </a:ext>
            </a:extLst>
          </p:cNvPr>
          <p:cNvSpPr txBox="1"/>
          <p:nvPr/>
        </p:nvSpPr>
        <p:spPr>
          <a:xfrm>
            <a:off x="6805749" y="2844276"/>
            <a:ext cx="4049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https://dotnetliguria.net/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A485-34DD-462A-BEF6-8B82A4E5DCCC}"/>
              </a:ext>
            </a:extLst>
          </p:cNvPr>
          <p:cNvSpPr txBox="1"/>
          <p:nvPr/>
        </p:nvSpPr>
        <p:spPr>
          <a:xfrm>
            <a:off x="1097280" y="1518033"/>
            <a:ext cx="4835434" cy="3322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00" i="1" dirty="0" err="1"/>
              <a:t>Siamo</a:t>
            </a:r>
            <a:r>
              <a:rPr lang="en-US" sz="2100" i="1" dirty="0"/>
              <a:t> un </a:t>
            </a:r>
            <a:r>
              <a:rPr lang="en-US" sz="2100" i="1" dirty="0" err="1"/>
              <a:t>gruppo</a:t>
            </a:r>
            <a:r>
              <a:rPr lang="en-US" sz="2100" i="1" dirty="0"/>
              <a:t> di </a:t>
            </a:r>
            <a:r>
              <a:rPr lang="en-US" sz="2100" i="1" dirty="0" err="1"/>
              <a:t>professionisti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</a:t>
            </a:r>
            <a:r>
              <a:rPr lang="en-US" sz="2100" i="1" dirty="0" err="1"/>
              <a:t>dello</a:t>
            </a:r>
            <a:r>
              <a:rPr lang="en-US" sz="2100" i="1" dirty="0"/>
              <a:t> </a:t>
            </a:r>
            <a:r>
              <a:rPr lang="en-US" sz="2100" i="1" dirty="0" err="1"/>
              <a:t>sviluppo</a:t>
            </a:r>
            <a:r>
              <a:rPr lang="en-US" sz="2100" i="1" dirty="0"/>
              <a:t> software, </a:t>
            </a:r>
            <a:r>
              <a:rPr lang="en-US" sz="2100" i="1" dirty="0" err="1"/>
              <a:t>specializzati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.NET di Microsoft.</a:t>
            </a:r>
          </a:p>
          <a:p>
            <a:pPr>
              <a:spcAft>
                <a:spcPts val="1200"/>
              </a:spcAft>
            </a:pPr>
            <a:r>
              <a:rPr lang="en-US" sz="2100" i="1" dirty="0" err="1"/>
              <a:t>Cerchiamo</a:t>
            </a:r>
            <a:r>
              <a:rPr lang="en-US" sz="2100" i="1" dirty="0"/>
              <a:t> di </a:t>
            </a:r>
            <a:r>
              <a:rPr lang="en-US" sz="2100" i="1" dirty="0" err="1"/>
              <a:t>promuovere</a:t>
            </a:r>
            <a:r>
              <a:rPr lang="en-US" sz="2100" i="1" dirty="0"/>
              <a:t> </a:t>
            </a:r>
            <a:r>
              <a:rPr lang="en-US" sz="2100" i="1" dirty="0" err="1"/>
              <a:t>gratuitamente</a:t>
            </a:r>
            <a:r>
              <a:rPr lang="en-US" sz="2100" i="1" dirty="0"/>
              <a:t> la </a:t>
            </a:r>
            <a:r>
              <a:rPr lang="en-US" sz="2100" i="1" dirty="0" err="1"/>
              <a:t>cultura</a:t>
            </a:r>
            <a:r>
              <a:rPr lang="en-US" sz="2100" i="1" dirty="0"/>
              <a:t> informatica </a:t>
            </a:r>
            <a:r>
              <a:rPr lang="en-US" sz="2100" i="1" dirty="0" err="1"/>
              <a:t>nella</a:t>
            </a:r>
            <a:r>
              <a:rPr lang="en-US" sz="2100" i="1" dirty="0"/>
              <a:t> nostra </a:t>
            </a:r>
            <a:r>
              <a:rPr lang="en-US" sz="2100" i="1" dirty="0" err="1"/>
              <a:t>regione</a:t>
            </a:r>
            <a:r>
              <a:rPr lang="en-US" sz="2100" i="1" dirty="0"/>
              <a:t>, </a:t>
            </a:r>
            <a:r>
              <a:rPr lang="en-US" sz="2100" i="1" dirty="0" err="1"/>
              <a:t>sperando</a:t>
            </a:r>
            <a:r>
              <a:rPr lang="en-US" sz="2100" i="1" dirty="0"/>
              <a:t> </a:t>
            </a:r>
            <a:r>
              <a:rPr lang="en-US" sz="2100" i="1" dirty="0" err="1"/>
              <a:t>che</a:t>
            </a:r>
            <a:r>
              <a:rPr lang="en-US" sz="2100" i="1" dirty="0"/>
              <a:t> la </a:t>
            </a:r>
            <a:r>
              <a:rPr lang="en-US" sz="2100" i="1" dirty="0" err="1"/>
              <a:t>condivisione</a:t>
            </a:r>
            <a:r>
              <a:rPr lang="en-US" sz="2100" i="1" dirty="0"/>
              <a:t>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esperienze</a:t>
            </a:r>
            <a:r>
              <a:rPr lang="en-US" sz="2100" i="1" dirty="0"/>
              <a:t> e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conoscenze</a:t>
            </a:r>
            <a:r>
              <a:rPr lang="en-US" sz="2100" i="1" dirty="0"/>
              <a:t> </a:t>
            </a:r>
            <a:r>
              <a:rPr lang="en-US" sz="2100" i="1" dirty="0" err="1"/>
              <a:t>sia</a:t>
            </a:r>
            <a:r>
              <a:rPr lang="en-US" sz="2100" i="1" dirty="0"/>
              <a:t> un </a:t>
            </a:r>
            <a:r>
              <a:rPr lang="en-US" sz="2100" i="1" dirty="0" err="1"/>
              <a:t>trampolino</a:t>
            </a:r>
            <a:r>
              <a:rPr lang="en-US" sz="2100" i="1" dirty="0"/>
              <a:t> per la </a:t>
            </a:r>
            <a:r>
              <a:rPr lang="en-US" sz="2100" i="1" dirty="0" err="1"/>
              <a:t>crescita</a:t>
            </a:r>
            <a:r>
              <a:rPr lang="en-US" sz="2100" i="1" dirty="0"/>
              <a:t> di </a:t>
            </a:r>
            <a:r>
              <a:rPr lang="en-US" sz="2100" i="1" dirty="0" err="1"/>
              <a:t>nuove</a:t>
            </a:r>
            <a:r>
              <a:rPr lang="en-US" sz="2100" i="1" dirty="0"/>
              <a:t> </a:t>
            </a:r>
            <a:r>
              <a:rPr lang="en-US" sz="2100" i="1" dirty="0" err="1"/>
              <a:t>iniziative</a:t>
            </a:r>
            <a:r>
              <a:rPr lang="en-US" sz="2100" i="1" dirty="0"/>
              <a:t> e di </a:t>
            </a:r>
            <a:r>
              <a:rPr lang="en-US" sz="2100" i="1" dirty="0" err="1"/>
              <a:t>innovazione</a:t>
            </a:r>
            <a:r>
              <a:rPr lang="en-US" sz="2100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87915-E5D4-49BC-8718-5A34CBE9C823}"/>
              </a:ext>
            </a:extLst>
          </p:cNvPr>
          <p:cNvSpPr txBox="1"/>
          <p:nvPr/>
        </p:nvSpPr>
        <p:spPr>
          <a:xfrm>
            <a:off x="7464335" y="3195278"/>
            <a:ext cx="2732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gratuiti</a:t>
            </a:r>
            <a:r>
              <a:rPr lang="en-US" sz="1600" dirty="0"/>
              <a:t> dal 2011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6542E-AEFA-4E94-8325-023F6E40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"/>
          <a:stretch/>
        </p:blipFill>
        <p:spPr bwMode="auto">
          <a:xfrm>
            <a:off x="6505303" y="133252"/>
            <a:ext cx="4650377" cy="107704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813715-BA5A-4D13-95B8-169865ADC210}"/>
              </a:ext>
            </a:extLst>
          </p:cNvPr>
          <p:cNvSpPr txBox="1"/>
          <p:nvPr/>
        </p:nvSpPr>
        <p:spPr>
          <a:xfrm>
            <a:off x="6805749" y="3516088"/>
            <a:ext cx="404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Domande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Twitter: @dotnetliguria</a:t>
            </a:r>
          </a:p>
        </p:txBody>
      </p:sp>
    </p:spTree>
    <p:extLst>
      <p:ext uri="{BB962C8B-B14F-4D97-AF65-F5344CB8AC3E}">
        <p14:creationId xmlns:p14="http://schemas.microsoft.com/office/powerpoint/2010/main" val="36396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64 bit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4" y="5798419"/>
            <a:ext cx="9855386" cy="4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https://devblogs.microsoft.com/visualstudio/visual-studio-2022/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FAF8D-CFC6-4A19-9E1E-5AD8C2ED4A24}"/>
              </a:ext>
            </a:extLst>
          </p:cNvPr>
          <p:cNvSpPr txBox="1"/>
          <p:nvPr/>
        </p:nvSpPr>
        <p:spPr>
          <a:xfrm>
            <a:off x="1174460" y="1652630"/>
            <a:ext cx="5436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"Visual Studio 2022 will be a 64-bit application, no longer limited to ~4gb of memory in the main devenv.exe process”</a:t>
            </a:r>
          </a:p>
          <a:p>
            <a:endParaRPr lang="en-GB" sz="2400" dirty="0"/>
          </a:p>
          <a:p>
            <a:r>
              <a:rPr lang="en-GB" sz="2400" dirty="0"/>
              <a:t>“With a 64-bit Visual Studio on Windows, you can open, edit, run, and debug even the biggest and most complex solutions without running out of memory.”</a:t>
            </a:r>
            <a:endParaRPr lang="it-IT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630F9E-48D8-44E7-A59C-A6D62DD8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29" y="1421934"/>
            <a:ext cx="5142857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5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91052-C540-479A-BA0F-0E55E33C2421}"/>
              </a:ext>
            </a:extLst>
          </p:cNvPr>
          <p:cNvSpPr txBox="1"/>
          <p:nvPr/>
        </p:nvSpPr>
        <p:spPr>
          <a:xfrm>
            <a:off x="8086987" y="1644242"/>
            <a:ext cx="3305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IntelliCode</a:t>
            </a:r>
            <a:r>
              <a:rPr lang="en-GB" dirty="0"/>
              <a:t> </a:t>
            </a:r>
            <a:r>
              <a:rPr lang="en-GB" dirty="0" err="1"/>
              <a:t>predice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prossimo</a:t>
            </a:r>
            <a:r>
              <a:rPr lang="en-GB" dirty="0"/>
              <a:t> </a:t>
            </a:r>
            <a:r>
              <a:rPr lang="en-GB" dirty="0" err="1"/>
              <a:t>chunck</a:t>
            </a:r>
            <a:r>
              <a:rPr lang="en-GB" dirty="0"/>
              <a:t> di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basandosi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contesto</a:t>
            </a:r>
            <a:r>
              <a:rPr lang="en-GB" dirty="0"/>
              <a:t> in cui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operando.</a:t>
            </a:r>
          </a:p>
          <a:p>
            <a:endParaRPr lang="en-GB" dirty="0"/>
          </a:p>
          <a:p>
            <a:r>
              <a:rPr lang="en-GB" dirty="0"/>
              <a:t>Per </a:t>
            </a:r>
            <a:r>
              <a:rPr lang="en-GB" dirty="0" err="1"/>
              <a:t>ottenere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usa</a:t>
            </a:r>
            <a:r>
              <a:rPr lang="en-GB" dirty="0"/>
              <a:t> AI, con training </a:t>
            </a:r>
            <a:r>
              <a:rPr lang="en-GB" dirty="0" err="1"/>
              <a:t>iniziale</a:t>
            </a:r>
            <a:r>
              <a:rPr lang="en-GB" dirty="0"/>
              <a:t> </a:t>
            </a:r>
            <a:r>
              <a:rPr lang="en-GB" dirty="0" err="1"/>
              <a:t>basato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milioni</a:t>
            </a:r>
            <a:r>
              <a:rPr lang="en-GB" dirty="0"/>
              <a:t> di repo GitHub open-source, e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proprio </a:t>
            </a:r>
            <a:r>
              <a:rPr lang="en-GB" dirty="0" err="1"/>
              <a:t>codice</a:t>
            </a:r>
            <a:r>
              <a:rPr lang="en-GB" dirty="0"/>
              <a:t>.</a:t>
            </a:r>
          </a:p>
          <a:p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01EE1D-46A4-44BC-BCBB-683D7087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8" y="1593062"/>
            <a:ext cx="6672044" cy="36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66F5F-21B0-49B6-AF4C-732930C0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23" y="1481992"/>
            <a:ext cx="9082841" cy="46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2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6F4FD-00F7-43CF-8C6A-1112B5A2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72" y="1680754"/>
            <a:ext cx="8989656" cy="42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8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C5C98-6A1B-4D0B-A848-E3251FA3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32" y="1547844"/>
            <a:ext cx="8469405" cy="43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Tempi Build 2019 vs 2022 p1 -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10137-E482-4335-9F0C-AA184BCC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49" y="1515064"/>
            <a:ext cx="703043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0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Build &amp; Mem 2019 </a:t>
            </a:r>
            <a:r>
              <a:rPr lang="en-US" dirty="0"/>
              <a:t>vs 2022 p1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3A3EA5-C53D-45C2-B73A-554086E7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0203"/>
              </p:ext>
            </p:extLst>
          </p:nvPr>
        </p:nvGraphicFramePr>
        <p:xfrm>
          <a:off x="1318936" y="1374007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5951198"/>
                    </a:ext>
                  </a:extLst>
                </a:gridCol>
                <a:gridCol w="2957585">
                  <a:extLst>
                    <a:ext uri="{9D8B030D-6E8A-4147-A177-3AD203B41FA5}">
                      <a16:colId xmlns:a16="http://schemas.microsoft.com/office/drawing/2014/main" val="3516378242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1697806799"/>
                    </a:ext>
                  </a:extLst>
                </a:gridCol>
                <a:gridCol w="1510951">
                  <a:extLst>
                    <a:ext uri="{9D8B030D-6E8A-4147-A177-3AD203B41FA5}">
                      <a16:colId xmlns:a16="http://schemas.microsoft.com/office/drawing/2014/main" val="1574614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VS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VS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0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.Net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Solution con 184 progetti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02:40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512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E03D05-324B-4D07-B0EF-3E646D9A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9" y="2572484"/>
            <a:ext cx="2145716" cy="3108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4BB92-5EFA-4F1C-9A55-1F87B5C3AD0A}"/>
              </a:ext>
            </a:extLst>
          </p:cNvPr>
          <p:cNvSpPr txBox="1"/>
          <p:nvPr/>
        </p:nvSpPr>
        <p:spPr>
          <a:xfrm>
            <a:off x="1660126" y="5868323"/>
            <a:ext cx="21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Risorse VS 2019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BADAF-A36D-4E88-BC62-01A37E3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77" y="2596079"/>
            <a:ext cx="2145717" cy="30610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601C99-87E9-4ECB-B9EC-23DBC1EEE91F}"/>
              </a:ext>
            </a:extLst>
          </p:cNvPr>
          <p:cNvSpPr txBox="1"/>
          <p:nvPr/>
        </p:nvSpPr>
        <p:spPr>
          <a:xfrm>
            <a:off x="6899476" y="5792822"/>
            <a:ext cx="21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Risorse VS 2022</a:t>
            </a:r>
          </a:p>
        </p:txBody>
      </p:sp>
    </p:spTree>
    <p:extLst>
      <p:ext uri="{BB962C8B-B14F-4D97-AF65-F5344CB8AC3E}">
        <p14:creationId xmlns:p14="http://schemas.microsoft.com/office/powerpoint/2010/main" val="3859131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305250"/>
      </a:hlink>
      <a:folHlink>
        <a:srgbClr val="30525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01_Kickstart</Template>
  <TotalTime>8328</TotalTime>
  <Words>259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Dot Net in pausa caffè</vt:lpstr>
      <vt:lpstr>DotNetLiguria</vt:lpstr>
      <vt:lpstr>64 bit !</vt:lpstr>
      <vt:lpstr>Intellicode</vt:lpstr>
      <vt:lpstr>Intellicode</vt:lpstr>
      <vt:lpstr>Intellicode</vt:lpstr>
      <vt:lpstr>Intellicode</vt:lpstr>
      <vt:lpstr>Tempi Build 2019 vs 2022 p1 - Setup</vt:lpstr>
      <vt:lpstr>Build &amp; Mem 2019 vs 2022 p1</vt:lpstr>
      <vt:lpstr>Build &amp; Mem 2019 vs 2022 p1</vt:lpstr>
    </vt:vector>
  </TitlesOfParts>
  <Company>DotNetLiguria</Company>
  <LinksUpToDate>false</LinksUpToDate>
  <SharedDoc>false</SharedDoc>
  <HyperlinkBase>https://www.youtube.com/channel/UCyVz8EXOB0YEMs_lDQ3Lv0Q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DotNetLiguria</dc:title>
  <dc:creator>Raffaele Rialdi</dc:creator>
  <dc:description>https://www.youtube.com/channel/UCyVz8EXOB0YEMs_lDQ3Lv0Q</dc:description>
  <cp:lastModifiedBy>Giampaolo Ing. Tucci</cp:lastModifiedBy>
  <cp:revision>52</cp:revision>
  <dcterms:created xsi:type="dcterms:W3CDTF">2020-12-30T07:42:34Z</dcterms:created>
  <dcterms:modified xsi:type="dcterms:W3CDTF">2022-06-18T08:31:48Z</dcterms:modified>
</cp:coreProperties>
</file>