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6" r:id="rId2"/>
    <p:sldId id="277" r:id="rId3"/>
    <p:sldId id="278" r:id="rId4"/>
    <p:sldId id="284" r:id="rId5"/>
    <p:sldId id="290" r:id="rId6"/>
    <p:sldId id="257" r:id="rId7"/>
    <p:sldId id="292" r:id="rId8"/>
    <p:sldId id="283" r:id="rId9"/>
    <p:sldId id="281" r:id="rId10"/>
    <p:sldId id="287" r:id="rId11"/>
    <p:sldId id="285" r:id="rId12"/>
    <p:sldId id="291" r:id="rId13"/>
    <p:sldId id="271" r:id="rId14"/>
  </p:sldIdLst>
  <p:sldSz cx="12192000" cy="6858000"/>
  <p:notesSz cx="7010400" cy="92964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ampaolo Ing. Tucci" initials="GIT" lastIdx="1" clrIdx="0">
    <p:extLst>
      <p:ext uri="{19B8F6BF-5375-455C-9EA6-DF929625EA0E}">
        <p15:presenceInfo xmlns:p15="http://schemas.microsoft.com/office/powerpoint/2012/main" userId="S::G.Tucci@trilogik.it::0d73768f-0554-4747-b89f-3f150740f9b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00FE"/>
    <a:srgbClr val="651E7C"/>
    <a:srgbClr val="7100E6"/>
    <a:srgbClr val="5424D2"/>
    <a:srgbClr val="3D4A5A"/>
    <a:srgbClr val="8B0EBE"/>
    <a:srgbClr val="512CD4"/>
    <a:srgbClr val="541764"/>
    <a:srgbClr val="865FC5"/>
    <a:srgbClr val="447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24CF00-4625-478F-BE8F-421CF5F875C3}" v="3" dt="2021-04-12T10:52:57.310"/>
    <p1510:client id="{2CBCA466-D290-4C5E-92A0-59759B276E07}" v="16" dt="2021-04-13T10:31:15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83666" autoAdjust="0"/>
  </p:normalViewPr>
  <p:slideViewPr>
    <p:cSldViewPr snapToGrid="0">
      <p:cViewPr varScale="1">
        <p:scale>
          <a:sx n="138" d="100"/>
          <a:sy n="138" d="100"/>
        </p:scale>
        <p:origin x="764" y="6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mpaolo Ing. Tucci" userId="0d73768f-0554-4747-b89f-3f150740f9bc" providerId="ADAL" clId="{2CBCA466-D290-4C5E-92A0-59759B276E07}"/>
    <pc:docChg chg="undo custSel addSld modSld sldOrd">
      <pc:chgData name="Giampaolo Ing. Tucci" userId="0d73768f-0554-4747-b89f-3f150740f9bc" providerId="ADAL" clId="{2CBCA466-D290-4C5E-92A0-59759B276E07}" dt="2021-04-13T10:33:38.422" v="303" actId="1076"/>
      <pc:docMkLst>
        <pc:docMk/>
      </pc:docMkLst>
      <pc:sldChg chg="modSp mod">
        <pc:chgData name="Giampaolo Ing. Tucci" userId="0d73768f-0554-4747-b89f-3f150740f9bc" providerId="ADAL" clId="{2CBCA466-D290-4C5E-92A0-59759B276E07}" dt="2021-04-12T07:50:38.260" v="3" actId="115"/>
        <pc:sldMkLst>
          <pc:docMk/>
          <pc:sldMk cId="447817101" sldId="276"/>
        </pc:sldMkLst>
        <pc:spChg chg="mod">
          <ac:chgData name="Giampaolo Ing. Tucci" userId="0d73768f-0554-4747-b89f-3f150740f9bc" providerId="ADAL" clId="{2CBCA466-D290-4C5E-92A0-59759B276E07}" dt="2021-04-12T07:50:38.260" v="3" actId="115"/>
          <ac:spMkLst>
            <pc:docMk/>
            <pc:sldMk cId="447817101" sldId="276"/>
            <ac:spMk id="11" creationId="{00000000-0000-0000-0000-000000000000}"/>
          </ac:spMkLst>
        </pc:spChg>
      </pc:sldChg>
      <pc:sldChg chg="modNotesTx">
        <pc:chgData name="Giampaolo Ing. Tucci" userId="0d73768f-0554-4747-b89f-3f150740f9bc" providerId="ADAL" clId="{2CBCA466-D290-4C5E-92A0-59759B276E07}" dt="2021-04-12T08:51:01.635" v="84" actId="6549"/>
        <pc:sldMkLst>
          <pc:docMk/>
          <pc:sldMk cId="2815686344" sldId="283"/>
        </pc:sldMkLst>
      </pc:sldChg>
      <pc:sldChg chg="modNotesTx">
        <pc:chgData name="Giampaolo Ing. Tucci" userId="0d73768f-0554-4747-b89f-3f150740f9bc" providerId="ADAL" clId="{2CBCA466-D290-4C5E-92A0-59759B276E07}" dt="2021-04-12T09:04:54.530" v="85" actId="6549"/>
        <pc:sldMkLst>
          <pc:docMk/>
          <pc:sldMk cId="1944730406" sldId="285"/>
        </pc:sldMkLst>
      </pc:sldChg>
      <pc:sldChg chg="ord">
        <pc:chgData name="Giampaolo Ing. Tucci" userId="0d73768f-0554-4747-b89f-3f150740f9bc" providerId="ADAL" clId="{2CBCA466-D290-4C5E-92A0-59759B276E07}" dt="2021-04-12T08:44:43.431" v="79"/>
        <pc:sldMkLst>
          <pc:docMk/>
          <pc:sldMk cId="3834426971" sldId="289"/>
        </pc:sldMkLst>
      </pc:sldChg>
      <pc:sldChg chg="addSp delSp modSp mod">
        <pc:chgData name="Giampaolo Ing. Tucci" userId="0d73768f-0554-4747-b89f-3f150740f9bc" providerId="ADAL" clId="{2CBCA466-D290-4C5E-92A0-59759B276E07}" dt="2021-04-13T10:33:38.422" v="303" actId="1076"/>
        <pc:sldMkLst>
          <pc:docMk/>
          <pc:sldMk cId="1964180829" sldId="291"/>
        </pc:sldMkLst>
        <pc:spChg chg="mod">
          <ac:chgData name="Giampaolo Ing. Tucci" userId="0d73768f-0554-4747-b89f-3f150740f9bc" providerId="ADAL" clId="{2CBCA466-D290-4C5E-92A0-59759B276E07}" dt="2021-04-13T10:32:19.671" v="291" actId="255"/>
          <ac:spMkLst>
            <pc:docMk/>
            <pc:sldMk cId="1964180829" sldId="291"/>
            <ac:spMk id="2" creationId="{DD0BBA4E-90BE-4706-AABA-B216D419E4A9}"/>
          </ac:spMkLst>
        </pc:spChg>
        <pc:spChg chg="add del mod">
          <ac:chgData name="Giampaolo Ing. Tucci" userId="0d73768f-0554-4747-b89f-3f150740f9bc" providerId="ADAL" clId="{2CBCA466-D290-4C5E-92A0-59759B276E07}" dt="2021-04-13T10:23:51.508" v="187" actId="478"/>
          <ac:spMkLst>
            <pc:docMk/>
            <pc:sldMk cId="1964180829" sldId="291"/>
            <ac:spMk id="4" creationId="{732A4FB2-6F07-4127-9BB7-A54D50F8E2AA}"/>
          </ac:spMkLst>
        </pc:spChg>
        <pc:spChg chg="add del mod">
          <ac:chgData name="Giampaolo Ing. Tucci" userId="0d73768f-0554-4747-b89f-3f150740f9bc" providerId="ADAL" clId="{2CBCA466-D290-4C5E-92A0-59759B276E07}" dt="2021-04-13T10:24:11.147" v="191" actId="478"/>
          <ac:spMkLst>
            <pc:docMk/>
            <pc:sldMk cId="1964180829" sldId="291"/>
            <ac:spMk id="5" creationId="{FD6CA9C4-40C8-456B-AD97-5E5C9FD0403C}"/>
          </ac:spMkLst>
        </pc:spChg>
        <pc:spChg chg="add del mod">
          <ac:chgData name="Giampaolo Ing. Tucci" userId="0d73768f-0554-4747-b89f-3f150740f9bc" providerId="ADAL" clId="{2CBCA466-D290-4C5E-92A0-59759B276E07}" dt="2021-04-13T10:31:06.068" v="270" actId="478"/>
          <ac:spMkLst>
            <pc:docMk/>
            <pc:sldMk cId="1964180829" sldId="291"/>
            <ac:spMk id="6" creationId="{D7C6265D-4108-4F4B-AC14-0AF5AA47029E}"/>
          </ac:spMkLst>
        </pc:spChg>
        <pc:spChg chg="mod">
          <ac:chgData name="Giampaolo Ing. Tucci" userId="0d73768f-0554-4747-b89f-3f150740f9bc" providerId="ADAL" clId="{2CBCA466-D290-4C5E-92A0-59759B276E07}" dt="2021-04-13T10:27:12.505" v="226" actId="1076"/>
          <ac:spMkLst>
            <pc:docMk/>
            <pc:sldMk cId="1964180829" sldId="291"/>
            <ac:spMk id="8" creationId="{FC1A08C2-5AC4-42FE-8B7F-111644DC34BF}"/>
          </ac:spMkLst>
        </pc:spChg>
        <pc:spChg chg="add del mod">
          <ac:chgData name="Giampaolo Ing. Tucci" userId="0d73768f-0554-4747-b89f-3f150740f9bc" providerId="ADAL" clId="{2CBCA466-D290-4C5E-92A0-59759B276E07}" dt="2021-04-13T10:24:59.360" v="202" actId="478"/>
          <ac:spMkLst>
            <pc:docMk/>
            <pc:sldMk cId="1964180829" sldId="291"/>
            <ac:spMk id="9" creationId="{7840BA2E-087E-430D-877F-A98FB69CE64D}"/>
          </ac:spMkLst>
        </pc:spChg>
        <pc:spChg chg="add del mod">
          <ac:chgData name="Giampaolo Ing. Tucci" userId="0d73768f-0554-4747-b89f-3f150740f9bc" providerId="ADAL" clId="{2CBCA466-D290-4C5E-92A0-59759B276E07}" dt="2021-04-13T10:25:58.997" v="217"/>
          <ac:spMkLst>
            <pc:docMk/>
            <pc:sldMk cId="1964180829" sldId="291"/>
            <ac:spMk id="10" creationId="{BB1CA556-E7A4-4F90-A23B-217B3B4E08C6}"/>
          </ac:spMkLst>
        </pc:spChg>
        <pc:spChg chg="mod">
          <ac:chgData name="Giampaolo Ing. Tucci" userId="0d73768f-0554-4747-b89f-3f150740f9bc" providerId="ADAL" clId="{2CBCA466-D290-4C5E-92A0-59759B276E07}" dt="2021-04-13T10:26:57.553" v="223" actId="255"/>
          <ac:spMkLst>
            <pc:docMk/>
            <pc:sldMk cId="1964180829" sldId="291"/>
            <ac:spMk id="11" creationId="{F699A126-6082-44D8-BF9C-50CE50B74E2E}"/>
          </ac:spMkLst>
        </pc:spChg>
        <pc:spChg chg="mod">
          <ac:chgData name="Giampaolo Ing. Tucci" userId="0d73768f-0554-4747-b89f-3f150740f9bc" providerId="ADAL" clId="{2CBCA466-D290-4C5E-92A0-59759B276E07}" dt="2021-04-13T10:28:13.811" v="238" actId="1076"/>
          <ac:spMkLst>
            <pc:docMk/>
            <pc:sldMk cId="1964180829" sldId="291"/>
            <ac:spMk id="12" creationId="{D29DF3F9-9A4B-4F16-BF38-FD72F8C0467E}"/>
          </ac:spMkLst>
        </pc:spChg>
        <pc:spChg chg="mod">
          <ac:chgData name="Giampaolo Ing. Tucci" userId="0d73768f-0554-4747-b89f-3f150740f9bc" providerId="ADAL" clId="{2CBCA466-D290-4C5E-92A0-59759B276E07}" dt="2021-04-13T10:33:17.780" v="298" actId="1076"/>
          <ac:spMkLst>
            <pc:docMk/>
            <pc:sldMk cId="1964180829" sldId="291"/>
            <ac:spMk id="13" creationId="{2B87F1EB-073B-4CC7-B3C8-0270682FE79E}"/>
          </ac:spMkLst>
        </pc:spChg>
        <pc:spChg chg="mod">
          <ac:chgData name="Giampaolo Ing. Tucci" userId="0d73768f-0554-4747-b89f-3f150740f9bc" providerId="ADAL" clId="{2CBCA466-D290-4C5E-92A0-59759B276E07}" dt="2021-04-13T10:33:09.421" v="296" actId="1076"/>
          <ac:spMkLst>
            <pc:docMk/>
            <pc:sldMk cId="1964180829" sldId="291"/>
            <ac:spMk id="14" creationId="{8380A1FE-9D7D-4E50-AD40-CAC95C4A78E3}"/>
          </ac:spMkLst>
        </pc:spChg>
        <pc:spChg chg="mod">
          <ac:chgData name="Giampaolo Ing. Tucci" userId="0d73768f-0554-4747-b89f-3f150740f9bc" providerId="ADAL" clId="{2CBCA466-D290-4C5E-92A0-59759B276E07}" dt="2021-04-13T10:33:11.880" v="297" actId="1076"/>
          <ac:spMkLst>
            <pc:docMk/>
            <pc:sldMk cId="1964180829" sldId="291"/>
            <ac:spMk id="15" creationId="{AA3E020D-DE75-489C-BA57-E622B76177E8}"/>
          </ac:spMkLst>
        </pc:spChg>
        <pc:spChg chg="mod">
          <ac:chgData name="Giampaolo Ing. Tucci" userId="0d73768f-0554-4747-b89f-3f150740f9bc" providerId="ADAL" clId="{2CBCA466-D290-4C5E-92A0-59759B276E07}" dt="2021-04-13T10:32:56.973" v="295" actId="20577"/>
          <ac:spMkLst>
            <pc:docMk/>
            <pc:sldMk cId="1964180829" sldId="291"/>
            <ac:spMk id="16" creationId="{E2069042-FE87-4C7E-8C77-DF8C59DA2E08}"/>
          </ac:spMkLst>
        </pc:spChg>
        <pc:spChg chg="mod">
          <ac:chgData name="Giampaolo Ing. Tucci" userId="0d73768f-0554-4747-b89f-3f150740f9bc" providerId="ADAL" clId="{2CBCA466-D290-4C5E-92A0-59759B276E07}" dt="2021-04-13T10:32:31.365" v="293" actId="1076"/>
          <ac:spMkLst>
            <pc:docMk/>
            <pc:sldMk cId="1964180829" sldId="291"/>
            <ac:spMk id="17" creationId="{7FC93905-7360-4B5F-96C5-A2BD9A09359F}"/>
          </ac:spMkLst>
        </pc:spChg>
        <pc:spChg chg="mod">
          <ac:chgData name="Giampaolo Ing. Tucci" userId="0d73768f-0554-4747-b89f-3f150740f9bc" providerId="ADAL" clId="{2CBCA466-D290-4C5E-92A0-59759B276E07}" dt="2021-04-13T10:33:34.295" v="302" actId="1076"/>
          <ac:spMkLst>
            <pc:docMk/>
            <pc:sldMk cId="1964180829" sldId="291"/>
            <ac:spMk id="18" creationId="{8744EF42-CA34-4252-BC46-23469D692447}"/>
          </ac:spMkLst>
        </pc:spChg>
        <pc:spChg chg="add mod">
          <ac:chgData name="Giampaolo Ing. Tucci" userId="0d73768f-0554-4747-b89f-3f150740f9bc" providerId="ADAL" clId="{2CBCA466-D290-4C5E-92A0-59759B276E07}" dt="2021-04-13T10:33:38.422" v="303" actId="1076"/>
          <ac:spMkLst>
            <pc:docMk/>
            <pc:sldMk cId="1964180829" sldId="291"/>
            <ac:spMk id="19" creationId="{4A1E780C-E1E3-4A89-9EC4-0CEDC3D916DA}"/>
          </ac:spMkLst>
        </pc:spChg>
        <pc:spChg chg="add del mod">
          <ac:chgData name="Giampaolo Ing. Tucci" userId="0d73768f-0554-4747-b89f-3f150740f9bc" providerId="ADAL" clId="{2CBCA466-D290-4C5E-92A0-59759B276E07}" dt="2021-04-13T10:26:11.210" v="218" actId="478"/>
          <ac:spMkLst>
            <pc:docMk/>
            <pc:sldMk cId="1964180829" sldId="291"/>
            <ac:spMk id="20" creationId="{DDAC1C96-F7A8-4DEA-B8BD-C6F50A222909}"/>
          </ac:spMkLst>
        </pc:spChg>
        <pc:spChg chg="add del mod">
          <ac:chgData name="Giampaolo Ing. Tucci" userId="0d73768f-0554-4747-b89f-3f150740f9bc" providerId="ADAL" clId="{2CBCA466-D290-4C5E-92A0-59759B276E07}" dt="2021-04-13T10:22:38.010" v="150" actId="478"/>
          <ac:spMkLst>
            <pc:docMk/>
            <pc:sldMk cId="1964180829" sldId="291"/>
            <ac:spMk id="21" creationId="{E0E21E23-325B-430E-9BE8-BF2177561E69}"/>
          </ac:spMkLst>
        </pc:spChg>
        <pc:spChg chg="add mod">
          <ac:chgData name="Giampaolo Ing. Tucci" userId="0d73768f-0554-4747-b89f-3f150740f9bc" providerId="ADAL" clId="{2CBCA466-D290-4C5E-92A0-59759B276E07}" dt="2021-04-13T10:31:00.971" v="269" actId="1076"/>
          <ac:spMkLst>
            <pc:docMk/>
            <pc:sldMk cId="1964180829" sldId="291"/>
            <ac:spMk id="23" creationId="{E9E79B74-07F2-4159-9EAE-D6746310727A}"/>
          </ac:spMkLst>
        </pc:spChg>
        <pc:spChg chg="add mod">
          <ac:chgData name="Giampaolo Ing. Tucci" userId="0d73768f-0554-4747-b89f-3f150740f9bc" providerId="ADAL" clId="{2CBCA466-D290-4C5E-92A0-59759B276E07}" dt="2021-04-13T10:30:57.430" v="268" actId="20577"/>
          <ac:spMkLst>
            <pc:docMk/>
            <pc:sldMk cId="1964180829" sldId="291"/>
            <ac:spMk id="24" creationId="{1B704B3D-C5FE-4176-ADD3-16C60D7927EE}"/>
          </ac:spMkLst>
        </pc:spChg>
        <pc:spChg chg="add mod">
          <ac:chgData name="Giampaolo Ing. Tucci" userId="0d73768f-0554-4747-b89f-3f150740f9bc" providerId="ADAL" clId="{2CBCA466-D290-4C5E-92A0-59759B276E07}" dt="2021-04-13T10:31:13.117" v="272" actId="1076"/>
          <ac:spMkLst>
            <pc:docMk/>
            <pc:sldMk cId="1964180829" sldId="291"/>
            <ac:spMk id="25" creationId="{CA051436-F98D-4481-890B-A1FB97E2F581}"/>
          </ac:spMkLst>
        </pc:spChg>
        <pc:spChg chg="add mod">
          <ac:chgData name="Giampaolo Ing. Tucci" userId="0d73768f-0554-4747-b89f-3f150740f9bc" providerId="ADAL" clId="{2CBCA466-D290-4C5E-92A0-59759B276E07}" dt="2021-04-13T10:31:43.025" v="289" actId="1076"/>
          <ac:spMkLst>
            <pc:docMk/>
            <pc:sldMk cId="1964180829" sldId="291"/>
            <ac:spMk id="26" creationId="{E90B4EDC-308A-45F5-8D03-CE817F50B1E8}"/>
          </ac:spMkLst>
        </pc:spChg>
        <pc:picChg chg="mod">
          <ac:chgData name="Giampaolo Ing. Tucci" userId="0d73768f-0554-4747-b89f-3f150740f9bc" providerId="ADAL" clId="{2CBCA466-D290-4C5E-92A0-59759B276E07}" dt="2021-04-13T10:21:02.030" v="131" actId="1076"/>
          <ac:picMkLst>
            <pc:docMk/>
            <pc:sldMk cId="1964180829" sldId="291"/>
            <ac:picMk id="22" creationId="{8A1F4C43-7454-461D-B5A2-065FD2F254F3}"/>
          </ac:picMkLst>
        </pc:picChg>
      </pc:sldChg>
      <pc:sldChg chg="addSp delSp modSp add mod ord setBg addAnim delAnim">
        <pc:chgData name="Giampaolo Ing. Tucci" userId="0d73768f-0554-4747-b89f-3f150740f9bc" providerId="ADAL" clId="{2CBCA466-D290-4C5E-92A0-59759B276E07}" dt="2021-04-12T11:24:44.917" v="90" actId="14100"/>
        <pc:sldMkLst>
          <pc:docMk/>
          <pc:sldMk cId="3405296535" sldId="292"/>
        </pc:sldMkLst>
        <pc:spChg chg="mod ord">
          <ac:chgData name="Giampaolo Ing. Tucci" userId="0d73768f-0554-4747-b89f-3f150740f9bc" providerId="ADAL" clId="{2CBCA466-D290-4C5E-92A0-59759B276E07}" dt="2021-04-12T08:42:56.290" v="75" actId="20577"/>
          <ac:spMkLst>
            <pc:docMk/>
            <pc:sldMk cId="3405296535" sldId="292"/>
            <ac:spMk id="3" creationId="{6B548177-0E78-47F9-AF6F-011505CD1434}"/>
          </ac:spMkLst>
        </pc:spChg>
        <pc:spChg chg="add mod">
          <ac:chgData name="Giampaolo Ing. Tucci" userId="0d73768f-0554-4747-b89f-3f150740f9bc" providerId="ADAL" clId="{2CBCA466-D290-4C5E-92A0-59759B276E07}" dt="2021-04-12T11:24:31.267" v="87" actId="207"/>
          <ac:spMkLst>
            <pc:docMk/>
            <pc:sldMk cId="3405296535" sldId="292"/>
            <ac:spMk id="5" creationId="{4FD2671B-9522-4C4A-978F-D209EB615BD2}"/>
          </ac:spMkLst>
        </pc:spChg>
        <pc:spChg chg="add mod">
          <ac:chgData name="Giampaolo Ing. Tucci" userId="0d73768f-0554-4747-b89f-3f150740f9bc" providerId="ADAL" clId="{2CBCA466-D290-4C5E-92A0-59759B276E07}" dt="2021-04-12T11:24:44.917" v="90" actId="14100"/>
          <ac:spMkLst>
            <pc:docMk/>
            <pc:sldMk cId="3405296535" sldId="292"/>
            <ac:spMk id="10" creationId="{5274FA0B-0379-470B-8251-2AAE5C065915}"/>
          </ac:spMkLst>
        </pc:spChg>
        <pc:spChg chg="add del">
          <ac:chgData name="Giampaolo Ing. Tucci" userId="0d73768f-0554-4747-b89f-3f150740f9bc" providerId="ADAL" clId="{2CBCA466-D290-4C5E-92A0-59759B276E07}" dt="2021-04-12T08:42:30.268" v="59" actId="26606"/>
          <ac:spMkLst>
            <pc:docMk/>
            <pc:sldMk cId="3405296535" sldId="292"/>
            <ac:spMk id="18" creationId="{247AB924-1B87-43FC-B7C7-B112D5C51A0E}"/>
          </ac:spMkLst>
        </pc:spChg>
        <pc:spChg chg="add del">
          <ac:chgData name="Giampaolo Ing. Tucci" userId="0d73768f-0554-4747-b89f-3f150740f9bc" providerId="ADAL" clId="{2CBCA466-D290-4C5E-92A0-59759B276E07}" dt="2021-04-12T08:42:36.266" v="61" actId="26606"/>
          <ac:spMkLst>
            <pc:docMk/>
            <pc:sldMk cId="3405296535" sldId="292"/>
            <ac:spMk id="24" creationId="{70155189-D96C-4527-B0EC-654B946BE615}"/>
          </ac:spMkLst>
        </pc:spChg>
        <pc:spChg chg="add del">
          <ac:chgData name="Giampaolo Ing. Tucci" userId="0d73768f-0554-4747-b89f-3f150740f9bc" providerId="ADAL" clId="{2CBCA466-D290-4C5E-92A0-59759B276E07}" dt="2021-04-12T08:42:38.024" v="63" actId="26606"/>
          <ac:spMkLst>
            <pc:docMk/>
            <pc:sldMk cId="3405296535" sldId="292"/>
            <ac:spMk id="27" creationId="{247AB924-1B87-43FC-B7C7-B112D5C51A0E}"/>
          </ac:spMkLst>
        </pc:spChg>
        <pc:spChg chg="add del">
          <ac:chgData name="Giampaolo Ing. Tucci" userId="0d73768f-0554-4747-b89f-3f150740f9bc" providerId="ADAL" clId="{2CBCA466-D290-4C5E-92A0-59759B276E07}" dt="2021-04-12T08:42:49.741" v="71" actId="26606"/>
          <ac:spMkLst>
            <pc:docMk/>
            <pc:sldMk cId="3405296535" sldId="292"/>
            <ac:spMk id="33" creationId="{876248C8-0720-48AB-91BA-5F530BB41E5E}"/>
          </ac:spMkLst>
        </pc:spChg>
        <pc:spChg chg="add del">
          <ac:chgData name="Giampaolo Ing. Tucci" userId="0d73768f-0554-4747-b89f-3f150740f9bc" providerId="ADAL" clId="{2CBCA466-D290-4C5E-92A0-59759B276E07}" dt="2021-04-12T08:42:49.741" v="71" actId="26606"/>
          <ac:spMkLst>
            <pc:docMk/>
            <pc:sldMk cId="3405296535" sldId="292"/>
            <ac:spMk id="34" creationId="{523BEDA7-D0B8-4802-8168-92452653BC9F}"/>
          </ac:spMkLst>
        </pc:spChg>
        <pc:spChg chg="add del">
          <ac:chgData name="Giampaolo Ing. Tucci" userId="0d73768f-0554-4747-b89f-3f150740f9bc" providerId="ADAL" clId="{2CBCA466-D290-4C5E-92A0-59759B276E07}" dt="2021-04-12T08:42:49.741" v="71" actId="26606"/>
          <ac:spMkLst>
            <pc:docMk/>
            <pc:sldMk cId="3405296535" sldId="292"/>
            <ac:spMk id="35" creationId="{D2EFF34B-7B1A-4F9D-8CEE-A40962BC7C21}"/>
          </ac:spMkLst>
        </pc:spChg>
        <pc:picChg chg="add mod ord">
          <ac:chgData name="Giampaolo Ing. Tucci" userId="0d73768f-0554-4747-b89f-3f150740f9bc" providerId="ADAL" clId="{2CBCA466-D290-4C5E-92A0-59759B276E07}" dt="2021-04-12T08:45:43.121" v="80" actId="1076"/>
          <ac:picMkLst>
            <pc:docMk/>
            <pc:sldMk cId="3405296535" sldId="292"/>
            <ac:picMk id="4" creationId="{9CDDB7BE-3915-4DCD-8246-CA10B4CB157E}"/>
          </ac:picMkLst>
        </pc:picChg>
        <pc:picChg chg="del">
          <ac:chgData name="Giampaolo Ing. Tucci" userId="0d73768f-0554-4747-b89f-3f150740f9bc" providerId="ADAL" clId="{2CBCA466-D290-4C5E-92A0-59759B276E07}" dt="2021-04-12T08:09:32.403" v="34" actId="478"/>
          <ac:picMkLst>
            <pc:docMk/>
            <pc:sldMk cId="3405296535" sldId="292"/>
            <ac:picMk id="5" creationId="{BFAD41DD-3AAE-419A-AF3A-9446F576CF00}"/>
          </ac:picMkLst>
        </pc:picChg>
        <pc:picChg chg="add del mod">
          <ac:chgData name="Giampaolo Ing. Tucci" userId="0d73768f-0554-4747-b89f-3f150740f9bc" providerId="ADAL" clId="{2CBCA466-D290-4C5E-92A0-59759B276E07}" dt="2021-04-12T08:39:49.146" v="44" actId="478"/>
          <ac:picMkLst>
            <pc:docMk/>
            <pc:sldMk cId="3405296535" sldId="292"/>
            <ac:picMk id="7" creationId="{D48640B7-740C-4A37-97B1-EB7B8DA6D975}"/>
          </ac:picMkLst>
        </pc:picChg>
        <pc:picChg chg="add mod ord">
          <ac:chgData name="Giampaolo Ing. Tucci" userId="0d73768f-0554-4747-b89f-3f150740f9bc" providerId="ADAL" clId="{2CBCA466-D290-4C5E-92A0-59759B276E07}" dt="2021-04-12T08:45:57.226" v="83" actId="1076"/>
          <ac:picMkLst>
            <pc:docMk/>
            <pc:sldMk cId="3405296535" sldId="292"/>
            <ac:picMk id="9" creationId="{596F5C6D-CB84-4AEF-9044-52DA652ACA15}"/>
          </ac:picMkLst>
        </pc:picChg>
        <pc:picChg chg="add mod">
          <ac:chgData name="Giampaolo Ing. Tucci" userId="0d73768f-0554-4747-b89f-3f150740f9bc" providerId="ADAL" clId="{2CBCA466-D290-4C5E-92A0-59759B276E07}" dt="2021-04-12T08:45:51.339" v="82" actId="14100"/>
          <ac:picMkLst>
            <pc:docMk/>
            <pc:sldMk cId="3405296535" sldId="292"/>
            <ac:picMk id="11" creationId="{BB61A784-2578-49DF-AC04-E4A82A7DD746}"/>
          </ac:picMkLst>
        </pc:picChg>
        <pc:cxnChg chg="add del">
          <ac:chgData name="Giampaolo Ing. Tucci" userId="0d73768f-0554-4747-b89f-3f150740f9bc" providerId="ADAL" clId="{2CBCA466-D290-4C5E-92A0-59759B276E07}" dt="2021-04-12T08:42:30.268" v="59" actId="26606"/>
          <ac:cxnSpMkLst>
            <pc:docMk/>
            <pc:sldMk cId="3405296535" sldId="292"/>
            <ac:cxnSpMk id="16" creationId="{99AE2756-0FC4-4155-83E7-58AAAB63E757}"/>
          </ac:cxnSpMkLst>
        </pc:cxnChg>
        <pc:cxnChg chg="add del">
          <ac:chgData name="Giampaolo Ing. Tucci" userId="0d73768f-0554-4747-b89f-3f150740f9bc" providerId="ADAL" clId="{2CBCA466-D290-4C5E-92A0-59759B276E07}" dt="2021-04-12T08:42:30.268" v="59" actId="26606"/>
          <ac:cxnSpMkLst>
            <pc:docMk/>
            <pc:sldMk cId="3405296535" sldId="292"/>
            <ac:cxnSpMk id="20" creationId="{818DC98F-4057-4645-B948-F604F39A9CFE}"/>
          </ac:cxnSpMkLst>
        </pc:cxnChg>
        <pc:cxnChg chg="add del">
          <ac:chgData name="Giampaolo Ing. Tucci" userId="0d73768f-0554-4747-b89f-3f150740f9bc" providerId="ADAL" clId="{2CBCA466-D290-4C5E-92A0-59759B276E07}" dt="2021-04-12T08:42:30.268" v="59" actId="26606"/>
          <ac:cxnSpMkLst>
            <pc:docMk/>
            <pc:sldMk cId="3405296535" sldId="292"/>
            <ac:cxnSpMk id="22" creationId="{DAD2B705-4A9B-408D-AA80-4F41045E09DE}"/>
          </ac:cxnSpMkLst>
        </pc:cxnChg>
        <pc:cxnChg chg="add del">
          <ac:chgData name="Giampaolo Ing. Tucci" userId="0d73768f-0554-4747-b89f-3f150740f9bc" providerId="ADAL" clId="{2CBCA466-D290-4C5E-92A0-59759B276E07}" dt="2021-04-12T08:42:38.024" v="63" actId="26606"/>
          <ac:cxnSpMkLst>
            <pc:docMk/>
            <pc:sldMk cId="3405296535" sldId="292"/>
            <ac:cxnSpMk id="26" creationId="{99AE2756-0FC4-4155-83E7-58AAAB63E757}"/>
          </ac:cxnSpMkLst>
        </pc:cxnChg>
        <pc:cxnChg chg="add del">
          <ac:chgData name="Giampaolo Ing. Tucci" userId="0d73768f-0554-4747-b89f-3f150740f9bc" providerId="ADAL" clId="{2CBCA466-D290-4C5E-92A0-59759B276E07}" dt="2021-04-12T08:42:38.024" v="63" actId="26606"/>
          <ac:cxnSpMkLst>
            <pc:docMk/>
            <pc:sldMk cId="3405296535" sldId="292"/>
            <ac:cxnSpMk id="28" creationId="{818DC98F-4057-4645-B948-F604F39A9CFE}"/>
          </ac:cxnSpMkLst>
        </pc:cxnChg>
        <pc:cxnChg chg="add del">
          <ac:chgData name="Giampaolo Ing. Tucci" userId="0d73768f-0554-4747-b89f-3f150740f9bc" providerId="ADAL" clId="{2CBCA466-D290-4C5E-92A0-59759B276E07}" dt="2021-04-12T08:42:38.024" v="63" actId="26606"/>
          <ac:cxnSpMkLst>
            <pc:docMk/>
            <pc:sldMk cId="3405296535" sldId="292"/>
            <ac:cxnSpMk id="29" creationId="{DAD2B705-4A9B-408D-AA80-4F41045E09DE}"/>
          </ac:cxnSpMkLst>
        </pc:cxnChg>
        <pc:cxnChg chg="add del">
          <ac:chgData name="Giampaolo Ing. Tucci" userId="0d73768f-0554-4747-b89f-3f150740f9bc" providerId="ADAL" clId="{2CBCA466-D290-4C5E-92A0-59759B276E07}" dt="2021-04-12T08:42:40.514" v="69" actId="26606"/>
          <ac:cxnSpMkLst>
            <pc:docMk/>
            <pc:sldMk cId="3405296535" sldId="292"/>
            <ac:cxnSpMk id="31" creationId="{60188E89-AF78-40F6-B787-E9BD9C625686}"/>
          </ac:cxnSpMkLst>
        </pc:cxnChg>
      </pc:sldChg>
    </pc:docChg>
  </pc:docChgLst>
  <pc:docChgLst>
    <pc:chgData name="Giampaolo Ing. Tucci" userId="0d73768f-0554-4747-b89f-3f150740f9bc" providerId="ADAL" clId="{2124CF00-4625-478F-BE8F-421CF5F875C3}"/>
    <pc:docChg chg="custSel delSld modSld">
      <pc:chgData name="Giampaolo Ing. Tucci" userId="0d73768f-0554-4747-b89f-3f150740f9bc" providerId="ADAL" clId="{2124CF00-4625-478F-BE8F-421CF5F875C3}" dt="2021-04-13T05:58:36.765" v="179" actId="14100"/>
      <pc:docMkLst>
        <pc:docMk/>
      </pc:docMkLst>
      <pc:sldChg chg="modSp mod">
        <pc:chgData name="Giampaolo Ing. Tucci" userId="0d73768f-0554-4747-b89f-3f150740f9bc" providerId="ADAL" clId="{2124CF00-4625-478F-BE8F-421CF5F875C3}" dt="2021-04-11T18:00:49.687" v="87" actId="6549"/>
        <pc:sldMkLst>
          <pc:docMk/>
          <pc:sldMk cId="2729088177" sldId="271"/>
        </pc:sldMkLst>
        <pc:spChg chg="mod">
          <ac:chgData name="Giampaolo Ing. Tucci" userId="0d73768f-0554-4747-b89f-3f150740f9bc" providerId="ADAL" clId="{2124CF00-4625-478F-BE8F-421CF5F875C3}" dt="2021-04-11T18:00:49.687" v="87" actId="6549"/>
          <ac:spMkLst>
            <pc:docMk/>
            <pc:sldMk cId="2729088177" sldId="271"/>
            <ac:spMk id="5" creationId="{1B9D1AF1-836A-467F-8425-1151C14D8BB3}"/>
          </ac:spMkLst>
        </pc:spChg>
      </pc:sldChg>
      <pc:sldChg chg="modSp mod">
        <pc:chgData name="Giampaolo Ing. Tucci" userId="0d73768f-0554-4747-b89f-3f150740f9bc" providerId="ADAL" clId="{2124CF00-4625-478F-BE8F-421CF5F875C3}" dt="2021-04-13T05:58:36.765" v="179" actId="14100"/>
        <pc:sldMkLst>
          <pc:docMk/>
          <pc:sldMk cId="447817101" sldId="276"/>
        </pc:sldMkLst>
        <pc:spChg chg="mod">
          <ac:chgData name="Giampaolo Ing. Tucci" userId="0d73768f-0554-4747-b89f-3f150740f9bc" providerId="ADAL" clId="{2124CF00-4625-478F-BE8F-421CF5F875C3}" dt="2021-04-13T05:58:36.765" v="179" actId="14100"/>
          <ac:spMkLst>
            <pc:docMk/>
            <pc:sldMk cId="447817101" sldId="276"/>
            <ac:spMk id="4" creationId="{7E060E97-7902-46CC-A20E-4764F2B94E87}"/>
          </ac:spMkLst>
        </pc:spChg>
        <pc:spChg chg="mod">
          <ac:chgData name="Giampaolo Ing. Tucci" userId="0d73768f-0554-4747-b89f-3f150740f9bc" providerId="ADAL" clId="{2124CF00-4625-478F-BE8F-421CF5F875C3}" dt="2021-04-11T18:01:01.657" v="108" actId="6549"/>
          <ac:spMkLst>
            <pc:docMk/>
            <pc:sldMk cId="447817101" sldId="276"/>
            <ac:spMk id="11" creationId="{00000000-0000-0000-0000-000000000000}"/>
          </ac:spMkLst>
        </pc:spChg>
      </pc:sldChg>
      <pc:sldChg chg="modSp mod">
        <pc:chgData name="Giampaolo Ing. Tucci" userId="0d73768f-0554-4747-b89f-3f150740f9bc" providerId="ADAL" clId="{2124CF00-4625-478F-BE8F-421CF5F875C3}" dt="2021-04-11T17:11:15.014" v="34" actId="255"/>
        <pc:sldMkLst>
          <pc:docMk/>
          <pc:sldMk cId="1036813704" sldId="277"/>
        </pc:sldMkLst>
        <pc:spChg chg="mod">
          <ac:chgData name="Giampaolo Ing. Tucci" userId="0d73768f-0554-4747-b89f-3f150740f9bc" providerId="ADAL" clId="{2124CF00-4625-478F-BE8F-421CF5F875C3}" dt="2021-04-11T17:11:15.014" v="34" actId="255"/>
          <ac:spMkLst>
            <pc:docMk/>
            <pc:sldMk cId="1036813704" sldId="277"/>
            <ac:spMk id="4" creationId="{3709BD24-D5EA-45E4-96F6-51D2F930DADF}"/>
          </ac:spMkLst>
        </pc:spChg>
      </pc:sldChg>
      <pc:sldChg chg="del">
        <pc:chgData name="Giampaolo Ing. Tucci" userId="0d73768f-0554-4747-b89f-3f150740f9bc" providerId="ADAL" clId="{2124CF00-4625-478F-BE8F-421CF5F875C3}" dt="2021-04-12T11:02:42.234" v="175" actId="2696"/>
        <pc:sldMkLst>
          <pc:docMk/>
          <pc:sldMk cId="3526705380" sldId="286"/>
        </pc:sldMkLst>
      </pc:sldChg>
      <pc:sldChg chg="del">
        <pc:chgData name="Giampaolo Ing. Tucci" userId="0d73768f-0554-4747-b89f-3f150740f9bc" providerId="ADAL" clId="{2124CF00-4625-478F-BE8F-421CF5F875C3}" dt="2021-04-12T11:04:22.059" v="176" actId="2696"/>
        <pc:sldMkLst>
          <pc:docMk/>
          <pc:sldMk cId="2657645333" sldId="288"/>
        </pc:sldMkLst>
      </pc:sldChg>
      <pc:sldChg chg="del modNotesTx">
        <pc:chgData name="Giampaolo Ing. Tucci" userId="0d73768f-0554-4747-b89f-3f150740f9bc" providerId="ADAL" clId="{2124CF00-4625-478F-BE8F-421CF5F875C3}" dt="2021-04-12T10:58:05.534" v="168" actId="2696"/>
        <pc:sldMkLst>
          <pc:docMk/>
          <pc:sldMk cId="3834426971" sldId="289"/>
        </pc:sldMkLst>
      </pc:sldChg>
      <pc:sldChg chg="addSp delSp modSp mod">
        <pc:chgData name="Giampaolo Ing. Tucci" userId="0d73768f-0554-4747-b89f-3f150740f9bc" providerId="ADAL" clId="{2124CF00-4625-478F-BE8F-421CF5F875C3}" dt="2021-04-12T10:59:57.689" v="174" actId="255"/>
        <pc:sldMkLst>
          <pc:docMk/>
          <pc:sldMk cId="3405296535" sldId="292"/>
        </pc:sldMkLst>
        <pc:spChg chg="add mod">
          <ac:chgData name="Giampaolo Ing. Tucci" userId="0d73768f-0554-4747-b89f-3f150740f9bc" providerId="ADAL" clId="{2124CF00-4625-478F-BE8F-421CF5F875C3}" dt="2021-04-12T10:59:50.947" v="173" actId="1076"/>
          <ac:spMkLst>
            <pc:docMk/>
            <pc:sldMk cId="3405296535" sldId="292"/>
            <ac:spMk id="2" creationId="{421B3D48-7C4D-49E8-9019-47E708F71607}"/>
          </ac:spMkLst>
        </pc:spChg>
        <pc:spChg chg="mod">
          <ac:chgData name="Giampaolo Ing. Tucci" userId="0d73768f-0554-4747-b89f-3f150740f9bc" providerId="ADAL" clId="{2124CF00-4625-478F-BE8F-421CF5F875C3}" dt="2021-04-12T10:52:20.023" v="138" actId="20577"/>
          <ac:spMkLst>
            <pc:docMk/>
            <pc:sldMk cId="3405296535" sldId="292"/>
            <ac:spMk id="3" creationId="{6B548177-0E78-47F9-AF6F-011505CD1434}"/>
          </ac:spMkLst>
        </pc:spChg>
        <pc:spChg chg="add mod">
          <ac:chgData name="Giampaolo Ing. Tucci" userId="0d73768f-0554-4747-b89f-3f150740f9bc" providerId="ADAL" clId="{2124CF00-4625-478F-BE8F-421CF5F875C3}" dt="2021-04-12T10:59:57.689" v="174" actId="255"/>
          <ac:spMkLst>
            <pc:docMk/>
            <pc:sldMk cId="3405296535" sldId="292"/>
            <ac:spMk id="8" creationId="{B15D5407-0A32-4853-B73F-B671C2BB32F2}"/>
          </ac:spMkLst>
        </pc:spChg>
        <pc:picChg chg="mod">
          <ac:chgData name="Giampaolo Ing. Tucci" userId="0d73768f-0554-4747-b89f-3f150740f9bc" providerId="ADAL" clId="{2124CF00-4625-478F-BE8F-421CF5F875C3}" dt="2021-04-12T10:52:31.469" v="140" actId="1076"/>
          <ac:picMkLst>
            <pc:docMk/>
            <pc:sldMk cId="3405296535" sldId="292"/>
            <ac:picMk id="4" creationId="{9CDDB7BE-3915-4DCD-8246-CA10B4CB157E}"/>
          </ac:picMkLst>
        </pc:picChg>
        <pc:picChg chg="add mod">
          <ac:chgData name="Giampaolo Ing. Tucci" userId="0d73768f-0554-4747-b89f-3f150740f9bc" providerId="ADAL" clId="{2124CF00-4625-478F-BE8F-421CF5F875C3}" dt="2021-04-12T10:52:02.486" v="115" actId="1076"/>
          <ac:picMkLst>
            <pc:docMk/>
            <pc:sldMk cId="3405296535" sldId="292"/>
            <ac:picMk id="6" creationId="{A536BBFF-ADC0-49D5-B28E-66E51B7AFE70}"/>
          </ac:picMkLst>
        </pc:picChg>
        <pc:picChg chg="mod">
          <ac:chgData name="Giampaolo Ing. Tucci" userId="0d73768f-0554-4747-b89f-3f150740f9bc" providerId="ADAL" clId="{2124CF00-4625-478F-BE8F-421CF5F875C3}" dt="2021-04-12T10:52:23.638" v="139" actId="14100"/>
          <ac:picMkLst>
            <pc:docMk/>
            <pc:sldMk cId="3405296535" sldId="292"/>
            <ac:picMk id="9" creationId="{596F5C6D-CB84-4AEF-9044-52DA652ACA15}"/>
          </ac:picMkLst>
        </pc:picChg>
        <pc:picChg chg="del mod">
          <ac:chgData name="Giampaolo Ing. Tucci" userId="0d73768f-0554-4747-b89f-3f150740f9bc" providerId="ADAL" clId="{2124CF00-4625-478F-BE8F-421CF5F875C3}" dt="2021-04-12T10:51:53.328" v="113" actId="478"/>
          <ac:picMkLst>
            <pc:docMk/>
            <pc:sldMk cId="3405296535" sldId="292"/>
            <ac:picMk id="11" creationId="{BB61A784-2578-49DF-AC04-E4A82A7DD746}"/>
          </ac:picMkLst>
        </pc:picChg>
      </pc:sldChg>
    </pc:docChg>
  </pc:docChgLst>
  <pc:docChgLst>
    <pc:chgData name="Giampaolo TUCCI" userId="0d73768f-0554-4747-b89f-3f150740f9bc" providerId="ADAL" clId="{2124CF00-4625-478F-BE8F-421CF5F875C3}"/>
    <pc:docChg chg="custSel modSld">
      <pc:chgData name="Giampaolo TUCCI" userId="0d73768f-0554-4747-b89f-3f150740f9bc" providerId="ADAL" clId="{2124CF00-4625-478F-BE8F-421CF5F875C3}" dt="2021-04-11T14:15:23.786" v="558" actId="20577"/>
      <pc:docMkLst>
        <pc:docMk/>
      </pc:docMkLst>
      <pc:sldChg chg="modNotesTx">
        <pc:chgData name="Giampaolo TUCCI" userId="0d73768f-0554-4747-b89f-3f150740f9bc" providerId="ADAL" clId="{2124CF00-4625-478F-BE8F-421CF5F875C3}" dt="2021-04-11T13:40:05.513" v="552" actId="20577"/>
        <pc:sldMkLst>
          <pc:docMk/>
          <pc:sldMk cId="2205018479" sldId="257"/>
        </pc:sldMkLst>
      </pc:sldChg>
      <pc:sldChg chg="modSp mod modNotesTx">
        <pc:chgData name="Giampaolo TUCCI" userId="0d73768f-0554-4747-b89f-3f150740f9bc" providerId="ADAL" clId="{2124CF00-4625-478F-BE8F-421CF5F875C3}" dt="2021-04-11T13:40:15.896" v="554" actId="20577"/>
        <pc:sldMkLst>
          <pc:docMk/>
          <pc:sldMk cId="447817101" sldId="276"/>
        </pc:sldMkLst>
        <pc:spChg chg="mod">
          <ac:chgData name="Giampaolo TUCCI" userId="0d73768f-0554-4747-b89f-3f150740f9bc" providerId="ADAL" clId="{2124CF00-4625-478F-BE8F-421CF5F875C3}" dt="2021-04-11T08:56:07.864" v="135" actId="3626"/>
          <ac:spMkLst>
            <pc:docMk/>
            <pc:sldMk cId="447817101" sldId="276"/>
            <ac:spMk id="11" creationId="{00000000-0000-0000-0000-000000000000}"/>
          </ac:spMkLst>
        </pc:spChg>
      </pc:sldChg>
      <pc:sldChg chg="modNotesTx">
        <pc:chgData name="Giampaolo TUCCI" userId="0d73768f-0554-4747-b89f-3f150740f9bc" providerId="ADAL" clId="{2124CF00-4625-478F-BE8F-421CF5F875C3}" dt="2021-04-11T13:40:19.472" v="555" actId="20577"/>
        <pc:sldMkLst>
          <pc:docMk/>
          <pc:sldMk cId="1036813704" sldId="277"/>
        </pc:sldMkLst>
      </pc:sldChg>
      <pc:sldChg chg="modNotesTx">
        <pc:chgData name="Giampaolo TUCCI" userId="0d73768f-0554-4747-b89f-3f150740f9bc" providerId="ADAL" clId="{2124CF00-4625-478F-BE8F-421CF5F875C3}" dt="2021-04-11T13:40:23.309" v="556" actId="20577"/>
        <pc:sldMkLst>
          <pc:docMk/>
          <pc:sldMk cId="231543092" sldId="278"/>
        </pc:sldMkLst>
      </pc:sldChg>
      <pc:sldChg chg="modNotesTx">
        <pc:chgData name="Giampaolo TUCCI" userId="0d73768f-0554-4747-b89f-3f150740f9bc" providerId="ADAL" clId="{2124CF00-4625-478F-BE8F-421CF5F875C3}" dt="2021-04-11T13:09:27.474" v="550" actId="20577"/>
        <pc:sldMkLst>
          <pc:docMk/>
          <pc:sldMk cId="3336204988" sldId="281"/>
        </pc:sldMkLst>
      </pc:sldChg>
      <pc:sldChg chg="modNotesTx">
        <pc:chgData name="Giampaolo TUCCI" userId="0d73768f-0554-4747-b89f-3f150740f9bc" providerId="ADAL" clId="{2124CF00-4625-478F-BE8F-421CF5F875C3}" dt="2021-04-11T09:05:40.545" v="519" actId="20577"/>
        <pc:sldMkLst>
          <pc:docMk/>
          <pc:sldMk cId="2815686344" sldId="283"/>
        </pc:sldMkLst>
      </pc:sldChg>
      <pc:sldChg chg="modNotesTx">
        <pc:chgData name="Giampaolo TUCCI" userId="0d73768f-0554-4747-b89f-3f150740f9bc" providerId="ADAL" clId="{2124CF00-4625-478F-BE8F-421CF5F875C3}" dt="2021-04-11T13:40:26.593" v="557" actId="20577"/>
        <pc:sldMkLst>
          <pc:docMk/>
          <pc:sldMk cId="3331050478" sldId="284"/>
        </pc:sldMkLst>
      </pc:sldChg>
      <pc:sldChg chg="modNotesTx">
        <pc:chgData name="Giampaolo TUCCI" userId="0d73768f-0554-4747-b89f-3f150740f9bc" providerId="ADAL" clId="{2124CF00-4625-478F-BE8F-421CF5F875C3}" dt="2021-04-11T13:09:18.241" v="548" actId="20577"/>
        <pc:sldMkLst>
          <pc:docMk/>
          <pc:sldMk cId="3526705380" sldId="286"/>
        </pc:sldMkLst>
      </pc:sldChg>
      <pc:sldChg chg="modNotesTx">
        <pc:chgData name="Giampaolo TUCCI" userId="0d73768f-0554-4747-b89f-3f150740f9bc" providerId="ADAL" clId="{2124CF00-4625-478F-BE8F-421CF5F875C3}" dt="2021-04-11T13:09:23.288" v="549" actId="20577"/>
        <pc:sldMkLst>
          <pc:docMk/>
          <pc:sldMk cId="1978129402" sldId="287"/>
        </pc:sldMkLst>
      </pc:sldChg>
      <pc:sldChg chg="modNotesTx">
        <pc:chgData name="Giampaolo TUCCI" userId="0d73768f-0554-4747-b89f-3f150740f9bc" providerId="ADAL" clId="{2124CF00-4625-478F-BE8F-421CF5F875C3}" dt="2021-04-11T13:15:57.807" v="551" actId="20577"/>
        <pc:sldMkLst>
          <pc:docMk/>
          <pc:sldMk cId="2657645333" sldId="288"/>
        </pc:sldMkLst>
      </pc:sldChg>
      <pc:sldChg chg="modSp mod modNotesTx">
        <pc:chgData name="Giampaolo TUCCI" userId="0d73768f-0554-4747-b89f-3f150740f9bc" providerId="ADAL" clId="{2124CF00-4625-478F-BE8F-421CF5F875C3}" dt="2021-04-11T13:40:09.180" v="553" actId="20577"/>
        <pc:sldMkLst>
          <pc:docMk/>
          <pc:sldMk cId="3973812815" sldId="290"/>
        </pc:sldMkLst>
        <pc:spChg chg="mod">
          <ac:chgData name="Giampaolo TUCCI" userId="0d73768f-0554-4747-b89f-3f150740f9bc" providerId="ADAL" clId="{2124CF00-4625-478F-BE8F-421CF5F875C3}" dt="2021-04-11T08:46:44.298" v="132" actId="20577"/>
          <ac:spMkLst>
            <pc:docMk/>
            <pc:sldMk cId="3973812815" sldId="290"/>
            <ac:spMk id="3" creationId="{6B548177-0E78-47F9-AF6F-011505CD1434}"/>
          </ac:spMkLst>
        </pc:spChg>
      </pc:sldChg>
      <pc:sldChg chg="modNotesTx">
        <pc:chgData name="Giampaolo TUCCI" userId="0d73768f-0554-4747-b89f-3f150740f9bc" providerId="ADAL" clId="{2124CF00-4625-478F-BE8F-421CF5F875C3}" dt="2021-04-11T14:15:23.786" v="558" actId="20577"/>
        <pc:sldMkLst>
          <pc:docMk/>
          <pc:sldMk cId="1964180829" sldId="29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9CB3FE-CAF1-4963-AA6E-A6FEA2342CB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461E8-682C-4769-98DE-58705AFF61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7829EFA-DA18-405A-A722-4700EC126128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630BB-4D6A-4F4A-AC6D-F422C377AD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5E653-C13C-4D7B-BC1E-91C26A81158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8F44E0C-AD63-4E3D-9F67-67C84221665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1834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5A0F723-D203-40DC-991B-A58E274D6627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A3A8D60-CBF8-4442-AF5D-1F60FE5FB7A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68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A8D60-CBF8-4442-AF5D-1F60FE5FB7A8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1353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latin typeface="Segoe UI" panose="020B0502040204020203" pitchFamily="34" charset="0"/>
            </a:endParaRPr>
          </a:p>
          <a:p>
            <a:endParaRPr lang="it-IT" dirty="0">
              <a:effectLst/>
            </a:endParaRPr>
          </a:p>
          <a:p>
            <a:pPr rtl="0">
              <a:lnSpc>
                <a:spcPct val="100000"/>
              </a:lnSpc>
            </a:pPr>
            <a:br>
              <a:rPr lang="it-IT" dirty="0">
                <a:effectLst/>
              </a:rPr>
            </a:br>
            <a:endParaRPr lang="it-IT" dirty="0">
              <a:effectLst/>
            </a:endParaRP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A8D60-CBF8-4442-AF5D-1F60FE5FB7A8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9415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A8D60-CBF8-4442-AF5D-1F60FE5FB7A8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325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A8D60-CBF8-4442-AF5D-1F60FE5FB7A8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7932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A8D60-CBF8-4442-AF5D-1F60FE5FB7A8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1071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A8D60-CBF8-4442-AF5D-1F60FE5FB7A8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8695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latin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A8D60-CBF8-4442-AF5D-1F60FE5FB7A8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8522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br>
              <a:rPr lang="it-IT" dirty="0">
                <a:effectLst/>
              </a:rPr>
            </a:b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A8D60-CBF8-4442-AF5D-1F60FE5FB7A8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7574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A8D60-CBF8-4442-AF5D-1F60FE5FB7A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3214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A8D60-CBF8-4442-AF5D-1F60FE5FB7A8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0510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A8D60-CBF8-4442-AF5D-1F60FE5FB7A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8947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A8D60-CBF8-4442-AF5D-1F60FE5FB7A8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096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it-IT" dirty="0">
              <a:effectLst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A8D60-CBF8-4442-AF5D-1F60FE5FB7A8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2037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gradFill flip="none" rotWithShape="1">
          <a:gsLst>
            <a:gs pos="0">
              <a:srgbClr val="5424D2"/>
            </a:gs>
            <a:gs pos="100000">
              <a:srgbClr val="7100E6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DEDC0FE1-D45D-4DCD-AF9A-417131C495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304015"/>
            <a:ext cx="57150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401FA9-9E0C-4295-B8DD-91FEAD4A1A23}"/>
              </a:ext>
            </a:extLst>
          </p:cNvPr>
          <p:cNvSpPr/>
          <p:nvPr userDrawn="1"/>
        </p:nvSpPr>
        <p:spPr>
          <a:xfrm>
            <a:off x="0" y="5399515"/>
            <a:ext cx="6477000" cy="145848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15">
            <a:extLst>
              <a:ext uri="{FF2B5EF4-FFF2-40B4-BE49-F238E27FC236}">
                <a16:creationId xmlns:a16="http://schemas.microsoft.com/office/drawing/2014/main" id="{E4D382AD-20CB-48CD-9066-1018512AF7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192" y="5895176"/>
            <a:ext cx="3001096" cy="620917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383A6901-F2D1-45F0-B72F-766C1878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18" y="1091165"/>
            <a:ext cx="65913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002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  <p:sp>
        <p:nvSpPr>
          <p:cNvPr id="8" name="Rettangolo 7"/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gradFill>
            <a:gsLst>
              <a:gs pos="0">
                <a:srgbClr val="5424D2"/>
              </a:gs>
              <a:gs pos="100000">
                <a:srgbClr val="7100E6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879" y="6247422"/>
            <a:ext cx="2610571" cy="54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6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  <p:sp>
        <p:nvSpPr>
          <p:cNvPr id="8" name="Rettangolo 7"/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gradFill>
            <a:gsLst>
              <a:gs pos="0">
                <a:srgbClr val="5424D2"/>
              </a:gs>
              <a:gs pos="100000">
                <a:srgbClr val="7100E6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879" y="6247422"/>
            <a:ext cx="2610571" cy="54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59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  <p:sp>
        <p:nvSpPr>
          <p:cNvPr id="7" name="Rettangolo 6"/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gradFill>
            <a:gsLst>
              <a:gs pos="0">
                <a:srgbClr val="5424D2"/>
              </a:gs>
              <a:gs pos="100000">
                <a:srgbClr val="7100E6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879" y="6247422"/>
            <a:ext cx="2610571" cy="54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86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  <p:sp>
        <p:nvSpPr>
          <p:cNvPr id="7" name="Rettangolo 6"/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gradFill>
            <a:gsLst>
              <a:gs pos="0">
                <a:srgbClr val="5424D2"/>
              </a:gs>
              <a:gs pos="100000">
                <a:srgbClr val="7100E6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879" y="6247422"/>
            <a:ext cx="2610571" cy="54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5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gradFill>
          <a:gsLst>
            <a:gs pos="0">
              <a:srgbClr val="5424D2"/>
            </a:gs>
            <a:gs pos="100000">
              <a:srgbClr val="7100E6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2176FD3-39F6-482D-8C0A-CF44FD58F601}"/>
              </a:ext>
            </a:extLst>
          </p:cNvPr>
          <p:cNvSpPr>
            <a:spLocks noGrp="1"/>
          </p:cNvSpPr>
          <p:nvPr userDrawn="1"/>
        </p:nvSpPr>
        <p:spPr>
          <a:xfrm>
            <a:off x="526027" y="1064144"/>
            <a:ext cx="3979297" cy="1355206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rm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98" baseline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it-IT" sz="8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  <a:endParaRPr lang="en-US" sz="8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80AF574-83C6-4740-B7B4-803B206407D2}"/>
              </a:ext>
            </a:extLst>
          </p:cNvPr>
          <p:cNvSpPr>
            <a:spLocks noGrp="1"/>
          </p:cNvSpPr>
          <p:nvPr userDrawn="1"/>
        </p:nvSpPr>
        <p:spPr>
          <a:xfrm>
            <a:off x="526027" y="2419350"/>
            <a:ext cx="6765360" cy="2225349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137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>
              <a:solidFill>
                <a:srgbClr val="54176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9DAA3FA6-0CD9-4556-9DF9-02FC7E3721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9451" y="2438400"/>
            <a:ext cx="5197538" cy="2404188"/>
          </a:xfr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D1D92B29-3027-489E-A1B0-97D56C7B2C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304015"/>
            <a:ext cx="57150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8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  <p:sp>
        <p:nvSpPr>
          <p:cNvPr id="7" name="Rettangolo 6"/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gradFill>
            <a:gsLst>
              <a:gs pos="0">
                <a:srgbClr val="5424D2"/>
              </a:gs>
              <a:gs pos="100000">
                <a:srgbClr val="7100E6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865FC5"/>
              </a:highlight>
            </a:endParaRPr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879" y="6247422"/>
            <a:ext cx="2610571" cy="54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6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  <p:sp>
        <p:nvSpPr>
          <p:cNvPr id="7" name="Rettangolo 6"/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gradFill>
            <a:gsLst>
              <a:gs pos="0">
                <a:srgbClr val="5424D2"/>
              </a:gs>
              <a:gs pos="100000">
                <a:srgbClr val="7100E6"/>
              </a:gs>
            </a:gsLst>
            <a:lin ang="18900000" scaled="1"/>
          </a:gradFill>
          <a:ln>
            <a:noFill/>
          </a:ln>
          <a:effectLst>
            <a:glow rad="63500">
              <a:srgbClr val="541764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879" y="6247422"/>
            <a:ext cx="2610571" cy="54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  <p:sp>
        <p:nvSpPr>
          <p:cNvPr id="7" name="Rettangolo 6"/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gradFill>
            <a:gsLst>
              <a:gs pos="0">
                <a:srgbClr val="5424D2"/>
              </a:gs>
              <a:gs pos="100000">
                <a:srgbClr val="7100E6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879" y="6247422"/>
            <a:ext cx="2610571" cy="54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1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  <p:sp>
        <p:nvSpPr>
          <p:cNvPr id="8" name="Rettangolo 7"/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gradFill>
            <a:gsLst>
              <a:gs pos="0">
                <a:srgbClr val="5424D2"/>
              </a:gs>
              <a:gs pos="100000">
                <a:srgbClr val="7100E6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879" y="6247422"/>
            <a:ext cx="2610571" cy="54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2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  <p:sp>
        <p:nvSpPr>
          <p:cNvPr id="10" name="Rettangolo 9"/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gradFill>
            <a:gsLst>
              <a:gs pos="0">
                <a:srgbClr val="5424D2"/>
              </a:gs>
              <a:gs pos="100000">
                <a:srgbClr val="7100E6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879" y="6247422"/>
            <a:ext cx="2610571" cy="54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0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  <p:sp>
        <p:nvSpPr>
          <p:cNvPr id="6" name="Rettangolo 5"/>
          <p:cNvSpPr/>
          <p:nvPr userDrawn="1"/>
        </p:nvSpPr>
        <p:spPr>
          <a:xfrm>
            <a:off x="0" y="6176962"/>
            <a:ext cx="12192000" cy="681037"/>
          </a:xfrm>
          <a:prstGeom prst="rect">
            <a:avLst/>
          </a:prstGeom>
          <a:gradFill>
            <a:gsLst>
              <a:gs pos="0">
                <a:srgbClr val="5424D2"/>
              </a:gs>
              <a:gs pos="100000">
                <a:srgbClr val="7100E6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879" y="6247422"/>
            <a:ext cx="2610571" cy="54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7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515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064AC-3FCB-4614-8842-A1085921C17E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009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541764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rgbClr val="541764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rgbClr val="541764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rgbClr val="541764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541764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541764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.tucci@trilogik.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spit.co/BlazorConf-2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/>
        </p:nvSpPr>
        <p:spPr>
          <a:xfrm>
            <a:off x="214603" y="3498980"/>
            <a:ext cx="6276349" cy="2099387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137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Giampaolo Ing. TUCCI</a:t>
            </a:r>
          </a:p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g.tucci@trilogik.it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| @GiampaoloTUCCI</a:t>
            </a:r>
          </a:p>
          <a:p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GitHub: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https://github.com/gptucci</a:t>
            </a:r>
          </a:p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Blog: https://www.informaticapressapochista.com/it/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060E97-7902-46CC-A20E-4764F2B9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16" y="1091165"/>
            <a:ext cx="8427933" cy="1325563"/>
          </a:xfrm>
        </p:spPr>
        <p:txBody>
          <a:bodyPr/>
          <a:lstStyle/>
          <a:p>
            <a:r>
              <a:rPr lang="en-US" dirty="0"/>
              <a:t>Progressive Web Apps with </a:t>
            </a:r>
            <a:r>
              <a:rPr lang="en-US" dirty="0" err="1"/>
              <a:t>Blazor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7817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5A03F0F2-A71B-4028-A2EA-3CDE29A9E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5207"/>
            <a:ext cx="10515600" cy="1035894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err="1"/>
              <a:t>Blazor</a:t>
            </a:r>
            <a:r>
              <a:rPr lang="it-IT" dirty="0"/>
              <a:t> </a:t>
            </a:r>
            <a:r>
              <a:rPr lang="it-IT" dirty="0" err="1"/>
              <a:t>WebAssembly</a:t>
            </a:r>
            <a:r>
              <a:rPr lang="it-IT" dirty="0"/>
              <a:t>: cosa salvare in cache 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740D2-E020-4A5B-A386-0F9EFA7E4532}"/>
              </a:ext>
            </a:extLst>
          </p:cNvPr>
          <p:cNvSpPr txBox="1"/>
          <p:nvPr/>
        </p:nvSpPr>
        <p:spPr>
          <a:xfrm>
            <a:off x="978794" y="1712890"/>
            <a:ext cx="9787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File Html/</a:t>
            </a:r>
            <a:r>
              <a:rPr lang="en-US" sz="3600" dirty="0" err="1"/>
              <a:t>Css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Immagini</a:t>
            </a:r>
            <a:r>
              <a:rPr lang="en-US" sz="3600" dirty="0"/>
              <a:t> e </a:t>
            </a:r>
            <a:r>
              <a:rPr lang="en-US" sz="3600" dirty="0" err="1"/>
              <a:t>icone</a:t>
            </a:r>
            <a:r>
              <a:rPr lang="en-US" sz="3600" dirty="0"/>
              <a:t> (</a:t>
            </a:r>
            <a:r>
              <a:rPr lang="en-US" sz="3600" dirty="0" err="1"/>
              <a:t>png</a:t>
            </a:r>
            <a:r>
              <a:rPr lang="en-US" sz="3600" dirty="0"/>
              <a:t>, jpg)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Mono WASM runtime, </a:t>
            </a:r>
            <a:r>
              <a:rPr lang="en-US" sz="3600" dirty="0" err="1"/>
              <a:t>che</a:t>
            </a:r>
            <a:r>
              <a:rPr lang="en-US" sz="3600" dirty="0"/>
              <a:t> è in </a:t>
            </a:r>
            <a:r>
              <a:rPr lang="en-US" sz="3600" dirty="0" err="1"/>
              <a:t>grado</a:t>
            </a:r>
            <a:r>
              <a:rPr lang="en-US" sz="3600" dirty="0"/>
              <a:t> di </a:t>
            </a:r>
            <a:r>
              <a:rPr lang="en-US" sz="3600" dirty="0" err="1"/>
              <a:t>eseguire</a:t>
            </a:r>
            <a:r>
              <a:rPr lang="en-US" sz="3600" dirty="0"/>
              <a:t> le </a:t>
            </a:r>
            <a:r>
              <a:rPr lang="en-US" sz="3600" dirty="0" err="1"/>
              <a:t>dll</a:t>
            </a:r>
            <a:r>
              <a:rPr lang="en-US" sz="3600" dirty="0"/>
              <a:t> </a:t>
            </a:r>
            <a:r>
              <a:rPr lang="en-US" sz="3600" dirty="0" err="1"/>
              <a:t>.Net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Le </a:t>
            </a:r>
            <a:r>
              <a:rPr lang="en-US" sz="3600" dirty="0" err="1"/>
              <a:t>dll</a:t>
            </a:r>
            <a:r>
              <a:rPr lang="en-US" sz="3600" dirty="0"/>
              <a:t> constitutive del </a:t>
            </a:r>
            <a:r>
              <a:rPr lang="en-US" sz="3600" dirty="0" err="1"/>
              <a:t>progetto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File di </a:t>
            </a:r>
            <a:r>
              <a:rPr lang="en-US" sz="3600" dirty="0" err="1"/>
              <a:t>configurazione</a:t>
            </a:r>
            <a:r>
              <a:rPr lang="en-US" sz="3600" dirty="0"/>
              <a:t> 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Dati</a:t>
            </a:r>
            <a:r>
              <a:rPr lang="en-US" sz="3600" dirty="0"/>
              <a:t> </a:t>
            </a:r>
            <a:r>
              <a:rPr lang="en-US" sz="3600" dirty="0" err="1"/>
              <a:t>dell’applicazione</a:t>
            </a:r>
            <a:r>
              <a:rPr lang="en-US" sz="3600" dirty="0"/>
              <a:t> (?)</a:t>
            </a:r>
          </a:p>
        </p:txBody>
      </p:sp>
    </p:spTree>
    <p:extLst>
      <p:ext uri="{BB962C8B-B14F-4D97-AF65-F5344CB8AC3E}">
        <p14:creationId xmlns:p14="http://schemas.microsoft.com/office/powerpoint/2010/main" val="1978129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/>
        </p:nvSpPr>
        <p:spPr>
          <a:xfrm>
            <a:off x="535552" y="1064144"/>
            <a:ext cx="8008373" cy="2536306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rm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98" baseline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endParaRPr lang="en-US" b="1" dirty="0">
              <a:solidFill>
                <a:srgbClr val="4473C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060E97-7902-46CC-A20E-4764F2B94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50" y="2438400"/>
            <a:ext cx="5337497" cy="2468656"/>
          </a:xfrm>
        </p:spPr>
        <p:txBody>
          <a:bodyPr/>
          <a:lstStyle/>
          <a:p>
            <a:r>
              <a:rPr lang="en-US" dirty="0" err="1"/>
              <a:t>ToDolist</a:t>
            </a:r>
            <a:r>
              <a:rPr lang="en-US" dirty="0"/>
              <a:t> in </a:t>
            </a:r>
            <a:r>
              <a:rPr lang="en-US" dirty="0" err="1"/>
              <a:t>Blazor</a:t>
            </a:r>
            <a:r>
              <a:rPr lang="en-US" dirty="0"/>
              <a:t> &amp; PWA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4730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5A03F0F2-A71B-4028-A2EA-3CDE29A9E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5207"/>
            <a:ext cx="10515600" cy="1035894"/>
          </a:xfrm>
        </p:spPr>
        <p:txBody>
          <a:bodyPr>
            <a:normAutofit/>
          </a:bodyPr>
          <a:lstStyle/>
          <a:p>
            <a:pPr algn="ctr"/>
            <a:r>
              <a:rPr lang="it-IT" dirty="0" err="1"/>
              <a:t>Blazor</a:t>
            </a:r>
            <a:r>
              <a:rPr lang="it-IT" dirty="0"/>
              <a:t> </a:t>
            </a:r>
            <a:r>
              <a:rPr lang="it-IT" dirty="0" err="1"/>
              <a:t>WebAssembly</a:t>
            </a:r>
            <a:r>
              <a:rPr lang="it-IT" dirty="0"/>
              <a:t> + PWA: </a:t>
            </a:r>
            <a:r>
              <a:rPr lang="it-IT" dirty="0" err="1"/>
              <a:t>Versioning</a:t>
            </a:r>
            <a:endParaRPr lang="it-IT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0BBA4E-90BE-4706-AABA-B216D419E4A9}"/>
              </a:ext>
            </a:extLst>
          </p:cNvPr>
          <p:cNvSpPr/>
          <p:nvPr/>
        </p:nvSpPr>
        <p:spPr>
          <a:xfrm>
            <a:off x="409410" y="1649504"/>
            <a:ext cx="1494865" cy="1255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Lancio</a:t>
            </a:r>
            <a:r>
              <a:rPr lang="en-US" sz="1400" dirty="0"/>
              <a:t> app</a:t>
            </a:r>
            <a:endParaRPr lang="it-IT" sz="1400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9265C6B-5423-4D8D-B38D-78EEFABE266B}"/>
              </a:ext>
            </a:extLst>
          </p:cNvPr>
          <p:cNvSpPr/>
          <p:nvPr/>
        </p:nvSpPr>
        <p:spPr>
          <a:xfrm>
            <a:off x="2050396" y="1882587"/>
            <a:ext cx="964827" cy="788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1A08C2-5AC4-42FE-8B7F-111644DC34BF}"/>
              </a:ext>
            </a:extLst>
          </p:cNvPr>
          <p:cNvSpPr/>
          <p:nvPr/>
        </p:nvSpPr>
        <p:spPr>
          <a:xfrm>
            <a:off x="3358014" y="3429000"/>
            <a:ext cx="1939771" cy="666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Confronto</a:t>
            </a:r>
            <a:r>
              <a:rPr lang="en-US" sz="1200" dirty="0"/>
              <a:t> byte-to-byte </a:t>
            </a:r>
            <a:r>
              <a:rPr lang="en-US" sz="1200" dirty="0" err="1"/>
              <a:t>tra</a:t>
            </a:r>
            <a:r>
              <a:rPr lang="en-US" sz="1200" dirty="0"/>
              <a:t> service worker </a:t>
            </a:r>
            <a:r>
              <a:rPr lang="en-US" sz="1200" dirty="0" err="1"/>
              <a:t>installato</a:t>
            </a:r>
            <a:r>
              <a:rPr lang="en-US" sz="1200" dirty="0"/>
              <a:t> e </a:t>
            </a:r>
            <a:r>
              <a:rPr lang="en-US" sz="1200" dirty="0" err="1"/>
              <a:t>quello</a:t>
            </a:r>
            <a:r>
              <a:rPr lang="en-US" sz="1200" dirty="0"/>
              <a:t> </a:t>
            </a:r>
            <a:r>
              <a:rPr lang="en-US" sz="1200" dirty="0" err="1"/>
              <a:t>registrato</a:t>
            </a:r>
            <a:endParaRPr lang="it-IT" sz="1200" dirty="0"/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F699A126-6082-44D8-BF9C-50CE50B74E2E}"/>
              </a:ext>
            </a:extLst>
          </p:cNvPr>
          <p:cNvSpPr/>
          <p:nvPr/>
        </p:nvSpPr>
        <p:spPr>
          <a:xfrm>
            <a:off x="3161344" y="1630455"/>
            <a:ext cx="2224043" cy="12550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Esiste</a:t>
            </a:r>
            <a:r>
              <a:rPr lang="en-US" sz="1200" dirty="0"/>
              <a:t> </a:t>
            </a:r>
            <a:r>
              <a:rPr lang="en-US" sz="1200" dirty="0" err="1"/>
              <a:t>già</a:t>
            </a:r>
            <a:r>
              <a:rPr lang="en-US" sz="1200" dirty="0"/>
              <a:t> SW per </a:t>
            </a:r>
            <a:r>
              <a:rPr lang="en-US" sz="1200" dirty="0" err="1"/>
              <a:t>l’URL</a:t>
            </a:r>
            <a:r>
              <a:rPr lang="en-US" sz="1200" dirty="0"/>
              <a:t> ?</a:t>
            </a:r>
            <a:endParaRPr lang="it-IT" sz="1200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D29DF3F9-9A4B-4F16-BF38-FD72F8C0467E}"/>
              </a:ext>
            </a:extLst>
          </p:cNvPr>
          <p:cNvSpPr/>
          <p:nvPr/>
        </p:nvSpPr>
        <p:spPr>
          <a:xfrm>
            <a:off x="3833019" y="4184067"/>
            <a:ext cx="790575" cy="666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B87F1EB-073B-4CC7-B3C8-0270682FE79E}"/>
              </a:ext>
            </a:extLst>
          </p:cNvPr>
          <p:cNvSpPr/>
          <p:nvPr/>
        </p:nvSpPr>
        <p:spPr>
          <a:xfrm>
            <a:off x="5553593" y="4903545"/>
            <a:ext cx="964827" cy="788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  <a:endParaRPr lang="it-IT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80A1FE-9D7D-4E50-AD40-CAC95C4A78E3}"/>
              </a:ext>
            </a:extLst>
          </p:cNvPr>
          <p:cNvSpPr/>
          <p:nvPr/>
        </p:nvSpPr>
        <p:spPr>
          <a:xfrm>
            <a:off x="6642455" y="4625517"/>
            <a:ext cx="2069157" cy="1255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Evento</a:t>
            </a:r>
            <a:r>
              <a:rPr lang="en-US" sz="1400" dirty="0"/>
              <a:t> </a:t>
            </a:r>
            <a:r>
              <a:rPr lang="en-US" sz="1400" dirty="0" err="1"/>
              <a:t>onInstall</a:t>
            </a:r>
            <a:r>
              <a:rPr lang="en-US" sz="1400" dirty="0"/>
              <a:t> e </a:t>
            </a:r>
            <a:r>
              <a:rPr lang="en-US" sz="1400" dirty="0" err="1"/>
              <a:t>salvataggio</a:t>
            </a:r>
            <a:r>
              <a:rPr lang="en-US" sz="1400" dirty="0"/>
              <a:t> in cache di tutti </a:t>
            </a:r>
            <a:r>
              <a:rPr lang="en-US" sz="1400" dirty="0" err="1"/>
              <a:t>i</a:t>
            </a:r>
            <a:r>
              <a:rPr lang="en-US" sz="1400" dirty="0"/>
              <a:t> file asset</a:t>
            </a:r>
            <a:endParaRPr lang="it-IT" sz="14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A3E020D-DE75-489C-BA57-E622B76177E8}"/>
              </a:ext>
            </a:extLst>
          </p:cNvPr>
          <p:cNvSpPr/>
          <p:nvPr/>
        </p:nvSpPr>
        <p:spPr>
          <a:xfrm>
            <a:off x="8774562" y="4939133"/>
            <a:ext cx="964827" cy="788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069042-FE87-4C7E-8C77-DF8C59DA2E08}"/>
              </a:ext>
            </a:extLst>
          </p:cNvPr>
          <p:cNvSpPr/>
          <p:nvPr/>
        </p:nvSpPr>
        <p:spPr>
          <a:xfrm>
            <a:off x="9802160" y="4718004"/>
            <a:ext cx="2069157" cy="1255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 </a:t>
            </a:r>
            <a:r>
              <a:rPr lang="en-US" sz="1400" dirty="0" err="1"/>
              <a:t>prossimo</a:t>
            </a:r>
            <a:r>
              <a:rPr lang="en-US" sz="1400" dirty="0"/>
              <a:t> </a:t>
            </a:r>
            <a:r>
              <a:rPr lang="en-US" sz="1400" dirty="0" err="1"/>
              <a:t>lancio</a:t>
            </a:r>
            <a:r>
              <a:rPr lang="en-US" sz="1400" dirty="0"/>
              <a:t> </a:t>
            </a:r>
            <a:r>
              <a:rPr lang="en-US" sz="1400" dirty="0" err="1"/>
              <a:t>dell’applicativo</a:t>
            </a:r>
            <a:r>
              <a:rPr lang="en-US" sz="1400" dirty="0"/>
              <a:t> </a:t>
            </a:r>
            <a:r>
              <a:rPr lang="en-US" sz="1400" dirty="0" err="1"/>
              <a:t>sarà</a:t>
            </a:r>
            <a:r>
              <a:rPr lang="en-US" sz="1400" dirty="0"/>
              <a:t> </a:t>
            </a:r>
            <a:r>
              <a:rPr lang="en-US" sz="1400" dirty="0" err="1"/>
              <a:t>sarà</a:t>
            </a:r>
            <a:r>
              <a:rPr lang="en-US" sz="1400" dirty="0"/>
              <a:t> </a:t>
            </a:r>
            <a:r>
              <a:rPr lang="en-US" sz="1400" dirty="0" err="1"/>
              <a:t>emesso</a:t>
            </a:r>
            <a:r>
              <a:rPr lang="en-US" sz="1400" dirty="0"/>
              <a:t> </a:t>
            </a:r>
            <a:r>
              <a:rPr lang="en-US" sz="1400" dirty="0" err="1"/>
              <a:t>evento</a:t>
            </a:r>
            <a:r>
              <a:rPr lang="en-US" sz="1400" dirty="0"/>
              <a:t> Activate e </a:t>
            </a:r>
            <a:r>
              <a:rPr lang="en-US" sz="1400" dirty="0" err="1"/>
              <a:t>attivato</a:t>
            </a:r>
            <a:r>
              <a:rPr lang="en-US" sz="1400" dirty="0"/>
              <a:t> il nuovo set di file</a:t>
            </a:r>
            <a:endParaRPr lang="it-IT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C93905-7360-4B5F-96C5-A2BD9A09359F}"/>
              </a:ext>
            </a:extLst>
          </p:cNvPr>
          <p:cNvSpPr/>
          <p:nvPr/>
        </p:nvSpPr>
        <p:spPr>
          <a:xfrm>
            <a:off x="409410" y="4670463"/>
            <a:ext cx="1494865" cy="1255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Esecuzione</a:t>
            </a:r>
            <a:r>
              <a:rPr lang="en-US" sz="1400" dirty="0"/>
              <a:t> </a:t>
            </a:r>
            <a:r>
              <a:rPr lang="en-US" sz="1400" dirty="0" err="1"/>
              <a:t>Normale</a:t>
            </a:r>
            <a:endParaRPr lang="it-IT" sz="1400" dirty="0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8744EF42-CA34-4252-BC46-23469D692447}"/>
              </a:ext>
            </a:extLst>
          </p:cNvPr>
          <p:cNvSpPr/>
          <p:nvPr/>
        </p:nvSpPr>
        <p:spPr>
          <a:xfrm>
            <a:off x="2101960" y="4951086"/>
            <a:ext cx="855865" cy="7888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</a:t>
            </a:r>
            <a:endParaRPr lang="it-IT" dirty="0"/>
          </a:p>
        </p:txBody>
      </p:sp>
      <p:pic>
        <p:nvPicPr>
          <p:cNvPr id="22" name="Picture 21" descr="A gorilla looking at the camera&#10;&#10;Description automatically generated with medium confidence">
            <a:extLst>
              <a:ext uri="{FF2B5EF4-FFF2-40B4-BE49-F238E27FC236}">
                <a16:creationId xmlns:a16="http://schemas.microsoft.com/office/drawing/2014/main" id="{8A1F4C43-7454-461D-B5A2-065FD2F25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362" y="1345253"/>
            <a:ext cx="2705100" cy="1685925"/>
          </a:xfrm>
          <a:prstGeom prst="rect">
            <a:avLst/>
          </a:prstGeom>
        </p:spPr>
      </p:pic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4A1E780C-E1E3-4A89-9EC4-0CEDC3D916DA}"/>
              </a:ext>
            </a:extLst>
          </p:cNvPr>
          <p:cNvSpPr/>
          <p:nvPr/>
        </p:nvSpPr>
        <p:spPr>
          <a:xfrm>
            <a:off x="3334989" y="4903545"/>
            <a:ext cx="1786633" cy="9414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Uguali</a:t>
            </a:r>
            <a:r>
              <a:rPr lang="en-US" sz="1200" dirty="0"/>
              <a:t> ?</a:t>
            </a:r>
            <a:endParaRPr lang="it-IT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E79B74-07F2-4159-9EAE-D6746310727A}"/>
              </a:ext>
            </a:extLst>
          </p:cNvPr>
          <p:cNvSpPr txBox="1"/>
          <p:nvPr/>
        </p:nvSpPr>
        <p:spPr>
          <a:xfrm>
            <a:off x="6095999" y="2013270"/>
            <a:ext cx="47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SI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1B704B3D-C5FE-4176-ADD3-16C60D7927EE}"/>
              </a:ext>
            </a:extLst>
          </p:cNvPr>
          <p:cNvSpPr/>
          <p:nvPr/>
        </p:nvSpPr>
        <p:spPr>
          <a:xfrm>
            <a:off x="3715466" y="2951436"/>
            <a:ext cx="1115797" cy="3971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SI</a:t>
            </a:r>
            <a:endParaRPr lang="en-GB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A051436-F98D-4481-890B-A1FB97E2F581}"/>
              </a:ext>
            </a:extLst>
          </p:cNvPr>
          <p:cNvSpPr/>
          <p:nvPr/>
        </p:nvSpPr>
        <p:spPr>
          <a:xfrm>
            <a:off x="5531508" y="1863537"/>
            <a:ext cx="964827" cy="788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  <a:endParaRPr lang="it-IT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0B4EDC-308A-45F5-8D03-CE817F50B1E8}"/>
              </a:ext>
            </a:extLst>
          </p:cNvPr>
          <p:cNvSpPr/>
          <p:nvPr/>
        </p:nvSpPr>
        <p:spPr>
          <a:xfrm>
            <a:off x="6642456" y="1669481"/>
            <a:ext cx="2069157" cy="1255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Evento</a:t>
            </a:r>
            <a:r>
              <a:rPr lang="en-US" sz="1400" dirty="0"/>
              <a:t> Install + Activate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96418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/>
        </p:nvSpPr>
        <p:spPr>
          <a:xfrm>
            <a:off x="445356" y="3917694"/>
            <a:ext cx="6198040" cy="1587367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137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Slide e </a:t>
            </a:r>
            <a:r>
              <a:rPr lang="en-US" sz="28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materiale</a:t>
            </a:r>
            <a:r>
              <a:rPr lang="en-US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</a:t>
            </a:r>
            <a:endParaRPr lang="en-US" sz="28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https://aspit.co/BlazorConf-21</a:t>
            </a:r>
            <a:r>
              <a:rPr lang="en-US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B9D1AF1-836A-467F-8425-1151C14D8BB3}"/>
              </a:ext>
            </a:extLst>
          </p:cNvPr>
          <p:cNvSpPr>
            <a:spLocks noGrp="1"/>
          </p:cNvSpPr>
          <p:nvPr/>
        </p:nvSpPr>
        <p:spPr>
          <a:xfrm>
            <a:off x="445356" y="1106844"/>
            <a:ext cx="6765360" cy="2225349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137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@GiampaoloTUCCI</a:t>
            </a:r>
          </a:p>
          <a:p>
            <a:r>
              <a:rPr lang="en-US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g.tucci@trilogik.it</a:t>
            </a:r>
            <a:endParaRPr lang="en-US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08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548177-0E78-47F9-AF6F-011505CD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9BD24-D5EA-45E4-96F6-51D2F930D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32175"/>
          </a:xfrm>
        </p:spPr>
        <p:txBody>
          <a:bodyPr/>
          <a:lstStyle/>
          <a:p>
            <a:r>
              <a:rPr lang="it-IT" sz="3600" b="1" dirty="0" err="1"/>
              <a:t>Overview</a:t>
            </a:r>
            <a:r>
              <a:rPr lang="it-IT" sz="3600" b="1" dirty="0"/>
              <a:t> sulle PWA</a:t>
            </a:r>
          </a:p>
          <a:p>
            <a:r>
              <a:rPr lang="it-IT" sz="3600" b="1" dirty="0"/>
              <a:t>Componenti costitutivi di una PWA</a:t>
            </a:r>
          </a:p>
          <a:p>
            <a:pPr lvl="1"/>
            <a:r>
              <a:rPr lang="it-IT" sz="2700" b="1" dirty="0" err="1"/>
              <a:t>Manifest</a:t>
            </a:r>
            <a:endParaRPr lang="it-IT" sz="2700" b="1" dirty="0"/>
          </a:p>
          <a:p>
            <a:pPr lvl="1"/>
            <a:r>
              <a:rPr lang="it-IT" sz="2700" b="1" dirty="0"/>
              <a:t>Service Worker</a:t>
            </a:r>
          </a:p>
          <a:p>
            <a:r>
              <a:rPr lang="it-IT" sz="3600" b="1" dirty="0" err="1"/>
              <a:t>Blazor</a:t>
            </a:r>
            <a:r>
              <a:rPr lang="it-IT" sz="3600" b="1" dirty="0"/>
              <a:t> </a:t>
            </a:r>
            <a:r>
              <a:rPr lang="it-IT" sz="3600" b="1" dirty="0" err="1"/>
              <a:t>WebAssembly</a:t>
            </a:r>
            <a:r>
              <a:rPr lang="it-IT" sz="3600" b="1" dirty="0"/>
              <a:t> &amp; PWA</a:t>
            </a:r>
          </a:p>
          <a:p>
            <a:r>
              <a:rPr lang="it-IT" sz="3600" b="1" dirty="0"/>
              <a:t>Presentazione applicativo </a:t>
            </a:r>
            <a:r>
              <a:rPr lang="it-IT" sz="3600" b="1" dirty="0" err="1"/>
              <a:t>Todolist</a:t>
            </a:r>
            <a:r>
              <a:rPr lang="it-IT" sz="3600" b="1" dirty="0"/>
              <a:t> PWA</a:t>
            </a:r>
          </a:p>
        </p:txBody>
      </p:sp>
    </p:spTree>
    <p:extLst>
      <p:ext uri="{BB962C8B-B14F-4D97-AF65-F5344CB8AC3E}">
        <p14:creationId xmlns:p14="http://schemas.microsoft.com/office/powerpoint/2010/main" val="1036813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E7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ree, primate, mammal, outdoor&#10;&#10;Description automatically generated">
            <a:extLst>
              <a:ext uri="{FF2B5EF4-FFF2-40B4-BE49-F238E27FC236}">
                <a16:creationId xmlns:a16="http://schemas.microsoft.com/office/drawing/2014/main" id="{E193B7D3-18D2-4D41-B433-6DBCB40491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4" r="-1" b="14677"/>
          <a:stretch/>
        </p:blipFill>
        <p:spPr>
          <a:xfrm>
            <a:off x="919648" y="643467"/>
            <a:ext cx="1035270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548177-0E78-47F9-AF6F-011505CD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986"/>
            <a:ext cx="10515600" cy="1325563"/>
          </a:xfrm>
        </p:spPr>
        <p:txBody>
          <a:bodyPr/>
          <a:lstStyle/>
          <a:p>
            <a:r>
              <a:rPr lang="it-IT" dirty="0"/>
              <a:t>….e </a:t>
            </a:r>
            <a:r>
              <a:rPr lang="it-IT" dirty="0" err="1"/>
              <a:t>Blazor</a:t>
            </a:r>
            <a:r>
              <a:rPr lang="it-IT" dirty="0"/>
              <a:t> ???</a:t>
            </a:r>
          </a:p>
        </p:txBody>
      </p:sp>
      <p:pic>
        <p:nvPicPr>
          <p:cNvPr id="5" name="Picture 4" descr="A picture containing dog, mammal, brown&#10;&#10;Description automatically generated">
            <a:extLst>
              <a:ext uri="{FF2B5EF4-FFF2-40B4-BE49-F238E27FC236}">
                <a16:creationId xmlns:a16="http://schemas.microsoft.com/office/drawing/2014/main" id="{BCD8DAF6-DFE8-4590-AA62-3ED96074D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94" y="1609859"/>
            <a:ext cx="2782373" cy="3928056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EB5D7B58-9190-4167-80B6-7CAF14A08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110" y="2502324"/>
            <a:ext cx="2143125" cy="2143125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BB3E5451-B167-4675-BD95-C2CD66F013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888" y="2916661"/>
            <a:ext cx="34861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50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548177-0E78-47F9-AF6F-011505CD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986"/>
            <a:ext cx="10515600" cy="1325563"/>
          </a:xfrm>
        </p:spPr>
        <p:txBody>
          <a:bodyPr/>
          <a:lstStyle/>
          <a:p>
            <a:r>
              <a:rPr lang="it-IT" dirty="0" err="1"/>
              <a:t>Blazor</a:t>
            </a:r>
            <a:r>
              <a:rPr lang="it-IT" dirty="0"/>
              <a:t> Web Assembly + PWA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5ADDBED-66F9-40DE-BC46-7AB3049E7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69" y="1473549"/>
            <a:ext cx="6535062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12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/>
        </p:nvSpPr>
        <p:spPr>
          <a:xfrm>
            <a:off x="535552" y="1064144"/>
            <a:ext cx="8008373" cy="2536306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rm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98" baseline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endParaRPr lang="en-US" b="1" dirty="0">
              <a:solidFill>
                <a:srgbClr val="4473C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060E97-7902-46CC-A20E-4764F2B94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50" y="2438400"/>
            <a:ext cx="5337497" cy="2468656"/>
          </a:xfrm>
        </p:spPr>
        <p:txBody>
          <a:bodyPr/>
          <a:lstStyle/>
          <a:p>
            <a:r>
              <a:rPr lang="en-US" dirty="0" err="1"/>
              <a:t>Installazione</a:t>
            </a:r>
            <a:r>
              <a:rPr lang="en-US" dirty="0"/>
              <a:t> PWA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501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548177-0E78-47F9-AF6F-011505CD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986"/>
            <a:ext cx="10515600" cy="1325563"/>
          </a:xfrm>
        </p:spPr>
        <p:txBody>
          <a:bodyPr/>
          <a:lstStyle/>
          <a:p>
            <a:r>
              <a:rPr lang="it-IT" dirty="0"/>
              <a:t>….e nel mobile ???</a:t>
            </a:r>
          </a:p>
        </p:txBody>
      </p:sp>
      <p:pic>
        <p:nvPicPr>
          <p:cNvPr id="4" name="Picture 3" descr="A picture containing dog, indoor, mammal&#10;&#10;Description automatically generated">
            <a:extLst>
              <a:ext uri="{FF2B5EF4-FFF2-40B4-BE49-F238E27FC236}">
                <a16:creationId xmlns:a16="http://schemas.microsoft.com/office/drawing/2014/main" id="{9CDDB7BE-3915-4DCD-8246-CA10B4CB1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96" y="2141458"/>
            <a:ext cx="1929722" cy="11933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6F5C6D-CB84-4AEF-9044-52DA652ACA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421" y="1115640"/>
            <a:ext cx="2226942" cy="4696764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536BBFF-ADC0-49D5-B28E-66E51B7AFE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533" y="1114988"/>
            <a:ext cx="5706267" cy="46280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1B3D48-7C4D-49E8-9019-47E708F71607}"/>
              </a:ext>
            </a:extLst>
          </p:cNvPr>
          <p:cNvSpPr txBox="1"/>
          <p:nvPr/>
        </p:nvSpPr>
        <p:spPr>
          <a:xfrm>
            <a:off x="2442733" y="5742360"/>
            <a:ext cx="2460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Android</a:t>
            </a:r>
            <a:endParaRPr lang="it-IT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5D5407-0A32-4853-B73F-B671C2BB32F2}"/>
              </a:ext>
            </a:extLst>
          </p:cNvPr>
          <p:cNvSpPr txBox="1"/>
          <p:nvPr/>
        </p:nvSpPr>
        <p:spPr>
          <a:xfrm>
            <a:off x="8294535" y="5743011"/>
            <a:ext cx="1582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Ios</a:t>
            </a:r>
            <a:endParaRPr lang="it-IT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D2671B-9522-4C4A-978F-D209EB615BD2}"/>
              </a:ext>
            </a:extLst>
          </p:cNvPr>
          <p:cNvSpPr/>
          <p:nvPr/>
        </p:nvSpPr>
        <p:spPr>
          <a:xfrm>
            <a:off x="2559421" y="1114988"/>
            <a:ext cx="2343629" cy="4994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74FA0B-0379-470B-8251-2AAE5C065915}"/>
              </a:ext>
            </a:extLst>
          </p:cNvPr>
          <p:cNvSpPr/>
          <p:nvPr/>
        </p:nvSpPr>
        <p:spPr>
          <a:xfrm>
            <a:off x="5578664" y="1054951"/>
            <a:ext cx="5814391" cy="50549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29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dogs wearing hats&#10;&#10;Description automatically generated with low confidence">
            <a:extLst>
              <a:ext uri="{FF2B5EF4-FFF2-40B4-BE49-F238E27FC236}">
                <a16:creationId xmlns:a16="http://schemas.microsoft.com/office/drawing/2014/main" id="{B1151A9B-7423-48A5-BE31-47471D6CC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12" y="1181100"/>
            <a:ext cx="6810375" cy="4495800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5A03F0F2-A71B-4028-A2EA-3CDE29A9E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5207"/>
            <a:ext cx="10515600" cy="1035894"/>
          </a:xfrm>
        </p:spPr>
        <p:txBody>
          <a:bodyPr/>
          <a:lstStyle/>
          <a:p>
            <a:pPr algn="ctr"/>
            <a:r>
              <a:rPr lang="it-IT" dirty="0"/>
              <a:t>Analisi di una PWA</a:t>
            </a:r>
          </a:p>
        </p:txBody>
      </p:sp>
    </p:spTree>
    <p:extLst>
      <p:ext uri="{BB962C8B-B14F-4D97-AF65-F5344CB8AC3E}">
        <p14:creationId xmlns:p14="http://schemas.microsoft.com/office/powerpoint/2010/main" val="2815686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548177-0E78-47F9-AF6F-011505CD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4642583"/>
            <a:ext cx="102108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>
                <a:solidFill>
                  <a:schemeClr val="tx1"/>
                </a:solidFill>
                <a:latin typeface="+mj-lt"/>
                <a:cs typeface="+mj-cs"/>
              </a:rPr>
              <a:t>Service Worker SW: un proxy per il client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638861-22F4-42BD-AB54-580F4FFF9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405745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6">
            <a:extLst>
              <a:ext uri="{FF2B5EF4-FFF2-40B4-BE49-F238E27FC236}">
                <a16:creationId xmlns:a16="http://schemas.microsoft.com/office/drawing/2014/main" id="{6CACE173-0A3A-4306-B76C-60A0714C3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3" y="320843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E5996B0-F3AC-4A78-A5EF-139FD3495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7198" y="320842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6">
            <a:extLst>
              <a:ext uri="{FF2B5EF4-FFF2-40B4-BE49-F238E27FC236}">
                <a16:creationId xmlns:a16="http://schemas.microsoft.com/office/drawing/2014/main" id="{347C85EF-9B88-46AF-B40D-70F2DDDE1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2834" y="320842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724CCCD5-D5EE-4EE6-B01B-89D0E1314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63" y="1435779"/>
            <a:ext cx="3246120" cy="1175816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C51C884-F47B-4D3F-958C-DD9330004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574" y="1221857"/>
            <a:ext cx="3246120" cy="1603660"/>
          </a:xfrm>
          <a:prstGeom prst="rect">
            <a:avLst/>
          </a:prstGeom>
        </p:spPr>
      </p:pic>
      <p:pic>
        <p:nvPicPr>
          <p:cNvPr id="7" name="Picture 6" descr="A picture containing text, clock, watch, gauge&#10;&#10;Description automatically generated">
            <a:extLst>
              <a:ext uri="{FF2B5EF4-FFF2-40B4-BE49-F238E27FC236}">
                <a16:creationId xmlns:a16="http://schemas.microsoft.com/office/drawing/2014/main" id="{4D525988-B5DA-4D9E-A25E-FBD66DA6C3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38" y="1435779"/>
            <a:ext cx="3246120" cy="11758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B3806D-0056-4875-9F90-6D9C7AEE2F69}"/>
              </a:ext>
            </a:extLst>
          </p:cNvPr>
          <p:cNvSpPr txBox="1"/>
          <p:nvPr/>
        </p:nvSpPr>
        <p:spPr>
          <a:xfrm>
            <a:off x="1599126" y="3092444"/>
            <a:ext cx="106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Web-App</a:t>
            </a:r>
            <a:endParaRPr lang="it-IT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E03EB1-CE60-4835-9E6B-029A2130B3C5}"/>
              </a:ext>
            </a:extLst>
          </p:cNvPr>
          <p:cNvSpPr txBox="1"/>
          <p:nvPr/>
        </p:nvSpPr>
        <p:spPr>
          <a:xfrm>
            <a:off x="5298296" y="3059668"/>
            <a:ext cx="159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Web-App PWA</a:t>
            </a:r>
            <a:endParaRPr lang="it-IT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242E92-00BB-4283-86C5-2D40B8730AA4}"/>
              </a:ext>
            </a:extLst>
          </p:cNvPr>
          <p:cNvSpPr txBox="1"/>
          <p:nvPr/>
        </p:nvSpPr>
        <p:spPr>
          <a:xfrm>
            <a:off x="9243932" y="3092444"/>
            <a:ext cx="159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Web-App PWA</a:t>
            </a:r>
          </a:p>
          <a:p>
            <a:pPr algn="ctr"/>
            <a:r>
              <a:rPr lang="en-US" dirty="0"/>
              <a:t>Cache-First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62049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246</Words>
  <Application>Microsoft Office PowerPoint</Application>
  <PresentationFormat>Widescreen</PresentationFormat>
  <Paragraphs>68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Segoe UI Light</vt:lpstr>
      <vt:lpstr>Tema di Office</vt:lpstr>
      <vt:lpstr>Progressive Web Apps with Blazor</vt:lpstr>
      <vt:lpstr>Agenda</vt:lpstr>
      <vt:lpstr>PowerPoint Presentation</vt:lpstr>
      <vt:lpstr>….e Blazor ???</vt:lpstr>
      <vt:lpstr>Blazor Web Assembly + PWA</vt:lpstr>
      <vt:lpstr>Installazione PWA</vt:lpstr>
      <vt:lpstr>….e nel mobile ???</vt:lpstr>
      <vt:lpstr>Analisi di una PWA</vt:lpstr>
      <vt:lpstr>Service Worker SW: un proxy per il client</vt:lpstr>
      <vt:lpstr>Blazor WebAssembly: cosa salvare in cache ??</vt:lpstr>
      <vt:lpstr>ToDolist in Blazor &amp; PWA</vt:lpstr>
      <vt:lpstr>Blazor WebAssembly + PWA: Versioning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Tumiati</dc:creator>
  <cp:lastModifiedBy>Giampaolo Ing. Tucci</cp:lastModifiedBy>
  <cp:revision>202</cp:revision>
  <cp:lastPrinted>2021-04-10T13:31:17Z</cp:lastPrinted>
  <dcterms:created xsi:type="dcterms:W3CDTF">2017-03-25T10:26:14Z</dcterms:created>
  <dcterms:modified xsi:type="dcterms:W3CDTF">2021-04-13T10:33:49Z</dcterms:modified>
</cp:coreProperties>
</file>