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339" r:id="rId3"/>
    <p:sldId id="385" r:id="rId4"/>
    <p:sldId id="382" r:id="rId5"/>
    <p:sldId id="384" r:id="rId6"/>
    <p:sldId id="383" r:id="rId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5F4"/>
    <a:srgbClr val="C2A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4" autoAdjust="0"/>
    <p:restoredTop sz="51345" autoAdjust="0"/>
  </p:normalViewPr>
  <p:slideViewPr>
    <p:cSldViewPr snapToGrid="0">
      <p:cViewPr varScale="1">
        <p:scale>
          <a:sx n="39" d="100"/>
          <a:sy n="39" d="100"/>
        </p:scale>
        <p:origin x="202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mpaolo Ing. Tucci" userId="0d73768f-0554-4747-b89f-3f150740f9bc" providerId="ADAL" clId="{EA068EC3-BFC3-4BD4-B604-3AFA2767D910}"/>
    <pc:docChg chg="modSld modNotesMaster">
      <pc:chgData name="Giampaolo Ing. Tucci" userId="0d73768f-0554-4747-b89f-3f150740f9bc" providerId="ADAL" clId="{EA068EC3-BFC3-4BD4-B604-3AFA2767D910}" dt="2022-07-04T11:28:55.458" v="23" actId="255"/>
      <pc:docMkLst>
        <pc:docMk/>
      </pc:docMkLst>
      <pc:sldChg chg="modSp">
        <pc:chgData name="Giampaolo Ing. Tucci" userId="0d73768f-0554-4747-b89f-3f150740f9bc" providerId="ADAL" clId="{EA068EC3-BFC3-4BD4-B604-3AFA2767D910}" dt="2022-07-04T11:28:55.458" v="23" actId="255"/>
        <pc:sldMkLst>
          <pc:docMk/>
          <pc:sldMk cId="1157369579" sldId="256"/>
        </pc:sldMkLst>
        <pc:spChg chg="mod">
          <ac:chgData name="Giampaolo Ing. Tucci" userId="0d73768f-0554-4747-b89f-3f150740f9bc" providerId="ADAL" clId="{EA068EC3-BFC3-4BD4-B604-3AFA2767D910}" dt="2022-07-04T11:28:55.458" v="23" actId="255"/>
          <ac:spMkLst>
            <pc:docMk/>
            <pc:sldMk cId="1157369579" sldId="256"/>
            <ac:spMk id="2" creationId="{AEA82E7F-245F-5472-0B1A-870A964B4354}"/>
          </ac:spMkLst>
        </pc:spChg>
      </pc:sldChg>
    </pc:docChg>
  </pc:docChgLst>
  <pc:docChgLst>
    <pc:chgData name="Giampaolo Ing. Tucci" userId="0d73768f-0554-4747-b89f-3f150740f9bc" providerId="ADAL" clId="{E8923EC3-349E-40AA-9681-25C4374AA45C}"/>
    <pc:docChg chg="undo custSel modSld">
      <pc:chgData name="Giampaolo Ing. Tucci" userId="0d73768f-0554-4747-b89f-3f150740f9bc" providerId="ADAL" clId="{E8923EC3-349E-40AA-9681-25C4374AA45C}" dt="2022-07-04T11:14:56.258" v="1359" actId="20577"/>
      <pc:docMkLst>
        <pc:docMk/>
      </pc:docMkLst>
      <pc:sldChg chg="modSp modNotesTx">
        <pc:chgData name="Giampaolo Ing. Tucci" userId="0d73768f-0554-4747-b89f-3f150740f9bc" providerId="ADAL" clId="{E8923EC3-349E-40AA-9681-25C4374AA45C}" dt="2022-07-04T10:56:26.566" v="1037" actId="20577"/>
        <pc:sldMkLst>
          <pc:docMk/>
          <pc:sldMk cId="4054339807" sldId="382"/>
        </pc:sldMkLst>
        <pc:spChg chg="mod">
          <ac:chgData name="Giampaolo Ing. Tucci" userId="0d73768f-0554-4747-b89f-3f150740f9bc" providerId="ADAL" clId="{E8923EC3-349E-40AA-9681-25C4374AA45C}" dt="2022-07-02T22:35:22.631" v="7" actId="20577"/>
          <ac:spMkLst>
            <pc:docMk/>
            <pc:sldMk cId="4054339807" sldId="382"/>
            <ac:spMk id="3" creationId="{271D77B8-3CDD-4B70-A53D-69F488B3234A}"/>
          </ac:spMkLst>
        </pc:spChg>
      </pc:sldChg>
      <pc:sldChg chg="modNotesTx">
        <pc:chgData name="Giampaolo Ing. Tucci" userId="0d73768f-0554-4747-b89f-3f150740f9bc" providerId="ADAL" clId="{E8923EC3-349E-40AA-9681-25C4374AA45C}" dt="2022-07-04T11:14:56.258" v="1359" actId="20577"/>
        <pc:sldMkLst>
          <pc:docMk/>
          <pc:sldMk cId="3007781233" sldId="383"/>
        </pc:sldMkLst>
      </pc:sldChg>
      <pc:sldChg chg="addSp modSp modNotesTx">
        <pc:chgData name="Giampaolo Ing. Tucci" userId="0d73768f-0554-4747-b89f-3f150740f9bc" providerId="ADAL" clId="{E8923EC3-349E-40AA-9681-25C4374AA45C}" dt="2022-07-04T10:53:00.629" v="901" actId="114"/>
        <pc:sldMkLst>
          <pc:docMk/>
          <pc:sldMk cId="2667431656" sldId="384"/>
        </pc:sldMkLst>
        <pc:spChg chg="mod">
          <ac:chgData name="Giampaolo Ing. Tucci" userId="0d73768f-0554-4747-b89f-3f150740f9bc" providerId="ADAL" clId="{E8923EC3-349E-40AA-9681-25C4374AA45C}" dt="2022-07-04T10:53:00.629" v="901" actId="114"/>
          <ac:spMkLst>
            <pc:docMk/>
            <pc:sldMk cId="2667431656" sldId="384"/>
            <ac:spMk id="3" creationId="{7976EAA4-F510-4BC2-B904-0FD015B444EE}"/>
          </ac:spMkLst>
        </pc:spChg>
        <pc:spChg chg="add mod">
          <ac:chgData name="Giampaolo Ing. Tucci" userId="0d73768f-0554-4747-b89f-3f150740f9bc" providerId="ADAL" clId="{E8923EC3-349E-40AA-9681-25C4374AA45C}" dt="2022-07-02T22:24:26.415" v="0" actId="767"/>
          <ac:spMkLst>
            <pc:docMk/>
            <pc:sldMk cId="2667431656" sldId="384"/>
            <ac:spMk id="4" creationId="{3DBBF84D-3B0C-4CE5-A381-8737B3E293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EC2698-4663-436F-8AC6-F2BC0F86060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C21A304-ABDC-4C75-B3FE-2B17B6C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ntainer-apps/application-lifecycle-managemen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container-apps/storage-mounts?pivots=aca-cli#temporary-storag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FF74F-9974-4100-8BF0-B0A8A3AEB40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50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it-IT" dirty="0"/>
              <a:t>Idea di fondo: questa è l’immagine, mandala in esecuzione senza tediarmi con configurazioni che riguardano come viene mandata in esecuzione e relative a come e se raggiungere l’immagine dall’esterno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it-IT" dirty="0"/>
              <a:t>Anche nello scalare l’applicazione i concetti da sapere sono molto semplici: se ci sono tante connessioni, si sta usando tanta CPU o RAM, allora scala l’applicazione in più istanze.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it-IT" dirty="0"/>
              <a:t>Il limite minimo del numero di istanza è zero: questo significa che configurando nel modo corretto NON si paga nulla se non si usa il servizio.</a:t>
            </a:r>
          </a:p>
          <a:p>
            <a:endParaRPr lang="it-IT" dirty="0"/>
          </a:p>
          <a:p>
            <a:r>
              <a:rPr lang="it-IT" dirty="0"/>
              <a:t>Anche usandolo poi esistono dei limiti entro i quali il pricing è nullo (come per molti servizi in </a:t>
            </a:r>
            <a:r>
              <a:rPr lang="it-IT" dirty="0" err="1"/>
              <a:t>Azure</a:t>
            </a:r>
            <a:r>
              <a:rPr lang="it-IT" dirty="0"/>
              <a:t>).</a:t>
            </a:r>
          </a:p>
          <a:p>
            <a:endParaRPr lang="it-IT" dirty="0"/>
          </a:p>
          <a:p>
            <a:r>
              <a:rPr lang="it-IT" dirty="0"/>
              <a:t>Direi che è la risposta corretta a usare i </a:t>
            </a:r>
            <a:r>
              <a:rPr lang="it-IT" dirty="0" err="1"/>
              <a:t>microservizi</a:t>
            </a:r>
            <a:r>
              <a:rPr lang="it-IT" dirty="0"/>
              <a:t> che corregge quanto fatto in </a:t>
            </a:r>
            <a:r>
              <a:rPr lang="it-IT" dirty="0" err="1"/>
              <a:t>Azure</a:t>
            </a:r>
            <a:r>
              <a:rPr lang="it-IT" dirty="0"/>
              <a:t> Container </a:t>
            </a:r>
            <a:r>
              <a:rPr lang="it-IT" dirty="0" err="1"/>
              <a:t>Instances</a:t>
            </a:r>
            <a:r>
              <a:rPr lang="it-IT" dirty="0"/>
              <a:t>. Io e molti altri hanno tentato di domarli, ma la complessità e altre problematiche non hanno permesso di arrivare al risultato: devo dire che con ACA dopo poche </a:t>
            </a:r>
            <a:r>
              <a:rPr lang="it-IT" dirty="0" err="1"/>
              <a:t>pore</a:t>
            </a:r>
            <a:r>
              <a:rPr lang="it-IT" dirty="0"/>
              <a:t> di studio sono riuscito a tirare fuori soluzioni funzionanti, ma ripeto  il servizio è estremamente semplice.</a:t>
            </a:r>
          </a:p>
          <a:p>
            <a:endParaRPr lang="it-IT" dirty="0"/>
          </a:p>
          <a:p>
            <a:r>
              <a:rPr lang="it-IT" dirty="0" err="1"/>
              <a:t>Envoy</a:t>
            </a:r>
            <a:r>
              <a:rPr lang="it-IT" dirty="0"/>
              <a:t> è un proxy </a:t>
            </a:r>
            <a:r>
              <a:rPr lang="it-IT" dirty="0" err="1"/>
              <a:t>distrubuito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it-IT" dirty="0" err="1"/>
              <a:t>privileged</a:t>
            </a:r>
            <a:r>
              <a:rPr lang="it-IT" dirty="0"/>
              <a:t> containers è un container che è in grado di accedere a tutti gli </a:t>
            </a:r>
            <a:r>
              <a:rPr lang="it-IT" dirty="0" err="1"/>
              <a:t>host</a:t>
            </a:r>
            <a:endParaRPr lang="it-IT" dirty="0"/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it-IT" dirty="0"/>
              <a:t>In generale ad ogni ACA corrisponde un container: è possibile anche farne girare più di una: questo serve per implementare il sidecar-pattern..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it-IT" dirty="0"/>
              <a:t>In tale caso i due container </a:t>
            </a:r>
            <a:r>
              <a:rPr lang="en-US" dirty="0"/>
              <a:t>share hard disk and network resources and experience the same </a:t>
            </a:r>
            <a:r>
              <a:rPr lang="en-US" dirty="0">
                <a:hlinkClick r:id="rId3"/>
              </a:rPr>
              <a:t>application lifecycle</a:t>
            </a:r>
            <a:r>
              <a:rPr lang="en-US" dirty="0"/>
              <a:t>.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sembrare</a:t>
            </a:r>
            <a:r>
              <a:rPr lang="en-US" dirty="0"/>
              <a:t> </a:t>
            </a:r>
            <a:r>
              <a:rPr lang="en-US" dirty="0" err="1"/>
              <a:t>insensato</a:t>
            </a:r>
            <a:r>
              <a:rPr lang="en-US" dirty="0"/>
              <a:t> e </a:t>
            </a:r>
            <a:r>
              <a:rPr lang="en-US" dirty="0" err="1"/>
              <a:t>contro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principio dei </a:t>
            </a:r>
            <a:r>
              <a:rPr lang="en-US" dirty="0" err="1"/>
              <a:t>microservizi</a:t>
            </a:r>
            <a:r>
              <a:rPr lang="en-US" dirty="0"/>
              <a:t> far </a:t>
            </a:r>
            <a:r>
              <a:rPr lang="en-US" dirty="0" err="1"/>
              <a:t>girare</a:t>
            </a:r>
            <a:r>
              <a:rPr lang="en-US" dirty="0"/>
              <a:t> due </a:t>
            </a:r>
            <a:r>
              <a:rPr lang="en-US" dirty="0" err="1"/>
              <a:t>servizi</a:t>
            </a:r>
            <a:r>
              <a:rPr lang="en-US" dirty="0"/>
              <a:t>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 container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condividono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di vita, ma in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contesti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sensato</a:t>
            </a:r>
            <a:r>
              <a:rPr lang="en-US" dirty="0"/>
              <a:t>.</a:t>
            </a:r>
          </a:p>
          <a:p>
            <a:endParaRPr lang="it-IT" dirty="0"/>
          </a:p>
          <a:p>
            <a:r>
              <a:rPr lang="it-IT" dirty="0"/>
              <a:t>Questo è un pattern chiamato sidecar-pattern.</a:t>
            </a:r>
          </a:p>
          <a:p>
            <a:endParaRPr lang="it-IT" dirty="0"/>
          </a:p>
          <a:p>
            <a:r>
              <a:rPr lang="en-US" dirty="0" err="1"/>
              <a:t>Esempio</a:t>
            </a:r>
            <a:r>
              <a:rPr lang="en-US" dirty="0"/>
              <a:t>: </a:t>
            </a:r>
          </a:p>
          <a:p>
            <a:r>
              <a:rPr lang="en-US" dirty="0"/>
              <a:t>An agent that reads logs from the primary app container on a </a:t>
            </a:r>
            <a:r>
              <a:rPr lang="en-US" dirty="0">
                <a:hlinkClick r:id="rId4"/>
              </a:rPr>
              <a:t>shared volume</a:t>
            </a:r>
            <a:r>
              <a:rPr lang="en-US" dirty="0"/>
              <a:t> and forwards them to a logging service.</a:t>
            </a:r>
          </a:p>
          <a:p>
            <a:r>
              <a:rPr lang="en-US" dirty="0"/>
              <a:t>A background process that refreshes a cache used by the primary app container in a shared volume.</a:t>
            </a:r>
          </a:p>
          <a:p>
            <a:endParaRPr lang="it-IT" dirty="0"/>
          </a:p>
          <a:p>
            <a:r>
              <a:rPr lang="it-IT" dirty="0"/>
              <a:t>E’ un caso avanzato: normalmente occorre creare un ACA per ogni container che si vuole eseguire.</a:t>
            </a:r>
          </a:p>
          <a:p>
            <a:endParaRPr lang="it-IT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it-IT" dirty="0"/>
              <a:t>Fare demo e creare un nuovo ACA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it-IT" dirty="0"/>
              <a:t>Aprire la pagina </a:t>
            </a:r>
            <a:r>
              <a:rPr lang="it-IT" dirty="0" err="1"/>
              <a:t>dockerhub</a:t>
            </a:r>
            <a:endParaRPr lang="it-IT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it-IT" dirty="0"/>
              <a:t>Parlare di scale out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it-IT" dirty="0"/>
              <a:t>Far vedere un ACA esistente - Build2022_03 - </a:t>
            </a:r>
            <a:r>
              <a:rPr lang="it-IT" dirty="0" err="1"/>
              <a:t>testrevblazorsvr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7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it-IT" dirty="0" err="1"/>
              <a:t>Permettetimi</a:t>
            </a:r>
            <a:r>
              <a:rPr lang="it-IT" dirty="0"/>
              <a:t> di usare terminologie diverse da quelle </a:t>
            </a:r>
            <a:r>
              <a:rPr lang="it-IT" dirty="0" err="1"/>
              <a:t>kubernetis</a:t>
            </a:r>
            <a:endParaRPr lang="it-IT" dirty="0"/>
          </a:p>
          <a:p>
            <a:pPr defTabSz="931774">
              <a:defRPr/>
            </a:pPr>
            <a:r>
              <a:rPr lang="it-IT" dirty="0"/>
              <a:t>Qui possiamo dire che ogni revisione contiene al suo interno uno o repliche, ed ogni replica contiene al suo interno uno o più </a:t>
            </a:r>
            <a:r>
              <a:rPr lang="it-IT" dirty="0" err="1"/>
              <a:t>contanier</a:t>
            </a:r>
            <a:endParaRPr lang="it-IT" dirty="0"/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it-IT" dirty="0" err="1"/>
              <a:t>BlueGreenDeployment</a:t>
            </a:r>
            <a:r>
              <a:rPr lang="it-IT" dirty="0"/>
              <a:t> – si ha la versione in produzione e la precedente pronta per essere </a:t>
            </a:r>
            <a:r>
              <a:rPr lang="it-IT" dirty="0" err="1"/>
              <a:t>restorata</a:t>
            </a:r>
            <a:endParaRPr lang="it-IT" dirty="0"/>
          </a:p>
          <a:p>
            <a:pPr defTabSz="931774">
              <a:defRPr/>
            </a:pPr>
            <a:r>
              <a:rPr lang="it-IT" dirty="0"/>
              <a:t>Test A/B – quando si </a:t>
            </a:r>
            <a:r>
              <a:rPr lang="it-IT" dirty="0" err="1"/>
              <a:t>splitta</a:t>
            </a:r>
            <a:r>
              <a:rPr lang="it-IT" dirty="0"/>
              <a:t> il traffico e un piccola parte usa già la nuova versione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it-IT" dirty="0" err="1"/>
              <a:t>Enviroment</a:t>
            </a:r>
            <a:r>
              <a:rPr lang="it-IT" dirty="0"/>
              <a:t> è un elemento cui possono essere associati più container app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it-IT" dirty="0"/>
              <a:t>In pratica indica il </a:t>
            </a:r>
            <a:r>
              <a:rPr lang="it-IT" dirty="0" err="1"/>
              <a:t>boundary</a:t>
            </a:r>
            <a:r>
              <a:rPr lang="it-IT" dirty="0"/>
              <a:t>: i container contenuti nelle </a:t>
            </a:r>
            <a:r>
              <a:rPr lang="it-IT" dirty="0" err="1"/>
              <a:t>Azure</a:t>
            </a:r>
            <a:r>
              <a:rPr lang="it-IT" dirty="0"/>
              <a:t> Container App associato allo stesso </a:t>
            </a:r>
            <a:r>
              <a:rPr lang="it-IT" dirty="0" err="1"/>
              <a:t>Enviroment</a:t>
            </a:r>
            <a:r>
              <a:rPr lang="it-IT" dirty="0"/>
              <a:t> possono scambiarsi dati per esempio via rete.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it-IT" dirty="0"/>
              <a:t>Quindi container che devono scambiarsi devono far parte dello stesso </a:t>
            </a:r>
            <a:r>
              <a:rPr lang="it-IT" dirty="0" err="1"/>
              <a:t>env</a:t>
            </a:r>
            <a:r>
              <a:rPr lang="it-IT" dirty="0"/>
              <a:t>.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it-IT" dirty="0"/>
              <a:t>Un </a:t>
            </a:r>
            <a:r>
              <a:rPr lang="it-IT" dirty="0" err="1"/>
              <a:t>Enviroment</a:t>
            </a:r>
            <a:r>
              <a:rPr lang="it-IT" dirty="0"/>
              <a:t> può essere associato a una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virtual</a:t>
            </a:r>
            <a:r>
              <a:rPr lang="it-IT" dirty="0"/>
              <a:t> network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endParaRPr lang="it-IT" dirty="0"/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it-IT" dirty="0"/>
              <a:t>Demo_ vedere Build2022_03 – </a:t>
            </a:r>
            <a:r>
              <a:rPr lang="it-IT" dirty="0" err="1"/>
              <a:t>testrevblazorsvr</a:t>
            </a:r>
            <a:r>
              <a:rPr lang="it-IT" dirty="0"/>
              <a:t> + </a:t>
            </a:r>
            <a:r>
              <a:rPr lang="it-IT" dirty="0" err="1"/>
              <a:t>dockerhub</a:t>
            </a:r>
            <a:r>
              <a:rPr lang="it-IT" dirty="0"/>
              <a:t> </a:t>
            </a:r>
            <a:r>
              <a:rPr lang="it-IT" dirty="0" err="1"/>
              <a:t>gptucci</a:t>
            </a:r>
            <a:r>
              <a:rPr lang="it-IT" dirty="0"/>
              <a:t>/</a:t>
            </a:r>
            <a:r>
              <a:rPr lang="it-IT" dirty="0" err="1"/>
              <a:t>blazorserverapprevision</a:t>
            </a:r>
            <a:endParaRPr lang="it-IT" dirty="0"/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it-IT" dirty="0"/>
              <a:t>Dire che qui ci sono due versione di </a:t>
            </a:r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it-IT" dirty="0"/>
              <a:t>Far vedere </a:t>
            </a:r>
            <a:r>
              <a:rPr lang="it-IT" dirty="0" err="1"/>
              <a:t>revision</a:t>
            </a:r>
            <a:r>
              <a:rPr lang="it-IT" dirty="0"/>
              <a:t> mode</a:t>
            </a:r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it-IT" dirty="0"/>
              <a:t>Modificare revisione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it-IT" dirty="0"/>
              <a:t>Far vedere ora il sidecar pattern</a:t>
            </a:r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it-IT" dirty="0"/>
              <a:t>Build2022_2 – Basato sull’esempio </a:t>
            </a:r>
            <a:r>
              <a:rPr lang="it-IT" dirty="0" err="1"/>
              <a:t>votessytem</a:t>
            </a:r>
            <a:endParaRPr lang="it-IT" dirty="0"/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it-IT" dirty="0"/>
              <a:t>Esempio con due servizi – vedere word </a:t>
            </a:r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it-IT" dirty="0"/>
              <a:t>Analizzare codice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it-IT" dirty="0"/>
              <a:t>Far vedere che sono già presenti  in </a:t>
            </a:r>
            <a:r>
              <a:rPr lang="it-IT" dirty="0" err="1"/>
              <a:t>dockehub</a:t>
            </a:r>
            <a:r>
              <a:rPr lang="it-IT" dirty="0"/>
              <a:t>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it-IT" dirty="0"/>
              <a:t>Creare due container app</a:t>
            </a:r>
          </a:p>
          <a:p>
            <a:r>
              <a:rPr lang="it-IT" b="1" dirty="0" err="1"/>
              <a:t>blazorserverweather-frontend</a:t>
            </a:r>
            <a:endParaRPr lang="it-IT" dirty="0"/>
          </a:p>
          <a:p>
            <a:r>
              <a:rPr lang="it-IT" dirty="0"/>
              <a:t>Qui </a:t>
            </a:r>
            <a:r>
              <a:rPr lang="it-IT" dirty="0" err="1"/>
              <a:t>ingress</a:t>
            </a:r>
            <a:r>
              <a:rPr lang="it-IT" dirty="0"/>
              <a:t> a tutto con  porta 80</a:t>
            </a:r>
          </a:p>
          <a:p>
            <a:r>
              <a:rPr lang="it-IT" dirty="0"/>
              <a:t>Immagine: </a:t>
            </a:r>
            <a:r>
              <a:rPr lang="it-IT" dirty="0" err="1"/>
              <a:t>gptucci</a:t>
            </a:r>
            <a:r>
              <a:rPr lang="it-IT" dirty="0"/>
              <a:t>/</a:t>
            </a:r>
            <a:r>
              <a:rPr lang="it-IT" dirty="0" err="1"/>
              <a:t>blazorserverweatherfrontend</a:t>
            </a:r>
            <a:endParaRPr lang="it-IT" dirty="0"/>
          </a:p>
          <a:p>
            <a:endParaRPr lang="it-IT" dirty="0"/>
          </a:p>
          <a:p>
            <a:r>
              <a:rPr lang="it-IT" b="1" dirty="0" err="1"/>
              <a:t>blazorserverweather</a:t>
            </a:r>
            <a:r>
              <a:rPr lang="it-IT" b="1" dirty="0"/>
              <a:t>-backend</a:t>
            </a:r>
            <a:endParaRPr lang="it-IT" dirty="0"/>
          </a:p>
          <a:p>
            <a:r>
              <a:rPr lang="it-IT" dirty="0" err="1"/>
              <a:t>Ingress</a:t>
            </a:r>
            <a:r>
              <a:rPr lang="it-IT" dirty="0"/>
              <a:t> con “Limited..” e porta 80</a:t>
            </a:r>
          </a:p>
          <a:p>
            <a:pPr defTabSz="931774">
              <a:defRPr/>
            </a:pPr>
            <a:r>
              <a:rPr lang="it-IT" dirty="0" err="1"/>
              <a:t>Immaginegptucci</a:t>
            </a:r>
            <a:r>
              <a:rPr lang="it-IT" dirty="0"/>
              <a:t>/</a:t>
            </a:r>
            <a:r>
              <a:rPr lang="it-IT" dirty="0" err="1"/>
              <a:t>blazorserverweatherbackend</a:t>
            </a:r>
            <a:endParaRPr lang="it-IT" dirty="0"/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r>
              <a:rPr lang="it-IT" dirty="0"/>
              <a:t>Far vedere che il backend non è </a:t>
            </a:r>
            <a:r>
              <a:rPr lang="it-IT" dirty="0" err="1"/>
              <a:t>raggiugibile</a:t>
            </a:r>
            <a:r>
              <a:rPr lang="it-IT"/>
              <a:t> dall’esterno </a:t>
            </a:r>
            <a:r>
              <a:rPr lang="it-IT" dirty="0"/>
              <a:t>e che il link ha 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endParaRPr lang="it-IT" dirty="0"/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it-IT" dirty="0"/>
              <a:t>Alla fine vedere esempio Build2022_01</a:t>
            </a:r>
          </a:p>
          <a:p>
            <a:pPr defTabSz="931774">
              <a:defRPr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Ora occorre mettere mano al codice del </a:t>
            </a:r>
            <a:r>
              <a:rPr lang="it-IT" dirty="0" err="1"/>
              <a:t>frontend</a:t>
            </a:r>
            <a:r>
              <a:rPr lang="it-IT" dirty="0"/>
              <a:t> per farlo  connettere al backend. Ovviamente qui </a:t>
            </a:r>
            <a:r>
              <a:rPr lang="it-IT" dirty="0" err="1"/>
              <a:t>esemplifichaimoi</a:t>
            </a:r>
            <a:r>
              <a:rPr lang="it-IT" dirty="0"/>
              <a:t> perché in realtà  si dovrebbe passare attraverso delle variabili di ambiente o sistemi di configurazione più robusta.</a:t>
            </a:r>
          </a:p>
          <a:p>
            <a:r>
              <a:rPr lang="it-IT" dirty="0" err="1"/>
              <a:t>Affinchè</a:t>
            </a:r>
            <a:r>
              <a:rPr lang="it-IT" dirty="0"/>
              <a:t> il </a:t>
            </a:r>
            <a:r>
              <a:rPr lang="it-IT" dirty="0" err="1"/>
              <a:t>fontend</a:t>
            </a:r>
            <a:r>
              <a:rPr lang="it-IT" dirty="0"/>
              <a:t> possa raggiungere il backend deve usare il link che si trova in </a:t>
            </a:r>
            <a:r>
              <a:rPr lang="it-IT" dirty="0" err="1"/>
              <a:t>overview</a:t>
            </a:r>
            <a:r>
              <a:rPr lang="it-IT" dirty="0"/>
              <a:t>. Ovviamente non è raggiungibile dall’esterno (provarlo) e cambia se variamo nella </a:t>
            </a:r>
            <a:r>
              <a:rPr lang="it-IT" dirty="0" err="1"/>
              <a:t>config</a:t>
            </a:r>
            <a:r>
              <a:rPr lang="it-IT" dirty="0"/>
              <a:t> la raggiungibilità dall’esterno.</a:t>
            </a:r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endParaRPr lang="it-IT" dirty="0"/>
          </a:p>
          <a:p>
            <a:pPr defTabSz="931774"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/>
          <p:nvPr/>
        </p:nvCxnSpPr>
        <p:spPr>
          <a:xfrm>
            <a:off x="1207658" y="560877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EB9E8F30-47D4-4430-BB0A-C6BFBF69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8" y="3999010"/>
            <a:ext cx="8534400" cy="138982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3BAB21E-2A38-459F-AC6B-6A7A7B4D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58" y="2366867"/>
            <a:ext cx="10058400" cy="1450757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87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545772"/>
            <a:ext cx="4937760" cy="4323322"/>
          </a:xfrm>
        </p:spPr>
        <p:txBody>
          <a:bodyPr/>
          <a:lstStyle>
            <a:lvl1pPr marL="174625" indent="-174625">
              <a:buFont typeface="Arial" panose="020B0604020202020204" pitchFamily="34" charset="0"/>
              <a:buChar char="•"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5772"/>
            <a:ext cx="4937760" cy="4323323"/>
          </a:xfrm>
        </p:spPr>
        <p:txBody>
          <a:bodyPr/>
          <a:lstStyle>
            <a:lvl1pPr marL="174625" indent="-174625">
              <a:buFont typeface="Arial" panose="020B0604020202020204" pitchFamily="34" charset="0"/>
              <a:buChar char="•"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6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19479"/>
            <a:ext cx="10058400" cy="47554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602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2E7F-245F-5472-0B1A-870A964B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76627"/>
            <a:ext cx="10739717" cy="171538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/>
              <a:t>Le novità per i developers annunciate a </a:t>
            </a:r>
            <a:br>
              <a:rPr lang="it-IT" sz="4000" dirty="0"/>
            </a:br>
            <a:r>
              <a:rPr lang="it-IT" sz="4000" dirty="0"/>
              <a:t>Microsoft Build 2022</a:t>
            </a:r>
            <a:br>
              <a:rPr lang="it-IT" sz="5400" dirty="0"/>
            </a:br>
            <a:r>
              <a:rPr lang="it-IT" sz="5400" dirty="0" err="1"/>
              <a:t>Azure</a:t>
            </a:r>
            <a:r>
              <a:rPr lang="it-IT" sz="5400" dirty="0"/>
              <a:t> Container Apps</a:t>
            </a:r>
            <a:br>
              <a:rPr lang="it-IT" sz="3600" dirty="0"/>
            </a:b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56EB-05E5-345A-716D-88C331D8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5460" y="4992011"/>
            <a:ext cx="9541079" cy="8765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Giampaolo TUCCI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31E4F-69EE-4872-ADE0-267776BC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9698"/>
            <a:ext cx="4338320" cy="18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DotNetLiguria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7413"/>
            <a:ext cx="5695406" cy="223604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8F35A-F9E2-4791-BD71-F24EA70B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556" y="1518032"/>
            <a:ext cx="3021874" cy="131451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BF9474-1095-4990-8E47-BC147B64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04" y="3977540"/>
            <a:ext cx="4650376" cy="2115920"/>
          </a:xfrm>
          <a:prstGeom prst="rect">
            <a:avLst/>
          </a:prstGeom>
          <a:solidFill>
            <a:srgbClr val="FFFFFF">
              <a:shade val="85000"/>
            </a:srgbClr>
          </a:solidFill>
          <a:ln w="44450" cap="sq">
            <a:solidFill>
              <a:schemeClr val="accent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BE9BAB-6FEB-4F4F-B1C7-7F61ABED3E82}"/>
              </a:ext>
            </a:extLst>
          </p:cNvPr>
          <p:cNvSpPr txBox="1"/>
          <p:nvPr/>
        </p:nvSpPr>
        <p:spPr>
          <a:xfrm>
            <a:off x="6805749" y="2844276"/>
            <a:ext cx="4049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https://dotnetliguria.net/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2A485-34DD-462A-BEF6-8B82A4E5DCCC}"/>
              </a:ext>
            </a:extLst>
          </p:cNvPr>
          <p:cNvSpPr txBox="1"/>
          <p:nvPr/>
        </p:nvSpPr>
        <p:spPr>
          <a:xfrm>
            <a:off x="1097280" y="1518033"/>
            <a:ext cx="4835434" cy="3322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100" i="1" dirty="0" err="1"/>
              <a:t>Siamo</a:t>
            </a:r>
            <a:r>
              <a:rPr lang="en-US" sz="2100" i="1" dirty="0"/>
              <a:t> un </a:t>
            </a:r>
            <a:r>
              <a:rPr lang="en-US" sz="2100" i="1" dirty="0" err="1"/>
              <a:t>gruppo</a:t>
            </a:r>
            <a:r>
              <a:rPr lang="en-US" sz="2100" i="1" dirty="0"/>
              <a:t> di </a:t>
            </a:r>
            <a:r>
              <a:rPr lang="en-US" sz="2100" i="1" dirty="0" err="1"/>
              <a:t>professionisti</a:t>
            </a:r>
            <a:r>
              <a:rPr lang="en-US" sz="2100" i="1" dirty="0"/>
              <a:t> </a:t>
            </a:r>
            <a:r>
              <a:rPr lang="en-US" sz="2100" i="1" dirty="0" err="1"/>
              <a:t>nell'ambito</a:t>
            </a:r>
            <a:r>
              <a:rPr lang="en-US" sz="2100" i="1" dirty="0"/>
              <a:t> </a:t>
            </a:r>
            <a:r>
              <a:rPr lang="en-US" sz="2100" i="1" dirty="0" err="1"/>
              <a:t>dello</a:t>
            </a:r>
            <a:r>
              <a:rPr lang="en-US" sz="2100" i="1" dirty="0"/>
              <a:t> </a:t>
            </a:r>
            <a:r>
              <a:rPr lang="en-US" sz="2100" i="1" dirty="0" err="1"/>
              <a:t>sviluppo</a:t>
            </a:r>
            <a:r>
              <a:rPr lang="en-US" sz="2100" i="1" dirty="0"/>
              <a:t> software, </a:t>
            </a:r>
            <a:r>
              <a:rPr lang="en-US" sz="2100" i="1" dirty="0" err="1"/>
              <a:t>specializzati</a:t>
            </a:r>
            <a:r>
              <a:rPr lang="en-US" sz="2100" i="1" dirty="0"/>
              <a:t> </a:t>
            </a:r>
            <a:r>
              <a:rPr lang="en-US" sz="2100" i="1" dirty="0" err="1"/>
              <a:t>nell'ambito</a:t>
            </a:r>
            <a:r>
              <a:rPr lang="en-US" sz="2100" i="1" dirty="0"/>
              <a:t> .NET di Microsoft.</a:t>
            </a:r>
          </a:p>
          <a:p>
            <a:pPr>
              <a:spcAft>
                <a:spcPts val="1200"/>
              </a:spcAft>
            </a:pPr>
            <a:r>
              <a:rPr lang="en-US" sz="2100" i="1" dirty="0" err="1"/>
              <a:t>Cerchiamo</a:t>
            </a:r>
            <a:r>
              <a:rPr lang="en-US" sz="2100" i="1" dirty="0"/>
              <a:t> di </a:t>
            </a:r>
            <a:r>
              <a:rPr lang="en-US" sz="2100" i="1" dirty="0" err="1"/>
              <a:t>promuovere</a:t>
            </a:r>
            <a:r>
              <a:rPr lang="en-US" sz="2100" i="1" dirty="0"/>
              <a:t> </a:t>
            </a:r>
            <a:r>
              <a:rPr lang="en-US" sz="2100" i="1" dirty="0" err="1"/>
              <a:t>gratuitamente</a:t>
            </a:r>
            <a:r>
              <a:rPr lang="en-US" sz="2100" i="1" dirty="0"/>
              <a:t> la </a:t>
            </a:r>
            <a:r>
              <a:rPr lang="en-US" sz="2100" i="1" dirty="0" err="1"/>
              <a:t>cultura</a:t>
            </a:r>
            <a:r>
              <a:rPr lang="en-US" sz="2100" i="1" dirty="0"/>
              <a:t> informatica </a:t>
            </a:r>
            <a:r>
              <a:rPr lang="en-US" sz="2100" i="1" dirty="0" err="1"/>
              <a:t>nella</a:t>
            </a:r>
            <a:r>
              <a:rPr lang="en-US" sz="2100" i="1" dirty="0"/>
              <a:t> nostra </a:t>
            </a:r>
            <a:r>
              <a:rPr lang="en-US" sz="2100" i="1" dirty="0" err="1"/>
              <a:t>regione</a:t>
            </a:r>
            <a:r>
              <a:rPr lang="en-US" sz="2100" i="1" dirty="0"/>
              <a:t>, </a:t>
            </a:r>
            <a:r>
              <a:rPr lang="en-US" sz="2100" i="1" dirty="0" err="1"/>
              <a:t>sperando</a:t>
            </a:r>
            <a:r>
              <a:rPr lang="en-US" sz="2100" i="1" dirty="0"/>
              <a:t> </a:t>
            </a:r>
            <a:r>
              <a:rPr lang="en-US" sz="2100" i="1" dirty="0" err="1"/>
              <a:t>che</a:t>
            </a:r>
            <a:r>
              <a:rPr lang="en-US" sz="2100" i="1" dirty="0"/>
              <a:t> la </a:t>
            </a:r>
            <a:r>
              <a:rPr lang="en-US" sz="2100" i="1" dirty="0" err="1"/>
              <a:t>condivisione</a:t>
            </a:r>
            <a:r>
              <a:rPr lang="en-US" sz="2100" i="1" dirty="0"/>
              <a:t> </a:t>
            </a:r>
            <a:r>
              <a:rPr lang="en-US" sz="2100" i="1" dirty="0" err="1"/>
              <a:t>delle</a:t>
            </a:r>
            <a:r>
              <a:rPr lang="en-US" sz="2100" i="1" dirty="0"/>
              <a:t> </a:t>
            </a:r>
            <a:r>
              <a:rPr lang="en-US" sz="2100" i="1" dirty="0" err="1"/>
              <a:t>nostre</a:t>
            </a:r>
            <a:r>
              <a:rPr lang="en-US" sz="2100" i="1" dirty="0"/>
              <a:t> </a:t>
            </a:r>
            <a:r>
              <a:rPr lang="en-US" sz="2100" i="1" dirty="0" err="1"/>
              <a:t>esperienze</a:t>
            </a:r>
            <a:r>
              <a:rPr lang="en-US" sz="2100" i="1" dirty="0"/>
              <a:t> e </a:t>
            </a:r>
            <a:r>
              <a:rPr lang="en-US" sz="2100" i="1" dirty="0" err="1"/>
              <a:t>delle</a:t>
            </a:r>
            <a:r>
              <a:rPr lang="en-US" sz="2100" i="1" dirty="0"/>
              <a:t> </a:t>
            </a:r>
            <a:r>
              <a:rPr lang="en-US" sz="2100" i="1" dirty="0" err="1"/>
              <a:t>nostre</a:t>
            </a:r>
            <a:r>
              <a:rPr lang="en-US" sz="2100" i="1" dirty="0"/>
              <a:t> </a:t>
            </a:r>
            <a:r>
              <a:rPr lang="en-US" sz="2100" i="1" dirty="0" err="1"/>
              <a:t>conoscenze</a:t>
            </a:r>
            <a:r>
              <a:rPr lang="en-US" sz="2100" i="1" dirty="0"/>
              <a:t> </a:t>
            </a:r>
            <a:r>
              <a:rPr lang="en-US" sz="2100" i="1" dirty="0" err="1"/>
              <a:t>sia</a:t>
            </a:r>
            <a:r>
              <a:rPr lang="en-US" sz="2100" i="1" dirty="0"/>
              <a:t> un </a:t>
            </a:r>
            <a:r>
              <a:rPr lang="en-US" sz="2100" i="1" dirty="0" err="1"/>
              <a:t>trampolino</a:t>
            </a:r>
            <a:r>
              <a:rPr lang="en-US" sz="2100" i="1" dirty="0"/>
              <a:t> per la </a:t>
            </a:r>
            <a:r>
              <a:rPr lang="en-US" sz="2100" i="1" dirty="0" err="1"/>
              <a:t>crescita</a:t>
            </a:r>
            <a:r>
              <a:rPr lang="en-US" sz="2100" i="1" dirty="0"/>
              <a:t> di </a:t>
            </a:r>
            <a:r>
              <a:rPr lang="en-US" sz="2100" i="1" dirty="0" err="1"/>
              <a:t>nuove</a:t>
            </a:r>
            <a:r>
              <a:rPr lang="en-US" sz="2100" i="1" dirty="0"/>
              <a:t> </a:t>
            </a:r>
            <a:r>
              <a:rPr lang="en-US" sz="2100" i="1" dirty="0" err="1"/>
              <a:t>iniziative</a:t>
            </a:r>
            <a:r>
              <a:rPr lang="en-US" sz="2100" i="1" dirty="0"/>
              <a:t> e di </a:t>
            </a:r>
            <a:r>
              <a:rPr lang="en-US" sz="2100" i="1" dirty="0" err="1"/>
              <a:t>innovazione</a:t>
            </a:r>
            <a:r>
              <a:rPr lang="en-US" sz="2100" i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87915-E5D4-49BC-8718-5A34CBE9C823}"/>
              </a:ext>
            </a:extLst>
          </p:cNvPr>
          <p:cNvSpPr txBox="1"/>
          <p:nvPr/>
        </p:nvSpPr>
        <p:spPr>
          <a:xfrm>
            <a:off x="7464335" y="3195278"/>
            <a:ext cx="2732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Eventi</a:t>
            </a:r>
            <a:r>
              <a:rPr lang="en-US" sz="1600" dirty="0"/>
              <a:t> </a:t>
            </a:r>
            <a:r>
              <a:rPr lang="en-US" sz="1600" dirty="0" err="1"/>
              <a:t>gratuiti</a:t>
            </a:r>
            <a:r>
              <a:rPr lang="en-US" sz="1600" dirty="0"/>
              <a:t> dal 2011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776542E-AEFA-4E94-8325-023F6E40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9"/>
          <a:stretch/>
        </p:blipFill>
        <p:spPr bwMode="auto">
          <a:xfrm>
            <a:off x="6505303" y="133252"/>
            <a:ext cx="4650377" cy="1077049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813715-BA5A-4D13-95B8-169865ADC210}"/>
              </a:ext>
            </a:extLst>
          </p:cNvPr>
          <p:cNvSpPr txBox="1"/>
          <p:nvPr/>
        </p:nvSpPr>
        <p:spPr>
          <a:xfrm>
            <a:off x="6805749" y="3516088"/>
            <a:ext cx="404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Domande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Twitter: @dotnetliguria</a:t>
            </a:r>
          </a:p>
        </p:txBody>
      </p:sp>
    </p:spTree>
    <p:extLst>
      <p:ext uri="{BB962C8B-B14F-4D97-AF65-F5344CB8AC3E}">
        <p14:creationId xmlns:p14="http://schemas.microsoft.com/office/powerpoint/2010/main" val="36396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A167-C995-4581-B3D1-33B77C9A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Azure</a:t>
            </a:r>
            <a:r>
              <a:rPr lang="it-IT" dirty="0"/>
              <a:t> Container Apps: per gli amici ACA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D77B8-3CDD-4B70-A53D-69F488B3234A}"/>
              </a:ext>
            </a:extLst>
          </p:cNvPr>
          <p:cNvSpPr txBox="1"/>
          <p:nvPr/>
        </p:nvSpPr>
        <p:spPr>
          <a:xfrm>
            <a:off x="747061" y="1493084"/>
            <a:ext cx="104086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aggiunge ad altri servizi presenti su </a:t>
            </a:r>
            <a:r>
              <a:rPr lang="it-IT" dirty="0" err="1"/>
              <a:t>Azure</a:t>
            </a:r>
            <a:r>
              <a:rPr lang="it-IT" dirty="0"/>
              <a:t> che permettono di gestire </a:t>
            </a:r>
            <a:r>
              <a:rPr lang="it-IT" dirty="0" err="1"/>
              <a:t>microservizi</a:t>
            </a:r>
            <a:r>
              <a:rPr lang="it-IT" dirty="0"/>
              <a:t> con Docker/K8s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Azure</a:t>
            </a:r>
            <a:r>
              <a:rPr lang="it-IT" dirty="0"/>
              <a:t> Container </a:t>
            </a:r>
            <a:r>
              <a:rPr lang="it-IT" dirty="0" err="1"/>
              <a:t>Instances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Kubernetes</a:t>
            </a:r>
            <a:r>
              <a:rPr lang="it-IT" dirty="0"/>
              <a:t> Service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Azure</a:t>
            </a:r>
            <a:r>
              <a:rPr lang="it-IT" dirty="0"/>
              <a:t> App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Azure</a:t>
            </a:r>
            <a:r>
              <a:rPr lang="it-IT" dirty="0"/>
              <a:t> Container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L’intento di ACA è quello esemplificare al massimo il </a:t>
            </a:r>
            <a:r>
              <a:rPr lang="it-IT" dirty="0" err="1"/>
              <a:t>deploy</a:t>
            </a:r>
            <a:r>
              <a:rPr lang="it-IT" dirty="0"/>
              <a:t> di </a:t>
            </a:r>
            <a:r>
              <a:rPr lang="it-IT" dirty="0" err="1"/>
              <a:t>microservizi</a:t>
            </a:r>
            <a:r>
              <a:rPr lang="it-IT" dirty="0"/>
              <a:t> in particolare sull’orchestratore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tecnologie che comunque sottendono ACA sono </a:t>
            </a:r>
            <a:r>
              <a:rPr lang="it-IT" dirty="0" err="1"/>
              <a:t>Kubernetes</a:t>
            </a:r>
            <a:r>
              <a:rPr lang="it-IT" dirty="0"/>
              <a:t> ed </a:t>
            </a:r>
            <a:r>
              <a:rPr lang="it-IT" dirty="0" err="1"/>
              <a:t>Envoy</a:t>
            </a:r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5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A167-C995-4581-B3D1-33B77C9A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Azure</a:t>
            </a:r>
            <a:r>
              <a:rPr lang="it-IT" dirty="0"/>
              <a:t> Container Apps: per gli amici ACA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D77B8-3CDD-4B70-A53D-69F488B3234A}"/>
              </a:ext>
            </a:extLst>
          </p:cNvPr>
          <p:cNvSpPr txBox="1"/>
          <p:nvPr/>
        </p:nvSpPr>
        <p:spPr>
          <a:xfrm>
            <a:off x="747061" y="1493084"/>
            <a:ext cx="87044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Limitazioni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E’ in grado di eseguire solo immagini </a:t>
            </a:r>
            <a:r>
              <a:rPr lang="it-IT" dirty="0" err="1"/>
              <a:t>linux</a:t>
            </a:r>
            <a:r>
              <a:rPr lang="it-IT" dirty="0"/>
              <a:t>/amd64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Non può mandare in esecuzione «</a:t>
            </a:r>
            <a:r>
              <a:rPr lang="it-IT" dirty="0" err="1"/>
              <a:t>privileged</a:t>
            </a:r>
            <a:r>
              <a:rPr lang="it-IT" dirty="0"/>
              <a:t> containers»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Ingress</a:t>
            </a:r>
            <a:r>
              <a:rPr lang="it-IT" dirty="0"/>
              <a:t> (connessione di rete dall’esterno) gestisce solo: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Http + </a:t>
            </a:r>
            <a:r>
              <a:rPr lang="it-IT" dirty="0" err="1"/>
              <a:t>Https</a:t>
            </a:r>
            <a:r>
              <a:rPr lang="it-IT" dirty="0"/>
              <a:t> (</a:t>
            </a:r>
            <a:r>
              <a:rPr lang="en-GB" dirty="0"/>
              <a:t>HTTP/1.1 e HTTP/2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WebSocket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gRPC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E’ possibile mandare in esecuzione nel singolo ACA un set di container (side car pattern)</a:t>
            </a:r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3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A167-C995-4581-B3D1-33B77C9A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ACA: un mondo di revisioni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6EAA4-F510-4BC2-B904-0FD015B444EE}"/>
              </a:ext>
            </a:extLst>
          </p:cNvPr>
          <p:cNvSpPr txBox="1"/>
          <p:nvPr/>
        </p:nvSpPr>
        <p:spPr>
          <a:xfrm>
            <a:off x="1097280" y="1525240"/>
            <a:ext cx="9940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 revisione viene creata quando si esegue il primo </a:t>
            </a:r>
            <a:r>
              <a:rPr lang="it-IT" dirty="0" err="1"/>
              <a:t>deploy</a:t>
            </a:r>
            <a:r>
              <a:rPr lang="it-IT" dirty="0"/>
              <a:t> del </a:t>
            </a:r>
            <a:r>
              <a:rPr lang="it-IT" dirty="0" err="1"/>
              <a:t>contanier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Quando si modifica un valore relativo al </a:t>
            </a:r>
            <a:r>
              <a:rPr lang="it-IT" i="1" dirty="0" err="1"/>
              <a:t>revision</a:t>
            </a:r>
            <a:r>
              <a:rPr lang="it-IT" i="1" dirty="0"/>
              <a:t>-scope</a:t>
            </a:r>
            <a:r>
              <a:rPr lang="it-IT" dirty="0"/>
              <a:t>. Con questo termine si intende che una qualsiasi modificata al  container (o alla lista di container) in esecuzione in 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E’ possibile impostare due modalità di </a:t>
            </a:r>
            <a:r>
              <a:rPr lang="it-IT" i="1" dirty="0" err="1"/>
              <a:t>revision</a:t>
            </a:r>
            <a:r>
              <a:rPr lang="it-IT" i="1" dirty="0"/>
              <a:t> mode</a:t>
            </a:r>
            <a:r>
              <a:rPr lang="it-IT" dirty="0"/>
              <a:t>: single o multiple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 single può essere in esecuzione una sola revisione alla volta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 Multiple possono essere in esecuzione diverse revisioni: in tal caso è possibile specificare la quota di traffico che viene direzionata a ogni container o set di container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05361-F61A-4127-9016-ABF6F54F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157" y="4204716"/>
            <a:ext cx="3695400" cy="1942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BF84D-3B0C-4CE5-A381-8737B3E293E5}"/>
              </a:ext>
            </a:extLst>
          </p:cNvPr>
          <p:cNvSpPr txBox="1"/>
          <p:nvPr/>
        </p:nvSpPr>
        <p:spPr>
          <a:xfrm>
            <a:off x="1097280" y="4871095"/>
            <a:ext cx="577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Grazie alle revisioni è facilmente possibile implementare il </a:t>
            </a:r>
            <a:r>
              <a:rPr lang="it-IT" b="1" i="1" dirty="0" err="1"/>
              <a:t>BlueGreen</a:t>
            </a:r>
            <a:r>
              <a:rPr lang="it-IT" b="1" i="1" dirty="0"/>
              <a:t> deployment</a:t>
            </a:r>
            <a:r>
              <a:rPr lang="it-IT" b="1" dirty="0"/>
              <a:t> nonché eseguire </a:t>
            </a:r>
            <a:r>
              <a:rPr lang="it-IT" b="1" i="1" dirty="0"/>
              <a:t>metodologie di test di tipo A/B</a:t>
            </a:r>
          </a:p>
        </p:txBody>
      </p:sp>
    </p:spTree>
    <p:extLst>
      <p:ext uri="{BB962C8B-B14F-4D97-AF65-F5344CB8AC3E}">
        <p14:creationId xmlns:p14="http://schemas.microsoft.com/office/powerpoint/2010/main" val="266743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A167-C995-4581-B3D1-33B77C9A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Azure</a:t>
            </a:r>
            <a:r>
              <a:rPr lang="it-IT" dirty="0"/>
              <a:t> Container Apps: per gli amici ACA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30E76-6911-405B-A9D2-46E224BEB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8" y="1532718"/>
            <a:ext cx="5087890" cy="46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12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305250"/>
      </a:hlink>
      <a:folHlink>
        <a:srgbClr val="30525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01_Kickstart</Template>
  <TotalTime>10606</TotalTime>
  <Words>1027</Words>
  <Application>Microsoft Office PowerPoint</Application>
  <PresentationFormat>Widescreen</PresentationFormat>
  <Paragraphs>128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Le novità per i developers annunciate a  Microsoft Build 2022 Azure Container Apps </vt:lpstr>
      <vt:lpstr>DotNetLiguria</vt:lpstr>
      <vt:lpstr>Azure Container Apps: per gli amici ACA</vt:lpstr>
      <vt:lpstr>Azure Container Apps: per gli amici ACA</vt:lpstr>
      <vt:lpstr>ACA: un mondo di revisioni</vt:lpstr>
      <vt:lpstr>Azure Container Apps: per gli amici ACA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 virtuale IoT</dc:title>
  <dc:creator>Raffaele Rialdi</dc:creator>
  <cp:lastModifiedBy>Giampaolo Ing. Tucci</cp:lastModifiedBy>
  <cp:revision>120</cp:revision>
  <cp:lastPrinted>2022-07-04T11:23:25Z</cp:lastPrinted>
  <dcterms:created xsi:type="dcterms:W3CDTF">2020-12-30T07:42:34Z</dcterms:created>
  <dcterms:modified xsi:type="dcterms:W3CDTF">2022-07-04T11:29:03Z</dcterms:modified>
</cp:coreProperties>
</file>