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339" r:id="rId3"/>
    <p:sldId id="38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5F4"/>
    <a:srgbClr val="C2A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4" autoAdjust="0"/>
    <p:restoredTop sz="39424" autoAdjust="0"/>
  </p:normalViewPr>
  <p:slideViewPr>
    <p:cSldViewPr snapToGrid="0">
      <p:cViewPr varScale="1">
        <p:scale>
          <a:sx n="64" d="100"/>
          <a:sy n="64" d="100"/>
        </p:scale>
        <p:origin x="384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58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C2698-4663-436F-8AC6-F2BC0F860600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1A304-ABDC-4C75-B3FE-2B17B6C2F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9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apparchitecture/definition/Eclipse-Eclipse-Foundati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jetbrains.com/remote-development/" TargetMode="External"/><Relationship Id="rId4" Type="http://schemas.openxmlformats.org/officeDocument/2006/relationships/hyperlink" Target="https://www.techtarget.com/searchaws/definition/AWS-Cloud9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FF74F-9974-4100-8BF0-B0A8A3AEB40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3500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DevBox</a:t>
            </a:r>
            <a:r>
              <a:rPr lang="it-IT" dirty="0"/>
              <a:t> </a:t>
            </a:r>
            <a:r>
              <a:rPr lang="en-GB" dirty="0"/>
              <a:t>developer workstation in the cloud</a:t>
            </a:r>
          </a:p>
          <a:p>
            <a:endParaRPr lang="en-GB" dirty="0"/>
          </a:p>
          <a:p>
            <a:r>
              <a:rPr lang="en-GB" dirty="0" err="1"/>
              <a:t>Servizio</a:t>
            </a:r>
            <a:r>
              <a:rPr lang="en-GB" dirty="0"/>
              <a:t> simile a Azure for Game Development Virtual Machine, ma qui all purpose</a:t>
            </a:r>
            <a:endParaRPr lang="it-IT" dirty="0"/>
          </a:p>
          <a:p>
            <a:endParaRPr lang="it-IT" dirty="0"/>
          </a:p>
          <a:p>
            <a:r>
              <a:rPr lang="it-IT" dirty="0"/>
              <a:t>https://techcommunity.microsoft.com/t5/microsoft-mechanics-blog/build-developer-environments-fast-with-microsoft-dev-box/ba-p/3460196</a:t>
            </a:r>
          </a:p>
          <a:p>
            <a:endParaRPr lang="it-IT" dirty="0"/>
          </a:p>
          <a:p>
            <a:r>
              <a:rPr lang="it-IT" dirty="0"/>
              <a:t>In pratica il suo intento è fornire delle </a:t>
            </a:r>
            <a:r>
              <a:rPr lang="it-IT" dirty="0" err="1"/>
              <a:t>vm</a:t>
            </a:r>
            <a:r>
              <a:rPr lang="it-IT" dirty="0"/>
              <a:t> ottimizzare per lo sviluppo.</a:t>
            </a:r>
          </a:p>
          <a:p>
            <a:endParaRPr lang="it-IT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it-IT" dirty="0"/>
              <a:t>Nuovo developer prima che inizia passa giornate a configurare macchine o altro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Senza contare che in alcuni casi si possono usare device personali per lavoro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Crea workstation per </a:t>
            </a:r>
            <a:r>
              <a:rPr lang="it-IT" dirty="0" err="1"/>
              <a:t>dev</a:t>
            </a:r>
            <a:r>
              <a:rPr lang="it-IT" dirty="0"/>
              <a:t> on demand molto facilmente </a:t>
            </a:r>
            <a:r>
              <a:rPr lang="it-IT" dirty="0" err="1"/>
              <a:t>preconfigurate</a:t>
            </a:r>
            <a:r>
              <a:rPr lang="it-IT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Viene eseguito </a:t>
            </a:r>
            <a:r>
              <a:rPr lang="it-IT" dirty="0" err="1"/>
              <a:t>azure</a:t>
            </a:r>
            <a:r>
              <a:rPr lang="it-IT" dirty="0"/>
              <a:t> e possono usare le risorse lì – questo vuole dire poter fare il </a:t>
            </a:r>
            <a:r>
              <a:rPr lang="it-IT" dirty="0" err="1"/>
              <a:t>deploy</a:t>
            </a:r>
            <a:r>
              <a:rPr lang="it-IT" dirty="0"/>
              <a:t> nel center più vicino a dove poi il team userà la macchina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Aiuta team sparpagliati sul territorio e tiene il codice dentro l’azienda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Per controllo costo è possibile fare </a:t>
            </a:r>
            <a:r>
              <a:rPr lang="it-IT" dirty="0" err="1"/>
              <a:t>autoboot</a:t>
            </a:r>
            <a:r>
              <a:rPr lang="it-IT" dirty="0"/>
              <a:t> e auto stop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Permette di avere macchine configurate per progetto su cui lavorare con storico e senza tempi lunghi per passare da un ambiante ad </a:t>
            </a:r>
            <a:r>
              <a:rPr lang="it-IT" dirty="0" err="1"/>
              <a:t>un’altro</a:t>
            </a:r>
            <a:endParaRPr lang="it-I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Per connettersi si usa il browser (la maggior parte dei browser permettono di interagire) e quindi è possibile connettersi usando diversi device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Si basa suO365 (</a:t>
            </a:r>
            <a:r>
              <a:rPr lang="en-GB" b="1" dirty="0"/>
              <a:t>Hosted on Azure, managed by Windows 365)</a:t>
            </a:r>
            <a:endParaRPr lang="it-IT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1" dirty="0"/>
              <a:t>E’ </a:t>
            </a:r>
            <a:r>
              <a:rPr lang="en-GB" b="1" dirty="0" err="1"/>
              <a:t>diverso</a:t>
            </a:r>
            <a:r>
              <a:rPr lang="en-GB" b="1" dirty="0"/>
              <a:t> da una </a:t>
            </a:r>
            <a:r>
              <a:rPr lang="en-GB" b="1" dirty="0" err="1"/>
              <a:t>vm</a:t>
            </a:r>
            <a:r>
              <a:rPr lang="en-GB" b="1" dirty="0"/>
              <a:t> con </a:t>
            </a:r>
            <a:r>
              <a:rPr lang="en-GB" b="1" dirty="0" err="1"/>
              <a:t>connessione</a:t>
            </a:r>
            <a:r>
              <a:rPr lang="en-GB" b="1" dirty="0"/>
              <a:t> via </a:t>
            </a:r>
            <a:r>
              <a:rPr lang="en-GB" b="1" dirty="0" err="1"/>
              <a:t>rdp</a:t>
            </a:r>
            <a:r>
              <a:rPr lang="en-GB" b="1" dirty="0"/>
              <a:t> </a:t>
            </a:r>
            <a:r>
              <a:rPr lang="en-GB" b="1" dirty="0" err="1"/>
              <a:t>poichè</a:t>
            </a:r>
            <a:r>
              <a:rPr lang="en-GB" b="1" dirty="0"/>
              <a:t> è </a:t>
            </a:r>
            <a:r>
              <a:rPr lang="en-GB" b="1" dirty="0" err="1"/>
              <a:t>più</a:t>
            </a:r>
            <a:r>
              <a:rPr lang="en-GB" b="1" dirty="0"/>
              <a:t> </a:t>
            </a:r>
            <a:r>
              <a:rPr lang="en-GB" b="1" dirty="0" err="1"/>
              <a:t>sicuro</a:t>
            </a:r>
            <a:r>
              <a:rPr lang="en-GB" b="1" dirty="0"/>
              <a:t>: </a:t>
            </a:r>
            <a:r>
              <a:rPr lang="en-GB" b="1" dirty="0" err="1"/>
              <a:t>si</a:t>
            </a:r>
            <a:r>
              <a:rPr lang="en-GB" b="1" dirty="0"/>
              <a:t> </a:t>
            </a:r>
            <a:r>
              <a:rPr lang="en-GB" b="1" dirty="0" err="1"/>
              <a:t>connette</a:t>
            </a:r>
            <a:r>
              <a:rPr lang="en-GB" b="1" dirty="0"/>
              <a:t> da </a:t>
            </a:r>
            <a:r>
              <a:rPr lang="en-GB" b="1" dirty="0" err="1"/>
              <a:t>ogni</a:t>
            </a:r>
            <a:r>
              <a:rPr lang="en-GB" b="1" dirty="0"/>
              <a:t> device da un browser</a:t>
            </a:r>
          </a:p>
          <a:p>
            <a:endParaRPr lang="it-IT" dirty="0"/>
          </a:p>
          <a:p>
            <a:r>
              <a:rPr lang="it-IT" dirty="0"/>
              <a:t>Vantaggi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Immaginate cosa vuole dire avere la possibilità di tenera una macchina con vecchie revisioni perfettamente funzionanti</a:t>
            </a:r>
            <a:endParaRPr lang="it-IT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 dei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vantaggi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derivanti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Microsoft Dev Box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riguarda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il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fatto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esso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permette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immagini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dei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progetti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contenenti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tutti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gli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strumenti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le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dipendenze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necessarie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il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lavoro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degli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sviluppatori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compresi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tool per le procedure di building ed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esecuzione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t-IT" dirty="0"/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Svantaggi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Tutto bello ma dipende dai costi che ancora non si sanno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Competitor</a:t>
            </a:r>
          </a:p>
          <a:p>
            <a:r>
              <a:rPr lang="en-GB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Eclipse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GB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AWS Cloud9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JetBrains IntelliJ IDEA 2021.3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GitHub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CodeSpace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questo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però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gira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invece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devbox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è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win 11)</a:t>
            </a:r>
            <a:endParaRPr lang="it-IT" dirty="0"/>
          </a:p>
          <a:p>
            <a:endParaRPr lang="it-IT" dirty="0"/>
          </a:p>
          <a:p>
            <a:r>
              <a:rPr lang="it-IT" dirty="0"/>
              <a:t>&gt;&gt; GitHub ?? </a:t>
            </a:r>
            <a:r>
              <a:rPr lang="it-IT" dirty="0" err="1"/>
              <a:t>VSCode</a:t>
            </a:r>
            <a:r>
              <a:rPr lang="it-IT" dirty="0"/>
              <a:t> online – su un repo qualsiasi basta pigiare . E si apre </a:t>
            </a:r>
            <a:r>
              <a:rPr lang="it-IT" dirty="0" err="1"/>
              <a:t>vscode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1A304-ABDC-4C75-B3FE-2B17B6C2F6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7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/>
          <p:cNvCxnSpPr/>
          <p:nvPr/>
        </p:nvCxnSpPr>
        <p:spPr>
          <a:xfrm>
            <a:off x="1207658" y="5608772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EB9E8F30-47D4-4430-BB0A-C6BFBF694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7658" y="3999010"/>
            <a:ext cx="8534400" cy="138982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B3BAB21E-2A38-459F-AC6B-6A7A7B4D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58" y="2366867"/>
            <a:ext cx="10058400" cy="1450757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76213" indent="-176213"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87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545772"/>
            <a:ext cx="4937760" cy="4323322"/>
          </a:xfrm>
        </p:spPr>
        <p:txBody>
          <a:bodyPr/>
          <a:lstStyle>
            <a:lvl1pPr marL="174625" indent="-174625">
              <a:buFont typeface="Arial" panose="020B0604020202020204" pitchFamily="34" charset="0"/>
              <a:buChar char="•"/>
              <a:defRPr/>
            </a:lvl1pPr>
            <a:lvl2pPr marL="384048" indent="-182880">
              <a:buFont typeface="Arial" panose="020B0604020202020204" pitchFamily="34" charset="0"/>
              <a:buChar char="•"/>
              <a:defRPr/>
            </a:lvl2pPr>
            <a:lvl3pPr marL="566928" indent="-182880">
              <a:buFont typeface="Arial" panose="020B0604020202020204" pitchFamily="34" charset="0"/>
              <a:buChar char="•"/>
              <a:defRPr/>
            </a:lvl3pPr>
            <a:lvl4pPr marL="749808" indent="-18288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5772"/>
            <a:ext cx="4937760" cy="4323323"/>
          </a:xfrm>
        </p:spPr>
        <p:txBody>
          <a:bodyPr/>
          <a:lstStyle>
            <a:lvl1pPr marL="174625" indent="-174625">
              <a:buFont typeface="Arial" panose="020B0604020202020204" pitchFamily="34" charset="0"/>
              <a:buChar char="•"/>
              <a:defRPr/>
            </a:lvl1pPr>
            <a:lvl2pPr marL="384048" indent="-182880">
              <a:buFont typeface="Arial" panose="020B0604020202020204" pitchFamily="34" charset="0"/>
              <a:buChar char="•"/>
              <a:defRPr/>
            </a:lvl2pPr>
            <a:lvl3pPr marL="566928" indent="-182880">
              <a:buFont typeface="Arial" panose="020B0604020202020204" pitchFamily="34" charset="0"/>
              <a:buChar char="•"/>
              <a:defRPr/>
            </a:lvl3pPr>
            <a:lvl4pPr marL="749808" indent="-18288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969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19479"/>
            <a:ext cx="10058400" cy="47554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28602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2E7F-245F-5472-0B1A-870A964B4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0258" y="2571308"/>
            <a:ext cx="10739717" cy="1715384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dirty="0"/>
              <a:t>Le novità per i developers annunciate a </a:t>
            </a:r>
            <a:br>
              <a:rPr lang="it-IT" sz="5400" dirty="0"/>
            </a:br>
            <a:r>
              <a:rPr lang="it-IT" sz="5400" dirty="0"/>
              <a:t>Microsoft Build 2022</a:t>
            </a:r>
            <a:br>
              <a:rPr lang="it-IT" sz="3600" dirty="0"/>
            </a:b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056EB-05E5-345A-716D-88C331D8C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5460" y="4992011"/>
            <a:ext cx="9541079" cy="8765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Giampaolo TUCCI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31E4F-69EE-4872-ADE0-267776BC0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79698"/>
            <a:ext cx="4338320" cy="188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6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0036B7-A1C1-4725-A45B-92C3DFDD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DotNetLiguria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CB6A1A-214F-4AB1-A590-09616C035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57413"/>
            <a:ext cx="5695406" cy="223604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8F35A-F9E2-4791-BD71-F24EA70BF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556" y="1518032"/>
            <a:ext cx="3021874" cy="1314514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6BF9474-1095-4990-8E47-BC147B642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304" y="3977540"/>
            <a:ext cx="4650376" cy="2115920"/>
          </a:xfrm>
          <a:prstGeom prst="rect">
            <a:avLst/>
          </a:prstGeom>
          <a:solidFill>
            <a:srgbClr val="FFFFFF">
              <a:shade val="85000"/>
            </a:srgbClr>
          </a:solidFill>
          <a:ln w="44450" cap="sq">
            <a:solidFill>
              <a:schemeClr val="accent2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BE9BAB-6FEB-4F4F-B1C7-7F61ABED3E82}"/>
              </a:ext>
            </a:extLst>
          </p:cNvPr>
          <p:cNvSpPr txBox="1"/>
          <p:nvPr/>
        </p:nvSpPr>
        <p:spPr>
          <a:xfrm>
            <a:off x="6805749" y="2844276"/>
            <a:ext cx="4049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https://dotnetliguria.net/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2A485-34DD-462A-BEF6-8B82A4E5DCCC}"/>
              </a:ext>
            </a:extLst>
          </p:cNvPr>
          <p:cNvSpPr txBox="1"/>
          <p:nvPr/>
        </p:nvSpPr>
        <p:spPr>
          <a:xfrm>
            <a:off x="1097280" y="1518033"/>
            <a:ext cx="4835434" cy="332241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100" i="1" dirty="0" err="1"/>
              <a:t>Siamo</a:t>
            </a:r>
            <a:r>
              <a:rPr lang="en-US" sz="2100" i="1" dirty="0"/>
              <a:t> un </a:t>
            </a:r>
            <a:r>
              <a:rPr lang="en-US" sz="2100" i="1" dirty="0" err="1"/>
              <a:t>gruppo</a:t>
            </a:r>
            <a:r>
              <a:rPr lang="en-US" sz="2100" i="1" dirty="0"/>
              <a:t> di </a:t>
            </a:r>
            <a:r>
              <a:rPr lang="en-US" sz="2100" i="1" dirty="0" err="1"/>
              <a:t>professionisti</a:t>
            </a:r>
            <a:r>
              <a:rPr lang="en-US" sz="2100" i="1" dirty="0"/>
              <a:t> </a:t>
            </a:r>
            <a:r>
              <a:rPr lang="en-US" sz="2100" i="1" dirty="0" err="1"/>
              <a:t>nell'ambito</a:t>
            </a:r>
            <a:r>
              <a:rPr lang="en-US" sz="2100" i="1" dirty="0"/>
              <a:t> </a:t>
            </a:r>
            <a:r>
              <a:rPr lang="en-US" sz="2100" i="1" dirty="0" err="1"/>
              <a:t>dello</a:t>
            </a:r>
            <a:r>
              <a:rPr lang="en-US" sz="2100" i="1" dirty="0"/>
              <a:t> </a:t>
            </a:r>
            <a:r>
              <a:rPr lang="en-US" sz="2100" i="1" dirty="0" err="1"/>
              <a:t>sviluppo</a:t>
            </a:r>
            <a:r>
              <a:rPr lang="en-US" sz="2100" i="1" dirty="0"/>
              <a:t> software, </a:t>
            </a:r>
            <a:r>
              <a:rPr lang="en-US" sz="2100" i="1" dirty="0" err="1"/>
              <a:t>specializzati</a:t>
            </a:r>
            <a:r>
              <a:rPr lang="en-US" sz="2100" i="1" dirty="0"/>
              <a:t> </a:t>
            </a:r>
            <a:r>
              <a:rPr lang="en-US" sz="2100" i="1" dirty="0" err="1"/>
              <a:t>nell'ambito</a:t>
            </a:r>
            <a:r>
              <a:rPr lang="en-US" sz="2100" i="1" dirty="0"/>
              <a:t> .NET di Microsoft.</a:t>
            </a:r>
          </a:p>
          <a:p>
            <a:pPr>
              <a:spcAft>
                <a:spcPts val="1200"/>
              </a:spcAft>
            </a:pPr>
            <a:r>
              <a:rPr lang="en-US" sz="2100" i="1" dirty="0" err="1"/>
              <a:t>Cerchiamo</a:t>
            </a:r>
            <a:r>
              <a:rPr lang="en-US" sz="2100" i="1" dirty="0"/>
              <a:t> di </a:t>
            </a:r>
            <a:r>
              <a:rPr lang="en-US" sz="2100" i="1" dirty="0" err="1"/>
              <a:t>promuovere</a:t>
            </a:r>
            <a:r>
              <a:rPr lang="en-US" sz="2100" i="1" dirty="0"/>
              <a:t> </a:t>
            </a:r>
            <a:r>
              <a:rPr lang="en-US" sz="2100" i="1" dirty="0" err="1"/>
              <a:t>gratuitamente</a:t>
            </a:r>
            <a:r>
              <a:rPr lang="en-US" sz="2100" i="1" dirty="0"/>
              <a:t> la </a:t>
            </a:r>
            <a:r>
              <a:rPr lang="en-US" sz="2100" i="1" dirty="0" err="1"/>
              <a:t>cultura</a:t>
            </a:r>
            <a:r>
              <a:rPr lang="en-US" sz="2100" i="1" dirty="0"/>
              <a:t> informatica </a:t>
            </a:r>
            <a:r>
              <a:rPr lang="en-US" sz="2100" i="1" dirty="0" err="1"/>
              <a:t>nella</a:t>
            </a:r>
            <a:r>
              <a:rPr lang="en-US" sz="2100" i="1" dirty="0"/>
              <a:t> nostra </a:t>
            </a:r>
            <a:r>
              <a:rPr lang="en-US" sz="2100" i="1" dirty="0" err="1"/>
              <a:t>regione</a:t>
            </a:r>
            <a:r>
              <a:rPr lang="en-US" sz="2100" i="1" dirty="0"/>
              <a:t>, </a:t>
            </a:r>
            <a:r>
              <a:rPr lang="en-US" sz="2100" i="1" dirty="0" err="1"/>
              <a:t>sperando</a:t>
            </a:r>
            <a:r>
              <a:rPr lang="en-US" sz="2100" i="1" dirty="0"/>
              <a:t> </a:t>
            </a:r>
            <a:r>
              <a:rPr lang="en-US" sz="2100" i="1" dirty="0" err="1"/>
              <a:t>che</a:t>
            </a:r>
            <a:r>
              <a:rPr lang="en-US" sz="2100" i="1" dirty="0"/>
              <a:t> la </a:t>
            </a:r>
            <a:r>
              <a:rPr lang="en-US" sz="2100" i="1" dirty="0" err="1"/>
              <a:t>condivisione</a:t>
            </a:r>
            <a:r>
              <a:rPr lang="en-US" sz="2100" i="1" dirty="0"/>
              <a:t> </a:t>
            </a:r>
            <a:r>
              <a:rPr lang="en-US" sz="2100" i="1" dirty="0" err="1"/>
              <a:t>delle</a:t>
            </a:r>
            <a:r>
              <a:rPr lang="en-US" sz="2100" i="1" dirty="0"/>
              <a:t> </a:t>
            </a:r>
            <a:r>
              <a:rPr lang="en-US" sz="2100" i="1" dirty="0" err="1"/>
              <a:t>nostre</a:t>
            </a:r>
            <a:r>
              <a:rPr lang="en-US" sz="2100" i="1" dirty="0"/>
              <a:t> </a:t>
            </a:r>
            <a:r>
              <a:rPr lang="en-US" sz="2100" i="1" dirty="0" err="1"/>
              <a:t>esperienze</a:t>
            </a:r>
            <a:r>
              <a:rPr lang="en-US" sz="2100" i="1" dirty="0"/>
              <a:t> e </a:t>
            </a:r>
            <a:r>
              <a:rPr lang="en-US" sz="2100" i="1" dirty="0" err="1"/>
              <a:t>delle</a:t>
            </a:r>
            <a:r>
              <a:rPr lang="en-US" sz="2100" i="1" dirty="0"/>
              <a:t> </a:t>
            </a:r>
            <a:r>
              <a:rPr lang="en-US" sz="2100" i="1" dirty="0" err="1"/>
              <a:t>nostre</a:t>
            </a:r>
            <a:r>
              <a:rPr lang="en-US" sz="2100" i="1" dirty="0"/>
              <a:t> </a:t>
            </a:r>
            <a:r>
              <a:rPr lang="en-US" sz="2100" i="1" dirty="0" err="1"/>
              <a:t>conoscenze</a:t>
            </a:r>
            <a:r>
              <a:rPr lang="en-US" sz="2100" i="1" dirty="0"/>
              <a:t> </a:t>
            </a:r>
            <a:r>
              <a:rPr lang="en-US" sz="2100" i="1" dirty="0" err="1"/>
              <a:t>sia</a:t>
            </a:r>
            <a:r>
              <a:rPr lang="en-US" sz="2100" i="1" dirty="0"/>
              <a:t> un </a:t>
            </a:r>
            <a:r>
              <a:rPr lang="en-US" sz="2100" i="1" dirty="0" err="1"/>
              <a:t>trampolino</a:t>
            </a:r>
            <a:r>
              <a:rPr lang="en-US" sz="2100" i="1" dirty="0"/>
              <a:t> per la </a:t>
            </a:r>
            <a:r>
              <a:rPr lang="en-US" sz="2100" i="1" dirty="0" err="1"/>
              <a:t>crescita</a:t>
            </a:r>
            <a:r>
              <a:rPr lang="en-US" sz="2100" i="1" dirty="0"/>
              <a:t> di </a:t>
            </a:r>
            <a:r>
              <a:rPr lang="en-US" sz="2100" i="1" dirty="0" err="1"/>
              <a:t>nuove</a:t>
            </a:r>
            <a:r>
              <a:rPr lang="en-US" sz="2100" i="1" dirty="0"/>
              <a:t> </a:t>
            </a:r>
            <a:r>
              <a:rPr lang="en-US" sz="2100" i="1" dirty="0" err="1"/>
              <a:t>iniziative</a:t>
            </a:r>
            <a:r>
              <a:rPr lang="en-US" sz="2100" i="1" dirty="0"/>
              <a:t> e di </a:t>
            </a:r>
            <a:r>
              <a:rPr lang="en-US" sz="2100" i="1" dirty="0" err="1"/>
              <a:t>innovazione</a:t>
            </a:r>
            <a:r>
              <a:rPr lang="en-US" sz="2100" i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87915-E5D4-49BC-8718-5A34CBE9C823}"/>
              </a:ext>
            </a:extLst>
          </p:cNvPr>
          <p:cNvSpPr txBox="1"/>
          <p:nvPr/>
        </p:nvSpPr>
        <p:spPr>
          <a:xfrm>
            <a:off x="7464335" y="3195278"/>
            <a:ext cx="27323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/>
              <a:t>Eventi</a:t>
            </a:r>
            <a:r>
              <a:rPr lang="en-US" sz="1600" dirty="0"/>
              <a:t> </a:t>
            </a:r>
            <a:r>
              <a:rPr lang="en-US" sz="1600" dirty="0" err="1"/>
              <a:t>gratuiti</a:t>
            </a:r>
            <a:r>
              <a:rPr lang="en-US" sz="1600" dirty="0"/>
              <a:t> dal 2011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776542E-AEFA-4E94-8325-023F6E408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9"/>
          <a:stretch/>
        </p:blipFill>
        <p:spPr bwMode="auto">
          <a:xfrm>
            <a:off x="6505303" y="133252"/>
            <a:ext cx="4650377" cy="1077049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813715-BA5A-4D13-95B8-169865ADC210}"/>
              </a:ext>
            </a:extLst>
          </p:cNvPr>
          <p:cNvSpPr txBox="1"/>
          <p:nvPr/>
        </p:nvSpPr>
        <p:spPr>
          <a:xfrm>
            <a:off x="6805749" y="3516088"/>
            <a:ext cx="40494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/>
              <a:t>Domande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Twitter: @dotnetliguria</a:t>
            </a:r>
          </a:p>
        </p:txBody>
      </p:sp>
    </p:spTree>
    <p:extLst>
      <p:ext uri="{BB962C8B-B14F-4D97-AF65-F5344CB8AC3E}">
        <p14:creationId xmlns:p14="http://schemas.microsoft.com/office/powerpoint/2010/main" val="363962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A167-C995-4581-B3D1-33B77C9A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Microsoft </a:t>
            </a:r>
            <a:r>
              <a:rPr lang="it-IT" dirty="0" err="1"/>
              <a:t>Dev</a:t>
            </a:r>
            <a:r>
              <a:rPr lang="it-IT" dirty="0"/>
              <a:t> Box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6404D1-0E2E-4034-B264-F0ACAE71C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492659"/>
            <a:ext cx="5213873" cy="2934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47E931-55C0-4D2C-BF39-5E2C8FB52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013708"/>
            <a:ext cx="5580607" cy="314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398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305250"/>
      </a:hlink>
      <a:folHlink>
        <a:srgbClr val="30525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01_Kickstart</Template>
  <TotalTime>10390</TotalTime>
  <Words>426</Words>
  <Application>Microsoft Office PowerPoint</Application>
  <PresentationFormat>Widescreen</PresentationFormat>
  <Paragraphs>45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Le novità per i developers annunciate a  Microsoft Build 2022 </vt:lpstr>
      <vt:lpstr>DotNetLiguria</vt:lpstr>
      <vt:lpstr>Microsoft Dev Box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Evento virtuale IoT</dc:title>
  <dc:creator>Raffaele Rialdi</dc:creator>
  <cp:lastModifiedBy>Giampaolo Ing. Tucci</cp:lastModifiedBy>
  <cp:revision>104</cp:revision>
  <cp:lastPrinted>2022-03-04T19:08:01Z</cp:lastPrinted>
  <dcterms:created xsi:type="dcterms:W3CDTF">2020-12-30T07:42:34Z</dcterms:created>
  <dcterms:modified xsi:type="dcterms:W3CDTF">2022-07-02T09:23:00Z</dcterms:modified>
</cp:coreProperties>
</file>