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39" r:id="rId3"/>
    <p:sldId id="384" r:id="rId4"/>
    <p:sldId id="521" r:id="rId5"/>
    <p:sldId id="522" r:id="rId6"/>
    <p:sldId id="525" r:id="rId7"/>
    <p:sldId id="524" r:id="rId8"/>
    <p:sldId id="523" r:id="rId9"/>
    <p:sldId id="370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5F4"/>
    <a:srgbClr val="C2A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4" autoAdjust="0"/>
    <p:restoredTop sz="24561" autoAdjust="0"/>
  </p:normalViewPr>
  <p:slideViewPr>
    <p:cSldViewPr snapToGrid="0">
      <p:cViewPr varScale="1">
        <p:scale>
          <a:sx n="40" d="100"/>
          <a:sy n="40" d="100"/>
        </p:scale>
        <p:origin x="475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mpaolo Ing. Tucci" userId="0d73768f-0554-4747-b89f-3f150740f9bc" providerId="ADAL" clId="{61533B21-D0B6-4F6D-9014-2135393CB4E7}"/>
    <pc:docChg chg="undo custSel addSld delSld modSld sldOrd">
      <pc:chgData name="Giampaolo Ing. Tucci" userId="0d73768f-0554-4747-b89f-3f150740f9bc" providerId="ADAL" clId="{61533B21-D0B6-4F6D-9014-2135393CB4E7}" dt="2022-06-04T10:01:58.810" v="2404" actId="20577"/>
      <pc:docMkLst>
        <pc:docMk/>
      </pc:docMkLst>
      <pc:sldChg chg="modSp ord modNotesTx">
        <pc:chgData name="Giampaolo Ing. Tucci" userId="0d73768f-0554-4747-b89f-3f150740f9bc" providerId="ADAL" clId="{61533B21-D0B6-4F6D-9014-2135393CB4E7}" dt="2022-06-04T07:40:05.046" v="1354" actId="20577"/>
        <pc:sldMkLst>
          <pc:docMk/>
          <pc:sldMk cId="1157369579" sldId="256"/>
        </pc:sldMkLst>
        <pc:spChg chg="mod">
          <ac:chgData name="Giampaolo Ing. Tucci" userId="0d73768f-0554-4747-b89f-3f150740f9bc" providerId="ADAL" clId="{61533B21-D0B6-4F6D-9014-2135393CB4E7}" dt="2022-06-04T07:18:08.130" v="29" actId="20577"/>
          <ac:spMkLst>
            <pc:docMk/>
            <pc:sldMk cId="1157369579" sldId="256"/>
            <ac:spMk id="2" creationId="{AEA82E7F-245F-5472-0B1A-870A964B4354}"/>
          </ac:spMkLst>
        </pc:spChg>
        <pc:spChg chg="mod">
          <ac:chgData name="Giampaolo Ing. Tucci" userId="0d73768f-0554-4747-b89f-3f150740f9bc" providerId="ADAL" clId="{61533B21-D0B6-4F6D-9014-2135393CB4E7}" dt="2022-05-28T10:26:25.191" v="2" actId="1076"/>
          <ac:spMkLst>
            <pc:docMk/>
            <pc:sldMk cId="1157369579" sldId="256"/>
            <ac:spMk id="4" creationId="{FE5056EB-05E5-345A-716D-88C331D8C8CD}"/>
          </ac:spMkLst>
        </pc:spChg>
        <pc:picChg chg="mod">
          <ac:chgData name="Giampaolo Ing. Tucci" userId="0d73768f-0554-4747-b89f-3f150740f9bc" providerId="ADAL" clId="{61533B21-D0B6-4F6D-9014-2135393CB4E7}" dt="2022-05-28T10:26:21.429" v="1" actId="1076"/>
          <ac:picMkLst>
            <pc:docMk/>
            <pc:sldMk cId="1157369579" sldId="256"/>
            <ac:picMk id="5" creationId="{C8131E4F-69EE-4872-ADE0-267776BC0573}"/>
          </ac:picMkLst>
        </pc:picChg>
      </pc:sldChg>
    </pc:docChg>
  </pc:docChgLst>
  <pc:docChgLst>
    <pc:chgData name="Giampaolo Ing. Tucci" userId="0d73768f-0554-4747-b89f-3f150740f9bc" providerId="ADAL" clId="{580C0C49-360A-4029-9C37-A0AEA978A74A}"/>
    <pc:docChg chg="delSld modSld sldOrd">
      <pc:chgData name="Giampaolo Ing. Tucci" userId="0d73768f-0554-4747-b89f-3f150740f9bc" providerId="ADAL" clId="{580C0C49-360A-4029-9C37-A0AEA978A74A}" dt="2022-07-04T10:24:27.391" v="31" actId="20577"/>
      <pc:docMkLst>
        <pc:docMk/>
      </pc:docMkLst>
      <pc:sldChg chg="modNotesTx">
        <pc:chgData name="Giampaolo Ing. Tucci" userId="0d73768f-0554-4747-b89f-3f150740f9bc" providerId="ADAL" clId="{580C0C49-360A-4029-9C37-A0AEA978A74A}" dt="2022-07-04T10:22:23.710" v="22" actId="20577"/>
        <pc:sldMkLst>
          <pc:docMk/>
          <pc:sldMk cId="2018675567" sldId="384"/>
        </pc:sldMkLst>
      </pc:sldChg>
      <pc:sldChg chg="modNotesTx">
        <pc:chgData name="Giampaolo Ing. Tucci" userId="0d73768f-0554-4747-b89f-3f150740f9bc" providerId="ADAL" clId="{580C0C49-360A-4029-9C37-A0AEA978A74A}" dt="2022-07-04T10:21:38.303" v="12" actId="20577"/>
        <pc:sldMkLst>
          <pc:docMk/>
          <pc:sldMk cId="3232715799" sldId="521"/>
        </pc:sldMkLst>
      </pc:sldChg>
      <pc:sldChg chg="modNotesTx">
        <pc:chgData name="Giampaolo Ing. Tucci" userId="0d73768f-0554-4747-b89f-3f150740f9bc" providerId="ADAL" clId="{580C0C49-360A-4029-9C37-A0AEA978A74A}" dt="2022-07-04T10:24:27.391" v="31" actId="20577"/>
        <pc:sldMkLst>
          <pc:docMk/>
          <pc:sldMk cId="613521894" sldId="523"/>
        </pc:sldMkLst>
      </pc:sldChg>
      <pc:sldChg chg="ord">
        <pc:chgData name="Giampaolo Ing. Tucci" userId="0d73768f-0554-4747-b89f-3f150740f9bc" providerId="ADAL" clId="{580C0C49-360A-4029-9C37-A0AEA978A74A}" dt="2022-07-04T10:23:33.069" v="29"/>
        <pc:sldMkLst>
          <pc:docMk/>
          <pc:sldMk cId="1468820558" sldId="524"/>
        </pc:sldMkLst>
      </pc:sldChg>
      <pc:sldChg chg="addSp modSp modNotesTx">
        <pc:chgData name="Giampaolo Ing. Tucci" userId="0d73768f-0554-4747-b89f-3f150740f9bc" providerId="ADAL" clId="{580C0C49-360A-4029-9C37-A0AEA978A74A}" dt="2022-07-04T10:22:11.259" v="19" actId="20577"/>
        <pc:sldMkLst>
          <pc:docMk/>
          <pc:sldMk cId="906549468" sldId="525"/>
        </pc:sldMkLst>
        <pc:picChg chg="add mod">
          <ac:chgData name="Giampaolo Ing. Tucci" userId="0d73768f-0554-4747-b89f-3f150740f9bc" providerId="ADAL" clId="{580C0C49-360A-4029-9C37-A0AEA978A74A}" dt="2022-07-04T10:11:46.394" v="6" actId="1076"/>
          <ac:picMkLst>
            <pc:docMk/>
            <pc:sldMk cId="906549468" sldId="525"/>
            <ac:picMk id="4" creationId="{C531D693-FD63-4917-85D4-565FD809EFCC}"/>
          </ac:picMkLst>
        </pc:picChg>
        <pc:picChg chg="mod">
          <ac:chgData name="Giampaolo Ing. Tucci" userId="0d73768f-0554-4747-b89f-3f150740f9bc" providerId="ADAL" clId="{580C0C49-360A-4029-9C37-A0AEA978A74A}" dt="2022-07-04T10:11:34.265" v="2" actId="1076"/>
          <ac:picMkLst>
            <pc:docMk/>
            <pc:sldMk cId="906549468" sldId="525"/>
            <ac:picMk id="5" creationId="{6EB007AE-705B-492A-AB9B-E14F5A94DC06}"/>
          </ac:picMkLst>
        </pc:picChg>
      </pc:sldChg>
      <pc:sldChg chg="modSp del">
        <pc:chgData name="Giampaolo Ing. Tucci" userId="0d73768f-0554-4747-b89f-3f150740f9bc" providerId="ADAL" clId="{580C0C49-360A-4029-9C37-A0AEA978A74A}" dt="2022-07-04T10:11:49.069" v="7" actId="2696"/>
        <pc:sldMkLst>
          <pc:docMk/>
          <pc:sldMk cId="3590441656" sldId="526"/>
        </pc:sldMkLst>
        <pc:spChg chg="mod">
          <ac:chgData name="Giampaolo Ing. Tucci" userId="0d73768f-0554-4747-b89f-3f150740f9bc" providerId="ADAL" clId="{580C0C49-360A-4029-9C37-A0AEA978A74A}" dt="2022-07-04T10:11:23.705" v="1" actId="20577"/>
          <ac:spMkLst>
            <pc:docMk/>
            <pc:sldMk cId="3590441656" sldId="526"/>
            <ac:spMk id="2" creationId="{A99AA167-C995-4581-B3D1-33B77C9A0E26}"/>
          </ac:spMkLst>
        </pc:spChg>
      </pc:sldChg>
    </pc:docChg>
  </pc:docChgLst>
  <pc:docChgLst>
    <pc:chgData name="Giampaolo Ing. Tucci" userId="0d73768f-0554-4747-b89f-3f150740f9bc" providerId="ADAL" clId="{1839D5F8-5A8D-4CE3-88F6-91C9EBE77532}"/>
    <pc:docChg chg="modSld modNotesMaster">
      <pc:chgData name="Giampaolo Ing. Tucci" userId="0d73768f-0554-4747-b89f-3f150740f9bc" providerId="ADAL" clId="{1839D5F8-5A8D-4CE3-88F6-91C9EBE77532}" dt="2022-07-04T11:29:48.722" v="21" actId="1076"/>
      <pc:docMkLst>
        <pc:docMk/>
      </pc:docMkLst>
      <pc:sldChg chg="modSp">
        <pc:chgData name="Giampaolo Ing. Tucci" userId="0d73768f-0554-4747-b89f-3f150740f9bc" providerId="ADAL" clId="{1839D5F8-5A8D-4CE3-88F6-91C9EBE77532}" dt="2022-07-04T11:29:48.722" v="21" actId="1076"/>
        <pc:sldMkLst>
          <pc:docMk/>
          <pc:sldMk cId="1157369579" sldId="256"/>
        </pc:sldMkLst>
        <pc:spChg chg="mod">
          <ac:chgData name="Giampaolo Ing. Tucci" userId="0d73768f-0554-4747-b89f-3f150740f9bc" providerId="ADAL" clId="{1839D5F8-5A8D-4CE3-88F6-91C9EBE77532}" dt="2022-07-04T11:29:48.722" v="21" actId="1076"/>
          <ac:spMkLst>
            <pc:docMk/>
            <pc:sldMk cId="1157369579" sldId="256"/>
            <ac:spMk id="2" creationId="{AEA82E7F-245F-5472-0B1A-870A964B43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EC2698-4663-436F-8AC6-F2BC0F86060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21A304-ABDC-4C75-B3FE-2B17B6C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FF74F-9974-4100-8BF0-B0A8A3AEB4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50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r>
              <a:rPr lang="it-IT" dirty="0"/>
              <a:t>Differenze tra formato binario, linguaggi interpretati e </a:t>
            </a:r>
            <a:r>
              <a:rPr lang="it-IT" dirty="0" err="1"/>
              <a:t>bytecode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https://github.com/SteveSandersonMS/dotnet-wasi-sdk</a:t>
            </a:r>
          </a:p>
          <a:p>
            <a:r>
              <a:rPr lang="it-IT" dirty="0"/>
              <a:t>https://radu-matei.com/blog/nodejs-wasi/</a:t>
            </a:r>
          </a:p>
          <a:p>
            <a:r>
              <a:rPr lang="it-IT" dirty="0"/>
              <a:t>https://blazordev.it/articoli/webassembly/</a:t>
            </a:r>
          </a:p>
          <a:p>
            <a:endParaRPr lang="it-IT" dirty="0"/>
          </a:p>
          <a:p>
            <a:r>
              <a:rPr lang="it-IT" dirty="0"/>
              <a:t>Qui si parla di alcune idee sperimentali su dove potrebbe portare </a:t>
            </a:r>
            <a:r>
              <a:rPr lang="it-IT" dirty="0" err="1"/>
              <a:t>WebAssembly</a:t>
            </a:r>
            <a:r>
              <a:rPr lang="it-IT" dirty="0"/>
              <a:t> e </a:t>
            </a:r>
            <a:r>
              <a:rPr lang="it-IT" dirty="0" err="1"/>
              <a:t>.Net</a:t>
            </a:r>
            <a:r>
              <a:rPr lang="it-IT" dirty="0"/>
              <a:t> nel futuro</a:t>
            </a:r>
          </a:p>
          <a:p>
            <a:r>
              <a:rPr lang="it-IT" dirty="0"/>
              <a:t>Probabilmente avete sentito parlare di </a:t>
            </a:r>
            <a:r>
              <a:rPr lang="it-IT" dirty="0" err="1"/>
              <a:t>Blazor</a:t>
            </a:r>
            <a:r>
              <a:rPr lang="it-IT" dirty="0"/>
              <a:t> WASM o </a:t>
            </a:r>
            <a:r>
              <a:rPr lang="it-IT" dirty="0" err="1"/>
              <a:t>Blazor</a:t>
            </a:r>
            <a:r>
              <a:rPr lang="it-IT" dirty="0"/>
              <a:t> Client, che permette di eseguire UI </a:t>
            </a:r>
            <a:r>
              <a:rPr lang="it-IT" dirty="0" err="1"/>
              <a:t>.Net</a:t>
            </a:r>
            <a:r>
              <a:rPr lang="it-IT" dirty="0"/>
              <a:t> dentro un browser.</a:t>
            </a:r>
          </a:p>
          <a:p>
            <a:r>
              <a:rPr lang="it-IT" dirty="0"/>
              <a:t>Per iniziare cerchiamo di capire cos’è </a:t>
            </a:r>
            <a:r>
              <a:rPr lang="it-IT" dirty="0" err="1"/>
              <a:t>wasm</a:t>
            </a:r>
            <a:endParaRPr lang="it-IT" dirty="0"/>
          </a:p>
          <a:p>
            <a:r>
              <a:rPr lang="it-IT" dirty="0"/>
              <a:t>Cos’è WASM</a:t>
            </a:r>
          </a:p>
          <a:p>
            <a:r>
              <a:rPr lang="it-IT" dirty="0"/>
              <a:t>La prima definizione è che </a:t>
            </a:r>
            <a:r>
              <a:rPr lang="it-IT" dirty="0" err="1"/>
              <a:t>WebAssembly</a:t>
            </a:r>
            <a:r>
              <a:rPr lang="it-IT" dirty="0"/>
              <a:t> è un formato </a:t>
            </a:r>
            <a:r>
              <a:rPr lang="it-IT" dirty="0" err="1"/>
              <a:t>bytecode</a:t>
            </a:r>
            <a:r>
              <a:rPr lang="it-IT" dirty="0"/>
              <a:t> standardizzato per l’esecuzione di programmi.</a:t>
            </a:r>
          </a:p>
          <a:p>
            <a:r>
              <a:rPr lang="it-IT" dirty="0"/>
              <a:t>Ci sono programmi che vengono eseguiti soltanto con l’ausilio, o l’assistenza, di un Sistema Operativo. </a:t>
            </a:r>
          </a:p>
          <a:p>
            <a:endParaRPr lang="it-IT" dirty="0"/>
          </a:p>
          <a:p>
            <a:r>
              <a:rPr lang="it-IT" dirty="0"/>
              <a:t>Per esempio C, C++, una volta compilati generano un file binario eseguibile direttamente sul Sistema Operativo che li ospita.</a:t>
            </a:r>
          </a:p>
          <a:p>
            <a:endParaRPr lang="it-IT" dirty="0"/>
          </a:p>
          <a:p>
            <a:r>
              <a:rPr lang="it-IT" dirty="0"/>
              <a:t>Esistono altri tipi di programmi, scritti con linguaggi di scripting, il cui codice viene letto, interpretato ed eseguito in successione. </a:t>
            </a:r>
          </a:p>
          <a:p>
            <a:r>
              <a:rPr lang="it-IT" dirty="0"/>
              <a:t>In pratica per questi linguaggi non occorre compilazione ma il listato può essere mandato in esecuzione direttamente in ambiti compatibili.</a:t>
            </a:r>
          </a:p>
          <a:p>
            <a:r>
              <a:rPr lang="it-IT" dirty="0"/>
              <a:t>L’esempio più noto è </a:t>
            </a:r>
            <a:r>
              <a:rPr lang="it-IT" dirty="0" err="1"/>
              <a:t>javascript</a:t>
            </a:r>
            <a:r>
              <a:rPr lang="it-IT" dirty="0"/>
              <a:t> che viene eseguito all’interno di un browser.</a:t>
            </a:r>
          </a:p>
          <a:p>
            <a:r>
              <a:rPr lang="it-IT" dirty="0"/>
              <a:t>Ovviamente lavorare con questi linguaggi è molto più semplice: una volta scritti possono essere eseguiti su qualunque piattaforma compatibile, ma il </a:t>
            </a:r>
            <a:r>
              <a:rPr lang="it-IT" dirty="0" err="1"/>
              <a:t>drawback</a:t>
            </a:r>
            <a:r>
              <a:rPr lang="it-IT" dirty="0"/>
              <a:t> è la velocità di esecuzione (anche se su macchine moderne questo non è spesso un problema) e il fatto che il codice è in chiaro, e pertanto logiche funzionali complesse sono leggibili e consultabili da chiunque.</a:t>
            </a:r>
          </a:p>
          <a:p>
            <a:r>
              <a:rPr lang="it-IT" dirty="0"/>
              <a:t>Comunque per molti utilizzi questo non rappresenta un problema.</a:t>
            </a:r>
          </a:p>
          <a:p>
            <a:r>
              <a:rPr lang="it-IT" dirty="0"/>
              <a:t>Infine, esiste una categoria intermedia di programmi compilati in un formato intermedio, un </a:t>
            </a:r>
            <a:r>
              <a:rPr lang="it-IT" dirty="0" err="1"/>
              <a:t>bytecode</a:t>
            </a:r>
            <a:r>
              <a:rPr lang="it-IT" dirty="0"/>
              <a:t>, che per essere eseguiti richiedono la presenza di un </a:t>
            </a:r>
            <a:r>
              <a:rPr lang="it-IT" dirty="0" err="1"/>
              <a:t>runtime</a:t>
            </a:r>
            <a:r>
              <a:rPr lang="it-IT" dirty="0"/>
              <a:t>, o una macchina virtuale. </a:t>
            </a:r>
          </a:p>
          <a:p>
            <a:r>
              <a:rPr lang="it-IT" dirty="0"/>
              <a:t>In questo caso gli esempi più conosciuti sono C#, che viene eseguito dal CRL Common Language Runtime, e Java, che usa la  JVM Java Virtual Machine.</a:t>
            </a:r>
          </a:p>
          <a:p>
            <a:r>
              <a:rPr lang="it-IT" dirty="0" err="1"/>
              <a:t>WebAssembly</a:t>
            </a:r>
            <a:r>
              <a:rPr lang="it-IT" dirty="0"/>
              <a:t> è un formato </a:t>
            </a:r>
            <a:r>
              <a:rPr lang="it-IT" dirty="0" err="1"/>
              <a:t>bytecode</a:t>
            </a:r>
            <a:r>
              <a:rPr lang="it-IT" dirty="0"/>
              <a:t>, come C# e Java, ma che può essere eseguito da qualsiasi </a:t>
            </a:r>
            <a:r>
              <a:rPr lang="it-IT" dirty="0" err="1"/>
              <a:t>runtime</a:t>
            </a:r>
            <a:r>
              <a:rPr lang="it-IT" dirty="0"/>
              <a:t> compatibile con </a:t>
            </a:r>
            <a:r>
              <a:rPr lang="it-IT" dirty="0" err="1"/>
              <a:t>WebAssembly</a:t>
            </a:r>
            <a:r>
              <a:rPr lang="it-IT" dirty="0"/>
              <a:t>. </a:t>
            </a:r>
          </a:p>
          <a:p>
            <a:r>
              <a:rPr lang="it-IT" dirty="0"/>
              <a:t>Però WASM dispone di alcune caratteristiche interessanti.</a:t>
            </a:r>
          </a:p>
          <a:p>
            <a:r>
              <a:rPr lang="it-IT" dirty="0" err="1"/>
              <a:t>WebAssembly</a:t>
            </a:r>
            <a:r>
              <a:rPr lang="it-IT" dirty="0"/>
              <a:t> può essere eseguito dentro un browser.</a:t>
            </a:r>
          </a:p>
          <a:p>
            <a:r>
              <a:rPr lang="it-IT" dirty="0"/>
              <a:t>L’idea originale è che tutti i browser web (almeno quelli più recenti) hanno questo </a:t>
            </a:r>
            <a:r>
              <a:rPr lang="it-IT" dirty="0" err="1"/>
              <a:t>runtime</a:t>
            </a:r>
            <a:r>
              <a:rPr lang="it-IT" dirty="0"/>
              <a:t> incorporato. </a:t>
            </a:r>
          </a:p>
          <a:p>
            <a:r>
              <a:rPr lang="it-IT" dirty="0"/>
              <a:t>Questo perché l’idea originale è quella di soppiantare o affiancare </a:t>
            </a:r>
            <a:r>
              <a:rPr lang="it-IT" dirty="0" err="1"/>
              <a:t>javascript</a:t>
            </a:r>
            <a:r>
              <a:rPr lang="it-IT" dirty="0"/>
              <a:t> per eseguire codice all’interno del browser, proprio come fa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/>
              <a:t>Questo per sorpassare i difetti di cui dispone </a:t>
            </a:r>
            <a:r>
              <a:rPr lang="it-IT" dirty="0" err="1"/>
              <a:t>javascript</a:t>
            </a:r>
            <a:r>
              <a:rPr lang="it-IT" dirty="0"/>
              <a:t>: velocità di esecuzione e il fatto che il codice sia in chiaro.</a:t>
            </a:r>
          </a:p>
          <a:p>
            <a:r>
              <a:rPr lang="it-IT" dirty="0"/>
              <a:t>Inoltre l’altro vantaggio previsto era che per generare questo </a:t>
            </a:r>
            <a:r>
              <a:rPr lang="it-IT" dirty="0" err="1"/>
              <a:t>bytecode</a:t>
            </a:r>
            <a:r>
              <a:rPr lang="it-IT" dirty="0"/>
              <a:t> si potessero usare linguaggi differenti. </a:t>
            </a:r>
          </a:p>
          <a:p>
            <a:r>
              <a:rPr lang="it-IT" dirty="0"/>
              <a:t>Ad oggi per eseguire codice dentro un browser la scelta obbligata è </a:t>
            </a:r>
            <a:r>
              <a:rPr lang="it-IT" dirty="0" err="1"/>
              <a:t>javascript</a:t>
            </a:r>
            <a:r>
              <a:rPr lang="it-IT" dirty="0"/>
              <a:t>: con </a:t>
            </a:r>
            <a:r>
              <a:rPr lang="it-IT" dirty="0" err="1"/>
              <a:t>wasm</a:t>
            </a:r>
            <a:r>
              <a:rPr lang="it-IT" dirty="0"/>
              <a:t> l’idea è che il codice potesse essere scritto in C#, C++, o altro e compilato in </a:t>
            </a:r>
            <a:r>
              <a:rPr lang="it-IT" dirty="0" err="1"/>
              <a:t>wasm</a:t>
            </a:r>
            <a:r>
              <a:rPr lang="it-IT" dirty="0"/>
              <a:t>, per poter poi essere inglobato in pagine web in modo tale da poter essere eseguito dentro i browser.</a:t>
            </a:r>
          </a:p>
          <a:p>
            <a:r>
              <a:rPr lang="it-IT" dirty="0"/>
              <a:t>Questa idea iniziale di soppiantare </a:t>
            </a:r>
            <a:r>
              <a:rPr lang="it-IT" dirty="0" err="1"/>
              <a:t>javascript</a:t>
            </a:r>
            <a:r>
              <a:rPr lang="it-IT" dirty="0"/>
              <a:t> in realtà non è in pratica avvenuta: in realtà </a:t>
            </a:r>
            <a:r>
              <a:rPr lang="it-IT" dirty="0" err="1"/>
              <a:t>webassembly</a:t>
            </a:r>
            <a:r>
              <a:rPr lang="it-IT" dirty="0"/>
              <a:t> ad oggi sembra che non potrà mai soppiantare </a:t>
            </a:r>
            <a:r>
              <a:rPr lang="it-IT" dirty="0" err="1"/>
              <a:t>javascript</a:t>
            </a:r>
            <a:r>
              <a:rPr lang="it-IT" dirty="0"/>
              <a:t> per tutta una serie di ragioni.</a:t>
            </a:r>
          </a:p>
          <a:p>
            <a:r>
              <a:rPr lang="it-IT" dirty="0"/>
              <a:t>La prima, e la più esplicita, è che ad oggi, e forse anche nel futuro, WASM non può in nessun modo interagire con la DOM della pagina WEB.</a:t>
            </a:r>
          </a:p>
          <a:p>
            <a:r>
              <a:rPr lang="it-IT" dirty="0"/>
              <a:t>Quindi oggi è in pratica un codice che viene eseguito in memoria (dentro una sandbox) e che per poter interagire con la pagina web usa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/>
              <a:t>Questo anche per questioni di sicurezza: l’esecuzione è in una sandbox che impedisce a codice malevolo da fare cose non previste.</a:t>
            </a:r>
          </a:p>
          <a:p>
            <a:r>
              <a:rPr lang="it-IT" dirty="0"/>
              <a:t>A questo proposito esiste un concetto di import/export </a:t>
            </a:r>
            <a:r>
              <a:rPr lang="it-IT" dirty="0" err="1"/>
              <a:t>function</a:t>
            </a:r>
            <a:r>
              <a:rPr lang="it-IT" dirty="0"/>
              <a:t>: cioè di funzioni che chi mette in esecuzione il </a:t>
            </a:r>
            <a:r>
              <a:rPr lang="it-IT" dirty="0" err="1"/>
              <a:t>webassembly</a:t>
            </a:r>
            <a:r>
              <a:rPr lang="it-IT" dirty="0"/>
              <a:t> (</a:t>
            </a:r>
            <a:r>
              <a:rPr lang="it-IT" dirty="0" err="1"/>
              <a:t>l’host</a:t>
            </a:r>
            <a:r>
              <a:rPr lang="it-IT" dirty="0"/>
              <a:t>) può fornire </a:t>
            </a:r>
            <a:r>
              <a:rPr lang="it-IT" dirty="0" err="1"/>
              <a:t>affinchè</a:t>
            </a:r>
            <a:r>
              <a:rPr lang="it-IT" dirty="0"/>
              <a:t> siano richiamate appunto da </a:t>
            </a:r>
            <a:r>
              <a:rPr lang="it-IT" dirty="0" err="1"/>
              <a:t>webassembly</a:t>
            </a:r>
            <a:r>
              <a:rPr lang="it-IT" dirty="0"/>
              <a:t>, e funzioni che </a:t>
            </a:r>
            <a:r>
              <a:rPr lang="it-IT" dirty="0" err="1"/>
              <a:t>webassebly</a:t>
            </a:r>
            <a:r>
              <a:rPr lang="it-IT" dirty="0"/>
              <a:t> mette a disposizione da chi lo sta eseguendo per fare chiamate a codice appunto dentro </a:t>
            </a:r>
            <a:r>
              <a:rPr lang="it-IT" dirty="0" err="1"/>
              <a:t>webassembly</a:t>
            </a:r>
            <a:r>
              <a:rPr lang="it-IT" dirty="0"/>
              <a:t>.</a:t>
            </a:r>
          </a:p>
          <a:p>
            <a:r>
              <a:rPr lang="it-IT" dirty="0"/>
              <a:t>Pertanto la configurazione attuale, usata da </a:t>
            </a:r>
            <a:r>
              <a:rPr lang="it-IT" dirty="0" err="1"/>
              <a:t>Blazor</a:t>
            </a:r>
            <a:r>
              <a:rPr lang="it-IT" dirty="0"/>
              <a:t> WASM, è che l’elaborazione dei cambiamenti di stato della pagina avvenga in memoria usando WASM, ma i cambiamenti alla pagina stessa avvengano usando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/>
              <a:t>I vantaggi di una soluzione di questo genere è che le elaborazioni se avvengono in </a:t>
            </a:r>
            <a:r>
              <a:rPr lang="it-IT" dirty="0" err="1"/>
              <a:t>wasm</a:t>
            </a:r>
            <a:r>
              <a:rPr lang="it-IT" dirty="0"/>
              <a:t> teoricamente sono molto più veloci, basandosi su </a:t>
            </a:r>
            <a:r>
              <a:rPr lang="it-IT" dirty="0" err="1"/>
              <a:t>bytecode</a:t>
            </a:r>
            <a:r>
              <a:rPr lang="it-IT" dirty="0"/>
              <a:t> invece che in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/>
              <a:t>Inoltre il codice che elabora la pagina è in </a:t>
            </a:r>
            <a:r>
              <a:rPr lang="it-IT" dirty="0" err="1"/>
              <a:t>bytecode</a:t>
            </a:r>
            <a:r>
              <a:rPr lang="it-IT" dirty="0"/>
              <a:t>, quindi in qualche modo non è facile fare reverse engineering delle logiche che fanno queste elaborazioni.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https://blazorwasmtest.reddune-00313685.northeurope.azurecontainerapps.io/</a:t>
            </a:r>
          </a:p>
          <a:p>
            <a:endParaRPr lang="it-IT" dirty="0"/>
          </a:p>
          <a:p>
            <a:r>
              <a:rPr lang="it-IT" dirty="0"/>
              <a:t>Occorre mettere un altro tassello a quanto esporrò tra poco: il funzionamento di </a:t>
            </a:r>
            <a:r>
              <a:rPr lang="it-IT" dirty="0" err="1"/>
              <a:t>Blazor</a:t>
            </a:r>
            <a:r>
              <a:rPr lang="it-IT" dirty="0"/>
              <a:t> WASM si basa su </a:t>
            </a:r>
            <a:r>
              <a:rPr lang="it-IT" dirty="0" err="1"/>
              <a:t>webassembly</a:t>
            </a:r>
            <a:r>
              <a:rPr lang="it-IT" dirty="0"/>
              <a:t>, ma in realtà il suo funzionamento è il seguente.</a:t>
            </a:r>
          </a:p>
          <a:p>
            <a:endParaRPr lang="it-IT" dirty="0"/>
          </a:p>
          <a:p>
            <a:r>
              <a:rPr lang="it-IT" dirty="0"/>
              <a:t>Quando si manda in esecuzione un progetto </a:t>
            </a:r>
            <a:r>
              <a:rPr lang="it-IT" dirty="0" err="1"/>
              <a:t>Blazor</a:t>
            </a:r>
            <a:r>
              <a:rPr lang="it-IT" dirty="0"/>
              <a:t> WASM il client che si connette scarica in realtà le </a:t>
            </a:r>
            <a:r>
              <a:rPr lang="it-IT" dirty="0" err="1"/>
              <a:t>dll</a:t>
            </a:r>
            <a:r>
              <a:rPr lang="it-IT" dirty="0"/>
              <a:t> con </a:t>
            </a:r>
            <a:r>
              <a:rPr lang="it-IT" dirty="0" err="1"/>
              <a:t>bytecode</a:t>
            </a:r>
            <a:r>
              <a:rPr lang="it-IT" dirty="0"/>
              <a:t> formato </a:t>
            </a:r>
            <a:r>
              <a:rPr lang="it-IT" dirty="0" err="1"/>
              <a:t>.Net</a:t>
            </a:r>
            <a:r>
              <a:rPr lang="it-IT" dirty="0"/>
              <a:t>, e un </a:t>
            </a:r>
            <a:r>
              <a:rPr lang="it-IT" dirty="0" err="1"/>
              <a:t>runtime</a:t>
            </a:r>
            <a:r>
              <a:rPr lang="it-IT" dirty="0"/>
              <a:t> che è in grado di mandarle in esecuzione che questa volta è in formato </a:t>
            </a:r>
            <a:r>
              <a:rPr lang="it-IT" dirty="0" err="1"/>
              <a:t>WebAssembly</a:t>
            </a:r>
            <a:r>
              <a:rPr lang="it-IT" dirty="0"/>
              <a:t>.</a:t>
            </a:r>
          </a:p>
          <a:p>
            <a:r>
              <a:rPr lang="it-IT" dirty="0"/>
              <a:t>Pertanto quello che gira dentro il browser è </a:t>
            </a:r>
            <a:r>
              <a:rPr lang="it-IT" dirty="0" err="1"/>
              <a:t>webassembly</a:t>
            </a:r>
            <a:r>
              <a:rPr lang="it-IT" dirty="0"/>
              <a:t>, ma che in realtà è un </a:t>
            </a:r>
            <a:r>
              <a:rPr lang="it-IT" dirty="0" err="1"/>
              <a:t>runtime</a:t>
            </a:r>
            <a:r>
              <a:rPr lang="it-IT" dirty="0"/>
              <a:t> </a:t>
            </a:r>
            <a:r>
              <a:rPr lang="it-IT" dirty="0" err="1"/>
              <a:t>.Net</a:t>
            </a:r>
            <a:r>
              <a:rPr lang="it-IT" dirty="0"/>
              <a:t> che manda in esecuzione il </a:t>
            </a:r>
            <a:r>
              <a:rPr lang="it-IT" dirty="0" err="1"/>
              <a:t>bytecode</a:t>
            </a:r>
            <a:r>
              <a:rPr lang="it-IT" dirty="0"/>
              <a:t> gli assembly.</a:t>
            </a:r>
          </a:p>
          <a:p>
            <a:r>
              <a:rPr lang="it-IT" dirty="0"/>
              <a:t>Con la versione 6 di </a:t>
            </a:r>
            <a:r>
              <a:rPr lang="it-IT" dirty="0" err="1"/>
              <a:t>.Net</a:t>
            </a:r>
            <a:r>
              <a:rPr lang="it-IT" dirty="0"/>
              <a:t> Core si è avuto la possibilità di compilare direttamente il progetto </a:t>
            </a:r>
            <a:r>
              <a:rPr lang="it-IT" dirty="0" err="1"/>
              <a:t>.Net</a:t>
            </a:r>
            <a:r>
              <a:rPr lang="it-IT" dirty="0"/>
              <a:t> in WASM, ma in realtà la soluzione ottenuta è mista.</a:t>
            </a:r>
          </a:p>
          <a:p>
            <a:r>
              <a:rPr lang="it-IT" dirty="0" err="1"/>
              <a:t>Oss</a:t>
            </a:r>
            <a:r>
              <a:rPr lang="it-IT" dirty="0"/>
              <a:t>.: questa è una possibilità che ci è dato dall’SDK ma deve essere configurata nel progetto ponendo un flag apposito di AOT compilation. In altri termini NON è nel default del progetto occorre configurarlo esplicitamente. </a:t>
            </a:r>
          </a:p>
          <a:p>
            <a:r>
              <a:rPr lang="it-IT" dirty="0"/>
              <a:t>&lt;</a:t>
            </a:r>
            <a:r>
              <a:rPr lang="it-IT" dirty="0" err="1"/>
              <a:t>PropertyGroup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TargetFramework</a:t>
            </a:r>
            <a:r>
              <a:rPr lang="it-IT" dirty="0"/>
              <a:t>&gt;net6.0&lt;/</a:t>
            </a:r>
            <a:r>
              <a:rPr lang="it-IT" dirty="0" err="1"/>
              <a:t>TargetFramework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RunAOTCompilation</a:t>
            </a:r>
            <a:r>
              <a:rPr lang="it-IT" dirty="0"/>
              <a:t>&gt;</a:t>
            </a:r>
            <a:r>
              <a:rPr lang="it-IT" dirty="0" err="1"/>
              <a:t>true</a:t>
            </a:r>
            <a:r>
              <a:rPr lang="it-IT" dirty="0"/>
              <a:t>&lt;/</a:t>
            </a:r>
            <a:r>
              <a:rPr lang="it-IT" dirty="0" err="1"/>
              <a:t>RunAOTCompilation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PropertyGroup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Codice 1 - </a:t>
            </a:r>
            <a:r>
              <a:rPr lang="it-IT" dirty="0" err="1"/>
              <a:t>PrivateGpt.DotNetCore</a:t>
            </a:r>
            <a:r>
              <a:rPr lang="it-IT" dirty="0"/>
              <a:t>\Build2022\</a:t>
            </a:r>
            <a:r>
              <a:rPr lang="it-IT" dirty="0" err="1"/>
              <a:t>BlazorWASM</a:t>
            </a:r>
            <a:endParaRPr lang="it-IT" dirty="0"/>
          </a:p>
          <a:p>
            <a:endParaRPr lang="it-IT" dirty="0"/>
          </a:p>
          <a:p>
            <a:r>
              <a:rPr lang="it-IT" dirty="0"/>
              <a:t>Infatti oltre al compilato del progetto vengono sempre scaricate le </a:t>
            </a:r>
            <a:r>
              <a:rPr lang="it-IT" dirty="0" err="1"/>
              <a:t>dll</a:t>
            </a:r>
            <a:r>
              <a:rPr lang="it-IT" dirty="0"/>
              <a:t> come prima e il </a:t>
            </a:r>
            <a:r>
              <a:rPr lang="it-IT" dirty="0" err="1"/>
              <a:t>runtime</a:t>
            </a:r>
            <a:r>
              <a:rPr lang="it-IT" dirty="0"/>
              <a:t>: questo perché per alcune parti di codice non è possibile tradurre direttamente il codice C# di un progetto </a:t>
            </a:r>
            <a:r>
              <a:rPr lang="it-IT" dirty="0" err="1"/>
              <a:t>Blazor</a:t>
            </a:r>
            <a:r>
              <a:rPr lang="it-IT" dirty="0"/>
              <a:t> WASM in </a:t>
            </a:r>
            <a:r>
              <a:rPr lang="it-IT" dirty="0" err="1"/>
              <a:t>webassembly</a:t>
            </a:r>
            <a:r>
              <a:rPr lang="it-IT" dirty="0"/>
              <a:t>.</a:t>
            </a:r>
          </a:p>
          <a:p>
            <a:r>
              <a:rPr lang="it-IT" dirty="0"/>
              <a:t>Quando quindi vengono incontrare queste parti viene mandato in esecuzione il tutto alla vecchia maniera: </a:t>
            </a:r>
            <a:r>
              <a:rPr lang="it-IT" dirty="0" err="1"/>
              <a:t>runtime</a:t>
            </a:r>
            <a:r>
              <a:rPr lang="it-IT" dirty="0"/>
              <a:t> </a:t>
            </a:r>
            <a:r>
              <a:rPr lang="it-IT" dirty="0" err="1"/>
              <a:t>webassembly</a:t>
            </a:r>
            <a:r>
              <a:rPr lang="it-IT" dirty="0"/>
              <a:t> per </a:t>
            </a:r>
            <a:r>
              <a:rPr lang="it-IT" dirty="0" err="1"/>
              <a:t>.Net</a:t>
            </a:r>
            <a:r>
              <a:rPr lang="it-IT" dirty="0"/>
              <a:t> ed esecuzione delle </a:t>
            </a:r>
            <a:r>
              <a:rPr lang="it-IT" dirty="0" err="1"/>
              <a:t>dll</a:t>
            </a:r>
            <a:r>
              <a:rPr lang="it-IT" dirty="0"/>
              <a:t> del progetto </a:t>
            </a:r>
            <a:r>
              <a:rPr lang="it-IT" dirty="0" err="1"/>
              <a:t>.Net</a:t>
            </a:r>
            <a:r>
              <a:rPr lang="it-IT" dirty="0"/>
              <a:t>.</a:t>
            </a:r>
          </a:p>
          <a:p>
            <a:r>
              <a:rPr lang="it-IT" dirty="0"/>
              <a:t>Esempio: </a:t>
            </a:r>
            <a:r>
              <a:rPr lang="it-IT" dirty="0" err="1"/>
              <a:t>reflection</a:t>
            </a:r>
            <a:endParaRPr lang="it-IT" dirty="0"/>
          </a:p>
          <a:p>
            <a:r>
              <a:rPr lang="it-IT" dirty="0"/>
              <a:t>Ecco il motivo del perché quando si accede a una </a:t>
            </a:r>
            <a:r>
              <a:rPr lang="it-IT" dirty="0" err="1"/>
              <a:t>wwebapp</a:t>
            </a:r>
            <a:r>
              <a:rPr lang="it-IT" dirty="0"/>
              <a:t> fatta con </a:t>
            </a:r>
            <a:r>
              <a:rPr lang="it-IT" dirty="0" err="1"/>
              <a:t>Blazor</a:t>
            </a:r>
            <a:r>
              <a:rPr lang="it-IT" dirty="0"/>
              <a:t> WASM lo startup è molto lento: si scaricano decine di MB di roba (</a:t>
            </a:r>
            <a:r>
              <a:rPr lang="it-IT" dirty="0" err="1"/>
              <a:t>runtime</a:t>
            </a:r>
            <a:r>
              <a:rPr lang="it-IT" dirty="0"/>
              <a:t> WASM + WASM del progetto </a:t>
            </a:r>
            <a:r>
              <a:rPr lang="it-IT" dirty="0" err="1"/>
              <a:t>.Net</a:t>
            </a:r>
            <a:r>
              <a:rPr lang="it-IT" dirty="0"/>
              <a:t> compilato + </a:t>
            </a:r>
            <a:r>
              <a:rPr lang="it-IT" dirty="0" err="1"/>
              <a:t>dll</a:t>
            </a:r>
            <a:r>
              <a:rPr lang="it-IT" dirty="0"/>
              <a:t> </a:t>
            </a:r>
            <a:r>
              <a:rPr lang="it-IT" dirty="0" err="1"/>
              <a:t>assemby</a:t>
            </a:r>
            <a:r>
              <a:rPr lang="it-IT" dirty="0"/>
              <a:t> + </a:t>
            </a:r>
            <a:r>
              <a:rPr lang="it-IT" dirty="0" err="1"/>
              <a:t>javascript</a:t>
            </a:r>
            <a:r>
              <a:rPr lang="it-IT" dirty="0"/>
              <a:t> vari + Html + </a:t>
            </a:r>
            <a:r>
              <a:rPr lang="it-IT" dirty="0" err="1"/>
              <a:t>css</a:t>
            </a:r>
            <a:r>
              <a:rPr lang="it-IT" dirty="0"/>
              <a:t>). </a:t>
            </a:r>
          </a:p>
          <a:p>
            <a:r>
              <a:rPr lang="it-IT" dirty="0"/>
              <a:t>Sembra che la versione 7 di </a:t>
            </a:r>
            <a:r>
              <a:rPr lang="it-IT" dirty="0" err="1"/>
              <a:t>.Net</a:t>
            </a:r>
            <a:r>
              <a:rPr lang="it-IT" dirty="0"/>
              <a:t> Core sorpasserà questa soluzione mista forse proprio tramite l’adozione totale o parziale di WASI.</a:t>
            </a:r>
          </a:p>
          <a:p>
            <a:r>
              <a:rPr lang="it-IT" dirty="0"/>
              <a:t>Fara demo di cose che scarica</a:t>
            </a:r>
          </a:p>
          <a:p>
            <a:r>
              <a:rPr lang="it-IT" dirty="0" err="1"/>
              <a:t>Oss</a:t>
            </a:r>
            <a:r>
              <a:rPr lang="it-IT" dirty="0"/>
              <a:t>.: cancellare storage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79BD0-4CA5-4910-A2A1-229068F4EC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WASI (</a:t>
            </a:r>
            <a:r>
              <a:rPr lang="it-IT" dirty="0" err="1"/>
              <a:t>WebAssembly</a:t>
            </a:r>
            <a:r>
              <a:rPr lang="it-IT" dirty="0"/>
              <a:t> System Interface)</a:t>
            </a:r>
          </a:p>
          <a:p>
            <a:r>
              <a:rPr lang="it-IT" dirty="0"/>
              <a:t>Sin qui abbiamo parlato di </a:t>
            </a:r>
            <a:r>
              <a:rPr lang="it-IT" dirty="0" err="1"/>
              <a:t>webassembly</a:t>
            </a:r>
            <a:r>
              <a:rPr lang="it-IT" dirty="0"/>
              <a:t> che viene posto in esecuzione all’interno del browser e si appoggia su </a:t>
            </a:r>
            <a:r>
              <a:rPr lang="it-IT" dirty="0" err="1"/>
              <a:t>javascript</a:t>
            </a:r>
            <a:r>
              <a:rPr lang="it-IT" dirty="0"/>
              <a:t> per interagire con la pagina visualizzata.</a:t>
            </a:r>
          </a:p>
          <a:p>
            <a:r>
              <a:rPr lang="it-IT" dirty="0"/>
              <a:t>Ma il fatto di avere un </a:t>
            </a:r>
            <a:r>
              <a:rPr lang="it-IT" dirty="0" err="1"/>
              <a:t>bytecode</a:t>
            </a:r>
            <a:r>
              <a:rPr lang="it-IT" dirty="0"/>
              <a:t> che gira anche fuori dal browser (così come fa </a:t>
            </a:r>
            <a:r>
              <a:rPr lang="it-IT" dirty="0" err="1"/>
              <a:t>.Net</a:t>
            </a:r>
            <a:r>
              <a:rPr lang="it-IT" dirty="0"/>
              <a:t>) ha iniziato a farsi strada, ed è nato appunto WASI.</a:t>
            </a:r>
          </a:p>
          <a:p>
            <a:r>
              <a:rPr lang="it-IT" dirty="0"/>
              <a:t>WASI in pratica permette a </a:t>
            </a:r>
            <a:r>
              <a:rPr lang="it-IT" dirty="0" err="1"/>
              <a:t>webassembly</a:t>
            </a:r>
            <a:r>
              <a:rPr lang="it-IT" dirty="0"/>
              <a:t> di girare fuori dal browser.</a:t>
            </a:r>
          </a:p>
          <a:p>
            <a:r>
              <a:rPr lang="it-IT" dirty="0"/>
              <a:t>In pratica crea uno strato fra il file binario </a:t>
            </a:r>
            <a:r>
              <a:rPr lang="it-IT" dirty="0" err="1"/>
              <a:t>WebAssembly</a:t>
            </a:r>
            <a:r>
              <a:rPr lang="it-IT" dirty="0"/>
              <a:t> ed il Sistema Operativo: il termine tecnico è </a:t>
            </a:r>
            <a:r>
              <a:rPr lang="it-IT" dirty="0" err="1"/>
              <a:t>host</a:t>
            </a:r>
            <a:r>
              <a:rPr lang="it-IT" dirty="0"/>
              <a:t>.</a:t>
            </a:r>
          </a:p>
          <a:p>
            <a:r>
              <a:rPr lang="it-IT" dirty="0"/>
              <a:t>Quindi anche il browser per quanto riguarda </a:t>
            </a:r>
            <a:r>
              <a:rPr lang="it-IT" dirty="0" err="1"/>
              <a:t>blazor</a:t>
            </a:r>
            <a:r>
              <a:rPr lang="it-IT" dirty="0"/>
              <a:t> </a:t>
            </a:r>
            <a:r>
              <a:rPr lang="it-IT" dirty="0" err="1"/>
              <a:t>wasm</a:t>
            </a:r>
            <a:r>
              <a:rPr lang="it-IT" dirty="0"/>
              <a:t> visto prima è un’</a:t>
            </a:r>
            <a:r>
              <a:rPr lang="it-IT" dirty="0" err="1"/>
              <a:t>host</a:t>
            </a:r>
            <a:r>
              <a:rPr lang="it-IT" dirty="0"/>
              <a:t>.</a:t>
            </a:r>
          </a:p>
          <a:p>
            <a:r>
              <a:rPr lang="it-IT" dirty="0"/>
              <a:t>In pratica in questo modo WASM è in grado di parlare con il sistema operativo: accedere al file system, alle connessioni di rete e alla lettura delle variabili d’ambiente.</a:t>
            </a:r>
          </a:p>
          <a:p>
            <a:r>
              <a:rPr lang="it-IT" dirty="0"/>
              <a:t>In pratica WASI fa quello che fa </a:t>
            </a:r>
            <a:r>
              <a:rPr lang="it-IT" dirty="0" err="1"/>
              <a:t>javascript</a:t>
            </a:r>
            <a:r>
              <a:rPr lang="it-IT" dirty="0"/>
              <a:t> per il browser per interagire con la pagina DOM. Con WASI non si ha più necessità di </a:t>
            </a:r>
            <a:r>
              <a:rPr lang="it-IT" dirty="0" err="1"/>
              <a:t>javascript</a:t>
            </a:r>
            <a:r>
              <a:rPr lang="it-IT" dirty="0"/>
              <a:t> ovviamente.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WASM è in esecuzione nel browser in una sandbox che assicura che codice malevolo non possa “fare danni”: per mimare questa sicurezza intrinseca WASI si è scelto un approccio alla sicurezza molto stringente.</a:t>
            </a:r>
          </a:p>
          <a:p>
            <a:endParaRPr lang="it-IT" dirty="0"/>
          </a:p>
          <a:p>
            <a:r>
              <a:rPr lang="it-IT" dirty="0"/>
              <a:t>In pratica WASI è strutturato in modo modulare, in modo tale che ogni modulo si occupi di una possibile interazione con il sistema operativo. </a:t>
            </a:r>
          </a:p>
          <a:p>
            <a:r>
              <a:rPr lang="it-IT" dirty="0"/>
              <a:t>Per esempio esiste un modulo WASI per interagire con il filesystem per le connessioni di rete </a:t>
            </a:r>
            <a:r>
              <a:rPr lang="it-IT" dirty="0" err="1"/>
              <a:t>socket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 etc.</a:t>
            </a:r>
          </a:p>
          <a:p>
            <a:endParaRPr lang="it-IT" dirty="0"/>
          </a:p>
          <a:p>
            <a:r>
              <a:rPr lang="it-IT" dirty="0"/>
              <a:t>In questo modo è possibile gestire meglio la sicurezza: per bloccare l’interazione con il file system per esempio in fase di configurazione basta bloccare l’interazione di codice WASM con il modulo delegato a questa operazione.</a:t>
            </a:r>
          </a:p>
          <a:p>
            <a:endParaRPr lang="it-IT" dirty="0"/>
          </a:p>
          <a:p>
            <a:r>
              <a:rPr lang="it-IT" dirty="0"/>
              <a:t>In altri termini WASI mette a disposizione tutta una serie di funzioni (import/export </a:t>
            </a:r>
            <a:r>
              <a:rPr lang="it-IT" dirty="0" err="1"/>
              <a:t>function</a:t>
            </a:r>
            <a:r>
              <a:rPr lang="it-IT" dirty="0"/>
              <a:t>) che permettono a WASM di interagire con il sistema operativo, e legate a un modulo di WASI che è possibile eventualmente disabilitare.</a:t>
            </a:r>
          </a:p>
          <a:p>
            <a:endParaRPr lang="it-IT" dirty="0"/>
          </a:p>
          <a:p>
            <a:r>
              <a:rPr lang="it-IT" dirty="0"/>
              <a:t>La sua caratteristica principale, per quanto detto, è il fatto che il codice che fa eseguire </a:t>
            </a:r>
            <a:r>
              <a:rPr lang="it-IT" dirty="0" err="1"/>
              <a:t>WebAssembly</a:t>
            </a:r>
            <a:r>
              <a:rPr lang="it-IT" dirty="0"/>
              <a:t> è in una sandbox, per cui viene eseguito in modo molto sicuro.</a:t>
            </a:r>
          </a:p>
          <a:p>
            <a:endParaRPr lang="it-IT" dirty="0"/>
          </a:p>
          <a:p>
            <a:r>
              <a:rPr lang="it-IT" dirty="0"/>
              <a:t>L’intento è quello di fornire un sistema molto leggero per eseguire del codice che interagisce con il sistema operativo con un set di funzioni predefinito.</a:t>
            </a:r>
          </a:p>
          <a:p>
            <a:r>
              <a:rPr lang="it-IT" dirty="0"/>
              <a:t>Ad oggi WASI è work in progress, non si può dire quale sarà il suo futuro e se ne avrà.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WASI: una soluzione in cerca di un problema ?</a:t>
            </a:r>
          </a:p>
          <a:p>
            <a:r>
              <a:rPr lang="it-IT" dirty="0"/>
              <a:t>Quindi quale potrebbe essere il futuro delle WASI-Sandbox ??</a:t>
            </a:r>
          </a:p>
          <a:p>
            <a:endParaRPr lang="it-IT" dirty="0"/>
          </a:p>
          <a:p>
            <a:r>
              <a:rPr lang="it-IT" dirty="0"/>
              <a:t>Cloud Server, o anche un plugin per un’applicazione – cioè </a:t>
            </a:r>
            <a:r>
              <a:rPr lang="it-IT" dirty="0" err="1"/>
              <a:t>un’office</a:t>
            </a:r>
            <a:r>
              <a:rPr lang="it-IT" dirty="0"/>
              <a:t> plugin per esempio.</a:t>
            </a:r>
          </a:p>
          <a:p>
            <a:endParaRPr lang="it-IT" dirty="0"/>
          </a:p>
          <a:p>
            <a:r>
              <a:rPr lang="it-IT" dirty="0"/>
              <a:t>Va sottolineato che i </a:t>
            </a:r>
            <a:r>
              <a:rPr lang="it-IT" dirty="0" err="1"/>
              <a:t>bytecode</a:t>
            </a:r>
            <a:r>
              <a:rPr lang="it-IT" dirty="0"/>
              <a:t> è unico per tutte le piattaforme e quindi è portabile su ogni sistema operativo (compreso il mobile) e ogni CPU. </a:t>
            </a:r>
          </a:p>
          <a:p>
            <a:endParaRPr lang="it-IT" dirty="0"/>
          </a:p>
          <a:p>
            <a:r>
              <a:rPr lang="it-IT" dirty="0"/>
              <a:t>Inoltre siccome viene eseguito tramite WASI è molto sandbox con grossa sicurezza quindi protegge in modo efficace </a:t>
            </a:r>
            <a:r>
              <a:rPr lang="it-IT" dirty="0" err="1"/>
              <a:t>l’host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Inoltre per via del meccanismo dei moduli detto sopra è possibile scegliere quali funzionalità dare e quindi quali moduli abilitare, ma addirittura anche quanta RAM o CPU utilizzare.</a:t>
            </a:r>
          </a:p>
          <a:p>
            <a:endParaRPr lang="it-IT" dirty="0"/>
          </a:p>
          <a:p>
            <a:r>
              <a:rPr lang="it-IT" dirty="0"/>
              <a:t>Quindi sarebbe possibile scrivere questo codice in un grosso numero di linguaggi: tutti quelli compilabili con WASM.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Da non dimenticare il fatto poi che WASM offre </a:t>
            </a:r>
            <a:r>
              <a:rPr lang="it-IT" dirty="0" err="1"/>
              <a:t>perfomance</a:t>
            </a:r>
            <a:r>
              <a:rPr lang="it-IT" dirty="0"/>
              <a:t> vicine a quelle native: quindi la velocità.</a:t>
            </a:r>
          </a:p>
          <a:p>
            <a:endParaRPr lang="it-IT" dirty="0"/>
          </a:p>
          <a:p>
            <a:r>
              <a:rPr lang="it-IT" dirty="0"/>
              <a:t>E </a:t>
            </a:r>
            <a:r>
              <a:rPr lang="it-IT" dirty="0" err="1"/>
              <a:t>.Net</a:t>
            </a:r>
            <a:r>
              <a:rPr lang="it-IT" dirty="0"/>
              <a:t> ?</a:t>
            </a:r>
          </a:p>
          <a:p>
            <a:r>
              <a:rPr lang="it-IT" dirty="0"/>
              <a:t>Come visto sinora </a:t>
            </a:r>
            <a:r>
              <a:rPr lang="it-IT" dirty="0" err="1"/>
              <a:t>Blazor</a:t>
            </a:r>
            <a:r>
              <a:rPr lang="it-IT" dirty="0"/>
              <a:t> WASM lavora in modo diverso. Si usa il </a:t>
            </a:r>
            <a:r>
              <a:rPr lang="it-IT" dirty="0" err="1"/>
              <a:t>runtime</a:t>
            </a:r>
            <a:r>
              <a:rPr lang="it-IT" dirty="0"/>
              <a:t> </a:t>
            </a:r>
            <a:r>
              <a:rPr lang="it-IT" dirty="0" err="1"/>
              <a:t>dotnet.wasm</a:t>
            </a:r>
            <a:r>
              <a:rPr lang="it-IT" dirty="0"/>
              <a:t> e le </a:t>
            </a:r>
            <a:r>
              <a:rPr lang="it-IT" dirty="0" err="1"/>
              <a:t>dll</a:t>
            </a:r>
            <a:r>
              <a:rPr lang="it-IT" dirty="0"/>
              <a:t>.</a:t>
            </a:r>
          </a:p>
          <a:p>
            <a:r>
              <a:rPr lang="it-IT" dirty="0"/>
              <a:t>Questa modalità però non è compatibile al 100 % con WASI, perché innanzitutto l’assunto è che il file che deve essere trattato </a:t>
            </a:r>
            <a:r>
              <a:rPr lang="it-IT" dirty="0" err="1"/>
              <a:t>dall’host</a:t>
            </a:r>
            <a:r>
              <a:rPr lang="it-IT" dirty="0"/>
              <a:t> è singolo (un singolo file </a:t>
            </a:r>
            <a:r>
              <a:rPr lang="it-IT" dirty="0" err="1"/>
              <a:t>webassembly</a:t>
            </a:r>
            <a:r>
              <a:rPr lang="it-IT" dirty="0"/>
              <a:t>) e qui avremmo </a:t>
            </a:r>
            <a:r>
              <a:rPr lang="it-IT" dirty="0" err="1"/>
              <a:t>dll</a:t>
            </a:r>
            <a:r>
              <a:rPr lang="it-IT" dirty="0"/>
              <a:t> + </a:t>
            </a:r>
            <a:r>
              <a:rPr lang="it-IT" dirty="0" err="1"/>
              <a:t>wasm</a:t>
            </a:r>
            <a:r>
              <a:rPr lang="it-IT" dirty="0"/>
              <a:t>.</a:t>
            </a:r>
          </a:p>
          <a:p>
            <a:r>
              <a:rPr lang="it-IT" dirty="0"/>
              <a:t>Inoltre è tutto fatto per interagire con </a:t>
            </a:r>
            <a:r>
              <a:rPr lang="it-IT" dirty="0" err="1"/>
              <a:t>javascript</a:t>
            </a:r>
            <a:r>
              <a:rPr lang="it-IT" dirty="0"/>
              <a:t>: quando fa una chiamata per esempio via network il codice </a:t>
            </a:r>
            <a:r>
              <a:rPr lang="it-IT" dirty="0" err="1"/>
              <a:t>wasm</a:t>
            </a:r>
            <a:r>
              <a:rPr lang="it-IT" dirty="0"/>
              <a:t> in realtà usa </a:t>
            </a:r>
            <a:r>
              <a:rPr lang="it-IT" dirty="0" err="1"/>
              <a:t>javascript</a:t>
            </a:r>
            <a:r>
              <a:rPr lang="it-IT" dirty="0"/>
              <a:t>.</a:t>
            </a:r>
          </a:p>
          <a:p>
            <a:r>
              <a:rPr lang="it-IT" dirty="0"/>
              <a:t>Ecco che quindi c’era bisogno di un nuovo modo di compilare codice </a:t>
            </a:r>
            <a:r>
              <a:rPr lang="it-IT" dirty="0" err="1"/>
              <a:t>.Net</a:t>
            </a:r>
            <a:r>
              <a:rPr lang="it-IT" dirty="0"/>
              <a:t> e C# per produrre un singolo file </a:t>
            </a:r>
            <a:r>
              <a:rPr lang="it-IT" dirty="0" err="1"/>
              <a:t>wasm</a:t>
            </a:r>
            <a:r>
              <a:rPr lang="it-IT" dirty="0"/>
              <a:t> e compatibile con l’ambiente WASI.</a:t>
            </a:r>
          </a:p>
          <a:p>
            <a:r>
              <a:rPr lang="it-IT" dirty="0"/>
              <a:t>Quindi è nato </a:t>
            </a:r>
            <a:r>
              <a:rPr lang="it-IT" dirty="0" err="1"/>
              <a:t>wasi-sdk</a:t>
            </a:r>
            <a:r>
              <a:rPr lang="it-IT" dirty="0"/>
              <a:t> for </a:t>
            </a:r>
            <a:r>
              <a:rPr lang="it-IT" dirty="0" err="1"/>
              <a:t>.Net</a:t>
            </a:r>
            <a:r>
              <a:rPr lang="it-IT" dirty="0"/>
              <a:t> Core</a:t>
            </a:r>
          </a:p>
          <a:p>
            <a:r>
              <a:rPr lang="it-IT" dirty="0"/>
              <a:t>https://github.com/SteveSandersonMS/dotnet-wasi-sdk</a:t>
            </a:r>
          </a:p>
          <a:p>
            <a:r>
              <a:rPr lang="it-IT" dirty="0"/>
              <a:t>E’ installabile </a:t>
            </a:r>
            <a:r>
              <a:rPr lang="it-IT" dirty="0" err="1"/>
              <a:t>com</a:t>
            </a:r>
            <a:r>
              <a:rPr lang="it-IT" dirty="0"/>
              <a:t> un pacchetto </a:t>
            </a:r>
            <a:r>
              <a:rPr lang="it-IT" dirty="0" err="1"/>
              <a:t>nuget</a:t>
            </a:r>
            <a:r>
              <a:rPr lang="it-IT" dirty="0"/>
              <a:t>: la sua installazione permette di ottenere come risultato un singolo file </a:t>
            </a:r>
            <a:r>
              <a:rPr lang="it-IT" dirty="0" err="1"/>
              <a:t>wasm</a:t>
            </a:r>
            <a:r>
              <a:rPr lang="it-IT" dirty="0"/>
              <a:t> a partire da progetti </a:t>
            </a:r>
            <a:r>
              <a:rPr lang="it-IT" dirty="0" err="1"/>
              <a:t>.Net</a:t>
            </a:r>
            <a:r>
              <a:rPr lang="it-IT" dirty="0"/>
              <a:t> Core.</a:t>
            </a:r>
          </a:p>
          <a:p>
            <a:r>
              <a:rPr lang="it-IT" dirty="0"/>
              <a:t>Infine questo file è possibile mandarlo in esecuzione in qualsiasi ambiente </a:t>
            </a:r>
            <a:r>
              <a:rPr lang="it-IT" dirty="0" err="1"/>
              <a:t>wasi</a:t>
            </a:r>
            <a:r>
              <a:rPr lang="it-IT" dirty="0"/>
              <a:t>.</a:t>
            </a:r>
          </a:p>
          <a:p>
            <a:r>
              <a:rPr lang="it-IT" dirty="0"/>
              <a:t>Per </a:t>
            </a:r>
            <a:r>
              <a:rPr lang="it-IT" dirty="0" err="1"/>
              <a:t>windows</a:t>
            </a:r>
            <a:r>
              <a:rPr lang="it-IT" dirty="0"/>
              <a:t> per esempio </a:t>
            </a:r>
            <a:r>
              <a:rPr lang="it-IT" dirty="0" err="1"/>
              <a:t>wasmtime</a:t>
            </a:r>
            <a:r>
              <a:rPr lang="it-IT" dirty="0"/>
              <a:t> che rappresenta un primo </a:t>
            </a:r>
            <a:r>
              <a:rPr lang="it-IT" dirty="0" err="1"/>
              <a:t>host</a:t>
            </a:r>
            <a:r>
              <a:rPr lang="it-IT" dirty="0"/>
              <a:t> appunto per </a:t>
            </a:r>
            <a:r>
              <a:rPr lang="it-IT" dirty="0" err="1"/>
              <a:t>windows</a:t>
            </a:r>
            <a:r>
              <a:rPr lang="it-IT" dirty="0"/>
              <a:t>.</a:t>
            </a:r>
          </a:p>
          <a:p>
            <a:r>
              <a:rPr lang="it-IT"/>
              <a:t>https://github.com/bytecodealliance/wasmtime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Grazie mille</a:t>
            </a:r>
          </a:p>
          <a:p>
            <a:r>
              <a:rPr lang="it-IT" dirty="0"/>
              <a:t>Se avete domande sono qui in giro oppure potete contattarmi ai miei social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A304-ABDC-4C75-B3FE-2B17B6C2F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/>
          <p:nvPr/>
        </p:nvCxnSpPr>
        <p:spPr>
          <a:xfrm>
            <a:off x="1207658" y="560877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EB9E8F30-47D4-4430-BB0A-C6BFBF69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3999010"/>
            <a:ext cx="8534400" cy="138982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3BAB21E-2A38-459F-AC6B-6A7A7B4D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8" y="2366867"/>
            <a:ext cx="10058400" cy="1450757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8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45772"/>
            <a:ext cx="4937760" cy="4323322"/>
          </a:xfrm>
        </p:spPr>
        <p:txBody>
          <a:bodyPr/>
          <a:lstStyle>
            <a:lvl1pPr marL="174625" indent="-17462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5772"/>
            <a:ext cx="4937760" cy="4323323"/>
          </a:xfrm>
        </p:spPr>
        <p:txBody>
          <a:bodyPr/>
          <a:lstStyle>
            <a:lvl1pPr marL="174625" indent="-17462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6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9479"/>
            <a:ext cx="10058400" cy="47554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60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hyperlink" Target="https://www.linkedin.com/in/giampaolo-tucci-6a733b2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dotnetliguria" TargetMode="External"/><Relationship Id="rId5" Type="http://schemas.openxmlformats.org/officeDocument/2006/relationships/hyperlink" Target="https://github.com/gptucci" TargetMode="External"/><Relationship Id="rId4" Type="http://schemas.openxmlformats.org/officeDocument/2006/relationships/hyperlink" Target="https://github.com/DotNetLiguria/dotnetliguriaweb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52168"/>
            <a:ext cx="10739717" cy="171538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dirty="0"/>
              <a:t>Le novità per i developers annunciate a </a:t>
            </a:r>
            <a:br>
              <a:rPr lang="it-IT" sz="4000" dirty="0"/>
            </a:br>
            <a:r>
              <a:rPr lang="it-IT" sz="4000" dirty="0"/>
              <a:t>Microsoft Build 2022</a:t>
            </a:r>
            <a:br>
              <a:rPr lang="it-IT" sz="5400" dirty="0"/>
            </a:br>
            <a:r>
              <a:rPr lang="it-IT" sz="5400" dirty="0"/>
              <a:t>WASM &amp; WASI</a:t>
            </a:r>
            <a:br>
              <a:rPr lang="it-IT" sz="3600" dirty="0"/>
            </a:b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5460" y="4992011"/>
            <a:ext cx="9541079" cy="8765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Giampaolo TUCCI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1E4F-69EE-4872-ADE0-267776BC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9698"/>
            <a:ext cx="4338320" cy="18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36B7-A1C1-4725-A45B-92C3DF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DotNetLiguria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B6A1A-214F-4AB1-A590-09616C03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7413"/>
            <a:ext cx="5695406" cy="223604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8F35A-F9E2-4791-BD71-F24EA70B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556" y="1518032"/>
            <a:ext cx="3021874" cy="131451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BF9474-1095-4990-8E47-BC147B64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4" y="3977540"/>
            <a:ext cx="4650376" cy="2115920"/>
          </a:xfrm>
          <a:prstGeom prst="rect">
            <a:avLst/>
          </a:prstGeom>
          <a:solidFill>
            <a:srgbClr val="FFFFFF">
              <a:shade val="85000"/>
            </a:srgbClr>
          </a:solidFill>
          <a:ln w="44450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E9BAB-6FEB-4F4F-B1C7-7F61ABED3E82}"/>
              </a:ext>
            </a:extLst>
          </p:cNvPr>
          <p:cNvSpPr txBox="1"/>
          <p:nvPr/>
        </p:nvSpPr>
        <p:spPr>
          <a:xfrm>
            <a:off x="6805749" y="2844276"/>
            <a:ext cx="4049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https://dotnetliguria.net/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A485-34DD-462A-BEF6-8B82A4E5DCCC}"/>
              </a:ext>
            </a:extLst>
          </p:cNvPr>
          <p:cNvSpPr txBox="1"/>
          <p:nvPr/>
        </p:nvSpPr>
        <p:spPr>
          <a:xfrm>
            <a:off x="1097280" y="1518033"/>
            <a:ext cx="4835434" cy="33224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100" i="1" dirty="0" err="1"/>
              <a:t>Siamo</a:t>
            </a:r>
            <a:r>
              <a:rPr lang="en-US" sz="2100" i="1" dirty="0"/>
              <a:t> un </a:t>
            </a:r>
            <a:r>
              <a:rPr lang="en-US" sz="2100" i="1" dirty="0" err="1"/>
              <a:t>gruppo</a:t>
            </a:r>
            <a:r>
              <a:rPr lang="en-US" sz="2100" i="1" dirty="0"/>
              <a:t> di </a:t>
            </a:r>
            <a:r>
              <a:rPr lang="en-US" sz="2100" i="1" dirty="0" err="1"/>
              <a:t>professionisti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</a:t>
            </a:r>
            <a:r>
              <a:rPr lang="en-US" sz="2100" i="1" dirty="0" err="1"/>
              <a:t>dello</a:t>
            </a:r>
            <a:r>
              <a:rPr lang="en-US" sz="2100" i="1" dirty="0"/>
              <a:t> </a:t>
            </a:r>
            <a:r>
              <a:rPr lang="en-US" sz="2100" i="1" dirty="0" err="1"/>
              <a:t>sviluppo</a:t>
            </a:r>
            <a:r>
              <a:rPr lang="en-US" sz="2100" i="1" dirty="0"/>
              <a:t> software, </a:t>
            </a:r>
            <a:r>
              <a:rPr lang="en-US" sz="2100" i="1" dirty="0" err="1"/>
              <a:t>specializzati</a:t>
            </a:r>
            <a:r>
              <a:rPr lang="en-US" sz="2100" i="1" dirty="0"/>
              <a:t> </a:t>
            </a:r>
            <a:r>
              <a:rPr lang="en-US" sz="2100" i="1" dirty="0" err="1"/>
              <a:t>nell'ambito</a:t>
            </a:r>
            <a:r>
              <a:rPr lang="en-US" sz="2100" i="1" dirty="0"/>
              <a:t> .NET di Microsoft.</a:t>
            </a:r>
          </a:p>
          <a:p>
            <a:pPr>
              <a:spcAft>
                <a:spcPts val="1200"/>
              </a:spcAft>
            </a:pPr>
            <a:r>
              <a:rPr lang="en-US" sz="2100" i="1" dirty="0" err="1"/>
              <a:t>Cerchiamo</a:t>
            </a:r>
            <a:r>
              <a:rPr lang="en-US" sz="2100" i="1" dirty="0"/>
              <a:t> di </a:t>
            </a:r>
            <a:r>
              <a:rPr lang="en-US" sz="2100" i="1" dirty="0" err="1"/>
              <a:t>promuovere</a:t>
            </a:r>
            <a:r>
              <a:rPr lang="en-US" sz="2100" i="1" dirty="0"/>
              <a:t> </a:t>
            </a:r>
            <a:r>
              <a:rPr lang="en-US" sz="2100" i="1" dirty="0" err="1"/>
              <a:t>gratuitamente</a:t>
            </a:r>
            <a:r>
              <a:rPr lang="en-US" sz="2100" i="1" dirty="0"/>
              <a:t> la </a:t>
            </a:r>
            <a:r>
              <a:rPr lang="en-US" sz="2100" i="1" dirty="0" err="1"/>
              <a:t>cultura</a:t>
            </a:r>
            <a:r>
              <a:rPr lang="en-US" sz="2100" i="1" dirty="0"/>
              <a:t> informatica </a:t>
            </a:r>
            <a:r>
              <a:rPr lang="en-US" sz="2100" i="1" dirty="0" err="1"/>
              <a:t>nella</a:t>
            </a:r>
            <a:r>
              <a:rPr lang="en-US" sz="2100" i="1" dirty="0"/>
              <a:t> nostra </a:t>
            </a:r>
            <a:r>
              <a:rPr lang="en-US" sz="2100" i="1" dirty="0" err="1"/>
              <a:t>regione</a:t>
            </a:r>
            <a:r>
              <a:rPr lang="en-US" sz="2100" i="1" dirty="0"/>
              <a:t>, </a:t>
            </a:r>
            <a:r>
              <a:rPr lang="en-US" sz="2100" i="1" dirty="0" err="1"/>
              <a:t>sperando</a:t>
            </a:r>
            <a:r>
              <a:rPr lang="en-US" sz="2100" i="1" dirty="0"/>
              <a:t> </a:t>
            </a:r>
            <a:r>
              <a:rPr lang="en-US" sz="2100" i="1" dirty="0" err="1"/>
              <a:t>che</a:t>
            </a:r>
            <a:r>
              <a:rPr lang="en-US" sz="2100" i="1" dirty="0"/>
              <a:t> la </a:t>
            </a:r>
            <a:r>
              <a:rPr lang="en-US" sz="2100" i="1" dirty="0" err="1"/>
              <a:t>condivisione</a:t>
            </a:r>
            <a:r>
              <a:rPr lang="en-US" sz="2100" i="1" dirty="0"/>
              <a:t>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esperienze</a:t>
            </a:r>
            <a:r>
              <a:rPr lang="en-US" sz="2100" i="1" dirty="0"/>
              <a:t> e </a:t>
            </a:r>
            <a:r>
              <a:rPr lang="en-US" sz="2100" i="1" dirty="0" err="1"/>
              <a:t>delle</a:t>
            </a:r>
            <a:r>
              <a:rPr lang="en-US" sz="2100" i="1" dirty="0"/>
              <a:t> </a:t>
            </a:r>
            <a:r>
              <a:rPr lang="en-US" sz="2100" i="1" dirty="0" err="1"/>
              <a:t>nostre</a:t>
            </a:r>
            <a:r>
              <a:rPr lang="en-US" sz="2100" i="1" dirty="0"/>
              <a:t> </a:t>
            </a:r>
            <a:r>
              <a:rPr lang="en-US" sz="2100" i="1" dirty="0" err="1"/>
              <a:t>conoscenze</a:t>
            </a:r>
            <a:r>
              <a:rPr lang="en-US" sz="2100" i="1" dirty="0"/>
              <a:t> </a:t>
            </a:r>
            <a:r>
              <a:rPr lang="en-US" sz="2100" i="1" dirty="0" err="1"/>
              <a:t>sia</a:t>
            </a:r>
            <a:r>
              <a:rPr lang="en-US" sz="2100" i="1" dirty="0"/>
              <a:t> un </a:t>
            </a:r>
            <a:r>
              <a:rPr lang="en-US" sz="2100" i="1" dirty="0" err="1"/>
              <a:t>trampolino</a:t>
            </a:r>
            <a:r>
              <a:rPr lang="en-US" sz="2100" i="1" dirty="0"/>
              <a:t> per la </a:t>
            </a:r>
            <a:r>
              <a:rPr lang="en-US" sz="2100" i="1" dirty="0" err="1"/>
              <a:t>crescita</a:t>
            </a:r>
            <a:r>
              <a:rPr lang="en-US" sz="2100" i="1" dirty="0"/>
              <a:t> di </a:t>
            </a:r>
            <a:r>
              <a:rPr lang="en-US" sz="2100" i="1" dirty="0" err="1"/>
              <a:t>nuove</a:t>
            </a:r>
            <a:r>
              <a:rPr lang="en-US" sz="2100" i="1" dirty="0"/>
              <a:t> </a:t>
            </a:r>
            <a:r>
              <a:rPr lang="en-US" sz="2100" i="1" dirty="0" err="1"/>
              <a:t>iniziative</a:t>
            </a:r>
            <a:r>
              <a:rPr lang="en-US" sz="2100" i="1" dirty="0"/>
              <a:t> e di </a:t>
            </a:r>
            <a:r>
              <a:rPr lang="en-US" sz="2100" i="1" dirty="0" err="1"/>
              <a:t>innovazione</a:t>
            </a:r>
            <a:r>
              <a:rPr lang="en-US" sz="2100" i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87915-E5D4-49BC-8718-5A34CBE9C823}"/>
              </a:ext>
            </a:extLst>
          </p:cNvPr>
          <p:cNvSpPr txBox="1"/>
          <p:nvPr/>
        </p:nvSpPr>
        <p:spPr>
          <a:xfrm>
            <a:off x="7464335" y="3195278"/>
            <a:ext cx="2732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gratuiti</a:t>
            </a:r>
            <a:r>
              <a:rPr lang="en-US" sz="1600" dirty="0"/>
              <a:t> dal 2011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76542E-AEFA-4E94-8325-023F6E40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"/>
          <a:stretch/>
        </p:blipFill>
        <p:spPr bwMode="auto">
          <a:xfrm>
            <a:off x="6505303" y="133252"/>
            <a:ext cx="4650377" cy="1077049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813715-BA5A-4D13-95B8-169865ADC210}"/>
              </a:ext>
            </a:extLst>
          </p:cNvPr>
          <p:cNvSpPr txBox="1"/>
          <p:nvPr/>
        </p:nvSpPr>
        <p:spPr>
          <a:xfrm>
            <a:off x="6805749" y="3516088"/>
            <a:ext cx="404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Domande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Twitter: @dotnetliguria</a:t>
            </a:r>
          </a:p>
        </p:txBody>
      </p:sp>
    </p:spTree>
    <p:extLst>
      <p:ext uri="{BB962C8B-B14F-4D97-AF65-F5344CB8AC3E}">
        <p14:creationId xmlns:p14="http://schemas.microsoft.com/office/powerpoint/2010/main" val="36396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Webassembly</a:t>
            </a:r>
            <a:r>
              <a:rPr lang="it-IT" dirty="0"/>
              <a:t>: cos’è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D677B-D5B6-46EA-8F1D-2A7FFFBB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1749747"/>
            <a:ext cx="785922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7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78E7FB46-B6A3-491C-AE55-4297159C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Blazor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F5CE4-0BBE-4F7B-ACD7-E7BA60ED4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96" y="1495701"/>
            <a:ext cx="7942857" cy="44190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7FBB8D1-4FC3-4B21-ADF4-4C8105B5DE00}"/>
              </a:ext>
            </a:extLst>
          </p:cNvPr>
          <p:cNvSpPr txBox="1"/>
          <p:nvPr/>
        </p:nvSpPr>
        <p:spPr>
          <a:xfrm>
            <a:off x="6543675" y="4676775"/>
            <a:ext cx="14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dotnet.wasm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1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WASI: cos’è 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55B2B-6CE1-483E-B5F9-0ABB06F5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35" y="1396072"/>
            <a:ext cx="9017597" cy="47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WASI: </a:t>
            </a:r>
            <a:r>
              <a:rPr lang="it-IT" dirty="0" err="1"/>
              <a:t>L’host</a:t>
            </a:r>
            <a:r>
              <a:rPr lang="it-IT" dirty="0"/>
              <a:t> è modulare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007AE-705B-492A-AB9B-E14F5A94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34" y="1519535"/>
            <a:ext cx="4276186" cy="3583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1D693-FD63-4917-85D4-565FD809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059" y="2688438"/>
            <a:ext cx="3665621" cy="30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4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Webassembly</a:t>
            </a:r>
            <a:r>
              <a:rPr lang="it-IT" dirty="0"/>
              <a:t> nel futuro (?)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EF492-9571-4E8C-B91E-D59031F3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49" y="1657525"/>
            <a:ext cx="7114593" cy="39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A167-C995-4581-B3D1-33B77C9A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Webassembly</a:t>
            </a:r>
            <a:r>
              <a:rPr lang="it-IT" dirty="0"/>
              <a:t> nel futuro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D16D-3F66-4F2E-9A30-C1825D4F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05" y="1602522"/>
            <a:ext cx="7484589" cy="3329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DCEF0-08D7-48CB-9C46-71BD5D219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880" y="4977811"/>
            <a:ext cx="545994" cy="5459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6370D-92AE-4B8B-809C-3FDA42964017}"/>
              </a:ext>
            </a:extLst>
          </p:cNvPr>
          <p:cNvCxnSpPr/>
          <p:nvPr/>
        </p:nvCxnSpPr>
        <p:spPr>
          <a:xfrm flipV="1">
            <a:off x="4057650" y="2905125"/>
            <a:ext cx="704850" cy="202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2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D9B6699-858A-4B46-AAA8-C88FBBEA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!!!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4CBC06-DB10-475F-A50F-F2394DB9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60" y="1154417"/>
            <a:ext cx="4332535" cy="32494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533277-9204-4000-B4AD-8BF241ACD11E}"/>
              </a:ext>
            </a:extLst>
          </p:cNvPr>
          <p:cNvSpPr txBox="1"/>
          <p:nvPr/>
        </p:nvSpPr>
        <p:spPr>
          <a:xfrm>
            <a:off x="1478626" y="4706914"/>
            <a:ext cx="940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GitHub </a:t>
            </a:r>
            <a:r>
              <a:rPr lang="it-IT" b="1" dirty="0" err="1"/>
              <a:t>DotNetLiguria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https://github.com/DotNetLiguria/dotnetliguriawebsite</a:t>
            </a:r>
            <a:endParaRPr lang="it-IT" dirty="0"/>
          </a:p>
          <a:p>
            <a:r>
              <a:rPr lang="it-IT" b="1" dirty="0"/>
              <a:t>GitHub Personale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https://github.com/gptucci</a:t>
            </a:r>
            <a:endParaRPr lang="it-IT" dirty="0"/>
          </a:p>
          <a:p>
            <a:r>
              <a:rPr lang="it-IT" b="1" dirty="0" err="1"/>
              <a:t>Youtube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https://www.youtube.com/dotnetliguria</a:t>
            </a:r>
            <a:endParaRPr lang="it-IT" dirty="0"/>
          </a:p>
          <a:p>
            <a:r>
              <a:rPr lang="it-IT" b="1" dirty="0" err="1"/>
              <a:t>Linkedin</a:t>
            </a:r>
            <a:r>
              <a:rPr lang="it-IT" dirty="0"/>
              <a:t>: </a:t>
            </a:r>
            <a:r>
              <a:rPr lang="it-IT" dirty="0">
                <a:hlinkClick r:id="rId7"/>
              </a:rPr>
              <a:t>https://www.linkedin.com/in/giampaolo-tucci-6a733b2a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992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305250"/>
      </a:hlink>
      <a:folHlink>
        <a:srgbClr val="30525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01_Kickstart</Template>
  <TotalTime>10469</TotalTime>
  <Words>2102</Words>
  <Application>Microsoft Office PowerPoint</Application>
  <PresentationFormat>Widescreen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Le novità per i developers annunciate a  Microsoft Build 2022 WASM &amp; WASI </vt:lpstr>
      <vt:lpstr>DotNetLiguria</vt:lpstr>
      <vt:lpstr>Webassembly: cos’è ?</vt:lpstr>
      <vt:lpstr>How Blazor works</vt:lpstr>
      <vt:lpstr>WASI: cos’è ??</vt:lpstr>
      <vt:lpstr>WASI: L’host è modulare</vt:lpstr>
      <vt:lpstr>Webassembly nel futuro (?)</vt:lpstr>
      <vt:lpstr>Webassembly nel futuro</vt:lpstr>
      <vt:lpstr>Grazie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 virtuale IoT</dc:title>
  <dc:creator>Raffaele Rialdi</dc:creator>
  <cp:lastModifiedBy>Giampaolo Ing. Tucci</cp:lastModifiedBy>
  <cp:revision>106</cp:revision>
  <cp:lastPrinted>2022-07-04T11:24:10Z</cp:lastPrinted>
  <dcterms:created xsi:type="dcterms:W3CDTF">2020-12-30T07:42:34Z</dcterms:created>
  <dcterms:modified xsi:type="dcterms:W3CDTF">2022-07-04T11:29:50Z</dcterms:modified>
</cp:coreProperties>
</file>