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67" r:id="rId4"/>
    <p:sldId id="266" r:id="rId5"/>
    <p:sldId id="259" r:id="rId6"/>
    <p:sldId id="260" r:id="rId7"/>
    <p:sldId id="268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028E-F4F8-4ACD-A319-D9EF1CFB64E9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E3A6-0725-41BF-94C9-8D3F68AC8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5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85C5-1F30-485B-9868-B24C5A3AEDC2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6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07B-A432-4F11-AF98-8219A7093847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1F58-5E32-4AC2-A96C-9D4EE7CD363E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01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923-0D4E-442F-A2B7-5E1CC6438E6B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8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ED39-97CE-41AE-B565-5ACD51819870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20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EBB1-6D04-4DA4-AD87-58C85BE1A30A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4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B2BA4-7729-48E6-BB30-187875A38D05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2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1CCF-ADEE-4E92-9D8F-F350AB31E60B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7227-7072-4C2D-8CA3-4E5C76C34068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2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6FC0-EEAB-4403-B8C2-F43882F9F6D0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5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1B1-A898-4FBE-8333-F2A2EFB4E8D1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6EB0-E5CE-4370-A497-0DD53D1435EF}" type="datetime1">
              <a:rPr lang="fr-FR" smtClean="0"/>
              <a:t>10/02/2019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7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2EED-28CA-4B1A-BFB4-1A45889A5C38}" type="datetime1">
              <a:rPr lang="fr-FR" smtClean="0"/>
              <a:t>10/02/2019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495B-5E0A-4084-90E0-14CA3BB81890}" type="datetime1">
              <a:rPr lang="fr-FR" smtClean="0"/>
              <a:t>10/02/2019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24A5-341D-442F-A223-BD0C9174C54E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C465-DE2B-4BC4-829E-CA8DD9D4AE2E}" type="datetime1">
              <a:rPr lang="fr-FR" smtClean="0"/>
              <a:t>10/02/2019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AA4A-802D-4770-9F28-3934196A7791}" type="datetime1">
              <a:rPr lang="fr-FR" smtClean="0"/>
              <a:t>10/02/2019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B171FA-E702-4F49-B2EF-3E038FD0E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0663D-EED7-4CC0-9AA7-705C33E8F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Revue de PIE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36BC7A-FC62-44DD-8144-D482E121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8E485-199B-47AB-803F-FA77EB2C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A6589-283C-4723-A6C8-19B741C2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BB7040-E9F3-4E84-96C1-C28F7F1B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semblerait que nous avions plutôt bien prédéfini les risques potentiels du projet </a:t>
            </a:r>
          </a:p>
          <a:p>
            <a:endParaRPr lang="fr-FR" dirty="0"/>
          </a:p>
          <a:p>
            <a:r>
              <a:rPr lang="fr-FR" dirty="0"/>
              <a:t>Nous n’avons pas eu de problème critique pour la réalisation du projet jusqu’à maintenant </a:t>
            </a:r>
          </a:p>
          <a:p>
            <a:endParaRPr lang="fr-FR" dirty="0"/>
          </a:p>
          <a:p>
            <a:r>
              <a:rPr lang="fr-FR" dirty="0"/>
              <a:t>Un risque n’a pas été pris en compte : L’incompatibilité/Difficulté du couplage entre la méthode temporelle et la méthode spatiale</a:t>
            </a:r>
          </a:p>
          <a:p>
            <a:endParaRPr lang="fr-FR" dirty="0"/>
          </a:p>
          <a:p>
            <a:r>
              <a:rPr lang="fr-FR" dirty="0"/>
              <a:t>Ceci nous a obligé à reprendre l’architecture du code (finalement c’était une opportunité)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6B2D6-37DA-4E85-AF15-8EB20453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C2E6A-6799-4EF7-8B1A-B95732E9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16B60-EB6E-4D8C-8F2A-EC6576BD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456764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Nombre total d’heure sur le projet : 400 h (pour 5 personnes)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Salaire minimum d’un stagiaire : 3,72 euros/h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Coût total du projet étudiant :  1488 euros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B6A9E-346C-455F-9D52-B93EA842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2CF8-E566-4FA0-8069-E21B7C4F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101335"/>
          </a:xfrm>
        </p:spPr>
        <p:txBody>
          <a:bodyPr/>
          <a:lstStyle/>
          <a:p>
            <a:r>
              <a:rPr lang="fr-FR" dirty="0"/>
              <a:t>Coût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FE768-6F50-4A37-93C3-8EE7FDE7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Salaire moyen sortie de l’école 40 k€/an 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Salaire mensuel net environ 2400 €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Taux horaire 16 € (150h de travail par mois)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Coût projet en tant qu’ingénieur 6400 €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Economie pour l’entreprise de 4912 € pour l’entreprise.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9A65C-C4B7-4083-94BB-7508FECA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1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B5F4-3AE0-42E1-B702-F37A1C0A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exigences client début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F1F5A-0CCB-440F-A699-885D1D57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Implémenter au moins une méthode d’intégration temporelle du type exponentielle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Coupler cette méthode avec la méthode spatiale des SD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Fournir et commenter le code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Donner les avantages et les inconvénients de la méthode par rapport aux méthodes classiques. 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/>
              <a:t> 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4022A-94E7-45E0-B18C-B017C608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3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E69D-B81C-492F-96FA-3297133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réalisé à ce jour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C173-556A-4761-8FD5-A13B5CCB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Implémentation de la méthode numérique </a:t>
            </a:r>
            <a:r>
              <a:rPr lang="fr-FR" dirty="0" err="1"/>
              <a:t>Rosenbrock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Couplage avec la méthode spatiale</a:t>
            </a:r>
          </a:p>
          <a:p>
            <a:endParaRPr lang="fr-FR" dirty="0"/>
          </a:p>
          <a:p>
            <a:r>
              <a:rPr lang="fr-FR" dirty="0"/>
              <a:t>Documentation détaillé du fonctionnement du code informatique</a:t>
            </a:r>
          </a:p>
          <a:p>
            <a:endParaRPr lang="fr-FR" dirty="0"/>
          </a:p>
          <a:p>
            <a:r>
              <a:rPr lang="fr-FR" dirty="0"/>
              <a:t>Début d’analyse des performances</a:t>
            </a:r>
          </a:p>
          <a:p>
            <a:endParaRPr lang="fr-FR" dirty="0"/>
          </a:p>
          <a:p>
            <a:r>
              <a:rPr lang="fr-FR" dirty="0"/>
              <a:t>Conclusion : Nous avons aujourd’hui assez d’éléments pour répondre à la problématique de base du client.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3238C8-4049-4402-AC37-02447EF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281C0-1D13-4E89-B767-CB1AFD3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de la suite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468A4-90B2-4090-9412-114D6FF0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accord avec le client plusieurs points d’investigation supplémentaires ont été émis : </a:t>
            </a:r>
          </a:p>
          <a:p>
            <a:endParaRPr lang="fr-FR" dirty="0"/>
          </a:p>
          <a:p>
            <a:r>
              <a:rPr lang="fr-FR" dirty="0"/>
              <a:t>Faire des cas test sur des équations non linéaire du type « Burgers » </a:t>
            </a:r>
          </a:p>
          <a:p>
            <a:endParaRPr lang="fr-FR" dirty="0"/>
          </a:p>
          <a:p>
            <a:r>
              <a:rPr lang="fr-FR" dirty="0"/>
              <a:t>Investir sur la capacité de ces méthodes à résoudre des équations « Raide »</a:t>
            </a:r>
          </a:p>
          <a:p>
            <a:endParaRPr lang="fr-FR" dirty="0"/>
          </a:p>
          <a:p>
            <a:r>
              <a:rPr lang="fr-FR" dirty="0"/>
              <a:t>Prise en compte des problèmes non autonome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455A1-32C0-4D3C-8A26-6EDC0973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4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EB4E7-5EDD-4FA0-A2EF-B16EDB25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Livrables attendus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974AE-E9EE-4BDC-9E05-8E6256B1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Une maquette (python) dans laquelle les schémas sont implantés (à gérer sous GitHub) et plusieurs cas‐tests.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la comparaison croisée des schémas numériques (liste de recommandations )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Une présentation orale du travail effectué au cours du projet </a:t>
            </a:r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677BA4-224A-405E-8A3E-4EA24271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01A5B-2B61-47D9-8A02-2487FD7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CD71896C-9C88-46EF-B55E-2DB864F41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52584" y="1905000"/>
            <a:ext cx="5956916" cy="4006850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77E189-CCF4-4D84-B30C-EF942E9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70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682C7-F060-40EB-BDD3-B09E5AF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au cours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A9F2-A0BB-4F2C-8ADC-9F5A3961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Gain de temps sur la partie couplage du projet </a:t>
            </a:r>
          </a:p>
          <a:p>
            <a:endParaRPr lang="fr-FR" dirty="0"/>
          </a:p>
          <a:p>
            <a:r>
              <a:rPr lang="fr-FR" dirty="0"/>
              <a:t>Difficulté sur la partie implémentation du schéma numérique exponentiel</a:t>
            </a:r>
          </a:p>
          <a:p>
            <a:endParaRPr lang="fr-FR" dirty="0"/>
          </a:p>
          <a:p>
            <a:r>
              <a:rPr lang="fr-FR" dirty="0"/>
              <a:t>                Changement d’équipe temporaire d’une ressource humaine </a:t>
            </a:r>
          </a:p>
          <a:p>
            <a:endParaRPr lang="fr-FR" dirty="0"/>
          </a:p>
          <a:p>
            <a:r>
              <a:rPr lang="fr-FR" dirty="0"/>
              <a:t>Travail en avance par rapport au perspective de départ </a:t>
            </a:r>
          </a:p>
          <a:p>
            <a:endParaRPr lang="fr-FR" dirty="0"/>
          </a:p>
          <a:p>
            <a:r>
              <a:rPr lang="fr-FR" dirty="0"/>
              <a:t>Rédaction des livrables plus tôt que prévu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313F14-C0AF-4CB0-8560-48C5B525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7</a:t>
            </a:fld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669553F-CFEE-4B61-BE58-1D695962058E}"/>
              </a:ext>
            </a:extLst>
          </p:cNvPr>
          <p:cNvSpPr/>
          <p:nvPr/>
        </p:nvSpPr>
        <p:spPr>
          <a:xfrm>
            <a:off x="2654423" y="3693111"/>
            <a:ext cx="1100831" cy="51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6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668C0-6E1C-4556-B31D-89EC490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Gantt début de projet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059C5965-BD58-40BE-862B-886065EC07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064" y="1264555"/>
            <a:ext cx="11576482" cy="5299968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948A2-FFE9-47AC-983A-F847B24F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8274A-1411-4B53-A567-994AC04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aujourd’hui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13C6E-48E6-4211-9D29-FD10782C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1FA-E702-4F49-B2EF-3E038FD0E7B3}" type="slidenum">
              <a:rPr lang="fr-FR" smtClean="0"/>
              <a:t>9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60FE169-757B-47A8-A1F3-5A1ADE8FD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1264555"/>
            <a:ext cx="11053856" cy="5458274"/>
          </a:xfrm>
        </p:spPr>
      </p:pic>
    </p:spTree>
    <p:extLst>
      <p:ext uri="{BB962C8B-B14F-4D97-AF65-F5344CB8AC3E}">
        <p14:creationId xmlns:p14="http://schemas.microsoft.com/office/powerpoint/2010/main" val="54553823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</TotalTime>
  <Words>390</Words>
  <Application>Microsoft Office PowerPoint</Application>
  <PresentationFormat>Grand écran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Revue de PIE 2 </vt:lpstr>
      <vt:lpstr>Rappel des exigences client début de projet</vt:lpstr>
      <vt:lpstr>Travail réalisé à ce jour </vt:lpstr>
      <vt:lpstr>Perspective de la suite du projet</vt:lpstr>
      <vt:lpstr>Livrables attendus </vt:lpstr>
      <vt:lpstr>Organisation du travail</vt:lpstr>
      <vt:lpstr>Organisation au cours du projet</vt:lpstr>
      <vt:lpstr>Diagramme Gantt début de projet</vt:lpstr>
      <vt:lpstr>Diagramme de Gantt aujourd’hui</vt:lpstr>
      <vt:lpstr>Gestion des risques </vt:lpstr>
      <vt:lpstr>Coût du projet</vt:lpstr>
      <vt:lpstr>Coût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PIE 1</dc:title>
  <dc:creator>Maes Theo</dc:creator>
  <cp:lastModifiedBy>Maes Theo</cp:lastModifiedBy>
  <cp:revision>39</cp:revision>
  <dcterms:created xsi:type="dcterms:W3CDTF">2018-11-21T11:47:05Z</dcterms:created>
  <dcterms:modified xsi:type="dcterms:W3CDTF">2019-02-10T12:46:22Z</dcterms:modified>
</cp:coreProperties>
</file>