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59" r:id="rId4"/>
    <p:sldId id="283" r:id="rId5"/>
    <p:sldId id="257" r:id="rId6"/>
    <p:sldId id="260" r:id="rId7"/>
    <p:sldId id="284" r:id="rId8"/>
    <p:sldId id="261" r:id="rId9"/>
    <p:sldId id="264" r:id="rId10"/>
    <p:sldId id="263" r:id="rId11"/>
    <p:sldId id="285" r:id="rId12"/>
    <p:sldId id="265" r:id="rId13"/>
    <p:sldId id="266" r:id="rId14"/>
    <p:sldId id="267" r:id="rId15"/>
    <p:sldId id="270" r:id="rId16"/>
    <p:sldId id="272" r:id="rId17"/>
    <p:sldId id="274" r:id="rId18"/>
    <p:sldId id="273" r:id="rId19"/>
    <p:sldId id="275" r:id="rId20"/>
    <p:sldId id="276" r:id="rId21"/>
    <p:sldId id="288" r:id="rId22"/>
    <p:sldId id="277" r:id="rId23"/>
    <p:sldId id="281" r:id="rId24"/>
    <p:sldId id="286" r:id="rId25"/>
    <p:sldId id="279" r:id="rId26"/>
    <p:sldId id="28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06/03/2019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049628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71826"/>
            <a:ext cx="7766936" cy="1096899"/>
          </a:xfrm>
        </p:spPr>
        <p:txBody>
          <a:bodyPr/>
          <a:lstStyle/>
          <a:p>
            <a:r>
              <a:rPr lang="fr-FR" dirty="0"/>
              <a:t>Intégration </a:t>
            </a:r>
            <a:r>
              <a:rPr lang="fr-FR"/>
              <a:t>numérique temporelle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1091953" y="3923934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Fourtout</a:t>
            </a:r>
            <a:r>
              <a:rPr lang="fr-FR" dirty="0"/>
              <a:t> Jean-Baptiste</a:t>
            </a:r>
          </a:p>
          <a:p>
            <a:r>
              <a:rPr lang="fr-FR" dirty="0"/>
              <a:t>Reboul Louis</a:t>
            </a:r>
          </a:p>
          <a:p>
            <a:r>
              <a:rPr lang="fr-FR" dirty="0"/>
              <a:t>Seize Pierre</a:t>
            </a:r>
          </a:p>
          <a:p>
            <a:r>
              <a:rPr lang="fr-FR" dirty="0" err="1"/>
              <a:t>Barassa</a:t>
            </a:r>
            <a:r>
              <a:rPr lang="fr-FR" dirty="0"/>
              <a:t>-Ramos Sara</a:t>
            </a:r>
          </a:p>
          <a:p>
            <a:r>
              <a:rPr lang="fr-FR" dirty="0"/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6573914" y="4754931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Vasseur Xavier</a:t>
            </a:r>
          </a:p>
          <a:p>
            <a:r>
              <a:rPr lang="fr-FR" dirty="0" err="1"/>
              <a:t>Puigt</a:t>
            </a:r>
            <a:r>
              <a:rPr lang="fr-FR" dirty="0"/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40196" y="1431771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842C6-85BF-428F-BA64-3F1746A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8BA25-1C85-430F-81BD-3862B01F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Prendre 2 exemple sur le GANTT un qui va être détruit et un qui va rester inchangé</a:t>
            </a:r>
          </a:p>
          <a:p>
            <a:r>
              <a:rPr lang="fr-FR" dirty="0">
                <a:solidFill>
                  <a:srgbClr val="FF0000"/>
                </a:solidFill>
              </a:rPr>
              <a:t>Mieux expliquer le changement d’équipe  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E390200B-D712-4A8C-A169-7FE01C42F22E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5039" y="1270000"/>
            <a:ext cx="7325361" cy="5253114"/>
          </a:xfrm>
          <a:prstGeom prst="rect">
            <a:avLst/>
          </a:prstGeom>
          <a:ln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5E105-71E2-4565-8ADB-9C935C9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3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Rien à faire là plutôt en fin pour la conclusion générale.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6E6FB1-EE2B-4829-8DA7-FB3014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Méthodes Explicites </a:t>
            </a:r>
          </a:p>
          <a:p>
            <a:pPr lvl="1"/>
            <a:r>
              <a:rPr lang="fr-FR" dirty="0"/>
              <a:t>Problème de stabilité               CFL restrictive (coût de calcul) </a:t>
            </a:r>
          </a:p>
          <a:p>
            <a:pPr lvl="1"/>
            <a:r>
              <a:rPr lang="fr-FR" dirty="0"/>
              <a:t>Plutôt utilisée dans le cadre de phénomène à courte durée du type chocs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Meilleures conditions de stabilité (ordre inférieur à 2 )</a:t>
            </a:r>
          </a:p>
          <a:p>
            <a:pPr lvl="1"/>
            <a:r>
              <a:rPr lang="fr-FR" dirty="0"/>
              <a:t>CFL plus grand   </a:t>
            </a:r>
            <a:r>
              <a:rPr lang="fr-FR" dirty="0">
                <a:solidFill>
                  <a:srgbClr val="FF0000"/>
                </a:solidFill>
              </a:rPr>
              <a:t>Inconditionnellement stable  mais plus long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Expliquer dans l’introduction les notions de Implicite/Explicite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Référence auteur et année 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le terme de stabilité </a:t>
            </a:r>
          </a:p>
          <a:p>
            <a:r>
              <a:rPr lang="fr-FR" dirty="0">
                <a:solidFill>
                  <a:srgbClr val="FF0000"/>
                </a:solidFill>
              </a:rPr>
              <a:t>Contenu scientifique ( ce qu’on a fait nous )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B0B5884-6582-4CAD-AEFC-7E4E82508A8A}"/>
              </a:ext>
            </a:extLst>
          </p:cNvPr>
          <p:cNvSpPr/>
          <p:nvPr/>
        </p:nvSpPr>
        <p:spPr>
          <a:xfrm>
            <a:off x="3693111" y="2636668"/>
            <a:ext cx="452761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0A3EF-5FB2-4CB1-9E42-3217F955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6" y="2845777"/>
            <a:ext cx="4430384" cy="14767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609600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74396-3F5C-4728-AD53-60159910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38" y="4727289"/>
            <a:ext cx="3117936" cy="13140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679608"/>
            <a:ext cx="1175512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Méthode Taylor exponentielle </a:t>
            </a:r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une seule fois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Faut mettre des équations pour la partie linéaire et non linéaire</a:t>
            </a:r>
          </a:p>
          <a:p>
            <a:r>
              <a:rPr lang="fr-FR" dirty="0">
                <a:solidFill>
                  <a:srgbClr val="FF0000"/>
                </a:solidFill>
              </a:rPr>
              <a:t>Faut mettre toute la théorie Méthode </a:t>
            </a:r>
            <a:r>
              <a:rPr lang="fr-FR" dirty="0" err="1">
                <a:solidFill>
                  <a:srgbClr val="FF0000"/>
                </a:solidFill>
              </a:rPr>
              <a:t>exp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de matrice à calculer 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Scipy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 Mais on voit que coûte cher  Ce qui motive l’étude de calcul par Krylov ( fera naturellement apparaître la comparaison entre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expm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et Krylov. 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/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7D82F776-85DB-4C84-AED1-07693A0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blipFill>
                <a:blip r:embed="rId2"/>
                <a:stretch>
                  <a:fillRect l="-113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Cadre d’un projet étudiant 400h de travail allouées 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Besoin exprimer par le client l’ONERA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7" y="3312161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0" y="1548288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D2DE-CFF0-475B-98D6-8249214A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6955"/>
          </a:xfrm>
        </p:spPr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Implémentation de schémas numériques pour la résolution temporelle</a:t>
                </a:r>
              </a:p>
              <a:p>
                <a:endParaRPr lang="fr-FR" dirty="0"/>
              </a:p>
              <a:p>
                <a:r>
                  <a:rPr lang="fr-FR" dirty="0"/>
                  <a:t>Investigation sur les méthodes exponentielles </a:t>
                </a:r>
              </a:p>
              <a:p>
                <a:endParaRPr lang="fr-FR" dirty="0"/>
              </a:p>
              <a:p>
                <a:r>
                  <a:rPr lang="fr-FR" dirty="0"/>
                  <a:t>Programmation en python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𝑅𝐻𝑆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BA7287-84B3-424D-9ABF-037BCE2D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99F10-CC09-4721-80D2-753B2B7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forte)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8" y="2179314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Objectifs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r>
              <a:rPr lang="fr-FR" dirty="0">
                <a:solidFill>
                  <a:srgbClr val="FF0000"/>
                </a:solidFill>
              </a:rPr>
              <a:t>Ces trois objectifs sont à mettre un peu en fin de l’intro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La gestion de projet doit commencer par la stratégie mise en place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Création d’une conversation </a:t>
            </a:r>
            <a:r>
              <a:rPr lang="fr-FR" dirty="0" err="1">
                <a:solidFill>
                  <a:srgbClr val="FF0000"/>
                </a:solidFill>
              </a:rPr>
              <a:t>whatsapp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Plateforme </a:t>
            </a:r>
            <a:r>
              <a:rPr lang="fr-FR" dirty="0" err="1">
                <a:solidFill>
                  <a:srgbClr val="FF0000"/>
                </a:solidFill>
              </a:rPr>
              <a:t>Github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Mail 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 ..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Développer les choses un peu comme dans le plan de développement.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srgbClr val="FF0000"/>
                </a:solidFill>
              </a:rPr>
              <a:t>Pareil ca dégage plutôt en conclusion générale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r>
              <a:rPr lang="fr-FR" dirty="0"/>
              <a:t>Répondre aux 2 principaux objectifs du client </a:t>
            </a:r>
          </a:p>
          <a:p>
            <a:r>
              <a:rPr lang="fr-FR" dirty="0"/>
              <a:t>Gain de temps sur la partie couplage</a:t>
            </a:r>
          </a:p>
          <a:p>
            <a:r>
              <a:rPr lang="fr-FR" dirty="0"/>
              <a:t>Difficulté sur la partie implémentation d’une méthode</a:t>
            </a:r>
          </a:p>
          <a:p>
            <a:r>
              <a:rPr lang="fr-FR" dirty="0"/>
              <a:t>   Changement temporaire d’équipe. </a:t>
            </a:r>
          </a:p>
          <a:p>
            <a:r>
              <a:rPr lang="fr-FR" dirty="0">
                <a:solidFill>
                  <a:srgbClr val="FF0000"/>
                </a:solidFill>
              </a:rPr>
              <a:t>Ne pas l’écrire là mais plutôt pendant le Gantt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141204" y="2160983"/>
            <a:ext cx="4934951" cy="3304116"/>
          </a:xfrm>
          <a:prstGeom prst="rect">
            <a:avLst/>
          </a:prstGeom>
          <a:ln/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F1978B8-9DC2-4CC4-87B0-445F4B061D10}"/>
              </a:ext>
            </a:extLst>
          </p:cNvPr>
          <p:cNvSpPr/>
          <p:nvPr/>
        </p:nvSpPr>
        <p:spPr>
          <a:xfrm>
            <a:off x="765794" y="4640663"/>
            <a:ext cx="470516" cy="34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949</Words>
  <Application>Microsoft Office PowerPoint</Application>
  <PresentationFormat>Grand écran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</vt:lpstr>
      <vt:lpstr>Présentation PowerPoint</vt:lpstr>
      <vt:lpstr>Sommaire</vt:lpstr>
      <vt:lpstr>II – Gestion de projet  Objectifs client</vt:lpstr>
      <vt:lpstr>Présentation PowerPoint</vt:lpstr>
      <vt:lpstr>II – Gestion de projet  Livrables attendus</vt:lpstr>
      <vt:lpstr>II – Gestion de projet Organisation</vt:lpstr>
      <vt:lpstr>II – Gestion de projet  Diagramme de Gantt initial</vt:lpstr>
      <vt:lpstr>Présentation PowerPoint</vt:lpstr>
      <vt:lpstr>II – Gestion de projet  Diagramme de Gantt « final »</vt:lpstr>
      <vt:lpstr>II – Gestion de projet Conclusion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IV – Méthodes numériques exponentielles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64</cp:revision>
  <dcterms:created xsi:type="dcterms:W3CDTF">2019-02-09T17:09:18Z</dcterms:created>
  <dcterms:modified xsi:type="dcterms:W3CDTF">2019-03-06T11:43:09Z</dcterms:modified>
</cp:coreProperties>
</file>