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69F-C10C-45E2-9AFD-1BC34CAE6126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Blanche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Implémentation de nouveaux schémas numériques</a:t>
            </a:r>
          </a:p>
        </p:txBody>
      </p:sp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</a:t>
            </a:r>
            <a:r>
              <a:rPr lang="fr-FR" dirty="0" err="1"/>
              <a:t>précaunisations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de travail :</a:t>
            </a:r>
          </a:p>
          <a:p>
            <a:pPr lvl="1"/>
            <a:r>
              <a:rPr lang="fr-FR" dirty="0"/>
              <a:t>Cadre d’un projet étudiant 400h de travail allouées </a:t>
            </a:r>
          </a:p>
          <a:p>
            <a:pPr lvl="1"/>
            <a:r>
              <a:rPr lang="fr-FR" dirty="0"/>
              <a:t>Besoin exprimer par </a:t>
            </a:r>
            <a:r>
              <a:rPr lang="fr-FR"/>
              <a:t>un client : L’ONERA </a:t>
            </a:r>
          </a:p>
          <a:p>
            <a:pPr marL="457200" lvl="1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56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Soutenance Blanche de PIE</vt:lpstr>
      <vt:lpstr>Sommaire</vt:lpstr>
      <vt:lpstr>I -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7</cp:revision>
  <dcterms:created xsi:type="dcterms:W3CDTF">2019-02-09T17:09:18Z</dcterms:created>
  <dcterms:modified xsi:type="dcterms:W3CDTF">2019-02-09T17:25:33Z</dcterms:modified>
</cp:coreProperties>
</file>