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89" r:id="rId3"/>
    <p:sldId id="290" r:id="rId4"/>
    <p:sldId id="283" r:id="rId5"/>
    <p:sldId id="258" r:id="rId6"/>
    <p:sldId id="291" r:id="rId7"/>
    <p:sldId id="257" r:id="rId8"/>
    <p:sldId id="260" r:id="rId9"/>
    <p:sldId id="264" r:id="rId10"/>
    <p:sldId id="284" r:id="rId11"/>
    <p:sldId id="263" r:id="rId12"/>
    <p:sldId id="265" r:id="rId13"/>
    <p:sldId id="267" r:id="rId14"/>
    <p:sldId id="293" r:id="rId15"/>
    <p:sldId id="292" r:id="rId16"/>
    <p:sldId id="270" r:id="rId17"/>
    <p:sldId id="272" r:id="rId18"/>
    <p:sldId id="274" r:id="rId19"/>
    <p:sldId id="273" r:id="rId20"/>
    <p:sldId id="275" r:id="rId21"/>
    <p:sldId id="276" r:id="rId22"/>
    <p:sldId id="288" r:id="rId23"/>
    <p:sldId id="277" r:id="rId24"/>
    <p:sldId id="281" r:id="rId25"/>
    <p:sldId id="286" r:id="rId26"/>
    <p:sldId id="279" r:id="rId27"/>
    <p:sldId id="287" r:id="rId28"/>
    <p:sldId id="280" r:id="rId29"/>
    <p:sldId id="261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06/03/2019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049628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71826"/>
            <a:ext cx="7766936" cy="1096899"/>
          </a:xfrm>
        </p:spPr>
        <p:txBody>
          <a:bodyPr/>
          <a:lstStyle/>
          <a:p>
            <a:r>
              <a:rPr lang="fr-FR" dirty="0"/>
              <a:t>Intégration </a:t>
            </a:r>
            <a:r>
              <a:rPr lang="fr-FR"/>
              <a:t>numérique temporelle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1091953" y="3923934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Fourtout</a:t>
            </a:r>
            <a:r>
              <a:rPr lang="fr-FR" dirty="0"/>
              <a:t> Jean-Baptiste</a:t>
            </a:r>
          </a:p>
          <a:p>
            <a:r>
              <a:rPr lang="fr-FR" dirty="0"/>
              <a:t>Reboul Louis</a:t>
            </a:r>
          </a:p>
          <a:p>
            <a:r>
              <a:rPr lang="fr-FR" dirty="0"/>
              <a:t>Seize Pierre</a:t>
            </a:r>
          </a:p>
          <a:p>
            <a:r>
              <a:rPr lang="fr-FR" dirty="0" err="1"/>
              <a:t>Barassa</a:t>
            </a:r>
            <a:r>
              <a:rPr lang="fr-FR" dirty="0"/>
              <a:t>-Ramos Sara</a:t>
            </a:r>
          </a:p>
          <a:p>
            <a:r>
              <a:rPr lang="fr-FR" dirty="0"/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6573914" y="4754931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Vasseur Xavier</a:t>
            </a:r>
          </a:p>
          <a:p>
            <a:r>
              <a:rPr lang="fr-FR" dirty="0" err="1"/>
              <a:t>Puigt</a:t>
            </a:r>
            <a:r>
              <a:rPr lang="fr-FR" dirty="0"/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8" y="1634311"/>
            <a:ext cx="6078291" cy="43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Approche Equation Différentielles Ordinaires (EDO)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B250-90FC-412E-B000-E3E8CB1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04DA-64E6-416D-862B-2F61A1B5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CEFD4-AD71-428F-BB7D-24AC7A5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7AE4-C90F-4C59-A3B4-72B2712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08" y="3026037"/>
            <a:ext cx="1421693" cy="3373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0A600-A096-4EA6-8D7E-6655085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1" y="3026037"/>
            <a:ext cx="2422923" cy="61306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A3D1F05-F8B8-4D3D-805A-A55F172B64A0}"/>
              </a:ext>
            </a:extLst>
          </p:cNvPr>
          <p:cNvSpPr/>
          <p:nvPr/>
        </p:nvSpPr>
        <p:spPr>
          <a:xfrm>
            <a:off x="3879542" y="3107184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79" y="3286957"/>
            <a:ext cx="2830604" cy="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702371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2768600"/>
            <a:ext cx="73737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0" y="609600"/>
            <a:ext cx="520409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66" y="4030462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(Rajout image) </a:t>
            </a:r>
          </a:p>
          <a:p>
            <a:endParaRPr lang="fr-FR" dirty="0"/>
          </a:p>
          <a:p>
            <a:r>
              <a:rPr lang="fr-FR" dirty="0"/>
              <a:t>Projet </a:t>
            </a:r>
            <a:r>
              <a:rPr lang="fr-FR" dirty="0" err="1"/>
              <a:t>Onera</a:t>
            </a:r>
            <a:r>
              <a:rPr lang="fr-FR" dirty="0"/>
              <a:t>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Méthode exponentielle standard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Faut mettre des équations pour la partie linéaire et non linéaire</a:t>
            </a:r>
          </a:p>
          <a:p>
            <a:r>
              <a:rPr lang="fr-FR" dirty="0">
                <a:solidFill>
                  <a:srgbClr val="FF0000"/>
                </a:solidFill>
              </a:rPr>
              <a:t>Faut mettre toute la théorie Méthode </a:t>
            </a:r>
            <a:r>
              <a:rPr lang="fr-FR" dirty="0" err="1">
                <a:solidFill>
                  <a:srgbClr val="FF0000"/>
                </a:solidFill>
              </a:rPr>
              <a:t>exp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de matrice à calculer 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Scipy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 Mais on voit que coûte cher  Ce qui motive l’étude de calcul par Krylov ( fera naturellement apparaître la comparaison entre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expm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et Krylov. 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/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blipFill>
                <a:blip r:embed="rId2"/>
                <a:stretch>
                  <a:fillRect l="-113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741375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3" y="3726985"/>
            <a:ext cx="6924583" cy="1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" y="3864868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6" y="1195740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Fourniture de la maquette Python avec la documentation.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les préconisations de l’emploi des différentes méthodes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Etudes de problèmes non linéaires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Ouverture sur le potentiel des espaces </a:t>
            </a:r>
            <a:r>
              <a:rPr lang="fr-FR"/>
              <a:t>de Krylov </a:t>
            </a: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A2E0-C554-4B4E-849E-D606D5D3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94" y="2778710"/>
            <a:ext cx="3745212" cy="942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6E6FB1-EE2B-4829-8DA7-FB3014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38" y="1949125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8" y="3759454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une méthode temporelle adaptée</a:t>
            </a:r>
          </a:p>
          <a:p>
            <a:endParaRPr lang="fr-FR" dirty="0"/>
          </a:p>
          <a:p>
            <a:r>
              <a:rPr lang="fr-FR" dirty="0"/>
              <a:t>Investigation sur les méthodes exponentielles </a:t>
            </a:r>
          </a:p>
          <a:p>
            <a:endParaRPr lang="fr-FR" dirty="0"/>
          </a:p>
          <a:p>
            <a:r>
              <a:rPr lang="fr-FR" dirty="0"/>
              <a:t>Gérer efficacement le couplage Temporel-Spatial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807</Words>
  <Application>Microsoft Office PowerPoint</Application>
  <PresentationFormat>Grand écran</PresentationFormat>
  <Paragraphs>275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Différences Spectrales</vt:lpstr>
      <vt:lpstr>I - Introduction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 – Gestion de projet  Diagramme de Gantt « final »</vt:lpstr>
      <vt:lpstr>III – Approche Equation Différentielles Ordinaires (EDO) </vt:lpstr>
      <vt:lpstr>Méthodes numériques</vt:lpstr>
      <vt:lpstr>Méthodes Implicites/ Explicites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IV – Méthodes numériques exponentielles</vt:lpstr>
      <vt:lpstr>Conclusion </vt:lpstr>
      <vt:lpstr>II – Gestion de projet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113</cp:revision>
  <dcterms:created xsi:type="dcterms:W3CDTF">2019-02-09T17:09:18Z</dcterms:created>
  <dcterms:modified xsi:type="dcterms:W3CDTF">2019-03-06T19:15:56Z</dcterms:modified>
</cp:coreProperties>
</file>