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9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6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6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6682-028E-4BAD-8AC2-B0078446F20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FD84-34DB-4213-B1F6-DDA9D582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7561" y="1650380"/>
            <a:ext cx="1839951" cy="47058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553522" y="1650379"/>
            <a:ext cx="1839951" cy="47058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571785" y="1650378"/>
            <a:ext cx="1839951" cy="47058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578897" y="1650377"/>
            <a:ext cx="1839951" cy="47058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073" y="1237785"/>
            <a:ext cx="15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Web Bot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6182" y="977589"/>
            <a:ext cx="15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Microsoft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Azure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72136" y="1018483"/>
            <a:ext cx="15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Heroku</a:t>
            </a:r>
            <a:r>
              <a:rPr lang="en-US" dirty="0" smtClean="0">
                <a:latin typeface="Georgia" panose="02040502050405020303" pitchFamily="18" charset="0"/>
              </a:rPr>
              <a:t>/ 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Web Server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2693" y="1260091"/>
            <a:ext cx="15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DialogFlow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207" y="3430854"/>
            <a:ext cx="15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Web Page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Chat Bot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5920" y="3159510"/>
            <a:ext cx="15946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Cloud Platform For Chat Bot.</a:t>
            </a:r>
          </a:p>
          <a:p>
            <a:pPr algn="ctr"/>
            <a:r>
              <a:rPr lang="en-US" sz="1200" dirty="0" smtClean="0">
                <a:latin typeface="Georgia" panose="02040502050405020303" pitchFamily="18" charset="0"/>
              </a:rPr>
              <a:t>Supports multiple messaging platforms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0726" y="3144642"/>
            <a:ext cx="15946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NodeJS</a:t>
            </a:r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Bot Controller </a:t>
            </a:r>
            <a:r>
              <a:rPr lang="en-US" sz="1200" dirty="0" smtClean="0">
                <a:latin typeface="Georgia" panose="02040502050405020303" pitchFamily="18" charset="0"/>
              </a:rPr>
              <a:t>Built On </a:t>
            </a:r>
            <a:r>
              <a:rPr lang="en-US" sz="1200" dirty="0" err="1" smtClean="0">
                <a:latin typeface="Georgia" panose="02040502050405020303" pitchFamily="18" charset="0"/>
              </a:rPr>
              <a:t>BotBuilder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Frameword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8985" y="3352797"/>
            <a:ext cx="15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NLP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>ML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2397512" y="3546088"/>
            <a:ext cx="1141144" cy="52411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5415777" y="3520069"/>
            <a:ext cx="1141144" cy="52411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8422891" y="3516354"/>
            <a:ext cx="1141144" cy="52411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Giriyappa Pujar -X (gpujar - TRITON UK BIDCO LIMITED c/o Alter Domus (UK) Limited -OBO at Cisco)</dc:creator>
  <cp:lastModifiedBy>Giriyappa Pujar -X (gpujar - TRITON UK BIDCO LIMITED c/o Alter Domus (UK) Limited -OBO at Cisco)</cp:lastModifiedBy>
  <cp:revision>8</cp:revision>
  <dcterms:created xsi:type="dcterms:W3CDTF">2019-11-20T16:14:10Z</dcterms:created>
  <dcterms:modified xsi:type="dcterms:W3CDTF">2019-11-20T16:30:16Z</dcterms:modified>
</cp:coreProperties>
</file>