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870E-CD17-40AC-AFE6-4A58F0BA08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nymaritime.zoom.us/j/89642773260?pwd=NmhwUnM4UDVSM3lWWmdYeHhUWW1TZz0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4C6-DAE8-D0EF-21F7-032EA5266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56" y="284309"/>
            <a:ext cx="7300888" cy="8448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Join The Coding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4D43-B2C7-65CE-D6FF-9FBED959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62" y="6387453"/>
            <a:ext cx="7242682" cy="3531325"/>
          </a:xfrm>
        </p:spPr>
        <p:txBody>
          <a:bodyPr>
            <a:norm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To get on the email list and get more info, scan the QR code and fill out the form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Meetings will be held at 19:30 online on Wednesdays</a:t>
            </a:r>
          </a:p>
          <a:p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  <a:hlinkClick r:id="rId2" tooltip="Original URL: https://sunymaritime.zoom.us/j/89642773260?pwd=NmhwUnM4UDVSM3lWWmdYeHhUWW1TZz09. Click or tap if you trust this link."/>
              </a:rPr>
              <a:t>https://sunymaritime.zoom.us/j/89642773260?pwd=NmhwUnM4UDVSM3lWWmdYeHhUWW1TZz09</a:t>
            </a:r>
            <a:endParaRPr lang="en-US" b="0" i="0" dirty="0"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All are welcome from the most experienced coders to absolute beginners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DB171F2-4162-DF41-5338-DE8ABAFD8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99" y="1235720"/>
            <a:ext cx="5045208" cy="50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3160</TotalTime>
  <Words>59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Join The Coding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The Coding Club</dc:title>
  <dc:creator>Tommy Rohmann</dc:creator>
  <cp:lastModifiedBy>Tommy Rohmann</cp:lastModifiedBy>
  <cp:revision>2</cp:revision>
  <cp:lastPrinted>2022-10-14T22:31:54Z</cp:lastPrinted>
  <dcterms:created xsi:type="dcterms:W3CDTF">2022-10-06T05:16:49Z</dcterms:created>
  <dcterms:modified xsi:type="dcterms:W3CDTF">2022-10-17T02:19:01Z</dcterms:modified>
</cp:coreProperties>
</file>