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5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3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136A7-1650-402A-838D-86A8E0EC0E26}" type="datetimeFigureOut">
              <a:rPr lang="en-US" smtClean="0"/>
              <a:t>26/01/2021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458F-1D60-4EBC-A339-874B1569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React-Basic </a:t>
            </a:r>
            <a:br>
              <a:rPr lang="en-US" dirty="0" smtClean="0"/>
            </a:br>
            <a:r>
              <a:rPr lang="en-US" sz="3900" dirty="0" smtClean="0"/>
              <a:t>Building </a:t>
            </a:r>
            <a:r>
              <a:rPr lang="en-US" sz="3900" dirty="0"/>
              <a:t>Modern Full Stack </a:t>
            </a:r>
            <a:r>
              <a:rPr lang="en-US" sz="3900" dirty="0" err="1"/>
              <a:t>Serverless</a:t>
            </a:r>
            <a:r>
              <a:rPr lang="en-US" sz="3900" dirty="0"/>
              <a:t> SaaS</a:t>
            </a:r>
            <a:br>
              <a:rPr lang="en-US" sz="3900" dirty="0"/>
            </a:br>
            <a:endParaRPr lang="en-US" sz="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 # 04</a:t>
            </a:r>
          </a:p>
          <a:p>
            <a:r>
              <a:rPr lang="en-US" dirty="0" err="1" smtClean="0"/>
              <a:t>StateFull</a:t>
            </a:r>
            <a:r>
              <a:rPr lang="en-US" dirty="0" smtClean="0"/>
              <a:t> </a:t>
            </a:r>
            <a:r>
              <a:rPr lang="en-US" dirty="0" err="1" smtClean="0"/>
              <a:t>Funtions</a:t>
            </a:r>
            <a:r>
              <a:rPr lang="en-US" dirty="0"/>
              <a:t> </a:t>
            </a:r>
            <a:r>
              <a:rPr lang="en-US" dirty="0" smtClean="0"/>
              <a:t>Using ‘</a:t>
            </a:r>
            <a:r>
              <a:rPr lang="en-US" dirty="0" err="1" smtClean="0"/>
              <a:t>useState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5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reactproj1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React app using following commands in </a:t>
            </a:r>
            <a:r>
              <a:rPr lang="en-US" dirty="0" err="1" smtClean="0"/>
              <a:t>cmd</a:t>
            </a:r>
            <a:r>
              <a:rPr lang="en-US" dirty="0" smtClean="0"/>
              <a:t> , the best practice is that you must create a project folder as named above and run </a:t>
            </a:r>
            <a:r>
              <a:rPr lang="en-US" dirty="0" err="1" smtClean="0"/>
              <a:t>cmd</a:t>
            </a:r>
            <a:r>
              <a:rPr lang="en-US" dirty="0" smtClean="0"/>
              <a:t> in the same folder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Now in command prompt run …..:\&gt; </a:t>
            </a:r>
            <a:r>
              <a:rPr lang="en-US" dirty="0" smtClean="0">
                <a:solidFill>
                  <a:srgbClr val="00B0F0"/>
                </a:solidFill>
              </a:rPr>
              <a:t>cd..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Now run a </a:t>
            </a:r>
            <a:r>
              <a:rPr lang="en-US" dirty="0" err="1" smtClean="0"/>
              <a:t>commad</a:t>
            </a:r>
            <a:r>
              <a:rPr lang="en-US" dirty="0" smtClean="0"/>
              <a:t> in </a:t>
            </a:r>
            <a:r>
              <a:rPr lang="en-US" dirty="0" err="1" smtClean="0"/>
              <a:t>cmd</a:t>
            </a:r>
            <a:r>
              <a:rPr lang="en-US" dirty="0" smtClean="0"/>
              <a:t> as :\&gt;  </a:t>
            </a:r>
            <a:r>
              <a:rPr lang="en-US" dirty="0" err="1" smtClean="0">
                <a:solidFill>
                  <a:srgbClr val="00B0F0"/>
                </a:solidFill>
              </a:rPr>
              <a:t>npx</a:t>
            </a:r>
            <a:r>
              <a:rPr lang="en-US" dirty="0" smtClean="0">
                <a:solidFill>
                  <a:srgbClr val="00B0F0"/>
                </a:solidFill>
              </a:rPr>
              <a:t> create-react-app reactproj1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project will be setup Run </a:t>
            </a:r>
            <a:r>
              <a:rPr lang="en-US" dirty="0" smtClean="0">
                <a:solidFill>
                  <a:srgbClr val="00B0F0"/>
                </a:solidFill>
              </a:rPr>
              <a:t>:\&gt; cd reactproj1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command </a:t>
            </a:r>
            <a:r>
              <a:rPr lang="en-US" smtClean="0"/>
              <a:t>as  </a:t>
            </a:r>
            <a:r>
              <a:rPr lang="en-US" smtClean="0">
                <a:solidFill>
                  <a:srgbClr val="00B0F0"/>
                </a:solidFill>
              </a:rPr>
              <a:t>:\&gt; yarn </a:t>
            </a:r>
            <a:r>
              <a:rPr lang="en-US" dirty="0" smtClean="0">
                <a:solidFill>
                  <a:srgbClr val="00B0F0"/>
                </a:solidFill>
              </a:rPr>
              <a:t>start  </a:t>
            </a:r>
            <a:endParaRPr lang="en-US" dirty="0" smtClean="0">
              <a:solidFill>
                <a:srgbClr val="00B0F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7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React-Basic  Building Modern Full Stack Serverless SaaS </vt:lpstr>
      <vt:lpstr>Creating reactproj1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React-Basic  Building Modern Full Stack Serverless SaaS</dc:title>
  <dc:creator>Ghulam Qadir Depar</dc:creator>
  <cp:lastModifiedBy>Ghulam Qadir Depar</cp:lastModifiedBy>
  <cp:revision>2</cp:revision>
  <dcterms:created xsi:type="dcterms:W3CDTF">2021-01-26T18:35:47Z</dcterms:created>
  <dcterms:modified xsi:type="dcterms:W3CDTF">2021-01-26T18:42:17Z</dcterms:modified>
</cp:coreProperties>
</file>