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React-Basic </a:t>
            </a:r>
            <a:br>
              <a:rPr lang="en-US" dirty="0" smtClean="0"/>
            </a:br>
            <a:r>
              <a:rPr lang="en-US" sz="3900" dirty="0" smtClean="0"/>
              <a:t>Building </a:t>
            </a:r>
            <a:r>
              <a:rPr lang="en-US" sz="3900" dirty="0"/>
              <a:t>Modern Full Stack </a:t>
            </a:r>
            <a:r>
              <a:rPr lang="en-US" sz="3900" dirty="0" err="1"/>
              <a:t>Serverless</a:t>
            </a:r>
            <a:r>
              <a:rPr lang="en-US" sz="3900" dirty="0"/>
              <a:t> SaaS</a:t>
            </a:r>
            <a:br>
              <a:rPr lang="en-US" sz="3900" dirty="0"/>
            </a:br>
            <a:endParaRPr lang="en-US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# 04</a:t>
            </a:r>
          </a:p>
          <a:p>
            <a:r>
              <a:rPr lang="en-US" dirty="0" err="1" smtClean="0"/>
              <a:t>StateFull</a:t>
            </a:r>
            <a:r>
              <a:rPr lang="en-US" dirty="0" smtClean="0"/>
              <a:t> </a:t>
            </a:r>
            <a:r>
              <a:rPr lang="en-US" dirty="0" err="1" smtClean="0"/>
              <a:t>Funtions</a:t>
            </a:r>
            <a:r>
              <a:rPr lang="en-US" dirty="0"/>
              <a:t> </a:t>
            </a:r>
            <a:r>
              <a:rPr lang="en-US" dirty="0" smtClean="0"/>
              <a:t>Using ‘</a:t>
            </a:r>
            <a:r>
              <a:rPr lang="en-US" dirty="0" err="1" smtClean="0"/>
              <a:t>useState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reactproj1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React app using following commands in </a:t>
            </a:r>
            <a:r>
              <a:rPr lang="en-US" dirty="0" err="1" smtClean="0"/>
              <a:t>cmd</a:t>
            </a:r>
            <a:r>
              <a:rPr lang="en-US" dirty="0" smtClean="0"/>
              <a:t> , the best practice is that you must create a project folder as named above and run </a:t>
            </a:r>
            <a:r>
              <a:rPr lang="en-US" dirty="0" err="1" smtClean="0"/>
              <a:t>cmd</a:t>
            </a:r>
            <a:r>
              <a:rPr lang="en-US" dirty="0" smtClean="0"/>
              <a:t> in the same folder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Now in command prompt run …..:\&gt; </a:t>
            </a:r>
            <a:r>
              <a:rPr lang="en-US" dirty="0" smtClean="0">
                <a:solidFill>
                  <a:srgbClr val="00B0F0"/>
                </a:solidFill>
              </a:rPr>
              <a:t>cd..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Now run a </a:t>
            </a:r>
            <a:r>
              <a:rPr lang="en-US" dirty="0" err="1" smtClean="0"/>
              <a:t>commad</a:t>
            </a:r>
            <a:r>
              <a:rPr lang="en-US" dirty="0" smtClean="0"/>
              <a:t> in </a:t>
            </a:r>
            <a:r>
              <a:rPr lang="en-US" dirty="0" err="1" smtClean="0"/>
              <a:t>cmd</a:t>
            </a:r>
            <a:r>
              <a:rPr lang="en-US" dirty="0" smtClean="0"/>
              <a:t> as :\&gt;  </a:t>
            </a:r>
            <a:r>
              <a:rPr lang="en-US" dirty="0" err="1" smtClean="0">
                <a:solidFill>
                  <a:srgbClr val="00B0F0"/>
                </a:solidFill>
              </a:rPr>
              <a:t>npx</a:t>
            </a:r>
            <a:r>
              <a:rPr lang="en-US" dirty="0" smtClean="0">
                <a:solidFill>
                  <a:srgbClr val="00B0F0"/>
                </a:solidFill>
              </a:rPr>
              <a:t> create-react-app reactproj1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project will be setup Run </a:t>
            </a:r>
            <a:r>
              <a:rPr lang="en-US" dirty="0" smtClean="0">
                <a:solidFill>
                  <a:srgbClr val="00B0F0"/>
                </a:solidFill>
              </a:rPr>
              <a:t>:\&gt; cd reactproj1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command as  </a:t>
            </a:r>
            <a:r>
              <a:rPr lang="en-US" dirty="0" smtClean="0">
                <a:solidFill>
                  <a:srgbClr val="00B0F0"/>
                </a:solidFill>
              </a:rPr>
              <a:t>:\&gt; yarn start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Now Project is ready to run and we can edit app.js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useState</a:t>
            </a:r>
            <a:endParaRPr lang="en-US" dirty="0" smtClean="0"/>
          </a:p>
          <a:p>
            <a:pPr lvl="1"/>
            <a:r>
              <a:rPr lang="en-US" dirty="0"/>
              <a:t>There are a bunch of React hooks, but </a:t>
            </a:r>
            <a:r>
              <a:rPr lang="en-US" dirty="0" err="1"/>
              <a:t>useState</a:t>
            </a:r>
            <a:r>
              <a:rPr lang="en-US" dirty="0"/>
              <a:t> is the workhorse of the bunch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useState</a:t>
            </a:r>
            <a:r>
              <a:rPr lang="en-US" dirty="0" smtClean="0"/>
              <a:t> </a:t>
            </a:r>
            <a:r>
              <a:rPr lang="en-US" dirty="0"/>
              <a:t>hook lets you add state to function components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hook starts with the word “use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call to </a:t>
            </a:r>
            <a:r>
              <a:rPr lang="en-US" dirty="0" err="1"/>
              <a:t>useState</a:t>
            </a:r>
            <a:r>
              <a:rPr lang="en-US" dirty="0"/>
              <a:t> literally lets you “use state” in a function </a:t>
            </a:r>
            <a:r>
              <a:rPr lang="en-US" dirty="0" smtClean="0"/>
              <a:t>component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/>
              <a:t>hooks, the state can be </a:t>
            </a:r>
            <a:r>
              <a:rPr lang="en-US" i="1" dirty="0"/>
              <a:t>any</a:t>
            </a:r>
            <a:r>
              <a:rPr lang="en-US" dirty="0"/>
              <a:t> type you want – you can </a:t>
            </a:r>
            <a:r>
              <a:rPr lang="en-US" dirty="0" err="1"/>
              <a:t>useState</a:t>
            </a:r>
            <a:r>
              <a:rPr lang="en-US" dirty="0"/>
              <a:t> with an array, </a:t>
            </a:r>
            <a:r>
              <a:rPr lang="en-US" dirty="0" err="1"/>
              <a:t>useState</a:t>
            </a:r>
            <a:r>
              <a:rPr lang="en-US" dirty="0"/>
              <a:t> an object, a number, a </a:t>
            </a:r>
            <a:r>
              <a:rPr lang="en-US" dirty="0" err="1"/>
              <a:t>boolean</a:t>
            </a:r>
            <a:r>
              <a:rPr lang="en-US" dirty="0"/>
              <a:t>, a string, whatever you </a:t>
            </a:r>
            <a:r>
              <a:rPr lang="en-US" dirty="0" smtClean="0"/>
              <a:t>need.</a:t>
            </a:r>
          </a:p>
          <a:p>
            <a:pPr lvl="1"/>
            <a:r>
              <a:rPr lang="en-US" dirty="0"/>
              <a:t>Each call </a:t>
            </a:r>
            <a:r>
              <a:rPr lang="en-US" dirty="0" smtClean="0"/>
              <a:t>to ‘</a:t>
            </a:r>
            <a:r>
              <a:rPr lang="en-US" dirty="0" err="1" smtClean="0"/>
              <a:t>useState</a:t>
            </a:r>
            <a:r>
              <a:rPr lang="en-US" dirty="0" smtClean="0"/>
              <a:t>’ </a:t>
            </a:r>
            <a:r>
              <a:rPr lang="en-US" dirty="0" err="1"/>
              <a:t>reates</a:t>
            </a:r>
            <a:r>
              <a:rPr lang="en-US" dirty="0"/>
              <a:t> a single piece of state, holding a single value of any type</a:t>
            </a:r>
            <a:r>
              <a:rPr lang="en-US" dirty="0" smtClean="0"/>
              <a:t>. And is perfect for local component state. &amp; a </a:t>
            </a:r>
            <a:r>
              <a:rPr lang="en-US" dirty="0" err="1"/>
              <a:t>nd</a:t>
            </a:r>
            <a:r>
              <a:rPr lang="en-US" dirty="0"/>
              <a:t> a small-</a:t>
            </a:r>
            <a:r>
              <a:rPr lang="en-US" dirty="0" err="1"/>
              <a:t>ish</a:t>
            </a:r>
            <a:r>
              <a:rPr lang="en-US" dirty="0"/>
              <a:t> amount of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For a larger app, or one that you intend to scale up, you’ll probably want to augment </a:t>
            </a:r>
            <a:r>
              <a:rPr lang="en-US" dirty="0" err="1"/>
              <a:t>useState</a:t>
            </a:r>
            <a:r>
              <a:rPr lang="en-US" dirty="0"/>
              <a:t> with some </a:t>
            </a:r>
            <a:r>
              <a:rPr lang="en-US" dirty="0" smtClean="0"/>
              <a:t>other </a:t>
            </a:r>
            <a:r>
              <a:rPr lang="en-US" b="1" dirty="0" smtClean="0"/>
              <a:t>Advance  </a:t>
            </a:r>
            <a:r>
              <a:rPr lang="en-US" b="1" dirty="0"/>
              <a:t>state management</a:t>
            </a:r>
            <a:r>
              <a:rPr lang="en-US" dirty="0"/>
              <a:t> solutions</a:t>
            </a:r>
            <a:r>
              <a:rPr lang="en-US" dirty="0" smtClean="0"/>
              <a:t>. Like </a:t>
            </a:r>
            <a:r>
              <a:rPr lang="en-US" dirty="0"/>
              <a:t>Context? Redux? </a:t>
            </a:r>
            <a:r>
              <a:rPr lang="en-US" dirty="0" err="1"/>
              <a:t>MobX</a:t>
            </a:r>
            <a:r>
              <a:rPr lang="en-US" dirty="0"/>
              <a:t>? Recoil? </a:t>
            </a:r>
            <a:r>
              <a:rPr lang="en-US" dirty="0" smtClean="0"/>
              <a:t> 6 </a:t>
            </a:r>
            <a:r>
              <a:rPr lang="en-US" dirty="0"/>
              <a:t>most-used libraries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8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React-Basic  Building Modern Full Stack Serverless SaaS </vt:lpstr>
      <vt:lpstr>Creating reactproj1</vt:lpstr>
      <vt:lpstr>useState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React-Basic  Building Modern Full Stack Serverless SaaS</dc:title>
  <dc:creator>Ghulam Qadir Depar</dc:creator>
  <cp:lastModifiedBy>Ghulam Qadir Depar</cp:lastModifiedBy>
  <cp:revision>4</cp:revision>
  <dcterms:created xsi:type="dcterms:W3CDTF">2021-01-26T18:35:47Z</dcterms:created>
  <dcterms:modified xsi:type="dcterms:W3CDTF">2021-01-26T19:12:32Z</dcterms:modified>
</cp:coreProperties>
</file>