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36A7-1650-402A-838D-86A8E0EC0E26}" type="datetimeFigureOut">
              <a:rPr lang="en-US" smtClean="0"/>
              <a:t>27/01/2021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React-Basic </a:t>
            </a:r>
            <a:br>
              <a:rPr lang="en-US" dirty="0"/>
            </a:br>
            <a:r>
              <a:rPr lang="en-US" sz="3900" dirty="0"/>
              <a:t>Building Modern Full Stack </a:t>
            </a:r>
            <a:r>
              <a:rPr lang="en-US" sz="3900" dirty="0" err="1"/>
              <a:t>Serverless</a:t>
            </a:r>
            <a:r>
              <a:rPr lang="en-US" sz="3900" dirty="0"/>
              <a:t> SaaS</a:t>
            </a:r>
            <a:br>
              <a:rPr lang="en-US" sz="3900" dirty="0"/>
            </a:br>
            <a:endParaRPr lang="en-US" sz="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# 04</a:t>
            </a:r>
          </a:p>
          <a:p>
            <a:r>
              <a:rPr lang="en-US" dirty="0" err="1"/>
              <a:t>StateFull</a:t>
            </a:r>
            <a:r>
              <a:rPr lang="en-US" dirty="0"/>
              <a:t> </a:t>
            </a:r>
            <a:r>
              <a:rPr lang="en-US" dirty="0" err="1"/>
              <a:t>Funtions</a:t>
            </a:r>
            <a:r>
              <a:rPr lang="en-US" dirty="0"/>
              <a:t> Using ‘</a:t>
            </a:r>
            <a:r>
              <a:rPr lang="en-US" dirty="0" err="1"/>
              <a:t>useState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210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reactproj1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React app using following commands in </a:t>
            </a:r>
            <a:r>
              <a:rPr lang="en-US" dirty="0" err="1"/>
              <a:t>cmd</a:t>
            </a:r>
            <a:r>
              <a:rPr lang="en-US" dirty="0"/>
              <a:t> , the best practice is that you must create a project folder as named above and run </a:t>
            </a:r>
            <a:r>
              <a:rPr lang="en-US" dirty="0" err="1"/>
              <a:t>cmd</a:t>
            </a:r>
            <a:r>
              <a:rPr lang="en-US" dirty="0"/>
              <a:t> in the same folder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Now in command prompt run …..:\&gt; </a:t>
            </a:r>
            <a:r>
              <a:rPr lang="en-US" dirty="0">
                <a:solidFill>
                  <a:srgbClr val="00B0F0"/>
                </a:solidFill>
              </a:rPr>
              <a:t>cd..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Now run a </a:t>
            </a:r>
            <a:r>
              <a:rPr lang="en-US" dirty="0" err="1"/>
              <a:t>commad</a:t>
            </a:r>
            <a:r>
              <a:rPr lang="en-US" dirty="0"/>
              <a:t> in </a:t>
            </a:r>
            <a:r>
              <a:rPr lang="en-US" dirty="0" err="1"/>
              <a:t>cmd</a:t>
            </a:r>
            <a:r>
              <a:rPr lang="en-US" dirty="0"/>
              <a:t> as :\&gt;  </a:t>
            </a:r>
            <a:r>
              <a:rPr lang="en-US" dirty="0" err="1">
                <a:solidFill>
                  <a:srgbClr val="00B0F0"/>
                </a:solidFill>
              </a:rPr>
              <a:t>npx</a:t>
            </a:r>
            <a:r>
              <a:rPr lang="en-US" dirty="0">
                <a:solidFill>
                  <a:srgbClr val="00B0F0"/>
                </a:solidFill>
              </a:rPr>
              <a:t> create-react-app reactproj1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project will be setup Run </a:t>
            </a:r>
            <a:r>
              <a:rPr lang="en-US" dirty="0">
                <a:solidFill>
                  <a:srgbClr val="00B0F0"/>
                </a:solidFill>
              </a:rPr>
              <a:t>:\&gt; cd reactproj1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command as  </a:t>
            </a:r>
            <a:r>
              <a:rPr lang="en-US" dirty="0">
                <a:solidFill>
                  <a:srgbClr val="00B0F0"/>
                </a:solidFill>
              </a:rPr>
              <a:t>:\&gt; yarn start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Now Project is ready to run and we can edit app.js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7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</a:t>
            </a:r>
            <a:r>
              <a:rPr lang="en-US" dirty="0" err="1"/>
              <a:t>useState</a:t>
            </a:r>
            <a:endParaRPr lang="en-US" dirty="0"/>
          </a:p>
          <a:p>
            <a:pPr lvl="1"/>
            <a:r>
              <a:rPr lang="en-US" dirty="0"/>
              <a:t>There are a bunch of React hooks, but </a:t>
            </a:r>
            <a:r>
              <a:rPr lang="en-US" dirty="0" err="1"/>
              <a:t>useState</a:t>
            </a:r>
            <a:r>
              <a:rPr lang="en-US" dirty="0"/>
              <a:t> is the workhorse of the bunch.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useState</a:t>
            </a:r>
            <a:r>
              <a:rPr lang="en-US" dirty="0"/>
              <a:t> hook lets you add state to function components.</a:t>
            </a:r>
          </a:p>
          <a:p>
            <a:pPr lvl="1"/>
            <a:r>
              <a:rPr lang="en-US" dirty="0"/>
              <a:t>Every hook starts with the word “use”;</a:t>
            </a:r>
          </a:p>
          <a:p>
            <a:pPr lvl="1"/>
            <a:r>
              <a:rPr lang="en-US" dirty="0"/>
              <a:t>A call to </a:t>
            </a:r>
            <a:r>
              <a:rPr lang="en-US" dirty="0" err="1"/>
              <a:t>useState</a:t>
            </a:r>
            <a:r>
              <a:rPr lang="en-US" dirty="0"/>
              <a:t> literally lets you “use state” in a function component</a:t>
            </a:r>
          </a:p>
          <a:p>
            <a:pPr lvl="1"/>
            <a:r>
              <a:rPr lang="en-US" dirty="0"/>
              <a:t>With hooks, the state can be </a:t>
            </a:r>
            <a:r>
              <a:rPr lang="en-US" i="1" dirty="0"/>
              <a:t>any</a:t>
            </a:r>
            <a:r>
              <a:rPr lang="en-US" dirty="0"/>
              <a:t> type you want – you can </a:t>
            </a:r>
            <a:r>
              <a:rPr lang="en-US" dirty="0" err="1"/>
              <a:t>useState</a:t>
            </a:r>
            <a:r>
              <a:rPr lang="en-US" dirty="0"/>
              <a:t> with an array, </a:t>
            </a:r>
            <a:r>
              <a:rPr lang="en-US" dirty="0" err="1"/>
              <a:t>useState</a:t>
            </a:r>
            <a:r>
              <a:rPr lang="en-US" dirty="0"/>
              <a:t> an object, a number, a </a:t>
            </a:r>
            <a:r>
              <a:rPr lang="en-US" dirty="0" err="1"/>
              <a:t>boolean</a:t>
            </a:r>
            <a:r>
              <a:rPr lang="en-US" dirty="0"/>
              <a:t>, a string, whatever you need.</a:t>
            </a:r>
          </a:p>
          <a:p>
            <a:pPr lvl="1"/>
            <a:r>
              <a:rPr lang="en-US" dirty="0"/>
              <a:t>Each call to ‘</a:t>
            </a:r>
            <a:r>
              <a:rPr lang="en-US" dirty="0" err="1"/>
              <a:t>useState</a:t>
            </a:r>
            <a:r>
              <a:rPr lang="en-US" dirty="0"/>
              <a:t>’ </a:t>
            </a:r>
            <a:r>
              <a:rPr lang="en-US" dirty="0" err="1"/>
              <a:t>reates</a:t>
            </a:r>
            <a:r>
              <a:rPr lang="en-US" dirty="0"/>
              <a:t> a single piece of state, holding a single value of any type. And is perfect for local component state. &amp; a </a:t>
            </a:r>
            <a:r>
              <a:rPr lang="en-US" dirty="0" err="1"/>
              <a:t>nd</a:t>
            </a:r>
            <a:r>
              <a:rPr lang="en-US" dirty="0"/>
              <a:t> a small-</a:t>
            </a:r>
            <a:r>
              <a:rPr lang="en-US" dirty="0" err="1"/>
              <a:t>ish</a:t>
            </a:r>
            <a:r>
              <a:rPr lang="en-US" dirty="0"/>
              <a:t> amount of it.</a:t>
            </a:r>
          </a:p>
          <a:p>
            <a:pPr lvl="1"/>
            <a:r>
              <a:rPr lang="en-US" dirty="0"/>
              <a:t>For a larger app, or one that you intend to scale up, you’ll probably want to augment </a:t>
            </a:r>
            <a:r>
              <a:rPr lang="en-US" dirty="0" err="1"/>
              <a:t>useState</a:t>
            </a:r>
            <a:r>
              <a:rPr lang="en-US" dirty="0"/>
              <a:t> with some other </a:t>
            </a:r>
            <a:r>
              <a:rPr lang="en-US" b="1" dirty="0"/>
              <a:t>Advance  state management</a:t>
            </a:r>
            <a:r>
              <a:rPr lang="en-US" dirty="0"/>
              <a:t> solutions. Like Context? Redux? </a:t>
            </a:r>
            <a:r>
              <a:rPr lang="en-US" dirty="0" err="1"/>
              <a:t>MobX</a:t>
            </a:r>
            <a:r>
              <a:rPr lang="en-US" dirty="0"/>
              <a:t>? Recoil?  6 most-used libraries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8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F92C3-56D6-4573-A254-63741E12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 err="1"/>
              <a:t>useState</a:t>
            </a:r>
            <a:r>
              <a:rPr lang="en-US" sz="5400" dirty="0"/>
              <a:t>()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A2FB-15F7-4197-812F-4578E6CB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highlight>
                  <a:srgbClr val="FFFF00"/>
                </a:highlight>
              </a:rPr>
              <a:t>useState</a:t>
            </a:r>
            <a:r>
              <a:rPr lang="en-US" sz="2200" dirty="0"/>
              <a:t> have two variables , one variable is used for </a:t>
            </a:r>
            <a:r>
              <a:rPr lang="en-US" sz="2200" dirty="0">
                <a:highlight>
                  <a:srgbClr val="FFFF00"/>
                </a:highlight>
              </a:rPr>
              <a:t>get</a:t>
            </a:r>
            <a:r>
              <a:rPr lang="en-US" sz="2200" dirty="0"/>
              <a:t> the value  and other is used for </a:t>
            </a:r>
            <a:r>
              <a:rPr lang="en-US" sz="2200" dirty="0">
                <a:highlight>
                  <a:srgbClr val="FFFF00"/>
                </a:highlight>
              </a:rPr>
              <a:t>set</a:t>
            </a:r>
            <a:r>
              <a:rPr lang="en-US" sz="2200" dirty="0"/>
              <a:t> the value  check Line no.5 in which count and </a:t>
            </a:r>
            <a:r>
              <a:rPr lang="en-US" sz="2200" dirty="0" err="1"/>
              <a:t>setcount</a:t>
            </a:r>
            <a:r>
              <a:rPr lang="en-US" sz="2200" dirty="0"/>
              <a:t> variables are declared for </a:t>
            </a:r>
            <a:r>
              <a:rPr lang="en-US" sz="2200" dirty="0" err="1"/>
              <a:t>useState</a:t>
            </a:r>
            <a:r>
              <a:rPr lang="en-US" sz="2200" dirty="0"/>
              <a:t> </a:t>
            </a:r>
          </a:p>
          <a:p>
            <a:r>
              <a:rPr lang="en-US" sz="2200" dirty="0"/>
              <a:t>The Initial value in </a:t>
            </a:r>
            <a:r>
              <a:rPr lang="en-US" sz="2200" dirty="0" err="1"/>
              <a:t>useState</a:t>
            </a:r>
            <a:r>
              <a:rPr lang="en-US" sz="2200" dirty="0"/>
              <a:t>(2) is given as 2 </a:t>
            </a:r>
          </a:p>
          <a:p>
            <a:r>
              <a:rPr lang="en-US" sz="2200" dirty="0"/>
              <a:t>If we want to update the state we will change the value of </a:t>
            </a:r>
            <a:r>
              <a:rPr lang="en-US" sz="2200" dirty="0" err="1"/>
              <a:t>setcount</a:t>
            </a:r>
            <a:r>
              <a:rPr lang="en-US" sz="2200" dirty="0"/>
              <a:t>(3) and pass parameter of 3 # check line 11.</a:t>
            </a:r>
          </a:p>
          <a:p>
            <a:r>
              <a:rPr lang="en-US" sz="2200" dirty="0"/>
              <a:t>We can pass variable in </a:t>
            </a:r>
            <a:r>
              <a:rPr lang="en-US" sz="2200" dirty="0" err="1"/>
              <a:t>setcount</a:t>
            </a:r>
            <a:r>
              <a:rPr lang="en-US" sz="2200" dirty="0"/>
              <a:t> as </a:t>
            </a:r>
            <a:r>
              <a:rPr lang="en-US" sz="2200" dirty="0" err="1">
                <a:highlight>
                  <a:srgbClr val="FFFF00"/>
                </a:highlight>
              </a:rPr>
              <a:t>setcount</a:t>
            </a:r>
            <a:r>
              <a:rPr lang="en-US" sz="2200" dirty="0">
                <a:highlight>
                  <a:srgbClr val="FFFF00"/>
                </a:highlight>
              </a:rPr>
              <a:t>(count+1) </a:t>
            </a:r>
            <a:r>
              <a:rPr lang="en-US" sz="2200" dirty="0"/>
              <a:t>so value will increase on button click </a:t>
            </a:r>
          </a:p>
          <a:p>
            <a:r>
              <a:rPr lang="en-US" sz="2200" dirty="0"/>
              <a:t>We can use post increment as </a:t>
            </a:r>
            <a:r>
              <a:rPr lang="en-US" sz="2200" dirty="0">
                <a:highlight>
                  <a:srgbClr val="FFFF00"/>
                </a:highlight>
              </a:rPr>
              <a:t>count++ </a:t>
            </a:r>
          </a:p>
          <a:p>
            <a:r>
              <a:rPr lang="en-US" sz="2200" dirty="0"/>
              <a:t>And pre increment as well </a:t>
            </a:r>
            <a:r>
              <a:rPr lang="en-US" sz="2200" dirty="0">
                <a:highlight>
                  <a:srgbClr val="FFFF00"/>
                </a:highlight>
              </a:rPr>
              <a:t>++count </a:t>
            </a:r>
            <a:r>
              <a:rPr lang="en-US" sz="2200" dirty="0"/>
              <a:t>as variable inside </a:t>
            </a:r>
            <a:r>
              <a:rPr lang="en-US" sz="2200" dirty="0" err="1"/>
              <a:t>setcout</a:t>
            </a:r>
            <a:r>
              <a:rPr lang="en-US" sz="2200" dirty="0"/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D521D-EE70-45BC-9016-B79DE8C0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59" y="1386348"/>
            <a:ext cx="4305300" cy="4121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EC2F8-5C3F-4028-944C-80159812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59" y="121512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92C3-56D6-4573-A254-63741E12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4" y="548639"/>
            <a:ext cx="4940882" cy="6230265"/>
          </a:xfrm>
        </p:spPr>
        <p:txBody>
          <a:bodyPr>
            <a:normAutofit/>
          </a:bodyPr>
          <a:lstStyle/>
          <a:p>
            <a:r>
              <a:rPr lang="en-US" sz="5400" dirty="0"/>
              <a:t>Using Props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A2FB-15F7-4197-812F-4578E6CB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569053" cy="543153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Props</a:t>
            </a:r>
            <a:r>
              <a:rPr lang="en-US" sz="2400" dirty="0"/>
              <a:t>” is a special keyword in </a:t>
            </a:r>
            <a:r>
              <a:rPr lang="en-US" sz="2400" b="1" dirty="0"/>
              <a:t>React</a:t>
            </a:r>
            <a:r>
              <a:rPr lang="en-US" sz="2400" dirty="0"/>
              <a:t>, which stands for properties and is being used for passing data from one component to another. But the important part here is that data with </a:t>
            </a:r>
            <a:r>
              <a:rPr lang="en-US" sz="2400" b="1" dirty="0"/>
              <a:t>props</a:t>
            </a:r>
            <a:r>
              <a:rPr lang="en-US" sz="2400" dirty="0"/>
              <a:t> are being passed in a </a:t>
            </a:r>
            <a:r>
              <a:rPr lang="en-US" sz="2400" dirty="0" err="1"/>
              <a:t>uni</a:t>
            </a:r>
            <a:r>
              <a:rPr lang="en-US" sz="2400" dirty="0"/>
              <a:t>-directional flow. ( one way from parent to child)</a:t>
            </a:r>
          </a:p>
          <a:p>
            <a:r>
              <a:rPr lang="en-US" sz="2400" dirty="0"/>
              <a:t>A child Named as Message.js is created and a function message(props) is created check line 3</a:t>
            </a:r>
          </a:p>
          <a:p>
            <a:r>
              <a:rPr lang="en-US" sz="2400" dirty="0"/>
              <a:t>The property is used in line 5 </a:t>
            </a: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8E5B1-7C58-444E-941B-6A54647E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5" y="1622145"/>
            <a:ext cx="4940883" cy="2007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89716B-030D-43AD-A7ED-0B165044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5" y="3825537"/>
            <a:ext cx="4940882" cy="303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E7EBC-B21B-4653-8539-1D9212DAC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32" y="1412595"/>
            <a:ext cx="828675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A2390-5D0C-49DA-960A-3657CD0E5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80" y="3645864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B560-F761-40EE-A2DA-995EC7C9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Export and Export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7D7B-3411-4909-ADF4-BA3734AB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Every function of a class must be export default and called in another class by import that class and a function </a:t>
            </a:r>
          </a:p>
          <a:p>
            <a:r>
              <a:rPr lang="en-US" dirty="0"/>
              <a:t>In this case we use export default App</a:t>
            </a:r>
          </a:p>
          <a:p>
            <a:pPr lvl="1"/>
            <a:r>
              <a:rPr lang="en-US" dirty="0"/>
              <a:t>In App.js Module 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function App() {   return ( &lt;div &gt;      This is first react project - 01     &lt;/div&gt;  ); }</a:t>
            </a:r>
          </a:p>
          <a:p>
            <a:pPr lvl="2"/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export default App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lvl="1"/>
            <a:r>
              <a:rPr lang="en-US" dirty="0"/>
              <a:t>How App is imported from, App.js Module in another DOM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import 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App from './App';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import </a:t>
            </a:r>
            <a:r>
              <a:rPr lang="en-US" dirty="0" err="1">
                <a:solidFill>
                  <a:srgbClr val="7030A0"/>
                </a:solidFill>
              </a:rPr>
              <a:t>reportWebVitals</a:t>
            </a:r>
            <a:r>
              <a:rPr lang="en-US" dirty="0">
                <a:solidFill>
                  <a:srgbClr val="7030A0"/>
                </a:solidFill>
              </a:rPr>
              <a:t> from './</a:t>
            </a:r>
            <a:r>
              <a:rPr lang="en-US" dirty="0" err="1">
                <a:solidFill>
                  <a:srgbClr val="7030A0"/>
                </a:solidFill>
              </a:rPr>
              <a:t>reportWebVitals</a:t>
            </a:r>
            <a:r>
              <a:rPr lang="en-US" dirty="0">
                <a:solidFill>
                  <a:srgbClr val="7030A0"/>
                </a:solidFill>
              </a:rPr>
              <a:t>';</a:t>
            </a:r>
          </a:p>
          <a:p>
            <a:pPr lvl="2"/>
            <a:r>
              <a:rPr lang="en-US" sz="1600" dirty="0" err="1">
                <a:solidFill>
                  <a:srgbClr val="7030A0"/>
                </a:solidFill>
              </a:rPr>
              <a:t>ReactDOM.render</a:t>
            </a:r>
            <a:r>
              <a:rPr lang="en-US" sz="1600" dirty="0">
                <a:solidFill>
                  <a:srgbClr val="7030A0"/>
                </a:solidFill>
              </a:rPr>
              <a:t>( &lt;</a:t>
            </a:r>
            <a:r>
              <a:rPr lang="en-US" sz="1600" dirty="0" err="1">
                <a:solidFill>
                  <a:srgbClr val="7030A0"/>
                </a:solidFill>
              </a:rPr>
              <a:t>React.StrictMode</a:t>
            </a:r>
            <a:r>
              <a:rPr lang="en-US" sz="1600" dirty="0">
                <a:solidFill>
                  <a:srgbClr val="7030A0"/>
                </a:solidFill>
              </a:rPr>
              <a:t>&gt;  </a:t>
            </a:r>
            <a:r>
              <a:rPr lang="en-US" sz="1600" dirty="0">
                <a:solidFill>
                  <a:srgbClr val="7030A0"/>
                </a:solidFill>
                <a:highlight>
                  <a:srgbClr val="FFFF00"/>
                </a:highlight>
              </a:rPr>
              <a:t> &lt;App /&gt;</a:t>
            </a:r>
            <a:r>
              <a:rPr lang="en-US" sz="1600" dirty="0">
                <a:solidFill>
                  <a:srgbClr val="7030A0"/>
                </a:solidFill>
              </a:rPr>
              <a:t>  &lt;/</a:t>
            </a:r>
            <a:r>
              <a:rPr lang="en-US" sz="1600" dirty="0" err="1">
                <a:solidFill>
                  <a:srgbClr val="7030A0"/>
                </a:solidFill>
              </a:rPr>
              <a:t>React.StrictMode</a:t>
            </a:r>
            <a:r>
              <a:rPr lang="en-US" sz="1600" dirty="0">
                <a:solidFill>
                  <a:srgbClr val="7030A0"/>
                </a:solidFill>
              </a:rPr>
              <a:t>&gt;,  </a:t>
            </a:r>
            <a:r>
              <a:rPr lang="en-US" sz="1600" dirty="0" err="1">
                <a:solidFill>
                  <a:srgbClr val="7030A0"/>
                </a:solidFill>
              </a:rPr>
              <a:t>document.getElementById</a:t>
            </a:r>
            <a:r>
              <a:rPr lang="en-US" sz="1600" dirty="0">
                <a:solidFill>
                  <a:srgbClr val="7030A0"/>
                </a:solidFill>
              </a:rPr>
              <a:t>('root’) );</a:t>
            </a:r>
          </a:p>
          <a:p>
            <a:r>
              <a:rPr lang="en-US" dirty="0"/>
              <a:t>If we use simple export keyword then we must use {} braces to call a function</a:t>
            </a:r>
          </a:p>
          <a:p>
            <a:pPr lvl="1"/>
            <a:r>
              <a:rPr lang="en-US" dirty="0"/>
              <a:t>In App.js Module 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Export function App() {   return ( &lt;div &gt;      This is first react project - 01     &lt;/div&gt;  ); }</a:t>
            </a:r>
          </a:p>
          <a:p>
            <a:pPr lvl="1"/>
            <a:r>
              <a:rPr lang="en-US" dirty="0"/>
              <a:t>How App function is imported in App.js Module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import {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App} from './App’;</a:t>
            </a:r>
          </a:p>
          <a:p>
            <a:pPr lvl="1"/>
            <a:endParaRPr lang="en-US" dirty="0"/>
          </a:p>
          <a:p>
            <a:pPr lvl="8"/>
            <a:r>
              <a:rPr lang="en-US" dirty="0"/>
              <a:t>Both Key Words have this kind of difference if simple export is used than {} are used in import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5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680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React-Basic  Building Modern Full Stack Serverless SaaS </vt:lpstr>
      <vt:lpstr>Creating reactproj1</vt:lpstr>
      <vt:lpstr>useState</vt:lpstr>
      <vt:lpstr>useState()      </vt:lpstr>
      <vt:lpstr>Using Props       </vt:lpstr>
      <vt:lpstr>Difference between Export and Export Default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React-Basic  Building Modern Full Stack Serverless SaaS </dc:title>
  <dc:creator>Ghulam Qadir</dc:creator>
  <cp:lastModifiedBy>Ghulam Qadir</cp:lastModifiedBy>
  <cp:revision>7</cp:revision>
  <dcterms:created xsi:type="dcterms:W3CDTF">2021-01-27T07:12:53Z</dcterms:created>
  <dcterms:modified xsi:type="dcterms:W3CDTF">2021-01-27T11:21:04Z</dcterms:modified>
</cp:coreProperties>
</file>