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1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85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4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5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9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5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5688-D638-41B6-B927-A576D843E66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80C375-D731-472F-9CC7-A2EA7765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.cqu.edu.cn/" TargetMode="External"/><Relationship Id="rId2" Type="http://schemas.openxmlformats.org/officeDocument/2006/relationships/hyperlink" Target="mailto:mail@cq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2901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环境搭建与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虚拟环境配置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r>
              <a:rPr lang="zh-CN" altLang="en-US" dirty="0"/>
              <a:t>与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78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268510"/>
            <a:ext cx="8911687" cy="128089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19857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　　</a:t>
            </a:r>
            <a:r>
              <a:rPr lang="en-US" altLang="zh-CN" dirty="0"/>
              <a:t>1. </a:t>
            </a:r>
            <a:r>
              <a:rPr lang="zh-CN" altLang="en-US" dirty="0"/>
              <a:t>通过命令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把这个目录变成</a:t>
            </a:r>
            <a:r>
              <a:rPr lang="en-US" altLang="zh-CN" dirty="0" err="1"/>
              <a:t>git</a:t>
            </a:r>
            <a:r>
              <a:rPr lang="zh-CN" altLang="en-US" dirty="0"/>
              <a:t>可以管理的仓库，如下：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2. </a:t>
            </a:r>
            <a:r>
              <a:rPr lang="zh-CN" altLang="en-US" dirty="0"/>
              <a:t>把文件添加到版本库中。</a:t>
            </a:r>
          </a:p>
          <a:p>
            <a:r>
              <a:rPr lang="zh-CN" altLang="en-US" dirty="0"/>
              <a:t>　　第一步：使用命令 </a:t>
            </a:r>
            <a:r>
              <a:rPr lang="en-US" altLang="zh-CN" dirty="0" err="1"/>
              <a:t>git</a:t>
            </a:r>
            <a:r>
              <a:rPr lang="en-US" altLang="zh-CN" dirty="0"/>
              <a:t> add readme.txt</a:t>
            </a:r>
            <a:r>
              <a:rPr lang="zh-CN" altLang="en-US" dirty="0"/>
              <a:t>添加到暂存区里面去。如下：</a:t>
            </a:r>
          </a:p>
          <a:p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/>
              <a:t>　　第二步：用命令 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告诉</a:t>
            </a:r>
            <a:r>
              <a:rPr lang="en-US" altLang="zh-CN" dirty="0" err="1"/>
              <a:t>Git</a:t>
            </a:r>
            <a:r>
              <a:rPr lang="zh-CN" altLang="en-US" dirty="0"/>
              <a:t>，把文件提交到仓库。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124" name="Picture 4" descr="http://www.admin10000.com/UploadFiles/Document/201410/27/20141027155323278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77" y="1796309"/>
            <a:ext cx="50196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admin10000.com/UploadFiles/Document/201410/27/201410271553239469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77" y="3101607"/>
            <a:ext cx="4276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admin10000.com/UploadFiles/Document/201410/27/201410271553233291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77" y="4330889"/>
            <a:ext cx="46958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远程克隆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90" y="1609898"/>
            <a:ext cx="5216423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55" y="1541276"/>
            <a:ext cx="5580952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修改提交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57" y="1905000"/>
            <a:ext cx="5580952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5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TortoiseGit</a:t>
            </a:r>
            <a:r>
              <a:rPr lang="zh-CN" altLang="en-US" dirty="0" smtClean="0"/>
              <a:t>（可选）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14453"/>
            <a:ext cx="6175061" cy="46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466" y="1620981"/>
            <a:ext cx="5539228" cy="377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72" y="1620981"/>
            <a:ext cx="4005402" cy="39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772" y="1826030"/>
            <a:ext cx="5539228" cy="377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1" y="1582236"/>
            <a:ext cx="5361905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cqu.edu.cn</a:t>
            </a:r>
            <a:r>
              <a:rPr lang="zh-CN" altLang="en-US" dirty="0" smtClean="0"/>
              <a:t>的福利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重庆大学正版软件管理</a:t>
            </a:r>
            <a:r>
              <a:rPr lang="zh-CN" altLang="en-US" dirty="0" smtClean="0"/>
              <a:t>平台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cr.cqu.edu.cn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945" y="2583577"/>
            <a:ext cx="7492202" cy="32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1" y="84977"/>
            <a:ext cx="7733600" cy="3334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71" y="4022411"/>
            <a:ext cx="8816430" cy="2715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146" y="3430924"/>
            <a:ext cx="1304762" cy="4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28" y="3479525"/>
            <a:ext cx="3095238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Jetbrains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全家桶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213" y="2133600"/>
            <a:ext cx="78993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en-US" altLang="zh-CN" dirty="0"/>
              <a:t>Student Developer Pack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63" y="1264555"/>
            <a:ext cx="3038095" cy="32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830" y="1264555"/>
            <a:ext cx="3104762" cy="35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24" y="4429429"/>
            <a:ext cx="3228571" cy="24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707" y="4717961"/>
            <a:ext cx="2961905" cy="20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29330" y="3244334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https://education.github.com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6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79" y="1976812"/>
            <a:ext cx="4790476" cy="3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13" y="1976812"/>
            <a:ext cx="4790476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 smtClean="0"/>
              <a:t>激活</a:t>
            </a:r>
            <a:r>
              <a:rPr lang="en-US" altLang="zh-CN" dirty="0" smtClean="0"/>
              <a:t>-</a:t>
            </a:r>
            <a:r>
              <a:rPr lang="zh-CN" altLang="en-US" dirty="0" smtClean="0"/>
              <a:t>激活码 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489502"/>
            <a:ext cx="9394559" cy="351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一、修改hosts激活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>
              <a:buClrTx/>
              <a:buNone/>
            </a:pP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0.0.0.0 account.jetbrains.com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0.0.0.0 www.jetbrains.com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文件最后</a:t>
            </a: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>
              <a:buClrTx/>
              <a:buNone/>
            </a:pP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文件无后缀，如果遇到无法修改或权限问题</a:t>
            </a: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>
              <a:buClrTx/>
              <a:buNone/>
            </a:pP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采用覆盖的方法去替换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文件修改后请检查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文件是否修改</a:t>
            </a: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>
              <a:buClrTx/>
              <a:buNone/>
            </a:pP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码无法激活的原因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99.99%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没有修改</a:t>
            </a: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>
              <a:buClrTx/>
              <a:buNone/>
            </a:pPr>
            <a:r>
              <a:rPr lang="en-US" altLang="zh-CN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文件路径为：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</a:t>
            </a:r>
            <a:r>
              <a:rPr lang="en-US" altLang="zh-CN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windows\system32\drivers\etc</a:t>
            </a:r>
          </a:p>
          <a:p>
            <a:pPr marL="0" lvl="0" indent="0" defTabSz="914400">
              <a:buClrTx/>
              <a:buNone/>
            </a:pPr>
            <a:r>
              <a:rPr lang="en-US" altLang="zh-CN" b="1" dirty="0" err="1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Ubantu</a:t>
            </a:r>
            <a:r>
              <a:rPr lang="en-US" altLang="zh-CN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(Linux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文件路径为：</a:t>
            </a:r>
            <a:r>
              <a:rPr lang="en-US" altLang="zh-CN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b="1" dirty="0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/>
              <a:t>复制</a:t>
            </a:r>
            <a:r>
              <a:rPr lang="zh-CN" altLang="en-US" b="1" dirty="0"/>
              <a:t>激活码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b="1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https://qr.api.cli.im/qr?data=http%3A%2F%2Fqr03.cn%2FEsJWk6&amp;level=H&amp;transparent=&amp;bgcolor=%23ffffff&amp;forecolor=%23000000&amp;blockpixel=12&amp;marginblock=1&amp;logourl=&amp;size=220&amp;kid=cliim&amp;key=16ef016bc530120f572b0a9f28d6b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09" y="396063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0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激活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破解</a:t>
            </a:r>
            <a:r>
              <a:rPr lang="zh-CN" altLang="en-US" b="1" dirty="0"/>
              <a:t>补丁激活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点击链接 </a:t>
            </a:r>
            <a:r>
              <a:rPr lang="en-US" altLang="zh-CN" dirty="0" smtClean="0"/>
              <a:t>https://</a:t>
            </a:r>
            <a:r>
              <a:rPr lang="en-US" altLang="zh-CN" dirty="0"/>
              <a:t>pan.baidu.com/s/1R_x0_YGz69mtxC61SJqinw </a:t>
            </a:r>
            <a:r>
              <a:rPr lang="zh-CN" altLang="en-US" dirty="0"/>
              <a:t>下载补丁文件 </a:t>
            </a:r>
            <a:r>
              <a:rPr lang="en-US" altLang="zh-CN" dirty="0"/>
              <a:t>jetbrains-agent.jar </a:t>
            </a:r>
            <a:r>
              <a:rPr lang="zh-CN" altLang="en-US" dirty="0"/>
              <a:t>并将它放置到 </a:t>
            </a:r>
            <a:r>
              <a:rPr lang="en-US" altLang="zh-CN" dirty="0" err="1"/>
              <a:t>pycharm</a:t>
            </a:r>
            <a:r>
              <a:rPr lang="zh-CN" altLang="en-US" dirty="0"/>
              <a:t>安装目录的</a:t>
            </a:r>
            <a:r>
              <a:rPr lang="en-US" altLang="zh-CN" dirty="0"/>
              <a:t>\bin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b="1" dirty="0"/>
              <a:t>修改配置文件</a:t>
            </a:r>
          </a:p>
          <a:p>
            <a:r>
              <a:rPr lang="zh-CN" altLang="en-US" dirty="0"/>
              <a:t>在打开的</a:t>
            </a:r>
            <a:r>
              <a:rPr lang="en-US" altLang="zh-CN" dirty="0" err="1"/>
              <a:t>vmoptions</a:t>
            </a:r>
            <a:r>
              <a:rPr lang="zh-CN" altLang="en-US" dirty="0"/>
              <a:t>编辑窗口末行添加：</a:t>
            </a:r>
            <a:r>
              <a:rPr lang="en-US" altLang="zh-CN" dirty="0"/>
              <a:t>-</a:t>
            </a:r>
            <a:r>
              <a:rPr lang="en-US" altLang="zh-CN" dirty="0" err="1"/>
              <a:t>javaagent</a:t>
            </a:r>
            <a:r>
              <a:rPr lang="en-US" altLang="zh-CN" dirty="0"/>
              <a:t>:</a:t>
            </a:r>
            <a:r>
              <a:rPr lang="zh-CN" altLang="en-US" dirty="0"/>
              <a:t>你</a:t>
            </a:r>
            <a:r>
              <a:rPr lang="en-US" altLang="zh-CN" dirty="0" err="1"/>
              <a:t>pycharm</a:t>
            </a:r>
            <a:r>
              <a:rPr lang="zh-CN" altLang="en-US" dirty="0"/>
              <a:t>的安装目录</a:t>
            </a:r>
            <a:r>
              <a:rPr lang="en-US" altLang="zh-CN" dirty="0"/>
              <a:t>\jetbrains-agent.jar</a:t>
            </a:r>
            <a:br>
              <a:rPr lang="en-US" altLang="zh-CN" dirty="0"/>
            </a:br>
            <a:r>
              <a:rPr lang="zh-CN" altLang="en-US" dirty="0"/>
              <a:t>重启</a:t>
            </a:r>
            <a:r>
              <a:rPr lang="en-US" altLang="zh-CN" dirty="0" err="1"/>
              <a:t>pycharm</a:t>
            </a:r>
            <a:r>
              <a:rPr lang="zh-CN" altLang="en-US" dirty="0"/>
              <a:t>之后，点击菜单栏中的 “</a:t>
            </a:r>
            <a:r>
              <a:rPr lang="en-US" altLang="zh-CN" dirty="0"/>
              <a:t>Help” -&gt; “Register …”</a:t>
            </a:r>
            <a:r>
              <a:rPr lang="zh-CN" altLang="en-US" dirty="0"/>
              <a:t>，这里有两种激活方式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、选择最后一种</a:t>
            </a:r>
            <a:r>
              <a:rPr lang="en-US" altLang="zh-CN" dirty="0"/>
              <a:t>License server</a:t>
            </a:r>
            <a:r>
              <a:rPr lang="zh-CN" altLang="en-US" dirty="0"/>
              <a:t>激活方式，地址填入：</a:t>
            </a:r>
            <a:r>
              <a:rPr lang="en-US" altLang="zh-CN" dirty="0"/>
              <a:t>http://jetbrains-license-server </a:t>
            </a:r>
            <a:r>
              <a:rPr lang="zh-CN" altLang="en-US" dirty="0"/>
              <a:t>（应该会自动填上），或者点击按钮：”</a:t>
            </a:r>
            <a:r>
              <a:rPr lang="en-US" altLang="zh-CN" dirty="0"/>
              <a:t>Discover Server”</a:t>
            </a:r>
            <a:r>
              <a:rPr lang="zh-CN" altLang="en-US" dirty="0"/>
              <a:t>来自动填充地址，完成</a:t>
            </a:r>
            <a:r>
              <a:rPr lang="zh-CN" altLang="en-US" dirty="0" smtClean="0"/>
              <a:t>激活</a:t>
            </a:r>
            <a:endParaRPr lang="en-US" altLang="zh-CN" dirty="0" smtClean="0"/>
          </a:p>
          <a:p>
            <a:r>
              <a:rPr lang="zh-CN" altLang="en-US" dirty="0"/>
              <a:t>二、如果服务器激活方式无法激活，还可以选择</a:t>
            </a:r>
            <a:r>
              <a:rPr lang="en-US" altLang="zh-CN" b="1" dirty="0"/>
              <a:t>Activation code</a:t>
            </a:r>
            <a:r>
              <a:rPr lang="zh-CN" altLang="en-US" dirty="0"/>
              <a:t>方式激活，复制下面激活码即可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5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虚拟环境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59" y="1701339"/>
            <a:ext cx="5117514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10" y="1701339"/>
            <a:ext cx="4652402" cy="4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新建虚拟环境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62" y="1905000"/>
            <a:ext cx="631750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设置项目环境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103" y="624110"/>
            <a:ext cx="2666667" cy="11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860" y="2177394"/>
            <a:ext cx="6848957" cy="42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3074" name="Picture 2" descr="http://img.blog.csdn.net/201611131036447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" y="1905000"/>
            <a:ext cx="47910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g.blog.csdn.net/201611131040334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44" y="1905000"/>
            <a:ext cx="47910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098" name="Picture 2" descr="http://www.admin10000.com/UploadFiles/Document/201410/27/2014102715532364188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35476"/>
            <a:ext cx="6153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0080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209</Words>
  <Application>Microsoft Office PowerPoint</Application>
  <PresentationFormat>宽屏</PresentationFormat>
  <Paragraphs>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幼圆</vt:lpstr>
      <vt:lpstr>Arial</vt:lpstr>
      <vt:lpstr>Century Gothic</vt:lpstr>
      <vt:lpstr>Wingdings 3</vt:lpstr>
      <vt:lpstr>丝状</vt:lpstr>
      <vt:lpstr>Python环境搭建与Git使用</vt:lpstr>
      <vt:lpstr>Pycharm安装</vt:lpstr>
      <vt:lpstr>pycharm激活-激活码 </vt:lpstr>
      <vt:lpstr>pycharm激活-破解补丁激活 </vt:lpstr>
      <vt:lpstr>Python虚拟环境</vt:lpstr>
      <vt:lpstr>新建虚拟环境</vt:lpstr>
      <vt:lpstr>设置项目环境</vt:lpstr>
      <vt:lpstr>Git安装</vt:lpstr>
      <vt:lpstr>Git设置</vt:lpstr>
      <vt:lpstr>Git命令</vt:lpstr>
      <vt:lpstr>远程克隆</vt:lpstr>
      <vt:lpstr>修改提交</vt:lpstr>
      <vt:lpstr>TortoiseGit（可选）</vt:lpstr>
      <vt:lpstr>提交</vt:lpstr>
      <vt:lpstr>推送</vt:lpstr>
      <vt:lpstr>cqu.edu.cn的福利</vt:lpstr>
      <vt:lpstr>PowerPoint 演示文稿</vt:lpstr>
      <vt:lpstr>Jetbrains 全家桶</vt:lpstr>
      <vt:lpstr>Github Student Developer Pack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Python环境搭建与Git使用</dc:title>
  <dc:creator>wdxwj</dc:creator>
  <cp:lastModifiedBy>wdxwj</cp:lastModifiedBy>
  <cp:revision>11</cp:revision>
  <dcterms:created xsi:type="dcterms:W3CDTF">2019-07-12T02:54:48Z</dcterms:created>
  <dcterms:modified xsi:type="dcterms:W3CDTF">2019-07-14T15:32:50Z</dcterms:modified>
</cp:coreProperties>
</file>