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7" r:id="rId4"/>
    <p:sldId id="269" r:id="rId5"/>
    <p:sldId id="257" r:id="rId6"/>
    <p:sldId id="273" r:id="rId7"/>
    <p:sldId id="260" r:id="rId8"/>
    <p:sldId id="264" r:id="rId9"/>
    <p:sldId id="271" r:id="rId10"/>
    <p:sldId id="272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F8CF8-042D-4491-8D2F-144BBF19B6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146FB-272D-4596-9C61-AC3FB6D0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A038-7B19-4109-A696-B8C82830A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2898-4F71-4AC2-86B3-217AC8FA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8E06-0113-4AE5-830E-9544BABF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3B697-7274-4072-8114-74499CA4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EBF2F-A389-427F-AA2F-8D44FE4E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9B63-D4C7-4D01-8E2C-0BBD0200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5910E-FB67-4756-B7FE-3A219C42D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E2A-2E9C-4A16-88A8-B2F66C9A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33D04-7471-45B5-B5E8-B8DBAF30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DADC-6E12-4D46-AC5A-90B5C898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260D3-033E-4950-A405-6488133E3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8C84C-22DA-427A-96EA-903EF293C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D28A-CCD1-4112-9812-1CC37C2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EE01-1501-4BEB-853E-30C9B04D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E744-AB92-4B75-A6DD-B0102622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8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6F47-B221-4049-BE49-407774F3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C6D7-E4F5-4F0F-B76B-44737D85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D69C-3496-4E62-9217-E6BCE75F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EDB8-93C2-4AEA-9434-778B7851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3469-4013-4A5E-9A45-C7F96850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5034-FE9B-49D4-8D5C-CC481EB0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185A-F8E0-4296-8687-24914A86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85C1-ED10-4CE5-B336-4C7533A0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3678-F65F-49FE-A49A-AED27398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6BEE-59F2-4B8F-BA10-8E77FBEB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2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EB61-E8C4-4E7D-8718-A1B47B4E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F543-92DD-4F6D-B045-8AD6E240F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83C02-82FC-45B7-B979-F21992BE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EB91-EFBD-471E-817E-867E2231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D45B5-87AE-462E-8C59-B2CFA85B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6D086-C56D-4541-9638-42D9D7CB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4E6A-45AB-49B2-8AE1-23FAED6F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917F-826A-40C3-9140-7618A62E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1DB11-0FC4-4356-A471-C412C1813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E568E-CD2B-4DC1-BFAC-063FCAF15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F6D65-5A30-4B61-B63C-C704DD19D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960FD-0A52-4E1D-94C5-9DE0616F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7865A-4852-4F52-99A7-FCFE4D97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1A1C6-DF7C-44F5-B5BF-AC34D2FF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12CE-7A35-4B6F-8B61-B53F2964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58694-AB93-4232-AF46-EA9B70E7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917F0-C1C3-49A0-8C7B-62B2A653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525B0-8986-453C-95F2-2575F7EF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DAC3A-2BCF-40DF-9467-15B76D1E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5E980-3053-40FE-BE5D-97DBB543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AF1F5-2B3F-4B87-9607-19424C12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9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8BC4-5CEA-4A79-B1B6-DCA1DDBA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B9C2D-F58F-4088-9213-638B1A6A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6F050-C0D9-4DD9-8199-6D594497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746A9-051B-4CDD-9A97-D40378A4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DAD0A-CED2-41FC-8D3A-2C742D00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A30D-3988-43D4-8CFD-5A0931CD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075-D5B9-47F6-99A3-A83DE269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E94B9-6EA6-450C-89DF-596AA2E5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582F9-ED5B-44A2-BE9F-BD7136FD8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005AC-A305-41DA-8627-53D6CA60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B012-6AFF-46F5-BDD8-960D522C381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4C07A-66BC-4EA7-88F3-9D9ACB03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E917-91AB-4EEC-8AE5-6A6830B0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F0F1E-895E-4C65-966E-0AB11424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F584C-555E-4ACD-834C-CEAD6EC4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F915-8244-4D21-9498-CB3FC8A22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FB012-6AFF-46F5-BDD8-960D522C381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50E8-8FFD-4496-B14A-08313DA9D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FEC8D-AF33-410F-BBCC-F4B5539A7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5C7E-7B23-40E8-8753-66EE205B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1309991" y="773269"/>
            <a:ext cx="9572018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69A09-F5C2-4DC5-A478-A54D64B3D274}"/>
              </a:ext>
            </a:extLst>
          </p:cNvPr>
          <p:cNvSpPr txBox="1"/>
          <p:nvPr/>
        </p:nvSpPr>
        <p:spPr>
          <a:xfrm>
            <a:off x="2488676" y="2105381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83B48F-22EF-4F4F-80E7-1A081DC84C9A}"/>
              </a:ext>
            </a:extLst>
          </p:cNvPr>
          <p:cNvSpPr/>
          <p:nvPr/>
        </p:nvSpPr>
        <p:spPr>
          <a:xfrm>
            <a:off x="4534292" y="212770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8692B-3A4C-4865-8F50-955AB51B538D}"/>
              </a:ext>
            </a:extLst>
          </p:cNvPr>
          <p:cNvSpPr txBox="1"/>
          <p:nvPr/>
        </p:nvSpPr>
        <p:spPr>
          <a:xfrm>
            <a:off x="2488676" y="1598852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648A3-3306-4ACE-B54B-470D38909DFE}"/>
              </a:ext>
            </a:extLst>
          </p:cNvPr>
          <p:cNvSpPr/>
          <p:nvPr/>
        </p:nvSpPr>
        <p:spPr>
          <a:xfrm>
            <a:off x="4534292" y="162117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64016-F1EC-439E-89DA-6B49C98D9796}"/>
              </a:ext>
            </a:extLst>
          </p:cNvPr>
          <p:cNvSpPr/>
          <p:nvPr/>
        </p:nvSpPr>
        <p:spPr>
          <a:xfrm>
            <a:off x="3714160" y="3759207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84E9D1-248B-42A3-AC53-C208F2D7E651}"/>
              </a:ext>
            </a:extLst>
          </p:cNvPr>
          <p:cNvSpPr/>
          <p:nvPr/>
        </p:nvSpPr>
        <p:spPr>
          <a:xfrm>
            <a:off x="7063821" y="3759207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07238-FB9B-47EC-B10B-79099CE25948}"/>
              </a:ext>
            </a:extLst>
          </p:cNvPr>
          <p:cNvSpPr txBox="1"/>
          <p:nvPr/>
        </p:nvSpPr>
        <p:spPr>
          <a:xfrm>
            <a:off x="5128181" y="266740"/>
            <a:ext cx="21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 / Signup</a:t>
            </a:r>
          </a:p>
        </p:txBody>
      </p:sp>
    </p:spTree>
    <p:extLst>
      <p:ext uri="{BB962C8B-B14F-4D97-AF65-F5344CB8AC3E}">
        <p14:creationId xmlns:p14="http://schemas.microsoft.com/office/powerpoint/2010/main" val="361868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902265" y="700390"/>
            <a:ext cx="10485313" cy="600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185763" y="1281048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         Manage company          Manage Exchange         Update IPO details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241276" y="992381"/>
            <a:ext cx="8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7D0FB-90FF-4D94-8F96-FC67D4D457BC}"/>
              </a:ext>
            </a:extLst>
          </p:cNvPr>
          <p:cNvSpPr txBox="1"/>
          <p:nvPr/>
        </p:nvSpPr>
        <p:spPr>
          <a:xfrm>
            <a:off x="3842377" y="1742713"/>
            <a:ext cx="208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IPO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7B99B-BC7D-455D-8FDE-39AE4916A8BD}"/>
              </a:ext>
            </a:extLst>
          </p:cNvPr>
          <p:cNvSpPr txBox="1"/>
          <p:nvPr/>
        </p:nvSpPr>
        <p:spPr>
          <a:xfrm>
            <a:off x="1640264" y="2643375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exchange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E9DB5A-B1E2-44F7-97F1-79620E5D55C0}"/>
              </a:ext>
            </a:extLst>
          </p:cNvPr>
          <p:cNvSpPr/>
          <p:nvPr/>
        </p:nvSpPr>
        <p:spPr>
          <a:xfrm>
            <a:off x="4166647" y="266136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3BA0E-A5FC-4BC9-BC3A-7CEA62C8E4F7}"/>
              </a:ext>
            </a:extLst>
          </p:cNvPr>
          <p:cNvSpPr txBox="1"/>
          <p:nvPr/>
        </p:nvSpPr>
        <p:spPr>
          <a:xfrm>
            <a:off x="1640264" y="3105040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per share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9B23C-D5AE-4634-89C2-DB92955C18EE}"/>
              </a:ext>
            </a:extLst>
          </p:cNvPr>
          <p:cNvSpPr/>
          <p:nvPr/>
        </p:nvSpPr>
        <p:spPr>
          <a:xfrm>
            <a:off x="4166647" y="3123028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EEBDB-CB54-48BB-988C-A93697A0B5F4}"/>
              </a:ext>
            </a:extLst>
          </p:cNvPr>
          <p:cNvSpPr txBox="1"/>
          <p:nvPr/>
        </p:nvSpPr>
        <p:spPr>
          <a:xfrm>
            <a:off x="1640263" y="3563680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Total number of shares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76FEB-5752-469A-9F34-951BB0C601CE}"/>
              </a:ext>
            </a:extLst>
          </p:cNvPr>
          <p:cNvSpPr/>
          <p:nvPr/>
        </p:nvSpPr>
        <p:spPr>
          <a:xfrm>
            <a:off x="4166647" y="360832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44F3D-C441-4BD6-9ED2-3F7C736BA2BF}"/>
              </a:ext>
            </a:extLst>
          </p:cNvPr>
          <p:cNvSpPr txBox="1"/>
          <p:nvPr/>
        </p:nvSpPr>
        <p:spPr>
          <a:xfrm>
            <a:off x="1640264" y="4075573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Date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17371B-7615-4C97-80B1-6B0F3D12CA63}"/>
              </a:ext>
            </a:extLst>
          </p:cNvPr>
          <p:cNvSpPr/>
          <p:nvPr/>
        </p:nvSpPr>
        <p:spPr>
          <a:xfrm>
            <a:off x="4166647" y="4093561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2B7DF-E65D-43C8-A4F2-034649F21915}"/>
              </a:ext>
            </a:extLst>
          </p:cNvPr>
          <p:cNvSpPr txBox="1"/>
          <p:nvPr/>
        </p:nvSpPr>
        <p:spPr>
          <a:xfrm>
            <a:off x="1640264" y="4565144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Remarks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23B509-5AAF-4195-B548-7C91D27F1775}"/>
              </a:ext>
            </a:extLst>
          </p:cNvPr>
          <p:cNvSpPr/>
          <p:nvPr/>
        </p:nvSpPr>
        <p:spPr>
          <a:xfrm>
            <a:off x="4166647" y="4583132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F9C0B-A2DE-496E-BAE0-42A0D72B51F7}"/>
              </a:ext>
            </a:extLst>
          </p:cNvPr>
          <p:cNvSpPr txBox="1"/>
          <p:nvPr/>
        </p:nvSpPr>
        <p:spPr>
          <a:xfrm>
            <a:off x="1640264" y="2136846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3530A1-7C6B-43F4-8E26-523F806A7F0D}"/>
              </a:ext>
            </a:extLst>
          </p:cNvPr>
          <p:cNvSpPr/>
          <p:nvPr/>
        </p:nvSpPr>
        <p:spPr>
          <a:xfrm>
            <a:off x="4166647" y="215483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52506D-046C-495E-8EAE-10C9F2CCE433}"/>
              </a:ext>
            </a:extLst>
          </p:cNvPr>
          <p:cNvSpPr/>
          <p:nvPr/>
        </p:nvSpPr>
        <p:spPr>
          <a:xfrm>
            <a:off x="4609707" y="6202837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EC4292-8815-4086-80CF-248C8D4CE287}"/>
              </a:ext>
            </a:extLst>
          </p:cNvPr>
          <p:cNvSpPr/>
          <p:nvPr/>
        </p:nvSpPr>
        <p:spPr>
          <a:xfrm>
            <a:off x="6315958" y="6202837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A8BFA-0393-4F5B-8BD6-85A3ACB2FA59}"/>
              </a:ext>
            </a:extLst>
          </p:cNvPr>
          <p:cNvSpPr txBox="1"/>
          <p:nvPr/>
        </p:nvSpPr>
        <p:spPr>
          <a:xfrm>
            <a:off x="4477732" y="151072"/>
            <a:ext cx="325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IPO Details</a:t>
            </a:r>
          </a:p>
        </p:txBody>
      </p:sp>
    </p:spTree>
    <p:extLst>
      <p:ext uri="{BB962C8B-B14F-4D97-AF65-F5344CB8AC3E}">
        <p14:creationId xmlns:p14="http://schemas.microsoft.com/office/powerpoint/2010/main" val="42184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826851" y="700391"/>
            <a:ext cx="9572018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091446" y="1527243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IPOs          Compare company          Compare Sectors	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241276" y="992381"/>
            <a:ext cx="8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4367F-6C87-444E-A8DF-567CEF78D1CF}"/>
              </a:ext>
            </a:extLst>
          </p:cNvPr>
          <p:cNvSpPr txBox="1"/>
          <p:nvPr/>
        </p:nvSpPr>
        <p:spPr>
          <a:xfrm>
            <a:off x="3988341" y="238726"/>
            <a:ext cx="27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Landing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B6E6C-DBDC-4166-8E9C-AB68304EE5B5}"/>
              </a:ext>
            </a:extLst>
          </p:cNvPr>
          <p:cNvSpPr txBox="1"/>
          <p:nvPr/>
        </p:nvSpPr>
        <p:spPr>
          <a:xfrm>
            <a:off x="7315201" y="9923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Profile</a:t>
            </a:r>
          </a:p>
        </p:txBody>
      </p:sp>
    </p:spTree>
    <p:extLst>
      <p:ext uri="{BB962C8B-B14F-4D97-AF65-F5344CB8AC3E}">
        <p14:creationId xmlns:p14="http://schemas.microsoft.com/office/powerpoint/2010/main" val="4560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907780" y="791952"/>
            <a:ext cx="9572018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091446" y="1527243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IPOs          Compare company          Compare Sectors	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241276" y="992381"/>
            <a:ext cx="8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4367F-6C87-444E-A8DF-567CEF78D1CF}"/>
              </a:ext>
            </a:extLst>
          </p:cNvPr>
          <p:cNvSpPr txBox="1"/>
          <p:nvPr/>
        </p:nvSpPr>
        <p:spPr>
          <a:xfrm>
            <a:off x="3988341" y="238726"/>
            <a:ext cx="27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Comparison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4FCBA-DFD6-458B-A138-F184CA20853F}"/>
              </a:ext>
            </a:extLst>
          </p:cNvPr>
          <p:cNvSpPr txBox="1"/>
          <p:nvPr/>
        </p:nvSpPr>
        <p:spPr>
          <a:xfrm>
            <a:off x="999241" y="2136846"/>
            <a:ext cx="28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Company/Sector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72BE5-EBF9-4426-8C70-D25AA7CC9D57}"/>
              </a:ext>
            </a:extLst>
          </p:cNvPr>
          <p:cNvSpPr/>
          <p:nvPr/>
        </p:nvSpPr>
        <p:spPr>
          <a:xfrm>
            <a:off x="3685880" y="2159168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44A5D4C-070A-46C1-A23E-542558028A35}"/>
              </a:ext>
            </a:extLst>
          </p:cNvPr>
          <p:cNvSpPr/>
          <p:nvPr/>
        </p:nvSpPr>
        <p:spPr>
          <a:xfrm rot="10800000">
            <a:off x="7857241" y="2196538"/>
            <a:ext cx="263950" cy="272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B8A60-8C1D-4230-9316-5C5D21CBD8AB}"/>
              </a:ext>
            </a:extLst>
          </p:cNvPr>
          <p:cNvSpPr txBox="1"/>
          <p:nvPr/>
        </p:nvSpPr>
        <p:spPr>
          <a:xfrm>
            <a:off x="999241" y="2616686"/>
            <a:ext cx="28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Stock Exchange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8B5CC-F107-4732-A2E0-2BB4CDFD1F2B}"/>
              </a:ext>
            </a:extLst>
          </p:cNvPr>
          <p:cNvSpPr/>
          <p:nvPr/>
        </p:nvSpPr>
        <p:spPr>
          <a:xfrm>
            <a:off x="3685880" y="2639008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83BC4-D1A2-4B60-A970-2C1595830118}"/>
              </a:ext>
            </a:extLst>
          </p:cNvPr>
          <p:cNvSpPr txBox="1"/>
          <p:nvPr/>
        </p:nvSpPr>
        <p:spPr>
          <a:xfrm>
            <a:off x="999241" y="3078351"/>
            <a:ext cx="28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Company/Sector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5CD810-423A-4510-A3DE-AD8F91306470}"/>
              </a:ext>
            </a:extLst>
          </p:cNvPr>
          <p:cNvSpPr/>
          <p:nvPr/>
        </p:nvSpPr>
        <p:spPr>
          <a:xfrm>
            <a:off x="3685880" y="310067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Abc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3DA18-5EF4-473E-B350-4A77D5C8C37B}"/>
              </a:ext>
            </a:extLst>
          </p:cNvPr>
          <p:cNvSpPr txBox="1"/>
          <p:nvPr/>
        </p:nvSpPr>
        <p:spPr>
          <a:xfrm>
            <a:off x="999240" y="3614758"/>
            <a:ext cx="28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Period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94F4358-E2F8-4AF7-97D2-E71D5E0222B7}"/>
              </a:ext>
            </a:extLst>
          </p:cNvPr>
          <p:cNvSpPr/>
          <p:nvPr/>
        </p:nvSpPr>
        <p:spPr>
          <a:xfrm rot="10800000">
            <a:off x="7857241" y="2676378"/>
            <a:ext cx="263950" cy="272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FA4AA9-8129-4FEB-803A-6D7CF21F3E02}"/>
              </a:ext>
            </a:extLst>
          </p:cNvPr>
          <p:cNvSpPr/>
          <p:nvPr/>
        </p:nvSpPr>
        <p:spPr>
          <a:xfrm rot="10800000">
            <a:off x="7857241" y="3138043"/>
            <a:ext cx="263950" cy="272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D37C52-EA82-4004-A22E-F56DCE106368}"/>
              </a:ext>
            </a:extLst>
          </p:cNvPr>
          <p:cNvSpPr txBox="1"/>
          <p:nvPr/>
        </p:nvSpPr>
        <p:spPr>
          <a:xfrm>
            <a:off x="5128181" y="3633934"/>
            <a:ext cx="11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Period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0430C6-7D9A-424C-9B3A-67DDBA56488E}"/>
              </a:ext>
            </a:extLst>
          </p:cNvPr>
          <p:cNvSpPr/>
          <p:nvPr/>
        </p:nvSpPr>
        <p:spPr>
          <a:xfrm>
            <a:off x="2960016" y="5330757"/>
            <a:ext cx="2620652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Map</a:t>
            </a:r>
          </a:p>
        </p:txBody>
      </p:sp>
    </p:spTree>
    <p:extLst>
      <p:ext uri="{BB962C8B-B14F-4D97-AF65-F5344CB8AC3E}">
        <p14:creationId xmlns:p14="http://schemas.microsoft.com/office/powerpoint/2010/main" val="300910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826851" y="841793"/>
            <a:ext cx="10579582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b="1"/>
              <a:t>Open date time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106294" y="992381"/>
            <a:ext cx="99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4367F-6C87-444E-A8DF-567CEF78D1CF}"/>
              </a:ext>
            </a:extLst>
          </p:cNvPr>
          <p:cNvSpPr txBox="1"/>
          <p:nvPr/>
        </p:nvSpPr>
        <p:spPr>
          <a:xfrm>
            <a:off x="3988341" y="238726"/>
            <a:ext cx="27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IPO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AA801-5993-4EA2-B4E7-640FA912AA0F}"/>
              </a:ext>
            </a:extLst>
          </p:cNvPr>
          <p:cNvSpPr txBox="1"/>
          <p:nvPr/>
        </p:nvSpPr>
        <p:spPr>
          <a:xfrm>
            <a:off x="4358269" y="2505055"/>
            <a:ext cx="299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IPO details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86074C0-4EE6-414E-A47C-04624963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82820"/>
              </p:ext>
            </p:extLst>
          </p:nvPr>
        </p:nvGraphicFramePr>
        <p:xfrm>
          <a:off x="1059110" y="3006542"/>
          <a:ext cx="893330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52">
                  <a:extLst>
                    <a:ext uri="{9D8B030D-6E8A-4147-A177-3AD203B41FA5}">
                      <a16:colId xmlns:a16="http://schemas.microsoft.com/office/drawing/2014/main" val="2333373066"/>
                    </a:ext>
                  </a:extLst>
                </a:gridCol>
                <a:gridCol w="1696825">
                  <a:extLst>
                    <a:ext uri="{9D8B030D-6E8A-4147-A177-3AD203B41FA5}">
                      <a16:colId xmlns:a16="http://schemas.microsoft.com/office/drawing/2014/main" val="3182892277"/>
                    </a:ext>
                  </a:extLst>
                </a:gridCol>
                <a:gridCol w="1282045">
                  <a:extLst>
                    <a:ext uri="{9D8B030D-6E8A-4147-A177-3AD203B41FA5}">
                      <a16:colId xmlns:a16="http://schemas.microsoft.com/office/drawing/2014/main" val="3099458245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218341519"/>
                    </a:ext>
                  </a:extLst>
                </a:gridCol>
                <a:gridCol w="1759504">
                  <a:extLst>
                    <a:ext uri="{9D8B030D-6E8A-4147-A177-3AD203B41FA5}">
                      <a16:colId xmlns:a16="http://schemas.microsoft.com/office/drawing/2014/main" val="2279255900"/>
                    </a:ext>
                  </a:extLst>
                </a:gridCol>
              </a:tblGrid>
              <a:tr h="305889">
                <a:tc>
                  <a:txBody>
                    <a:bodyPr/>
                    <a:lstStyle/>
                    <a:p>
                      <a:r>
                        <a:rPr lang="en-US" dirty="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Price/share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numbers of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date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Idd</a:t>
                      </a:r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83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678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FE0DA53-A661-443C-9D75-F66CAEF706B2}"/>
              </a:ext>
            </a:extLst>
          </p:cNvPr>
          <p:cNvSpPr txBox="1"/>
          <p:nvPr/>
        </p:nvSpPr>
        <p:spPr>
          <a:xfrm>
            <a:off x="2091446" y="1527243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IPOs          Compare company          Compare Sectors	other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044C2289-F2BD-41A3-A5A8-F4BA51E78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80384"/>
              </p:ext>
            </p:extLst>
          </p:nvPr>
        </p:nvGraphicFramePr>
        <p:xfrm>
          <a:off x="9992412" y="2995974"/>
          <a:ext cx="13727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37">
                  <a:extLst>
                    <a:ext uri="{9D8B030D-6E8A-4147-A177-3AD203B41FA5}">
                      <a16:colId xmlns:a16="http://schemas.microsoft.com/office/drawing/2014/main" val="4262971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3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2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8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7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1309991" y="773269"/>
            <a:ext cx="9572018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69A09-F5C2-4DC5-A478-A54D64B3D274}"/>
              </a:ext>
            </a:extLst>
          </p:cNvPr>
          <p:cNvSpPr txBox="1"/>
          <p:nvPr/>
        </p:nvSpPr>
        <p:spPr>
          <a:xfrm>
            <a:off x="2488676" y="2105381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83B48F-22EF-4F4F-80E7-1A081DC84C9A}"/>
              </a:ext>
            </a:extLst>
          </p:cNvPr>
          <p:cNvSpPr/>
          <p:nvPr/>
        </p:nvSpPr>
        <p:spPr>
          <a:xfrm>
            <a:off x="4534292" y="212770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8692B-3A4C-4865-8F50-955AB51B538D}"/>
              </a:ext>
            </a:extLst>
          </p:cNvPr>
          <p:cNvSpPr txBox="1"/>
          <p:nvPr/>
        </p:nvSpPr>
        <p:spPr>
          <a:xfrm>
            <a:off x="2488676" y="1598852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648A3-3306-4ACE-B54B-470D38909DFE}"/>
              </a:ext>
            </a:extLst>
          </p:cNvPr>
          <p:cNvSpPr/>
          <p:nvPr/>
        </p:nvSpPr>
        <p:spPr>
          <a:xfrm>
            <a:off x="4534292" y="162117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64016-F1EC-439E-89DA-6B49C98D9796}"/>
              </a:ext>
            </a:extLst>
          </p:cNvPr>
          <p:cNvSpPr/>
          <p:nvPr/>
        </p:nvSpPr>
        <p:spPr>
          <a:xfrm>
            <a:off x="5388989" y="4902660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1089E-BF86-4BAE-B121-D06CC9113D92}"/>
              </a:ext>
            </a:extLst>
          </p:cNvPr>
          <p:cNvSpPr/>
          <p:nvPr/>
        </p:nvSpPr>
        <p:spPr>
          <a:xfrm>
            <a:off x="7246076" y="4902660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A3D0C-3876-4B7E-A76A-F422F22D35BC}"/>
              </a:ext>
            </a:extLst>
          </p:cNvPr>
          <p:cNvSpPr txBox="1"/>
          <p:nvPr/>
        </p:nvSpPr>
        <p:spPr>
          <a:xfrm>
            <a:off x="2488676" y="2620262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C5E10F-BBB8-49E7-9238-C97EC532B0CA}"/>
              </a:ext>
            </a:extLst>
          </p:cNvPr>
          <p:cNvSpPr/>
          <p:nvPr/>
        </p:nvSpPr>
        <p:spPr>
          <a:xfrm>
            <a:off x="4534292" y="264258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6A7C37-384E-4BA0-806A-D92E7CFF87CA}"/>
              </a:ext>
            </a:extLst>
          </p:cNvPr>
          <p:cNvSpPr txBox="1"/>
          <p:nvPr/>
        </p:nvSpPr>
        <p:spPr>
          <a:xfrm>
            <a:off x="2488676" y="3135143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E4A19-C288-4422-A03A-3B638698133E}"/>
              </a:ext>
            </a:extLst>
          </p:cNvPr>
          <p:cNvSpPr/>
          <p:nvPr/>
        </p:nvSpPr>
        <p:spPr>
          <a:xfrm>
            <a:off x="4534292" y="3157465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25A55-4187-44E3-9BD8-E34B95191F8E}"/>
              </a:ext>
            </a:extLst>
          </p:cNvPr>
          <p:cNvSpPr txBox="1"/>
          <p:nvPr/>
        </p:nvSpPr>
        <p:spPr>
          <a:xfrm>
            <a:off x="2488676" y="3725724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Number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8F1727-B8DF-44B9-AEB5-390A85D52DCA}"/>
              </a:ext>
            </a:extLst>
          </p:cNvPr>
          <p:cNvSpPr/>
          <p:nvPr/>
        </p:nvSpPr>
        <p:spPr>
          <a:xfrm>
            <a:off x="4534292" y="369573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4E212-3036-499B-B6DE-9299335FEBF4}"/>
              </a:ext>
            </a:extLst>
          </p:cNvPr>
          <p:cNvSpPr txBox="1"/>
          <p:nvPr/>
        </p:nvSpPr>
        <p:spPr>
          <a:xfrm>
            <a:off x="5213023" y="391925"/>
            <a:ext cx="180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Signup</a:t>
            </a:r>
          </a:p>
        </p:txBody>
      </p:sp>
    </p:spTree>
    <p:extLst>
      <p:ext uri="{BB962C8B-B14F-4D97-AF65-F5344CB8AC3E}">
        <p14:creationId xmlns:p14="http://schemas.microsoft.com/office/powerpoint/2010/main" val="34251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826851" y="700391"/>
            <a:ext cx="9572018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091446" y="1527243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         Manage company          Manage Exchange         Update IPO details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241276" y="992381"/>
            <a:ext cx="8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4367F-6C87-444E-A8DF-567CEF78D1CF}"/>
              </a:ext>
            </a:extLst>
          </p:cNvPr>
          <p:cNvSpPr txBox="1"/>
          <p:nvPr/>
        </p:nvSpPr>
        <p:spPr>
          <a:xfrm>
            <a:off x="3988341" y="238726"/>
            <a:ext cx="27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Admin Landing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3C3179-A2A3-4E73-9DD7-67DCFE4B64E4}"/>
              </a:ext>
            </a:extLst>
          </p:cNvPr>
          <p:cNvSpPr txBox="1"/>
          <p:nvPr/>
        </p:nvSpPr>
        <p:spPr>
          <a:xfrm>
            <a:off x="7588577" y="1021965"/>
            <a:ext cx="165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Profile</a:t>
            </a:r>
          </a:p>
        </p:txBody>
      </p:sp>
    </p:spTree>
    <p:extLst>
      <p:ext uri="{BB962C8B-B14F-4D97-AF65-F5344CB8AC3E}">
        <p14:creationId xmlns:p14="http://schemas.microsoft.com/office/powerpoint/2010/main" val="166772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1309991" y="773269"/>
            <a:ext cx="9572018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69A09-F5C2-4DC5-A478-A54D64B3D274}"/>
              </a:ext>
            </a:extLst>
          </p:cNvPr>
          <p:cNvSpPr txBox="1"/>
          <p:nvPr/>
        </p:nvSpPr>
        <p:spPr>
          <a:xfrm>
            <a:off x="2488676" y="2105381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83B48F-22EF-4F4F-80E7-1A081DC84C9A}"/>
              </a:ext>
            </a:extLst>
          </p:cNvPr>
          <p:cNvSpPr/>
          <p:nvPr/>
        </p:nvSpPr>
        <p:spPr>
          <a:xfrm>
            <a:off x="4534292" y="212770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8692B-3A4C-4865-8F50-955AB51B538D}"/>
              </a:ext>
            </a:extLst>
          </p:cNvPr>
          <p:cNvSpPr txBox="1"/>
          <p:nvPr/>
        </p:nvSpPr>
        <p:spPr>
          <a:xfrm>
            <a:off x="2488676" y="1598852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648A3-3306-4ACE-B54B-470D38909DFE}"/>
              </a:ext>
            </a:extLst>
          </p:cNvPr>
          <p:cNvSpPr/>
          <p:nvPr/>
        </p:nvSpPr>
        <p:spPr>
          <a:xfrm>
            <a:off x="4534292" y="162117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64016-F1EC-439E-89DA-6B49C98D9796}"/>
              </a:ext>
            </a:extLst>
          </p:cNvPr>
          <p:cNvSpPr/>
          <p:nvPr/>
        </p:nvSpPr>
        <p:spPr>
          <a:xfrm>
            <a:off x="5388989" y="4902660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1089E-BF86-4BAE-B121-D06CC9113D92}"/>
              </a:ext>
            </a:extLst>
          </p:cNvPr>
          <p:cNvSpPr/>
          <p:nvPr/>
        </p:nvSpPr>
        <p:spPr>
          <a:xfrm>
            <a:off x="7246076" y="4902660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A3D0C-3876-4B7E-A76A-F422F22D35BC}"/>
              </a:ext>
            </a:extLst>
          </p:cNvPr>
          <p:cNvSpPr txBox="1"/>
          <p:nvPr/>
        </p:nvSpPr>
        <p:spPr>
          <a:xfrm>
            <a:off x="2488676" y="2620262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C5E10F-BBB8-49E7-9238-C97EC532B0CA}"/>
              </a:ext>
            </a:extLst>
          </p:cNvPr>
          <p:cNvSpPr/>
          <p:nvPr/>
        </p:nvSpPr>
        <p:spPr>
          <a:xfrm>
            <a:off x="4534292" y="2642584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6A7C37-384E-4BA0-806A-D92E7CFF87CA}"/>
              </a:ext>
            </a:extLst>
          </p:cNvPr>
          <p:cNvSpPr txBox="1"/>
          <p:nvPr/>
        </p:nvSpPr>
        <p:spPr>
          <a:xfrm>
            <a:off x="2488676" y="3135143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E4A19-C288-4422-A03A-3B638698133E}"/>
              </a:ext>
            </a:extLst>
          </p:cNvPr>
          <p:cNvSpPr/>
          <p:nvPr/>
        </p:nvSpPr>
        <p:spPr>
          <a:xfrm>
            <a:off x="4534292" y="3157465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25A55-4187-44E3-9BD8-E34B95191F8E}"/>
              </a:ext>
            </a:extLst>
          </p:cNvPr>
          <p:cNvSpPr txBox="1"/>
          <p:nvPr/>
        </p:nvSpPr>
        <p:spPr>
          <a:xfrm>
            <a:off x="2488676" y="3725724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Number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8F1727-B8DF-44B9-AEB5-390A85D52DCA}"/>
              </a:ext>
            </a:extLst>
          </p:cNvPr>
          <p:cNvSpPr/>
          <p:nvPr/>
        </p:nvSpPr>
        <p:spPr>
          <a:xfrm>
            <a:off x="4534292" y="3695733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F5665-FC01-45A4-94CA-73C7B44941E2}"/>
              </a:ext>
            </a:extLst>
          </p:cNvPr>
          <p:cNvSpPr txBox="1"/>
          <p:nvPr/>
        </p:nvSpPr>
        <p:spPr>
          <a:xfrm>
            <a:off x="4512296" y="289224"/>
            <a:ext cx="370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Update User profile</a:t>
            </a:r>
          </a:p>
        </p:txBody>
      </p:sp>
    </p:spTree>
    <p:extLst>
      <p:ext uri="{BB962C8B-B14F-4D97-AF65-F5344CB8AC3E}">
        <p14:creationId xmlns:p14="http://schemas.microsoft.com/office/powerpoint/2010/main" val="323302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1ED63-B0C1-40C8-A726-9B5B44A310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5" y="367645"/>
            <a:ext cx="11487162" cy="5788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2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B7145-BB1F-D54D-B501-125C435BE3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0" y="652461"/>
            <a:ext cx="9950328" cy="5505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13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826851" y="841793"/>
            <a:ext cx="10579582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091446" y="1527243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         Manage company          Manage Exchange         Update IPO details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106294" y="992381"/>
            <a:ext cx="99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4367F-6C87-444E-A8DF-567CEF78D1CF}"/>
              </a:ext>
            </a:extLst>
          </p:cNvPr>
          <p:cNvSpPr txBox="1"/>
          <p:nvPr/>
        </p:nvSpPr>
        <p:spPr>
          <a:xfrm>
            <a:off x="3988341" y="238726"/>
            <a:ext cx="27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Manage Companies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AA801-5993-4EA2-B4E7-640FA912AA0F}"/>
              </a:ext>
            </a:extLst>
          </p:cNvPr>
          <p:cNvSpPr txBox="1"/>
          <p:nvPr/>
        </p:nvSpPr>
        <p:spPr>
          <a:xfrm>
            <a:off x="4358269" y="2505055"/>
            <a:ext cx="299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Companies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86074C0-4EE6-414E-A47C-04624963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91334"/>
              </p:ext>
            </p:extLst>
          </p:nvPr>
        </p:nvGraphicFramePr>
        <p:xfrm>
          <a:off x="1234911" y="3148553"/>
          <a:ext cx="99829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97">
                  <a:extLst>
                    <a:ext uri="{9D8B030D-6E8A-4147-A177-3AD203B41FA5}">
                      <a16:colId xmlns:a16="http://schemas.microsoft.com/office/drawing/2014/main" val="2333373066"/>
                    </a:ext>
                  </a:extLst>
                </a:gridCol>
                <a:gridCol w="1217944">
                  <a:extLst>
                    <a:ext uri="{9D8B030D-6E8A-4147-A177-3AD203B41FA5}">
                      <a16:colId xmlns:a16="http://schemas.microsoft.com/office/drawing/2014/main" val="3182892277"/>
                    </a:ext>
                  </a:extLst>
                </a:gridCol>
                <a:gridCol w="1348033">
                  <a:extLst>
                    <a:ext uri="{9D8B030D-6E8A-4147-A177-3AD203B41FA5}">
                      <a16:colId xmlns:a16="http://schemas.microsoft.com/office/drawing/2014/main" val="3099458245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18341519"/>
                    </a:ext>
                  </a:extLst>
                </a:gridCol>
                <a:gridCol w="4279768">
                  <a:extLst>
                    <a:ext uri="{9D8B030D-6E8A-4147-A177-3AD203B41FA5}">
                      <a16:colId xmlns:a16="http://schemas.microsoft.com/office/drawing/2014/main" val="2279255900"/>
                    </a:ext>
                  </a:extLst>
                </a:gridCol>
              </a:tblGrid>
              <a:tr h="305889">
                <a:tc>
                  <a:txBody>
                    <a:bodyPr/>
                    <a:lstStyle/>
                    <a:p>
                      <a:r>
                        <a:rPr lang="en-US" dirty="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BSE,NSE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</a:t>
                      </a:r>
                      <a:r>
                        <a:rPr lang="en-US" dirty="0" err="1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Idd</a:t>
                      </a:r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83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67892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886AD8-CD65-4899-AFD6-C94E4C1261CE}"/>
              </a:ext>
            </a:extLst>
          </p:cNvPr>
          <p:cNvSpPr/>
          <p:nvPr/>
        </p:nvSpPr>
        <p:spPr>
          <a:xfrm>
            <a:off x="7355993" y="3517565"/>
            <a:ext cx="766912" cy="3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5FB9FA-722E-4A97-9C61-6EB912FB317E}"/>
              </a:ext>
            </a:extLst>
          </p:cNvPr>
          <p:cNvSpPr/>
          <p:nvPr/>
        </p:nvSpPr>
        <p:spPr>
          <a:xfrm>
            <a:off x="8648327" y="3527481"/>
            <a:ext cx="766912" cy="3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2972BF-C655-4F9F-B014-D7FBEE143A24}"/>
              </a:ext>
            </a:extLst>
          </p:cNvPr>
          <p:cNvSpPr/>
          <p:nvPr/>
        </p:nvSpPr>
        <p:spPr>
          <a:xfrm>
            <a:off x="9979342" y="3535523"/>
            <a:ext cx="1112562" cy="3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Deactive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D136C0-4CD1-4D8B-BED4-64282730679A}"/>
              </a:ext>
            </a:extLst>
          </p:cNvPr>
          <p:cNvSpPr/>
          <p:nvPr/>
        </p:nvSpPr>
        <p:spPr>
          <a:xfrm>
            <a:off x="9415239" y="2706024"/>
            <a:ext cx="17567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company</a:t>
            </a:r>
          </a:p>
        </p:txBody>
      </p:sp>
    </p:spTree>
    <p:extLst>
      <p:ext uri="{BB962C8B-B14F-4D97-AF65-F5344CB8AC3E}">
        <p14:creationId xmlns:p14="http://schemas.microsoft.com/office/powerpoint/2010/main" val="94033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902265" y="700390"/>
            <a:ext cx="10485313" cy="600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185763" y="1281048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         Manage company          Manage Exchange         Update IPO details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241276" y="992381"/>
            <a:ext cx="8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7D0FB-90FF-4D94-8F96-FC67D4D457BC}"/>
              </a:ext>
            </a:extLst>
          </p:cNvPr>
          <p:cNvSpPr txBox="1"/>
          <p:nvPr/>
        </p:nvSpPr>
        <p:spPr>
          <a:xfrm>
            <a:off x="3842377" y="1742713"/>
            <a:ext cx="208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new 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7B99B-BC7D-455D-8FDE-39AE4916A8BD}"/>
              </a:ext>
            </a:extLst>
          </p:cNvPr>
          <p:cNvSpPr txBox="1"/>
          <p:nvPr/>
        </p:nvSpPr>
        <p:spPr>
          <a:xfrm>
            <a:off x="1640264" y="2643375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over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E9DB5A-B1E2-44F7-97F1-79620E5D55C0}"/>
              </a:ext>
            </a:extLst>
          </p:cNvPr>
          <p:cNvSpPr/>
          <p:nvPr/>
        </p:nvSpPr>
        <p:spPr>
          <a:xfrm>
            <a:off x="3685880" y="2665697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3BA0E-A5FC-4BC9-BC3A-7CEA62C8E4F7}"/>
              </a:ext>
            </a:extLst>
          </p:cNvPr>
          <p:cNvSpPr txBox="1"/>
          <p:nvPr/>
        </p:nvSpPr>
        <p:spPr>
          <a:xfrm>
            <a:off x="1640264" y="3105040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9B23C-D5AE-4634-89C2-DB92955C18EE}"/>
              </a:ext>
            </a:extLst>
          </p:cNvPr>
          <p:cNvSpPr/>
          <p:nvPr/>
        </p:nvSpPr>
        <p:spPr>
          <a:xfrm>
            <a:off x="3685880" y="3127362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EEBDB-CB54-48BB-988C-A93697A0B5F4}"/>
              </a:ext>
            </a:extLst>
          </p:cNvPr>
          <p:cNvSpPr txBox="1"/>
          <p:nvPr/>
        </p:nvSpPr>
        <p:spPr>
          <a:xfrm>
            <a:off x="1640264" y="3563680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Board of Directors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76FEB-5752-469A-9F34-951BB0C601CE}"/>
              </a:ext>
            </a:extLst>
          </p:cNvPr>
          <p:cNvSpPr/>
          <p:nvPr/>
        </p:nvSpPr>
        <p:spPr>
          <a:xfrm>
            <a:off x="3685880" y="3586002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44F3D-C441-4BD6-9ED2-3F7C736BA2BF}"/>
              </a:ext>
            </a:extLst>
          </p:cNvPr>
          <p:cNvSpPr txBox="1"/>
          <p:nvPr/>
        </p:nvSpPr>
        <p:spPr>
          <a:xfrm>
            <a:off x="1640264" y="4075573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17371B-7615-4C97-80B1-6B0F3D12CA63}"/>
              </a:ext>
            </a:extLst>
          </p:cNvPr>
          <p:cNvSpPr/>
          <p:nvPr/>
        </p:nvSpPr>
        <p:spPr>
          <a:xfrm>
            <a:off x="3685880" y="4097895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2B7DF-E65D-43C8-A4F2-034649F21915}"/>
              </a:ext>
            </a:extLst>
          </p:cNvPr>
          <p:cNvSpPr txBox="1"/>
          <p:nvPr/>
        </p:nvSpPr>
        <p:spPr>
          <a:xfrm>
            <a:off x="1640264" y="4565144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Listed in Stock Exchanges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23B509-5AAF-4195-B548-7C91D27F1775}"/>
              </a:ext>
            </a:extLst>
          </p:cNvPr>
          <p:cNvSpPr/>
          <p:nvPr/>
        </p:nvSpPr>
        <p:spPr>
          <a:xfrm>
            <a:off x="3685880" y="4587466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5B347-87E7-4245-B59D-C8DDA3663A47}"/>
              </a:ext>
            </a:extLst>
          </p:cNvPr>
          <p:cNvSpPr txBox="1"/>
          <p:nvPr/>
        </p:nvSpPr>
        <p:spPr>
          <a:xfrm>
            <a:off x="1640264" y="5026809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Sector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5247E-7914-4255-B5A3-AC6156427048}"/>
              </a:ext>
            </a:extLst>
          </p:cNvPr>
          <p:cNvSpPr/>
          <p:nvPr/>
        </p:nvSpPr>
        <p:spPr>
          <a:xfrm>
            <a:off x="3685880" y="5049131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9C593-172C-4584-9D76-F78D8488D19B}"/>
              </a:ext>
            </a:extLst>
          </p:cNvPr>
          <p:cNvSpPr txBox="1"/>
          <p:nvPr/>
        </p:nvSpPr>
        <p:spPr>
          <a:xfrm>
            <a:off x="1640264" y="5372753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code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D1B175-2E36-4B38-91F8-ECA3727A48E4}"/>
              </a:ext>
            </a:extLst>
          </p:cNvPr>
          <p:cNvSpPr/>
          <p:nvPr/>
        </p:nvSpPr>
        <p:spPr>
          <a:xfrm>
            <a:off x="3685880" y="5496555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F9C0B-A2DE-496E-BAE0-42A0D72B51F7}"/>
              </a:ext>
            </a:extLst>
          </p:cNvPr>
          <p:cNvSpPr txBox="1"/>
          <p:nvPr/>
        </p:nvSpPr>
        <p:spPr>
          <a:xfrm>
            <a:off x="1640264" y="2136846"/>
            <a:ext cx="21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3530A1-7C6B-43F4-8E26-523F806A7F0D}"/>
              </a:ext>
            </a:extLst>
          </p:cNvPr>
          <p:cNvSpPr/>
          <p:nvPr/>
        </p:nvSpPr>
        <p:spPr>
          <a:xfrm>
            <a:off x="3685880" y="2159168"/>
            <a:ext cx="4628561" cy="347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52506D-046C-495E-8EAE-10C9F2CCE433}"/>
              </a:ext>
            </a:extLst>
          </p:cNvPr>
          <p:cNvSpPr/>
          <p:nvPr/>
        </p:nvSpPr>
        <p:spPr>
          <a:xfrm>
            <a:off x="4609707" y="6202837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EC4292-8815-4086-80CF-248C8D4CE287}"/>
              </a:ext>
            </a:extLst>
          </p:cNvPr>
          <p:cNvSpPr/>
          <p:nvPr/>
        </p:nvSpPr>
        <p:spPr>
          <a:xfrm>
            <a:off x="6315958" y="6202837"/>
            <a:ext cx="1414021" cy="34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A8318-945E-47F1-AFE4-A735B21E8584}"/>
              </a:ext>
            </a:extLst>
          </p:cNvPr>
          <p:cNvSpPr txBox="1"/>
          <p:nvPr/>
        </p:nvSpPr>
        <p:spPr>
          <a:xfrm>
            <a:off x="4242061" y="225395"/>
            <a:ext cx="40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Insert New Company</a:t>
            </a:r>
          </a:p>
        </p:txBody>
      </p:sp>
    </p:spTree>
    <p:extLst>
      <p:ext uri="{BB962C8B-B14F-4D97-AF65-F5344CB8AC3E}">
        <p14:creationId xmlns:p14="http://schemas.microsoft.com/office/powerpoint/2010/main" val="127257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AB185-0881-472F-8AB3-9E418DE7A8F0}"/>
              </a:ext>
            </a:extLst>
          </p:cNvPr>
          <p:cNvSpPr/>
          <p:nvPr/>
        </p:nvSpPr>
        <p:spPr>
          <a:xfrm>
            <a:off x="826851" y="841793"/>
            <a:ext cx="10579582" cy="531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C09C3-F844-445C-AF2C-0222928DE544}"/>
              </a:ext>
            </a:extLst>
          </p:cNvPr>
          <p:cNvSpPr txBox="1"/>
          <p:nvPr/>
        </p:nvSpPr>
        <p:spPr>
          <a:xfrm>
            <a:off x="2091446" y="1527243"/>
            <a:ext cx="79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         Manage company          Manage Exchange         Update IPO details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8FA3-429F-4BA6-9573-69C080C15E09}"/>
              </a:ext>
            </a:extLst>
          </p:cNvPr>
          <p:cNvSpPr txBox="1"/>
          <p:nvPr/>
        </p:nvSpPr>
        <p:spPr>
          <a:xfrm>
            <a:off x="9106294" y="992381"/>
            <a:ext cx="99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4367F-6C87-444E-A8DF-567CEF78D1CF}"/>
              </a:ext>
            </a:extLst>
          </p:cNvPr>
          <p:cNvSpPr txBox="1"/>
          <p:nvPr/>
        </p:nvSpPr>
        <p:spPr>
          <a:xfrm>
            <a:off x="3988341" y="238726"/>
            <a:ext cx="27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 of IPO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AA801-5993-4EA2-B4E7-640FA912AA0F}"/>
              </a:ext>
            </a:extLst>
          </p:cNvPr>
          <p:cNvSpPr txBox="1"/>
          <p:nvPr/>
        </p:nvSpPr>
        <p:spPr>
          <a:xfrm>
            <a:off x="4358269" y="2505055"/>
            <a:ext cx="299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IPO Details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86074C0-4EE6-414E-A47C-04624963D043}"/>
              </a:ext>
            </a:extLst>
          </p:cNvPr>
          <p:cNvGraphicFramePr>
            <a:graphicFrameLocks noGrp="1"/>
          </p:cNvGraphicFramePr>
          <p:nvPr/>
        </p:nvGraphicFramePr>
        <p:xfrm>
          <a:off x="1234911" y="3148553"/>
          <a:ext cx="99829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97">
                  <a:extLst>
                    <a:ext uri="{9D8B030D-6E8A-4147-A177-3AD203B41FA5}">
                      <a16:colId xmlns:a16="http://schemas.microsoft.com/office/drawing/2014/main" val="2333373066"/>
                    </a:ext>
                  </a:extLst>
                </a:gridCol>
                <a:gridCol w="1217944">
                  <a:extLst>
                    <a:ext uri="{9D8B030D-6E8A-4147-A177-3AD203B41FA5}">
                      <a16:colId xmlns:a16="http://schemas.microsoft.com/office/drawing/2014/main" val="3182892277"/>
                    </a:ext>
                  </a:extLst>
                </a:gridCol>
                <a:gridCol w="1348033">
                  <a:extLst>
                    <a:ext uri="{9D8B030D-6E8A-4147-A177-3AD203B41FA5}">
                      <a16:colId xmlns:a16="http://schemas.microsoft.com/office/drawing/2014/main" val="3099458245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18341519"/>
                    </a:ext>
                  </a:extLst>
                </a:gridCol>
                <a:gridCol w="4279768">
                  <a:extLst>
                    <a:ext uri="{9D8B030D-6E8A-4147-A177-3AD203B41FA5}">
                      <a16:colId xmlns:a16="http://schemas.microsoft.com/office/drawing/2014/main" val="2279255900"/>
                    </a:ext>
                  </a:extLst>
                </a:gridCol>
              </a:tblGrid>
              <a:tr h="305889">
                <a:tc>
                  <a:txBody>
                    <a:bodyPr/>
                    <a:lstStyle/>
                    <a:p>
                      <a:r>
                        <a:rPr lang="en-US" dirty="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BSE,NSE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</a:t>
                      </a:r>
                      <a:r>
                        <a:rPr lang="en-US" dirty="0" err="1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Idd</a:t>
                      </a:r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83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67892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886AD8-CD65-4899-AFD6-C94E4C1261CE}"/>
              </a:ext>
            </a:extLst>
          </p:cNvPr>
          <p:cNvSpPr/>
          <p:nvPr/>
        </p:nvSpPr>
        <p:spPr>
          <a:xfrm>
            <a:off x="7355993" y="3517565"/>
            <a:ext cx="766912" cy="3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5FB9FA-722E-4A97-9C61-6EB912FB317E}"/>
              </a:ext>
            </a:extLst>
          </p:cNvPr>
          <p:cNvSpPr/>
          <p:nvPr/>
        </p:nvSpPr>
        <p:spPr>
          <a:xfrm>
            <a:off x="8648327" y="3527481"/>
            <a:ext cx="766912" cy="31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964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275</Words>
  <Application>Microsoft Macintosh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Hua Gao</dc:creator>
  <cp:lastModifiedBy>GUO QING HU</cp:lastModifiedBy>
  <cp:revision>83</cp:revision>
  <dcterms:created xsi:type="dcterms:W3CDTF">2020-04-13T12:56:53Z</dcterms:created>
  <dcterms:modified xsi:type="dcterms:W3CDTF">2020-04-17T11:17:14Z</dcterms:modified>
</cp:coreProperties>
</file>