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22F68-0AB8-411C-A1CA-012DAC99FA9D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F044-C736-473B-ADA1-75F6ACA5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F044-C736-473B-ADA1-75F6ACA594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0B5C-1462-42D8-90CE-E84D97B533B5}" type="datetime1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F64E-510F-4F98-9736-B55BA9EDBE4F}" type="datetime1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DD75-938F-47A4-91DE-16EB64AAFAA1}" type="datetime1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F71E-585B-46B0-BCBF-BBE97F6A5337}" type="datetime1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CA5D9E-4DCF-4424-94E3-031E9A3490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2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2510-864E-4005-878B-CE398B5A0AB9}" type="datetime1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C7DD-E352-4E1B-9F97-D7FD5BD660E0}" type="datetime1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CDC0-B8A0-4441-B9F7-7332459C66FE}" type="datetime1">
              <a:rPr lang="en-US" smtClean="0"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409-D918-4C9B-997A-7D561862C3E4}" type="datetime1">
              <a:rPr lang="en-US" smtClean="0"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B799-461C-4DA7-8BFB-23879D63DA43}" type="datetime1">
              <a:rPr lang="en-US" smtClean="0"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A415-9181-40D9-AD9A-BCB9C2411326}" type="datetime1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15F4-A676-4C05-9B7D-A86120A2B2CA}" type="datetime1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8969-01BA-4CB2-9455-18A269A2B6BB}" type="datetime1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964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ABCA5D9E-4DCF-4424-94E3-031E9A349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93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8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0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7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1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3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1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69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0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52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9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83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5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0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44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4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8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8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4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6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46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04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0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43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78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13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687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50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038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78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04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286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98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69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14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06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00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77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974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5D9E-4DCF-4424-94E3-031E9A34903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100</Words>
  <Application>Microsoft Office PowerPoint</Application>
  <PresentationFormat>Widescreen</PresentationFormat>
  <Paragraphs>100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Amin</dc:creator>
  <cp:lastModifiedBy>Nick Amin</cp:lastModifiedBy>
  <cp:revision>4</cp:revision>
  <dcterms:created xsi:type="dcterms:W3CDTF">2014-07-24T17:13:56Z</dcterms:created>
  <dcterms:modified xsi:type="dcterms:W3CDTF">2014-08-30T23:26:20Z</dcterms:modified>
</cp:coreProperties>
</file>