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15" Type="http://schemas.openxmlformats.org/officeDocument/2006/relationships/slide" Target="slides/slide9.xml"/><Relationship Id="rId13" Type="http://schemas.openxmlformats.org/officeDocument/2006/relationships/slide" Target="slides/slide7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tableStyles" Target="tableStyles.xml"/><Relationship Id="rId7" Type="http://schemas.openxmlformats.org/officeDocument/2006/relationships/theme" Target="theme/theme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3F13C-2FD3-4E3A-A938-A009000A1ECA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CDC7F-14BC-4533-9620-DF8308C53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80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CDC7F-14BC-4533-9620-DF8308C53A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414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B8A5A-8810-4ED2-BB8C-D5DDAE2DB450}" type="datetime1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A908-A555-4897-B946-449B2FF6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6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9E24C4-4893-4FE0-93DF-F01E40386615}" type="datetime1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A908-A555-4897-B946-449B2FF6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6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E71C7B-AB42-41FE-B720-1F247C09C019}" type="datetime1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A908-A555-4897-B946-449B2FF6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9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991F8D-9764-4955-85DB-F7BB769A4785}" type="datetime1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A908-A555-4897-B946-449B2FF6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53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C163D-5833-4945-B56D-D58DAC466F37}" type="datetime1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A908-A555-4897-B946-449B2FF6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4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21A7B4-D41A-4443-978E-5585508246E4}" type="datetime1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A908-A555-4897-B946-449B2FF6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34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E11D8-8A4E-4952-B3A0-17A0B5BAEBA1}" type="datetime1">
              <a:rPr lang="en-US" smtClean="0"/>
              <a:t>9/10/2014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A908-A555-4897-B946-449B2FF6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74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9ED420-D9A7-4642-9178-B3C3EE98F022}" type="datetime1">
              <a:rPr lang="en-US" smtClean="0"/>
              <a:t>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A908-A555-4897-B946-449B2FF6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40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FAE6E-5785-41EF-ABBC-60B5CB1FA0C7}" type="datetime1">
              <a:rPr lang="en-US" smtClean="0"/>
              <a:t>9/10/2014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A908-A555-4897-B946-449B2FF6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27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3118FD-5121-4BD2-AE29-9E65354E0107}" type="datetime1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A908-A555-4897-B946-449B2FF6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2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352550-A95D-431A-8099-71B49A6D07E3}" type="datetime1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A908-A555-4897-B946-449B2FF6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7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133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58A908-A555-4897-B946-449B2FF698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0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1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A908-A555-4897-B946-449B2FF698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h1D_dRcone,h1D_dRqq</a:t>
            </a:r>
          </a:p>
        </p:txBody>
      </p:sp>
      <p:pic>
        <p:nvPicPr>
          <p:cNvPr id="3" name="Picture 2" descr="h1D_dRco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6096000" cy="4131045"/>
          </a:xfrm>
          <a:prstGeom prst="rect">
            <a:avLst/>
          </a:prstGeom>
        </p:spPr>
      </p:pic>
      <p:pic>
        <p:nvPicPr>
          <p:cNvPr id="4" name="Picture 3" descr="h1D_dRqq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8800"/>
            <a:ext cx="6096000" cy="41310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h1D_masses</a:t>
            </a:r>
          </a:p>
        </p:txBody>
      </p:sp>
      <p:pic>
        <p:nvPicPr>
          <p:cNvPr id="3" name="Picture 2" descr="h1D_mas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515" y="1280160"/>
            <a:ext cx="8230969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h1D_njets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645920"/>
            <a:ext cx="3423920" cy="5212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This is text inside a textbox</a:t>
            </a:r>
          </a:p>
        </p:txBody>
      </p:sp>
      <p:pic>
        <p:nvPicPr>
          <p:cNvPr id="4" name="Picture 3" descr="h1D_nje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914400"/>
            <a:ext cx="8128000" cy="55080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h1D_pt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645920"/>
            <a:ext cx="3423920" cy="5212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This is text inside a textbox</a:t>
            </a:r>
          </a:p>
        </p:txBody>
      </p:sp>
      <p:pic>
        <p:nvPicPr>
          <p:cNvPr id="4" name="Picture 3" descr="h1D_p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914400"/>
            <a:ext cx="8128000" cy="5508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h1D_tau1,h1D_tau2</a:t>
            </a:r>
          </a:p>
        </p:txBody>
      </p:sp>
      <p:pic>
        <p:nvPicPr>
          <p:cNvPr id="3" name="Picture 2" descr="h1D_tau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6096000" cy="4131045"/>
          </a:xfrm>
          <a:prstGeom prst="rect">
            <a:avLst/>
          </a:prstGeom>
        </p:spPr>
      </p:pic>
      <p:pic>
        <p:nvPicPr>
          <p:cNvPr id="4" name="Picture 3" descr="h1D_tau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8800"/>
            <a:ext cx="6096000" cy="41310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h1D_tau21,h1D_tau32</a:t>
            </a:r>
          </a:p>
        </p:txBody>
      </p:sp>
      <p:pic>
        <p:nvPicPr>
          <p:cNvPr id="3" name="Picture 2" descr="h1D_tau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6096000" cy="4131045"/>
          </a:xfrm>
          <a:prstGeom prst="rect">
            <a:avLst/>
          </a:prstGeom>
        </p:spPr>
      </p:pic>
      <p:pic>
        <p:nvPicPr>
          <p:cNvPr id="4" name="Picture 3" descr="h1D_tau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8800"/>
            <a:ext cx="6096000" cy="41310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h1D_tau3</a:t>
            </a:r>
          </a:p>
        </p:txBody>
      </p:sp>
      <p:pic>
        <p:nvPicPr>
          <p:cNvPr id="3" name="Picture 2" descr="h1D_tau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515" y="1280160"/>
            <a:ext cx="8230969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Amin</dc:creator>
  <cp:lastModifiedBy>Nick Amin</cp:lastModifiedBy>
  <cp:revision>4</cp:revision>
  <dcterms:created xsi:type="dcterms:W3CDTF">2014-09-10T18:49:39Z</dcterms:created>
  <dcterms:modified xsi:type="dcterms:W3CDTF">2014-09-11T00:04:42Z</dcterms:modified>
</cp:coreProperties>
</file>