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X10</a:t>
            </a:r>
            <a:r>
              <a:rPr lang="zh-CN" altLang="en-US" dirty="0" smtClean="0"/>
              <a:t>充电逻辑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11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、充满自停功能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、拔</a:t>
            </a:r>
            <a:r>
              <a:rPr lang="zh-CN" altLang="en-US" dirty="0"/>
              <a:t>插座</a:t>
            </a:r>
            <a:r>
              <a:rPr lang="zh-CN" altLang="en-US" dirty="0" smtClean="0"/>
              <a:t>停止充电功能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、充电中疑似拔插座检测功能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、疑似偷电通知功能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285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920" y="11663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充满自停功能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1187624" y="1916832"/>
            <a:ext cx="0" cy="2952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971600" y="4485636"/>
            <a:ext cx="74888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55576" y="1412776"/>
            <a:ext cx="129614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充电功率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3528" y="2101514"/>
            <a:ext cx="86409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300w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5536" y="3284120"/>
            <a:ext cx="86409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30w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3528" y="3850050"/>
            <a:ext cx="86409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0w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1187622" y="3158970"/>
            <a:ext cx="19318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弧形 21"/>
          <p:cNvSpPr/>
          <p:nvPr/>
        </p:nvSpPr>
        <p:spPr>
          <a:xfrm rot="10800000">
            <a:off x="3119495" y="2276872"/>
            <a:ext cx="3468727" cy="1764196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/>
          <p:cNvCxnSpPr>
            <a:stCxn id="22" idx="0"/>
          </p:cNvCxnSpPr>
          <p:nvPr/>
        </p:nvCxnSpPr>
        <p:spPr>
          <a:xfrm>
            <a:off x="4853859" y="4041068"/>
            <a:ext cx="72625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1197146" y="3552167"/>
            <a:ext cx="2078710" cy="166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1046706" y="3573016"/>
            <a:ext cx="1440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1035084" y="2425550"/>
            <a:ext cx="1440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8008300" y="3925936"/>
            <a:ext cx="11357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充电时间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4078256" y="3636029"/>
            <a:ext cx="0" cy="432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5580112" y="3608156"/>
            <a:ext cx="0" cy="432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4078256" y="3932192"/>
            <a:ext cx="149849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2231464" y="5229200"/>
            <a:ext cx="4608512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solidFill>
                  <a:schemeClr val="tx1"/>
                </a:solidFill>
              </a:rPr>
              <a:t>                                               红色线条  充电功率曲线</a:t>
            </a:r>
            <a:endParaRPr lang="en-US" altLang="zh-CN" sz="1100" dirty="0" smtClean="0">
              <a:solidFill>
                <a:schemeClr val="tx1"/>
              </a:solidFill>
            </a:endParaRPr>
          </a:p>
          <a:p>
            <a:r>
              <a:rPr lang="zh-CN" altLang="en-US" sz="1100" dirty="0" smtClean="0">
                <a:solidFill>
                  <a:schemeClr val="tx1"/>
                </a:solidFill>
              </a:rPr>
              <a:t>判断充满逻辑：</a:t>
            </a:r>
            <a:endParaRPr lang="en-US" altLang="zh-CN" sz="1100" dirty="0" smtClean="0">
              <a:solidFill>
                <a:schemeClr val="tx1"/>
              </a:solidFill>
            </a:endParaRPr>
          </a:p>
          <a:p>
            <a:r>
              <a:rPr lang="en-US" altLang="zh-CN" sz="1100" dirty="0" smtClean="0">
                <a:solidFill>
                  <a:schemeClr val="tx1"/>
                </a:solidFill>
              </a:rPr>
              <a:t>1</a:t>
            </a:r>
            <a:r>
              <a:rPr lang="zh-CN" altLang="en-US" sz="1100" dirty="0" smtClean="0">
                <a:solidFill>
                  <a:schemeClr val="tx1"/>
                </a:solidFill>
              </a:rPr>
              <a:t>、实时功率小于</a:t>
            </a:r>
            <a:r>
              <a:rPr lang="en-US" altLang="zh-CN" sz="1100" dirty="0" smtClean="0">
                <a:solidFill>
                  <a:schemeClr val="tx1"/>
                </a:solidFill>
              </a:rPr>
              <a:t>30w</a:t>
            </a:r>
          </a:p>
          <a:p>
            <a:r>
              <a:rPr lang="en-US" altLang="zh-CN" sz="1100" dirty="0" smtClean="0">
                <a:solidFill>
                  <a:schemeClr val="tx1"/>
                </a:solidFill>
              </a:rPr>
              <a:t>2</a:t>
            </a:r>
            <a:r>
              <a:rPr lang="zh-CN" altLang="en-US" sz="1100" dirty="0" smtClean="0">
                <a:solidFill>
                  <a:schemeClr val="tx1"/>
                </a:solidFill>
              </a:rPr>
              <a:t>、在</a:t>
            </a:r>
            <a:r>
              <a:rPr lang="en-US" altLang="zh-CN" sz="1100" dirty="0" smtClean="0">
                <a:solidFill>
                  <a:schemeClr val="tx1"/>
                </a:solidFill>
              </a:rPr>
              <a:t>45</a:t>
            </a:r>
            <a:r>
              <a:rPr lang="zh-CN" altLang="en-US" sz="1100" dirty="0" smtClean="0">
                <a:solidFill>
                  <a:schemeClr val="tx1"/>
                </a:solidFill>
              </a:rPr>
              <a:t>分钟之内，功率变化小于</a:t>
            </a:r>
            <a:r>
              <a:rPr lang="en-US" altLang="zh-CN" sz="1100" dirty="0" smtClean="0">
                <a:solidFill>
                  <a:schemeClr val="tx1"/>
                </a:solidFill>
              </a:rPr>
              <a:t>3w</a:t>
            </a:r>
            <a:r>
              <a:rPr lang="zh-CN" altLang="en-US" sz="1100" dirty="0" smtClean="0">
                <a:solidFill>
                  <a:schemeClr val="tx1"/>
                </a:solidFill>
              </a:rPr>
              <a:t>，充电停止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712658" y="3645024"/>
            <a:ext cx="864096" cy="424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45</a:t>
            </a:r>
            <a:r>
              <a:rPr lang="zh-CN" altLang="en-US" sz="1200" dirty="0" smtClean="0">
                <a:solidFill>
                  <a:schemeClr val="tx1"/>
                </a:solidFill>
              </a:rPr>
              <a:t>分钟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1207458" y="3932192"/>
            <a:ext cx="287079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V="1">
            <a:off x="1179098" y="4041068"/>
            <a:ext cx="3464910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标注 59"/>
          <p:cNvSpPr/>
          <p:nvPr/>
        </p:nvSpPr>
        <p:spPr>
          <a:xfrm>
            <a:off x="1315146" y="4105956"/>
            <a:ext cx="1842710" cy="288032"/>
          </a:xfrm>
          <a:prstGeom prst="wedgeRectCallout">
            <a:avLst>
              <a:gd name="adj1" fmla="val -40185"/>
              <a:gd name="adj2" fmla="val -95274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功率变化小于</a:t>
            </a:r>
            <a:r>
              <a:rPr lang="en-US" altLang="zh-CN" sz="1100" dirty="0" smtClean="0">
                <a:solidFill>
                  <a:schemeClr val="tx1"/>
                </a:solidFill>
              </a:rPr>
              <a:t>3w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矩形标注 60"/>
          <p:cNvSpPr/>
          <p:nvPr/>
        </p:nvSpPr>
        <p:spPr>
          <a:xfrm>
            <a:off x="3788296" y="2577950"/>
            <a:ext cx="2016224" cy="427386"/>
          </a:xfrm>
          <a:prstGeom prst="wedgeRectCallout">
            <a:avLst>
              <a:gd name="adj1" fmla="val -73451"/>
              <a:gd name="adj2" fmla="val 173690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进入</a:t>
            </a:r>
            <a:r>
              <a:rPr lang="zh-CN" altLang="en-US" sz="1100" smtClean="0">
                <a:solidFill>
                  <a:schemeClr val="tx1"/>
                </a:solidFill>
              </a:rPr>
              <a:t>判满阶段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63" name="直接连接符 62"/>
          <p:cNvCxnSpPr/>
          <p:nvPr/>
        </p:nvCxnSpPr>
        <p:spPr>
          <a:xfrm flipH="1">
            <a:off x="3428256" y="5373216"/>
            <a:ext cx="3600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93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拔插座停止充电功能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971600" y="4485636"/>
            <a:ext cx="74888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55576" y="1412776"/>
            <a:ext cx="129614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充电功率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225984" y="2595368"/>
            <a:ext cx="118577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315956" y="4122628"/>
            <a:ext cx="7519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1043610" y="4021736"/>
            <a:ext cx="1440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1035084" y="2425550"/>
            <a:ext cx="1440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1179098" y="1874498"/>
            <a:ext cx="0" cy="2952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411760" y="2595368"/>
            <a:ext cx="883608" cy="1510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23528" y="2101514"/>
            <a:ext cx="86409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300w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1888" y="3697700"/>
            <a:ext cx="86409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1.5w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1225984" y="4005064"/>
            <a:ext cx="2078710" cy="166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231464" y="5229200"/>
            <a:ext cx="5076840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solidFill>
                  <a:schemeClr val="tx1"/>
                </a:solidFill>
              </a:rPr>
              <a:t>                                               红色线条  充电功率曲线</a:t>
            </a:r>
            <a:endParaRPr lang="en-US" altLang="zh-CN" sz="1100" dirty="0" smtClean="0">
              <a:solidFill>
                <a:schemeClr val="tx1"/>
              </a:solidFill>
            </a:endParaRPr>
          </a:p>
          <a:p>
            <a:r>
              <a:rPr lang="zh-CN" altLang="en-US" sz="1100" dirty="0">
                <a:solidFill>
                  <a:schemeClr val="tx1"/>
                </a:solidFill>
              </a:rPr>
              <a:t>拔</a:t>
            </a:r>
            <a:r>
              <a:rPr lang="zh-CN" altLang="en-US" sz="1100" dirty="0" smtClean="0">
                <a:solidFill>
                  <a:schemeClr val="tx1"/>
                </a:solidFill>
              </a:rPr>
              <a:t>枪停止充电判断逻辑：</a:t>
            </a:r>
            <a:endParaRPr lang="en-US" altLang="zh-CN" sz="1100" dirty="0" smtClean="0">
              <a:solidFill>
                <a:schemeClr val="tx1"/>
              </a:solidFill>
            </a:endParaRPr>
          </a:p>
          <a:p>
            <a:r>
              <a:rPr lang="en-US" altLang="zh-CN" sz="1100" dirty="0" smtClean="0">
                <a:solidFill>
                  <a:schemeClr val="tx1"/>
                </a:solidFill>
              </a:rPr>
              <a:t>1</a:t>
            </a:r>
            <a:r>
              <a:rPr lang="zh-CN" altLang="en-US" sz="1100" dirty="0" smtClean="0">
                <a:solidFill>
                  <a:schemeClr val="tx1"/>
                </a:solidFill>
              </a:rPr>
              <a:t>、功率持续小于</a:t>
            </a:r>
            <a:r>
              <a:rPr lang="en-US" altLang="zh-CN" sz="1100" dirty="0" smtClean="0">
                <a:solidFill>
                  <a:schemeClr val="tx1"/>
                </a:solidFill>
              </a:rPr>
              <a:t>1.5w</a:t>
            </a:r>
            <a:r>
              <a:rPr lang="zh-CN" altLang="en-US" sz="1100" dirty="0" smtClean="0">
                <a:solidFill>
                  <a:schemeClr val="tx1"/>
                </a:solidFill>
              </a:rPr>
              <a:t>，超过</a:t>
            </a:r>
            <a:r>
              <a:rPr lang="en-US" altLang="zh-CN" sz="1100" dirty="0" smtClean="0">
                <a:solidFill>
                  <a:schemeClr val="tx1"/>
                </a:solidFill>
              </a:rPr>
              <a:t>4</a:t>
            </a:r>
            <a:r>
              <a:rPr lang="zh-CN" altLang="en-US" sz="1100" dirty="0" smtClean="0">
                <a:solidFill>
                  <a:schemeClr val="tx1"/>
                </a:solidFill>
              </a:rPr>
              <a:t>分钟，停止充电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3428256" y="5445224"/>
            <a:ext cx="3600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8008300" y="3925936"/>
            <a:ext cx="11357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充电时间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3292992" y="3673044"/>
            <a:ext cx="0" cy="432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4067944" y="3740690"/>
            <a:ext cx="0" cy="432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295368" y="3922668"/>
            <a:ext cx="772576" cy="32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59902" y="3628251"/>
            <a:ext cx="864096" cy="424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4</a:t>
            </a:r>
            <a:r>
              <a:rPr lang="zh-CN" altLang="en-US" sz="1200" dirty="0" smtClean="0">
                <a:solidFill>
                  <a:schemeClr val="tx1"/>
                </a:solidFill>
              </a:rPr>
              <a:t>分钟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015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充电中疑似拔插座检测功能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971600" y="4485636"/>
            <a:ext cx="74888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55576" y="1412776"/>
            <a:ext cx="129614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充电功率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225984" y="2595368"/>
            <a:ext cx="19318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3347864" y="4114292"/>
            <a:ext cx="584640" cy="83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1055759" y="4105956"/>
            <a:ext cx="1440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1035084" y="2425550"/>
            <a:ext cx="1440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157856" y="2456028"/>
            <a:ext cx="0" cy="23042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295368" y="2236632"/>
            <a:ext cx="8526" cy="248427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标注 17"/>
          <p:cNvSpPr/>
          <p:nvPr/>
        </p:nvSpPr>
        <p:spPr>
          <a:xfrm>
            <a:off x="3011149" y="4720906"/>
            <a:ext cx="1842710" cy="288032"/>
          </a:xfrm>
          <a:prstGeom prst="wedgeRectCallout">
            <a:avLst>
              <a:gd name="adj1" fmla="val -40185"/>
              <a:gd name="adj2" fmla="val -95274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时间间隔小于</a:t>
            </a:r>
            <a:r>
              <a:rPr lang="en-US" altLang="zh-CN" sz="1100" dirty="0" smtClean="0">
                <a:solidFill>
                  <a:schemeClr val="tx1"/>
                </a:solidFill>
              </a:rPr>
              <a:t>2</a:t>
            </a:r>
            <a:r>
              <a:rPr lang="zh-CN" altLang="en-US" sz="1100" dirty="0" smtClean="0">
                <a:solidFill>
                  <a:schemeClr val="tx1"/>
                </a:solidFill>
              </a:rPr>
              <a:t>秒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矩形标注 18"/>
          <p:cNvSpPr/>
          <p:nvPr/>
        </p:nvSpPr>
        <p:spPr>
          <a:xfrm>
            <a:off x="3819393" y="3142789"/>
            <a:ext cx="2016224" cy="427386"/>
          </a:xfrm>
          <a:prstGeom prst="wedgeRectCallout">
            <a:avLst>
              <a:gd name="adj1" fmla="val -73451"/>
              <a:gd name="adj2" fmla="val 173690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判断插座被拔出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1179098" y="1874498"/>
            <a:ext cx="0" cy="2952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157856" y="2595368"/>
            <a:ext cx="137512" cy="1510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23528" y="2101514"/>
            <a:ext cx="86409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300w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61888" y="3798592"/>
            <a:ext cx="86409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20w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1225984" y="4105956"/>
            <a:ext cx="2078710" cy="166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1197146" y="3552167"/>
            <a:ext cx="2078710" cy="166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8008300" y="3925936"/>
            <a:ext cx="11357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充电时间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231464" y="5229200"/>
            <a:ext cx="5076840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solidFill>
                  <a:schemeClr val="tx1"/>
                </a:solidFill>
              </a:rPr>
              <a:t>                                               红色线条  充电功率曲线</a:t>
            </a:r>
            <a:endParaRPr lang="en-US" altLang="zh-CN" sz="1100" dirty="0" smtClean="0">
              <a:solidFill>
                <a:schemeClr val="tx1"/>
              </a:solidFill>
            </a:endParaRPr>
          </a:p>
          <a:p>
            <a:r>
              <a:rPr lang="zh-CN" altLang="en-US" sz="1100" dirty="0" smtClean="0">
                <a:solidFill>
                  <a:schemeClr val="tx1"/>
                </a:solidFill>
              </a:rPr>
              <a:t>拔插座判断逻辑：</a:t>
            </a:r>
            <a:endParaRPr lang="en-US" altLang="zh-CN" sz="1100" dirty="0" smtClean="0">
              <a:solidFill>
                <a:schemeClr val="tx1"/>
              </a:solidFill>
            </a:endParaRPr>
          </a:p>
          <a:p>
            <a:r>
              <a:rPr lang="en-US" altLang="zh-CN" sz="1100" dirty="0" smtClean="0">
                <a:solidFill>
                  <a:schemeClr val="tx1"/>
                </a:solidFill>
              </a:rPr>
              <a:t>1</a:t>
            </a:r>
            <a:r>
              <a:rPr lang="zh-CN" altLang="en-US" sz="1100" dirty="0" smtClean="0">
                <a:solidFill>
                  <a:schemeClr val="tx1"/>
                </a:solidFill>
              </a:rPr>
              <a:t>、在正常充电过程中，功率大于</a:t>
            </a:r>
            <a:r>
              <a:rPr lang="en-US" altLang="zh-CN" sz="1100" dirty="0" smtClean="0">
                <a:solidFill>
                  <a:schemeClr val="tx1"/>
                </a:solidFill>
              </a:rPr>
              <a:t>30w</a:t>
            </a:r>
          </a:p>
          <a:p>
            <a:r>
              <a:rPr lang="en-US" altLang="zh-CN" sz="1100" dirty="0" smtClean="0">
                <a:solidFill>
                  <a:schemeClr val="tx1"/>
                </a:solidFill>
              </a:rPr>
              <a:t>2</a:t>
            </a:r>
            <a:r>
              <a:rPr lang="zh-CN" altLang="en-US" sz="1100" dirty="0" smtClean="0">
                <a:solidFill>
                  <a:schemeClr val="tx1"/>
                </a:solidFill>
              </a:rPr>
              <a:t>、突然</a:t>
            </a:r>
            <a:r>
              <a:rPr lang="en-US" altLang="zh-CN" sz="1100" dirty="0" smtClean="0">
                <a:solidFill>
                  <a:schemeClr val="tx1"/>
                </a:solidFill>
              </a:rPr>
              <a:t>2</a:t>
            </a:r>
            <a:r>
              <a:rPr lang="zh-CN" altLang="en-US" sz="1100" dirty="0" smtClean="0">
                <a:solidFill>
                  <a:schemeClr val="tx1"/>
                </a:solidFill>
              </a:rPr>
              <a:t>秒之内，功率骤减至小于</a:t>
            </a:r>
            <a:r>
              <a:rPr lang="en-US" altLang="zh-CN" sz="1100" dirty="0" smtClean="0">
                <a:solidFill>
                  <a:schemeClr val="tx1"/>
                </a:solidFill>
              </a:rPr>
              <a:t>20w</a:t>
            </a:r>
            <a:r>
              <a:rPr lang="zh-CN" altLang="en-US" sz="1100" dirty="0" smtClean="0">
                <a:solidFill>
                  <a:schemeClr val="tx1"/>
                </a:solidFill>
              </a:rPr>
              <a:t>，认为插座被拔出，但不马上停止充电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H="1">
            <a:off x="3428256" y="5373216"/>
            <a:ext cx="3600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532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疑似偷电通知功能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目前是在充电中拔插座检测功能基础上，检测到拔插座后，就发送拔插座事件到后台，后台发送短信给车主，提醒车主检查插座是否被更换，该功能后续可能继续完善。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3243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243</Words>
  <Application>Microsoft Office PowerPoint</Application>
  <PresentationFormat>全屏显示(4:3)</PresentationFormat>
  <Paragraphs>42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X10充电逻辑</vt:lpstr>
      <vt:lpstr>目录</vt:lpstr>
      <vt:lpstr>充满自停功能</vt:lpstr>
      <vt:lpstr>拔插座停止充电功能 </vt:lpstr>
      <vt:lpstr>充电中疑似拔插座检测功能 </vt:lpstr>
      <vt:lpstr>疑似偷电通知功能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X10充电逻辑</dc:title>
  <dc:creator>Administrator</dc:creator>
  <cp:lastModifiedBy>AutoBVT</cp:lastModifiedBy>
  <cp:revision>28</cp:revision>
  <dcterms:created xsi:type="dcterms:W3CDTF">2018-03-29T04:28:26Z</dcterms:created>
  <dcterms:modified xsi:type="dcterms:W3CDTF">2018-03-29T05:21:10Z</dcterms:modified>
</cp:coreProperties>
</file>