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/>
            </a:pPr>
            <a:r>
              <a:t>CEFR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By AI Gemini Model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A Blueprint for Language Education: The CEFR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/>
            </a:pPr>
            <a:r>
              <a:t>Promotes common european standards: Enables international recognition and comparability of language proficiency levels.</a:t>
            </a:r>
          </a:p>
          <a:p>
            <a:pPr>
              <a:spcAft>
                <a:spcPts val="1000"/>
              </a:spcAft>
              <a:defRPr sz="1800"/>
            </a:pPr>
            <a:r>
              <a:t>Guides curricular development: Provides a structured framework for designing language curricula and assessments.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 The Pillars of the CEFR: Fluency, Accuracy, and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/>
            </a:pPr>
            <a:r>
              <a:t>Fluencysmooth and effortless speech or writing ability to produce language quickly and easily accuracycorrect use of grammar, vocabulary, and pronunciation ability to avoid mistakes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The Rosetta Stone of Language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/>
            </a:pPr>
            <a:r>
              <a:t>Unlock ancient knowledge: Decipher the mysteries of forgotten languages, revealing their hidden meanings and cultural significance.</a:t>
            </a:r>
          </a:p>
          <a:p>
            <a:pPr>
              <a:spcAft>
                <a:spcPts val="1000"/>
              </a:spcAft>
              <a:defRPr sz="1800"/>
            </a:pPr>
            <a:r>
              <a:t>Bridge communication gaps: Enable seamless communication across different tongues, fostering understanding and breaking down barriers.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Unlocking the European Language Compass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/>
            </a:pPr>
            <a:r>
              <a:t>Removing language barriers through proficiency assessments: Promoting language learning opportunities from a young age providing resources and tools to support language learners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From Novice to Proficient: The CEFR Pyramid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/>
            </a:pPr>
            <a:r>
              <a:t>From novice to proficient: Basic survival communication can understand simple questions and phrases intermediate (b1b2): developing communicative skills can hold conversations about familiar topics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Breaking Down the Language Barrier: Level by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/>
            </a:pPr>
            <a:r>
              <a:t>Beginner level: Expanded vocabulary and grammar more complex sentence structures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A Global Standard for Language Proficiency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/>
            </a:pPr>
            <a:r>
              <a:t>Global standard for language proficiencybenchmarking language proficiency: Mutual understanding and comparability of language skills facilitates international mobility and communication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The Key to Cross-Cultural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/>
            </a:pPr>
            <a:r>
              <a:t>Understand your own cultural biases.be aware of the assumptions you make about other cultures and how they may influence your communication.</a:t>
            </a:r>
          </a:p>
          <a:p>
            <a:pPr>
              <a:spcAft>
                <a:spcPts val="1000"/>
              </a:spcAft>
              <a:defRPr sz="1800"/>
            </a:pPr>
            <a:r>
              <a:t>Be open to learning about other cultures.take the time to research the cultures of the people you are communicating with and be willing to adapt your communication style accordingly.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Empowering Language Learners: The CEFR as a Guiding Force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/>
            </a:pPr>
            <a:r>
              <a:t>Empowering learners with autonomy: The cefr fosters learner autonomy by providing a clear framework for selfassessment, allowing learners to track their progress and set personalized learning goals.</a:t>
            </a:r>
          </a:p>
          <a:p>
            <a:pPr>
              <a:spcAft>
                <a:spcPts val="1000"/>
              </a:spcAft>
              <a:defRPr sz="1800"/>
            </a:pPr>
            <a:r>
              <a:t>Validating language proficiency: The cefr's standardized levels enable learners to demonstrate their language proficiency to employers, educational institutions, and other stakeholders, enhancing their employability and educational opportunities.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Assessing Language Skills with Confidence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/>
            </a:pPr>
            <a:r>
              <a:t>Assess speaking skills: Engage students in conversation, observe pronunciation, fluency, and vocabulary.</a:t>
            </a:r>
          </a:p>
          <a:p>
            <a:pPr>
              <a:spcAft>
                <a:spcPts val="1000"/>
              </a:spcAft>
              <a:defRPr sz="1800"/>
            </a:pPr>
            <a:r>
              <a:t>Evaluate writing skills: Review grammar, spelling, sentence structure, and organization in written work.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