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7"/>
    <p:restoredTop sz="94705"/>
  </p:normalViewPr>
  <p:slideViewPr>
    <p:cSldViewPr snapToGrid="0">
      <p:cViewPr>
        <p:scale>
          <a:sx n="126" d="100"/>
          <a:sy n="126" d="100"/>
        </p:scale>
        <p:origin x="-1664" y="-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of projects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[0]</c:v>
                </c:pt>
                <c:pt idx="1">
                  <c:v>(0,1]</c:v>
                </c:pt>
                <c:pt idx="2">
                  <c:v>(1,2]</c:v>
                </c:pt>
                <c:pt idx="3">
                  <c:v>(2,2^2]</c:v>
                </c:pt>
                <c:pt idx="4">
                  <c:v>(2^2,2^3]</c:v>
                </c:pt>
                <c:pt idx="5">
                  <c:v>(2^3,2^4]</c:v>
                </c:pt>
                <c:pt idx="6">
                  <c:v>(2^4,2^5]</c:v>
                </c:pt>
                <c:pt idx="7">
                  <c:v>(2^5,2^6]</c:v>
                </c:pt>
                <c:pt idx="8">
                  <c:v>(2^6,2^7]</c:v>
                </c:pt>
                <c:pt idx="9">
                  <c:v>(2^7,2^8]</c:v>
                </c:pt>
                <c:pt idx="10">
                  <c:v>(2^8,2^9]</c:v>
                </c:pt>
                <c:pt idx="11">
                  <c:v>(2^9,2^10]</c:v>
                </c:pt>
                <c:pt idx="12">
                  <c:v>(2^10,2^11]</c:v>
                </c:pt>
                <c:pt idx="13">
                  <c:v>(2^11,2^12]</c:v>
                </c:pt>
                <c:pt idx="14">
                  <c:v>(2^12,2^13]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25</c:v>
                </c:pt>
                <c:pt idx="1">
                  <c:v>19</c:v>
                </c:pt>
                <c:pt idx="2">
                  <c:v>7</c:v>
                </c:pt>
                <c:pt idx="3">
                  <c:v>23</c:v>
                </c:pt>
                <c:pt idx="4">
                  <c:v>28</c:v>
                </c:pt>
                <c:pt idx="5">
                  <c:v>21</c:v>
                </c:pt>
                <c:pt idx="6">
                  <c:v>27</c:v>
                </c:pt>
                <c:pt idx="7">
                  <c:v>19</c:v>
                </c:pt>
                <c:pt idx="8">
                  <c:v>19</c:v>
                </c:pt>
                <c:pt idx="9">
                  <c:v>9</c:v>
                </c:pt>
                <c:pt idx="10">
                  <c:v>6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2-3141-8A18-30C0566D24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3389135"/>
        <c:axId val="553390847"/>
      </c:barChart>
      <c:catAx>
        <c:axId val="5533891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53390847"/>
        <c:crosses val="autoZero"/>
        <c:auto val="1"/>
        <c:lblAlgn val="ctr"/>
        <c:lblOffset val="100"/>
        <c:noMultiLvlLbl val="0"/>
      </c:catAx>
      <c:valAx>
        <c:axId val="553390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389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2D1C-2215-10C3-C4DD-EE5D8A0B1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1CA60-81E7-8C25-DD27-B66B301EB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8A8D8-41DB-A078-2671-BC60E6F4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326-B0B5-144C-AEFA-AABD7ACC78E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6177-0246-FF83-3EDC-B7A99EAD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07164-9130-8A34-D76B-CC0C8E72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8361-79AA-7741-B676-9141F16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9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F2B0-6436-C260-2EB4-BB0CF596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4ECBA-3048-DBB1-B4DC-6A7B683BB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7CFD3-6AE2-935A-864A-D53EF4B8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326-B0B5-144C-AEFA-AABD7ACC78E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AC07-AAD5-F69A-B6EE-D596E35E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F6BD1-C692-88B1-7B8E-71FDDF49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8361-79AA-7741-B676-9141F16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1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D9F2A-0124-40B7-1650-5B5D19787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0F16A-AD62-5930-79DA-C274CCFE7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2214F-C89D-A3B0-11B8-0D8DBDC0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326-B0B5-144C-AEFA-AABD7ACC78E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A671-38C8-5673-AAC7-54F4DC16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818D7-2208-F21D-4B3F-BC30CC86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8361-79AA-7741-B676-9141F16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2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FA5C-02B7-7979-9773-8092A57B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1CEEB-1593-A004-6568-E96858139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08EE6-02A8-42FD-5B38-873FAC86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326-B0B5-144C-AEFA-AABD7ACC78E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F171C-777C-70DA-2F1E-8A6E99C0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CBC1B-BAB1-FB46-917F-E939631D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8361-79AA-7741-B676-9141F16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1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89B1-0E28-A2A4-3E43-384144AF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9F43B-C778-D2BC-5E4B-A93A7BA04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D5F1-B521-063F-1F3B-F26D2A43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326-B0B5-144C-AEFA-AABD7ACC78E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D3FB-6AEB-CB01-1FE3-778B8835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EC587-7AD9-5E31-0999-1A6220FE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8361-79AA-7741-B676-9141F16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EDDA-26D0-C132-1DA1-5932C71F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E4F6-B984-88D3-73F5-84F04B347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461C0-E204-DE47-78E7-AFDEBE009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7AEB8-A158-8A49-F831-8C73EC32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326-B0B5-144C-AEFA-AABD7ACC78E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79BA4-AB86-E562-A356-CFA50BFF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6D289-0E09-C79B-32A0-016EBAC6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8361-79AA-7741-B676-9141F16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2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F36C-42DF-42E8-E6A1-1CD9F07B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9C930-CB44-0C88-76D2-6043F1C05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2CBFE-E270-2312-DBCD-8EAEDA699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EFA2E-4645-FBB7-99B7-D17DF86E5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C03C-6ECA-29B6-B038-FE6DED847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66C69-04C1-2BC1-E3E0-982CB9E1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326-B0B5-144C-AEFA-AABD7ACC78E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36A4F-A965-D545-C414-704111B7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BEF4B-ED22-A53C-F827-D4D1501B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8361-79AA-7741-B676-9141F16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FB9D-C507-A064-7265-AEF015B5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283F1-363F-DCE5-2E61-FF59EDE7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326-B0B5-144C-AEFA-AABD7ACC78E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5D567-C3DE-59B9-297D-2176FCDF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099B4-4868-4DAD-87C8-10DDEA90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8361-79AA-7741-B676-9141F16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6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9979B-9FB4-B768-7072-7260CA10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326-B0B5-144C-AEFA-AABD7ACC78E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CB9FF-01B1-5C01-49A9-2F1FC1AD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353E7-5B70-7D8B-E02E-174791E2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8361-79AA-7741-B676-9141F16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1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EEFF-6E91-B371-C461-05F96246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3795-9DF4-3549-7B93-583F9DA5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32CE8-9082-0934-C572-D8B967B81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CFBF1-3456-2603-7EAC-6DCF7CD4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326-B0B5-144C-AEFA-AABD7ACC78E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30A14-EC52-DBB9-6432-522B478B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B7731-92A0-AE50-5D2F-690268C4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8361-79AA-7741-B676-9141F16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B81A-2B2F-777F-0A7C-76BD0021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7AEBB-26FE-C774-10EA-09ABA72CE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48CEF-8CDA-6D7C-723B-B96E278D1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614A2-532D-BDB1-958A-D4E599D3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326-B0B5-144C-AEFA-AABD7ACC78E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5F9A2-86DD-A8CE-5C6E-3BAB7D08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31D17-11C3-B96E-22CE-A3DC25EC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8361-79AA-7741-B676-9141F16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9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86235-A197-5E8E-80E5-26521E32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1A9A2-C0B7-D95A-A8B3-6573309B4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57037-4C85-E5FE-7E81-BD84D327E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A8326-B0B5-144C-AEFA-AABD7ACC78E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6274-8C91-D23E-9C0D-BFA55A180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4B141-A46C-38F9-39CB-046BF9C74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8361-79AA-7741-B676-9141F16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7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37D19F5-2D4D-9B5B-FD19-B07B0B3B0F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186293"/>
              </p:ext>
            </p:extLst>
          </p:nvPr>
        </p:nvGraphicFramePr>
        <p:xfrm>
          <a:off x="2129695" y="2743200"/>
          <a:ext cx="5505269" cy="3177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799F49-5B4D-234E-E0DB-4A9790D39F45}"/>
              </a:ext>
            </a:extLst>
          </p:cNvPr>
          <p:cNvCxnSpPr>
            <a:cxnSpLocks/>
          </p:cNvCxnSpPr>
          <p:nvPr/>
        </p:nvCxnSpPr>
        <p:spPr>
          <a:xfrm flipV="1">
            <a:off x="2562563" y="2681947"/>
            <a:ext cx="0" cy="32004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BD16E09-135A-91E6-0AEF-4ACC3D9652A0}"/>
              </a:ext>
            </a:extLst>
          </p:cNvPr>
          <p:cNvSpPr txBox="1"/>
          <p:nvPr/>
        </p:nvSpPr>
        <p:spPr>
          <a:xfrm>
            <a:off x="7701990" y="5377334"/>
            <a:ext cx="1235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# of merging scenarios with conflicts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DE3F1-6B28-D158-AFB8-C06DA69D2A50}"/>
              </a:ext>
            </a:extLst>
          </p:cNvPr>
          <p:cNvSpPr txBox="1"/>
          <p:nvPr/>
        </p:nvSpPr>
        <p:spPr>
          <a:xfrm>
            <a:off x="2146605" y="2382581"/>
            <a:ext cx="1240968" cy="343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# of projects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9FA39-39FC-2D7D-2096-9CC5E4F92B49}"/>
              </a:ext>
            </a:extLst>
          </p:cNvPr>
          <p:cNvSpPr txBox="1"/>
          <p:nvPr/>
        </p:nvSpPr>
        <p:spPr>
          <a:xfrm rot="16963446">
            <a:off x="2670743" y="5855525"/>
            <a:ext cx="5886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(0, 2]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3668C-06E6-3388-C6BA-293732F593BF}"/>
              </a:ext>
            </a:extLst>
          </p:cNvPr>
          <p:cNvSpPr txBox="1"/>
          <p:nvPr/>
        </p:nvSpPr>
        <p:spPr>
          <a:xfrm rot="16963446">
            <a:off x="2975336" y="5888181"/>
            <a:ext cx="6543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(2, 2</a:t>
            </a:r>
            <a:r>
              <a:rPr lang="en-US" sz="1500" baseline="30000" dirty="0"/>
              <a:t>2</a:t>
            </a:r>
            <a:r>
              <a:rPr lang="en-US" sz="1500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2E5AD-CF36-C2CB-A93B-F7BE9CC60573}"/>
              </a:ext>
            </a:extLst>
          </p:cNvPr>
          <p:cNvSpPr txBox="1"/>
          <p:nvPr/>
        </p:nvSpPr>
        <p:spPr>
          <a:xfrm rot="16963446">
            <a:off x="3269046" y="5920837"/>
            <a:ext cx="7200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(2</a:t>
            </a:r>
            <a:r>
              <a:rPr lang="en-US" sz="1500" baseline="30000" dirty="0"/>
              <a:t>2</a:t>
            </a:r>
            <a:r>
              <a:rPr lang="en-US" sz="1500" dirty="0"/>
              <a:t>, 2</a:t>
            </a:r>
            <a:r>
              <a:rPr lang="en-US" sz="1500" baseline="30000" dirty="0"/>
              <a:t>3</a:t>
            </a:r>
            <a:r>
              <a:rPr lang="en-US" sz="1500" dirty="0"/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9ADC5-218B-6CC6-FBAE-ADC423BB3762}"/>
              </a:ext>
            </a:extLst>
          </p:cNvPr>
          <p:cNvSpPr txBox="1"/>
          <p:nvPr/>
        </p:nvSpPr>
        <p:spPr>
          <a:xfrm rot="16963446">
            <a:off x="3606503" y="5920836"/>
            <a:ext cx="7200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(2</a:t>
            </a:r>
            <a:r>
              <a:rPr lang="en-US" sz="1500" baseline="30000" dirty="0"/>
              <a:t>3</a:t>
            </a:r>
            <a:r>
              <a:rPr lang="en-US" sz="1500" dirty="0"/>
              <a:t>, 2</a:t>
            </a:r>
            <a:r>
              <a:rPr lang="en-US" sz="1500" baseline="30000" dirty="0"/>
              <a:t>4</a:t>
            </a:r>
            <a:r>
              <a:rPr lang="en-US" sz="1500" dirty="0"/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F5F33A-A3B3-C52A-D5B0-D6382B692804}"/>
              </a:ext>
            </a:extLst>
          </p:cNvPr>
          <p:cNvSpPr txBox="1"/>
          <p:nvPr/>
        </p:nvSpPr>
        <p:spPr>
          <a:xfrm rot="16963446">
            <a:off x="3922191" y="5920835"/>
            <a:ext cx="7200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(2</a:t>
            </a:r>
            <a:r>
              <a:rPr lang="en-US" sz="1500" baseline="30000" dirty="0"/>
              <a:t>4</a:t>
            </a:r>
            <a:r>
              <a:rPr lang="en-US" sz="1500" dirty="0"/>
              <a:t>, 2</a:t>
            </a:r>
            <a:r>
              <a:rPr lang="en-US" sz="1500" baseline="30000" dirty="0"/>
              <a:t>5</a:t>
            </a:r>
            <a:r>
              <a:rPr lang="en-US" sz="1500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212B7-935E-0894-2593-BC4B45F0B91E}"/>
              </a:ext>
            </a:extLst>
          </p:cNvPr>
          <p:cNvSpPr txBox="1"/>
          <p:nvPr/>
        </p:nvSpPr>
        <p:spPr>
          <a:xfrm rot="16963446">
            <a:off x="4266179" y="5920835"/>
            <a:ext cx="7200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(2</a:t>
            </a:r>
            <a:r>
              <a:rPr lang="en-US" sz="1500" baseline="30000" dirty="0"/>
              <a:t>5</a:t>
            </a:r>
            <a:r>
              <a:rPr lang="en-US" sz="1500" dirty="0"/>
              <a:t>, 2</a:t>
            </a:r>
            <a:r>
              <a:rPr lang="en-US" sz="1500" baseline="30000" dirty="0"/>
              <a:t>6</a:t>
            </a:r>
            <a:r>
              <a:rPr lang="en-US" sz="1500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8675F-2B1A-2278-2A8F-19CFFAE6D3AA}"/>
              </a:ext>
            </a:extLst>
          </p:cNvPr>
          <p:cNvSpPr txBox="1"/>
          <p:nvPr/>
        </p:nvSpPr>
        <p:spPr>
          <a:xfrm rot="16963446">
            <a:off x="4597208" y="5917754"/>
            <a:ext cx="7200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(2</a:t>
            </a:r>
            <a:r>
              <a:rPr lang="en-US" sz="1500" baseline="30000" dirty="0"/>
              <a:t>6</a:t>
            </a:r>
            <a:r>
              <a:rPr lang="en-US" sz="1500" dirty="0"/>
              <a:t>, 2</a:t>
            </a:r>
            <a:r>
              <a:rPr lang="en-US" sz="1500" baseline="30000" dirty="0"/>
              <a:t>7</a:t>
            </a:r>
            <a:r>
              <a:rPr lang="en-US" sz="15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FE30D7-E66F-E216-3C38-62B35309231B}"/>
              </a:ext>
            </a:extLst>
          </p:cNvPr>
          <p:cNvSpPr txBox="1"/>
          <p:nvPr/>
        </p:nvSpPr>
        <p:spPr>
          <a:xfrm rot="16963446">
            <a:off x="4925954" y="5906868"/>
            <a:ext cx="7200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(2</a:t>
            </a:r>
            <a:r>
              <a:rPr lang="en-US" sz="1500" baseline="30000" dirty="0"/>
              <a:t>7</a:t>
            </a:r>
            <a:r>
              <a:rPr lang="en-US" sz="1500" dirty="0"/>
              <a:t>, 2</a:t>
            </a:r>
            <a:r>
              <a:rPr lang="en-US" sz="1500" baseline="30000" dirty="0"/>
              <a:t>8</a:t>
            </a:r>
            <a:r>
              <a:rPr lang="en-US" sz="1500" dirty="0"/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65AF74-E278-1C08-96E6-248CC0553528}"/>
              </a:ext>
            </a:extLst>
          </p:cNvPr>
          <p:cNvSpPr txBox="1"/>
          <p:nvPr/>
        </p:nvSpPr>
        <p:spPr>
          <a:xfrm rot="16963446">
            <a:off x="5233404" y="5916756"/>
            <a:ext cx="7200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(2</a:t>
            </a:r>
            <a:r>
              <a:rPr lang="en-US" sz="1500" baseline="30000" dirty="0"/>
              <a:t>8</a:t>
            </a:r>
            <a:r>
              <a:rPr lang="en-US" sz="1500" dirty="0"/>
              <a:t>, 2</a:t>
            </a:r>
            <a:r>
              <a:rPr lang="en-US" sz="1500" baseline="30000" dirty="0"/>
              <a:t>9</a:t>
            </a:r>
            <a:r>
              <a:rPr lang="en-US" sz="1500" dirty="0"/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127C38-9146-1E8E-96F5-CA6159D28955}"/>
              </a:ext>
            </a:extLst>
          </p:cNvPr>
          <p:cNvSpPr txBox="1"/>
          <p:nvPr/>
        </p:nvSpPr>
        <p:spPr>
          <a:xfrm rot="16963446">
            <a:off x="5537628" y="5939526"/>
            <a:ext cx="7857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(2</a:t>
            </a:r>
            <a:r>
              <a:rPr lang="en-US" sz="1500" baseline="30000" dirty="0"/>
              <a:t>9</a:t>
            </a:r>
            <a:r>
              <a:rPr lang="en-US" sz="1500" dirty="0"/>
              <a:t>, 2</a:t>
            </a:r>
            <a:r>
              <a:rPr lang="en-US" sz="1500" baseline="30000" dirty="0"/>
              <a:t>10</a:t>
            </a:r>
            <a:r>
              <a:rPr lang="en-US" sz="1500" dirty="0"/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14735-941F-3B83-9ADE-7808CAA71CB7}"/>
              </a:ext>
            </a:extLst>
          </p:cNvPr>
          <p:cNvSpPr txBox="1"/>
          <p:nvPr/>
        </p:nvSpPr>
        <p:spPr>
          <a:xfrm rot="16963446">
            <a:off x="5813545" y="5972185"/>
            <a:ext cx="851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(2</a:t>
            </a:r>
            <a:r>
              <a:rPr lang="en-US" sz="1500" baseline="30000" dirty="0"/>
              <a:t>10</a:t>
            </a:r>
            <a:r>
              <a:rPr lang="en-US" sz="1500" dirty="0"/>
              <a:t>, 2</a:t>
            </a:r>
            <a:r>
              <a:rPr lang="en-US" sz="1500" baseline="30000" dirty="0"/>
              <a:t>11</a:t>
            </a:r>
            <a:r>
              <a:rPr lang="en-US" sz="1500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EA641A-A6FC-5FBF-B045-6069AD7C1CE9}"/>
              </a:ext>
            </a:extLst>
          </p:cNvPr>
          <p:cNvSpPr txBox="1"/>
          <p:nvPr/>
        </p:nvSpPr>
        <p:spPr>
          <a:xfrm rot="16963446">
            <a:off x="6128402" y="5965381"/>
            <a:ext cx="851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(2</a:t>
            </a:r>
            <a:r>
              <a:rPr lang="en-US" sz="1500" baseline="30000" dirty="0"/>
              <a:t>11</a:t>
            </a:r>
            <a:r>
              <a:rPr lang="en-US" sz="1500" dirty="0"/>
              <a:t>, 2</a:t>
            </a:r>
            <a:r>
              <a:rPr lang="en-US" sz="1500" baseline="30000" dirty="0"/>
              <a:t>12</a:t>
            </a:r>
            <a:r>
              <a:rPr lang="en-US" sz="1500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6FE99-D615-0FAD-B1C2-5222159DC506}"/>
              </a:ext>
            </a:extLst>
          </p:cNvPr>
          <p:cNvSpPr txBox="1"/>
          <p:nvPr/>
        </p:nvSpPr>
        <p:spPr>
          <a:xfrm rot="16963446">
            <a:off x="6475117" y="5966929"/>
            <a:ext cx="851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(2</a:t>
            </a:r>
            <a:r>
              <a:rPr lang="en-US" sz="1500" baseline="30000" dirty="0"/>
              <a:t>12</a:t>
            </a:r>
            <a:r>
              <a:rPr lang="en-US" sz="1500" dirty="0"/>
              <a:t>, 2</a:t>
            </a:r>
            <a:r>
              <a:rPr lang="en-US" sz="1500" baseline="30000" dirty="0"/>
              <a:t>13</a:t>
            </a:r>
            <a:r>
              <a:rPr lang="en-US" sz="1500" dirty="0"/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2F7B5A-8648-2DB9-8D2E-A762E7ADEB6E}"/>
              </a:ext>
            </a:extLst>
          </p:cNvPr>
          <p:cNvSpPr txBox="1"/>
          <p:nvPr/>
        </p:nvSpPr>
        <p:spPr>
          <a:xfrm rot="16963446">
            <a:off x="6831696" y="5962661"/>
            <a:ext cx="851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(2</a:t>
            </a:r>
            <a:r>
              <a:rPr lang="en-US" sz="1500" baseline="30000" dirty="0"/>
              <a:t>13</a:t>
            </a:r>
            <a:r>
              <a:rPr lang="en-US" sz="1500" dirty="0"/>
              <a:t>, 2</a:t>
            </a:r>
            <a:r>
              <a:rPr lang="en-US" sz="1500" baseline="30000" dirty="0"/>
              <a:t>14</a:t>
            </a:r>
            <a:r>
              <a:rPr lang="en-US" sz="1500" dirty="0"/>
              <a:t>]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3E7C15-1EDC-171F-3A9E-0B1F6CF208EE}"/>
              </a:ext>
            </a:extLst>
          </p:cNvPr>
          <p:cNvCxnSpPr>
            <a:cxnSpLocks/>
          </p:cNvCxnSpPr>
          <p:nvPr/>
        </p:nvCxnSpPr>
        <p:spPr>
          <a:xfrm>
            <a:off x="2430708" y="5744295"/>
            <a:ext cx="5212080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C464DE-EF69-6BD2-D940-EEBC3A7F0F1A}"/>
              </a:ext>
            </a:extLst>
          </p:cNvPr>
          <p:cNvSpPr txBox="1"/>
          <p:nvPr/>
        </p:nvSpPr>
        <p:spPr>
          <a:xfrm rot="17154485">
            <a:off x="2368407" y="5844637"/>
            <a:ext cx="5902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[0, 0]</a:t>
            </a:r>
          </a:p>
        </p:txBody>
      </p:sp>
    </p:spTree>
    <p:extLst>
      <p:ext uri="{BB962C8B-B14F-4D97-AF65-F5344CB8AC3E}">
        <p14:creationId xmlns:p14="http://schemas.microsoft.com/office/powerpoint/2010/main" val="103156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84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Shen, Bowen</dc:creator>
  <cp:lastModifiedBy>孟 娜</cp:lastModifiedBy>
  <cp:revision>6</cp:revision>
  <cp:lastPrinted>2024-04-17T14:54:10Z</cp:lastPrinted>
  <dcterms:created xsi:type="dcterms:W3CDTF">2024-04-08T13:19:13Z</dcterms:created>
  <dcterms:modified xsi:type="dcterms:W3CDTF">2024-04-17T14:56:31Z</dcterms:modified>
</cp:coreProperties>
</file>