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4.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5.xml" ContentType="application/vnd.openxmlformats-officedocument.theme+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6.xml" ContentType="application/vnd.openxmlformats-officedocument.theme+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theme/theme7.xml" ContentType="application/vnd.openxmlformats-officedocument.theme+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theme/theme8.xml" ContentType="application/vnd.openxmlformats-officedocument.theme+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theme/theme9.xml" ContentType="application/vnd.openxmlformats-officedocument.theme+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theme/theme10.xml" ContentType="application/vnd.openxmlformats-officedocument.theme+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theme/theme11.xml" ContentType="application/vnd.openxmlformats-officedocument.theme+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1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84" r:id="rId3"/>
    <p:sldMasterId id="2147483708" r:id="rId4"/>
    <p:sldMasterId id="2147483732" r:id="rId5"/>
    <p:sldMasterId id="2147483756" r:id="rId6"/>
    <p:sldMasterId id="2147483780" r:id="rId7"/>
    <p:sldMasterId id="2147483804" r:id="rId8"/>
    <p:sldMasterId id="2147483828" r:id="rId9"/>
    <p:sldMasterId id="2147483852" r:id="rId10"/>
    <p:sldMasterId id="2147483876" r:id="rId11"/>
    <p:sldMasterId id="2147483900" r:id="rId12"/>
    <p:sldMasterId id="2147483924" r:id="rId13"/>
  </p:sldMasterIdLst>
  <p:notesMasterIdLst>
    <p:notesMasterId r:id="rId19"/>
  </p:notesMasterIdLst>
  <p:sldIdLst>
    <p:sldId id="256" r:id="rId14"/>
    <p:sldId id="266" r:id="rId15"/>
    <p:sldId id="267" r:id="rId16"/>
    <p:sldId id="263" r:id="rId17"/>
    <p:sldId id="268" r:id="rId18"/>
  </p:sldIdLst>
  <p:sldSz cx="9144000" cy="5143500" type="screen16x9"/>
  <p:notesSz cx="6858000" cy="9144000"/>
  <p:defaultTextStyle>
    <a:defPPr>
      <a:defRPr lang="fr-FR"/>
    </a:defPPr>
    <a:lvl1pPr marL="0" algn="l" defTabSz="910828" rtl="0" eaLnBrk="1" latinLnBrk="0" hangingPunct="1">
      <a:defRPr sz="1800" kern="1200">
        <a:solidFill>
          <a:schemeClr val="tx1"/>
        </a:solidFill>
        <a:latin typeface="+mn-lt"/>
        <a:ea typeface="+mn-ea"/>
        <a:cs typeface="+mn-cs"/>
      </a:defRPr>
    </a:lvl1pPr>
    <a:lvl2pPr marL="455414" algn="l" defTabSz="910828" rtl="0" eaLnBrk="1" latinLnBrk="0" hangingPunct="1">
      <a:defRPr sz="1800" kern="1200">
        <a:solidFill>
          <a:schemeClr val="tx1"/>
        </a:solidFill>
        <a:latin typeface="+mn-lt"/>
        <a:ea typeface="+mn-ea"/>
        <a:cs typeface="+mn-cs"/>
      </a:defRPr>
    </a:lvl2pPr>
    <a:lvl3pPr marL="910828" algn="l" defTabSz="910828" rtl="0" eaLnBrk="1" latinLnBrk="0" hangingPunct="1">
      <a:defRPr sz="1800" kern="1200">
        <a:solidFill>
          <a:schemeClr val="tx1"/>
        </a:solidFill>
        <a:latin typeface="+mn-lt"/>
        <a:ea typeface="+mn-ea"/>
        <a:cs typeface="+mn-cs"/>
      </a:defRPr>
    </a:lvl3pPr>
    <a:lvl4pPr marL="1366242" algn="l" defTabSz="910828" rtl="0" eaLnBrk="1" latinLnBrk="0" hangingPunct="1">
      <a:defRPr sz="1800" kern="1200">
        <a:solidFill>
          <a:schemeClr val="tx1"/>
        </a:solidFill>
        <a:latin typeface="+mn-lt"/>
        <a:ea typeface="+mn-ea"/>
        <a:cs typeface="+mn-cs"/>
      </a:defRPr>
    </a:lvl4pPr>
    <a:lvl5pPr marL="1821651" algn="l" defTabSz="910828" rtl="0" eaLnBrk="1" latinLnBrk="0" hangingPunct="1">
      <a:defRPr sz="1800" kern="1200">
        <a:solidFill>
          <a:schemeClr val="tx1"/>
        </a:solidFill>
        <a:latin typeface="+mn-lt"/>
        <a:ea typeface="+mn-ea"/>
        <a:cs typeface="+mn-cs"/>
      </a:defRPr>
    </a:lvl5pPr>
    <a:lvl6pPr marL="2277056" algn="l" defTabSz="910828" rtl="0" eaLnBrk="1" latinLnBrk="0" hangingPunct="1">
      <a:defRPr sz="1800" kern="1200">
        <a:solidFill>
          <a:schemeClr val="tx1"/>
        </a:solidFill>
        <a:latin typeface="+mn-lt"/>
        <a:ea typeface="+mn-ea"/>
        <a:cs typeface="+mn-cs"/>
      </a:defRPr>
    </a:lvl6pPr>
    <a:lvl7pPr marL="2732481" algn="l" defTabSz="910828" rtl="0" eaLnBrk="1" latinLnBrk="0" hangingPunct="1">
      <a:defRPr sz="1800" kern="1200">
        <a:solidFill>
          <a:schemeClr val="tx1"/>
        </a:solidFill>
        <a:latin typeface="+mn-lt"/>
        <a:ea typeface="+mn-ea"/>
        <a:cs typeface="+mn-cs"/>
      </a:defRPr>
    </a:lvl7pPr>
    <a:lvl8pPr marL="3187883" algn="l" defTabSz="910828" rtl="0" eaLnBrk="1" latinLnBrk="0" hangingPunct="1">
      <a:defRPr sz="1800" kern="1200">
        <a:solidFill>
          <a:schemeClr val="tx1"/>
        </a:solidFill>
        <a:latin typeface="+mn-lt"/>
        <a:ea typeface="+mn-ea"/>
        <a:cs typeface="+mn-cs"/>
      </a:defRPr>
    </a:lvl8pPr>
    <a:lvl9pPr marL="3643284" algn="l" defTabSz="91082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80"/>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684" y="11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568ECD-8729-4A70-92D1-B61653395881}" type="datetimeFigureOut">
              <a:rPr lang="fr-FR" smtClean="0"/>
              <a:t>29/01/2014</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B49F9C-EDBC-4AC1-9077-3F1BFCF526E6}" type="slidenum">
              <a:rPr lang="fr-FR" smtClean="0"/>
              <a:t>‹N°›</a:t>
            </a:fld>
            <a:endParaRPr lang="fr-FR"/>
          </a:p>
        </p:txBody>
      </p:sp>
    </p:spTree>
    <p:extLst>
      <p:ext uri="{BB962C8B-B14F-4D97-AF65-F5344CB8AC3E}">
        <p14:creationId xmlns:p14="http://schemas.microsoft.com/office/powerpoint/2010/main" val="2428163216"/>
      </p:ext>
    </p:extLst>
  </p:cSld>
  <p:clrMap bg1="lt1" tx1="dk1" bg2="lt2" tx2="dk2" accent1="accent1" accent2="accent2" accent3="accent3" accent4="accent4" accent5="accent5" accent6="accent6" hlink="hlink" folHlink="folHlink"/>
  <p:notesStyle>
    <a:lvl1pPr marL="0" algn="l" defTabSz="910828" rtl="0" eaLnBrk="1" latinLnBrk="0" hangingPunct="1">
      <a:defRPr sz="1200" kern="1200">
        <a:solidFill>
          <a:schemeClr val="tx1"/>
        </a:solidFill>
        <a:latin typeface="+mn-lt"/>
        <a:ea typeface="+mn-ea"/>
        <a:cs typeface="+mn-cs"/>
      </a:defRPr>
    </a:lvl1pPr>
    <a:lvl2pPr marL="455414" algn="l" defTabSz="910828" rtl="0" eaLnBrk="1" latinLnBrk="0" hangingPunct="1">
      <a:defRPr sz="1200" kern="1200">
        <a:solidFill>
          <a:schemeClr val="tx1"/>
        </a:solidFill>
        <a:latin typeface="+mn-lt"/>
        <a:ea typeface="+mn-ea"/>
        <a:cs typeface="+mn-cs"/>
      </a:defRPr>
    </a:lvl2pPr>
    <a:lvl3pPr marL="910828" algn="l" defTabSz="910828" rtl="0" eaLnBrk="1" latinLnBrk="0" hangingPunct="1">
      <a:defRPr sz="1200" kern="1200">
        <a:solidFill>
          <a:schemeClr val="tx1"/>
        </a:solidFill>
        <a:latin typeface="+mn-lt"/>
        <a:ea typeface="+mn-ea"/>
        <a:cs typeface="+mn-cs"/>
      </a:defRPr>
    </a:lvl3pPr>
    <a:lvl4pPr marL="1366242" algn="l" defTabSz="910828" rtl="0" eaLnBrk="1" latinLnBrk="0" hangingPunct="1">
      <a:defRPr sz="1200" kern="1200">
        <a:solidFill>
          <a:schemeClr val="tx1"/>
        </a:solidFill>
        <a:latin typeface="+mn-lt"/>
        <a:ea typeface="+mn-ea"/>
        <a:cs typeface="+mn-cs"/>
      </a:defRPr>
    </a:lvl4pPr>
    <a:lvl5pPr marL="1821651" algn="l" defTabSz="910828" rtl="0" eaLnBrk="1" latinLnBrk="0" hangingPunct="1">
      <a:defRPr sz="1200" kern="1200">
        <a:solidFill>
          <a:schemeClr val="tx1"/>
        </a:solidFill>
        <a:latin typeface="+mn-lt"/>
        <a:ea typeface="+mn-ea"/>
        <a:cs typeface="+mn-cs"/>
      </a:defRPr>
    </a:lvl5pPr>
    <a:lvl6pPr marL="2277056" algn="l" defTabSz="910828" rtl="0" eaLnBrk="1" latinLnBrk="0" hangingPunct="1">
      <a:defRPr sz="1200" kern="1200">
        <a:solidFill>
          <a:schemeClr val="tx1"/>
        </a:solidFill>
        <a:latin typeface="+mn-lt"/>
        <a:ea typeface="+mn-ea"/>
        <a:cs typeface="+mn-cs"/>
      </a:defRPr>
    </a:lvl6pPr>
    <a:lvl7pPr marL="2732481" algn="l" defTabSz="910828" rtl="0" eaLnBrk="1" latinLnBrk="0" hangingPunct="1">
      <a:defRPr sz="1200" kern="1200">
        <a:solidFill>
          <a:schemeClr val="tx1"/>
        </a:solidFill>
        <a:latin typeface="+mn-lt"/>
        <a:ea typeface="+mn-ea"/>
        <a:cs typeface="+mn-cs"/>
      </a:defRPr>
    </a:lvl7pPr>
    <a:lvl8pPr marL="3187883" algn="l" defTabSz="910828" rtl="0" eaLnBrk="1" latinLnBrk="0" hangingPunct="1">
      <a:defRPr sz="1200" kern="1200">
        <a:solidFill>
          <a:schemeClr val="tx1"/>
        </a:solidFill>
        <a:latin typeface="+mn-lt"/>
        <a:ea typeface="+mn-ea"/>
        <a:cs typeface="+mn-cs"/>
      </a:defRPr>
    </a:lvl8pPr>
    <a:lvl9pPr marL="3643284" algn="l" defTabSz="91082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defTabSz="914147">
              <a:defRPr/>
            </a:pPr>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24460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defTabSz="914147">
              <a:defRPr/>
            </a:pPr>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751782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Master" Target="../slideMasters/slideMaster5.xml"/><Relationship Id="rId5" Type="http://schemas.microsoft.com/office/2007/relationships/hdphoto" Target="../media/hdphoto3.wdp"/><Relationship Id="rId4" Type="http://schemas.openxmlformats.org/officeDocument/2006/relationships/image" Target="../media/image9.png"/></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Master" Target="../slideMasters/slideMaster6.xml"/><Relationship Id="rId5" Type="http://schemas.microsoft.com/office/2007/relationships/hdphoto" Target="../media/hdphoto3.wdp"/><Relationship Id="rId4" Type="http://schemas.openxmlformats.org/officeDocument/2006/relationships/image" Target="../media/image9.png"/></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4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Master" Target="../slideMasters/slideMaster7.xml"/><Relationship Id="rId5" Type="http://schemas.microsoft.com/office/2007/relationships/hdphoto" Target="../media/hdphoto3.wdp"/><Relationship Id="rId4" Type="http://schemas.openxmlformats.org/officeDocument/2006/relationships/image" Target="../media/image9.png"/></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5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5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5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8.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Master" Target="../slideMasters/slideMaster8.xml"/><Relationship Id="rId5" Type="http://schemas.microsoft.com/office/2007/relationships/hdphoto" Target="../media/hdphoto3.wdp"/><Relationship Id="rId4" Type="http://schemas.openxmlformats.org/officeDocument/2006/relationships/image" Target="../media/image9.png"/></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7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7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8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9.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9.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9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Master" Target="../slideMasters/slideMaster9.xml"/><Relationship Id="rId5" Type="http://schemas.microsoft.com/office/2007/relationships/hdphoto" Target="../media/hdphoto3.wdp"/><Relationship Id="rId4" Type="http://schemas.openxmlformats.org/officeDocument/2006/relationships/image" Target="../media/image9.png"/></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20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20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20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20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0.xml"/></Relationships>
</file>

<file path=ppt/slideLayouts/_rels/slideLayout20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0.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0.xml"/></Relationships>
</file>

<file path=ppt/slideLayouts/_rels/slideLayout2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Master" Target="../slideMasters/slideMaster10.xml"/><Relationship Id="rId5" Type="http://schemas.microsoft.com/office/2007/relationships/hdphoto" Target="../media/hdphoto3.wdp"/><Relationship Id="rId4" Type="http://schemas.openxmlformats.org/officeDocument/2006/relationships/image" Target="../media/image9.png"/></Relationships>
</file>

<file path=ppt/slideLayouts/_rels/slideLayout2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2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2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2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2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2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1.xml"/></Relationships>
</file>

<file path=ppt/slideLayouts/_rels/slideLayout23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Master" Target="../slideMasters/slideMaster11.xml"/><Relationship Id="rId5" Type="http://schemas.microsoft.com/office/2007/relationships/hdphoto" Target="../media/hdphoto3.wdp"/><Relationship Id="rId4"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2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4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24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2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2.xml"/></Relationships>
</file>

<file path=ppt/slideLayouts/_rels/slideLayout2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2.xml"/></Relationships>
</file>

<file path=ppt/slideLayouts/_rels/slideLayout26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Master" Target="../slideMasters/slideMaster12.xml"/><Relationship Id="rId5" Type="http://schemas.microsoft.com/office/2007/relationships/hdphoto" Target="../media/hdphoto3.wdp"/><Relationship Id="rId4" Type="http://schemas.openxmlformats.org/officeDocument/2006/relationships/image" Target="../media/image9.png"/></Relationships>
</file>

<file path=ppt/slideLayouts/_rels/slideLayout2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27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27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27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7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3.xml"/></Relationships>
</file>

<file path=ppt/slideLayouts/_rels/slideLayout27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7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3.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8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3.xml"/></Relationships>
</file>

<file path=ppt/slideLayouts/_rels/slideLayout28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Master" Target="../slideMasters/slideMaster13.xml"/><Relationship Id="rId5" Type="http://schemas.microsoft.com/office/2007/relationships/hdphoto" Target="../media/hdphoto3.wdp"/><Relationship Id="rId4" Type="http://schemas.openxmlformats.org/officeDocument/2006/relationships/image" Target="../media/image9.png"/></Relationships>
</file>

<file path=ppt/slideLayouts/_rels/slideLayout2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Master" Target="../slideMasters/slideMaster2.xml"/><Relationship Id="rId5" Type="http://schemas.microsoft.com/office/2007/relationships/hdphoto" Target="../media/hdphoto3.wdp"/><Relationship Id="rId4" Type="http://schemas.openxmlformats.org/officeDocument/2006/relationships/image" Target="../media/image9.pn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Master" Target="../slideMasters/slideMaster3.xml"/><Relationship Id="rId5" Type="http://schemas.microsoft.com/office/2007/relationships/hdphoto" Target="../media/hdphoto3.wdp"/><Relationship Id="rId4" Type="http://schemas.openxmlformats.org/officeDocument/2006/relationships/image" Target="../media/image9.png"/></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Master" Target="../slideMasters/slideMaster4.xml"/><Relationship Id="rId5" Type="http://schemas.microsoft.com/office/2007/relationships/hdphoto" Target="../media/hdphoto3.wdp"/><Relationship Id="rId4" Type="http://schemas.openxmlformats.org/officeDocument/2006/relationships/image" Target="../media/image9.png"/></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597913"/>
            <a:ext cx="7772400" cy="1102519"/>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5414" indent="0" algn="ctr">
              <a:buNone/>
              <a:defRPr>
                <a:solidFill>
                  <a:schemeClr val="tx1">
                    <a:tint val="75000"/>
                  </a:schemeClr>
                </a:solidFill>
              </a:defRPr>
            </a:lvl2pPr>
            <a:lvl3pPr marL="910828" indent="0" algn="ctr">
              <a:buNone/>
              <a:defRPr>
                <a:solidFill>
                  <a:schemeClr val="tx1">
                    <a:tint val="75000"/>
                  </a:schemeClr>
                </a:solidFill>
              </a:defRPr>
            </a:lvl3pPr>
            <a:lvl4pPr marL="1366242" indent="0" algn="ctr">
              <a:buNone/>
              <a:defRPr>
                <a:solidFill>
                  <a:schemeClr val="tx1">
                    <a:tint val="75000"/>
                  </a:schemeClr>
                </a:solidFill>
              </a:defRPr>
            </a:lvl4pPr>
            <a:lvl5pPr marL="1821651" indent="0" algn="ctr">
              <a:buNone/>
              <a:defRPr>
                <a:solidFill>
                  <a:schemeClr val="tx1">
                    <a:tint val="75000"/>
                  </a:schemeClr>
                </a:solidFill>
              </a:defRPr>
            </a:lvl5pPr>
            <a:lvl6pPr marL="2277056" indent="0" algn="ctr">
              <a:buNone/>
              <a:defRPr>
                <a:solidFill>
                  <a:schemeClr val="tx1">
                    <a:tint val="75000"/>
                  </a:schemeClr>
                </a:solidFill>
              </a:defRPr>
            </a:lvl6pPr>
            <a:lvl7pPr marL="2732481" indent="0" algn="ctr">
              <a:buNone/>
              <a:defRPr>
                <a:solidFill>
                  <a:schemeClr val="tx1">
                    <a:tint val="75000"/>
                  </a:schemeClr>
                </a:solidFill>
              </a:defRPr>
            </a:lvl7pPr>
            <a:lvl8pPr marL="3187883" indent="0" algn="ctr">
              <a:buNone/>
              <a:defRPr>
                <a:solidFill>
                  <a:schemeClr val="tx1">
                    <a:tint val="75000"/>
                  </a:schemeClr>
                </a:solidFill>
              </a:defRPr>
            </a:lvl8pPr>
            <a:lvl9pPr marL="3643284"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51595483-3A25-4A60-BAE0-8C9495991B8B}" type="datetimeFigureOut">
              <a:rPr lang="fr-FR" smtClean="0"/>
              <a:t>29/01/2014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48006EA-3B32-4FCB-B93B-689A803667E6}" type="slidenum">
              <a:rPr lang="fr-FR" smtClean="0"/>
              <a:t>‹N°›</a:t>
            </a:fld>
            <a:endParaRPr lang="fr-FR"/>
          </a:p>
        </p:txBody>
      </p:sp>
    </p:spTree>
    <p:extLst>
      <p:ext uri="{BB962C8B-B14F-4D97-AF65-F5344CB8AC3E}">
        <p14:creationId xmlns:p14="http://schemas.microsoft.com/office/powerpoint/2010/main" val="6050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1595483-3A25-4A60-BAE0-8C9495991B8B}" type="datetimeFigureOut">
              <a:rPr lang="fr-FR" smtClean="0"/>
              <a:t>29/01/2014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48006EA-3B32-4FCB-B93B-689A803667E6}" type="slidenum">
              <a:rPr lang="fr-FR" smtClean="0"/>
              <a:t>‹N°›</a:t>
            </a:fld>
            <a:endParaRPr lang="fr-FR"/>
          </a:p>
        </p:txBody>
      </p:sp>
    </p:spTree>
    <p:extLst>
      <p:ext uri="{BB962C8B-B14F-4D97-AF65-F5344CB8AC3E}">
        <p14:creationId xmlns:p14="http://schemas.microsoft.com/office/powerpoint/2010/main" val="105181019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381000" y="4499180"/>
            <a:ext cx="8382000" cy="523206"/>
          </a:xfrm>
          <a:prstGeom prst="rect">
            <a:avLst/>
          </a:prstGeom>
          <a:noFill/>
          <a:ln w="12700">
            <a:noFill/>
            <a:miter lim="800000"/>
            <a:headEnd type="none" w="sm" len="sm"/>
            <a:tailEnd type="none" w="sm" len="sm"/>
          </a:ln>
          <a:effectLst/>
        </p:spPr>
        <p:txBody>
          <a:bodyPr vert="horz" wrap="square" lIns="91101" tIns="45551" rIns="91101" bIns="45551" numCol="1" anchor="t" anchorCtr="0" compatLnSpc="1">
            <a:prstTxWarp prst="textNoShape">
              <a:avLst/>
            </a:prstTxWarp>
            <a:spAutoFit/>
          </a:bodyPr>
          <a:lstStyle/>
          <a:p>
            <a:pPr algn="ctr" defTabSz="911021" eaLnBrk="0" hangingPunct="0"/>
            <a:r>
              <a:rPr lang="en-US" sz="700" dirty="0">
                <a:solidFill>
                  <a:srgbClr val="FFFFFF">
                    <a:alpha val="99000"/>
                  </a:srgbClr>
                </a:solidFill>
                <a:cs typeface="Arial" charset="0"/>
              </a:rPr>
              <a:t>© 2012 Microsoft Corporation. All rights reserved. Microsoft, Windows, Windows Vista and other product names are or may be registered trademarks and/or trademarks in the U.S. and/or other countries.</a:t>
            </a:r>
          </a:p>
          <a:p>
            <a:pPr algn="ctr" defTabSz="911021"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3216878" y="2355246"/>
            <a:ext cx="2710244" cy="441293"/>
          </a:xfrm>
          <a:prstGeom prst="rect">
            <a:avLst/>
          </a:prstGeom>
          <a:noFill/>
          <a:ln>
            <a:noFill/>
          </a:ln>
        </p:spPr>
      </p:pic>
    </p:spTree>
    <p:extLst>
      <p:ext uri="{BB962C8B-B14F-4D97-AF65-F5344CB8AC3E}">
        <p14:creationId xmlns:p14="http://schemas.microsoft.com/office/powerpoint/2010/main" val="1729244688"/>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WALKIN - Prints in GRAYSCALE">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3"/>
            <a:ext cx="8423524" cy="2437590"/>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128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51"/>
            <a:ext cx="5636696"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128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401138" y="4773569"/>
            <a:ext cx="1197051" cy="201275"/>
          </a:xfrm>
          <a:prstGeom prst="rect">
            <a:avLst/>
          </a:prstGeom>
          <a:noFill/>
          <a:ln>
            <a:noFill/>
          </a:ln>
        </p:spPr>
      </p:pic>
      <p:pic>
        <p:nvPicPr>
          <p:cNvPr id="7" name="Picture 6"/>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080276333"/>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0"/>
            <a:ext cx="8363938" cy="2000548"/>
          </a:xfrm>
        </p:spPr>
        <p:txBody>
          <a:bodyPr/>
          <a:lstStyle>
            <a:lvl1pPr marL="458832" indent="-458832">
              <a:buClr>
                <a:srgbClr val="FFFFFF"/>
              </a:buClr>
              <a:buSzPct val="70000"/>
              <a:buFontTx/>
              <a:buBlip>
                <a:blip r:embed="rId2"/>
              </a:buBlip>
              <a:defRPr>
                <a:gradFill>
                  <a:gsLst>
                    <a:gs pos="0">
                      <a:srgbClr val="FFFFFF"/>
                    </a:gs>
                    <a:gs pos="86000">
                      <a:srgbClr val="FFFFFF"/>
                    </a:gs>
                  </a:gsLst>
                  <a:lin ang="5400000" scaled="0"/>
                </a:gradFill>
              </a:defRPr>
            </a:lvl1pPr>
            <a:lvl2pPr marL="852748" indent="-393952">
              <a:buClr>
                <a:srgbClr val="FFFFFF"/>
              </a:buClr>
              <a:buSzPct val="70000"/>
              <a:buFontTx/>
              <a:buBlip>
                <a:blip r:embed="rId2"/>
              </a:buBlip>
              <a:defRPr>
                <a:gradFill>
                  <a:gsLst>
                    <a:gs pos="0">
                      <a:srgbClr val="FFFFFF"/>
                    </a:gs>
                    <a:gs pos="86000">
                      <a:srgbClr val="FFFFFF"/>
                    </a:gs>
                  </a:gsLst>
                  <a:lin ang="5400000" scaled="0"/>
                </a:gradFill>
              </a:defRPr>
            </a:lvl2pPr>
            <a:lvl3pPr marL="1254640" indent="-401857">
              <a:buClr>
                <a:srgbClr val="FFFFFF"/>
              </a:buClr>
              <a:buSzPct val="70000"/>
              <a:buFontTx/>
              <a:buBlip>
                <a:blip r:embed="rId2"/>
              </a:buBlip>
              <a:defRPr>
                <a:gradFill>
                  <a:gsLst>
                    <a:gs pos="0">
                      <a:srgbClr val="FFFFFF"/>
                    </a:gs>
                    <a:gs pos="86000">
                      <a:srgbClr val="FFFFFF"/>
                    </a:gs>
                  </a:gsLst>
                  <a:lin ang="5400000" scaled="0"/>
                </a:gradFill>
              </a:defRPr>
            </a:lvl3pPr>
            <a:lvl4pPr marL="1599563" indent="-344864">
              <a:buClr>
                <a:srgbClr val="FFFFFF"/>
              </a:buClr>
              <a:buSzPct val="70000"/>
              <a:buFontTx/>
              <a:buBlip>
                <a:blip r:embed="rId2"/>
              </a:buBlip>
              <a:defRPr>
                <a:gradFill>
                  <a:gsLst>
                    <a:gs pos="0">
                      <a:srgbClr val="FFFFFF"/>
                    </a:gs>
                    <a:gs pos="86000">
                      <a:srgbClr val="FFFFFF"/>
                    </a:gs>
                  </a:gsLst>
                  <a:lin ang="5400000" scaled="0"/>
                </a:gradFill>
              </a:defRPr>
            </a:lvl4pPr>
            <a:lvl5pPr marL="1934954" indent="-33541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5599056"/>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0"/>
            <a:ext cx="8363938" cy="2000548"/>
          </a:xfrm>
        </p:spPr>
        <p:txBody>
          <a:bodyPr/>
          <a:lstStyle>
            <a:lvl1pPr marL="458832" indent="-458832">
              <a:buClr>
                <a:srgbClr val="FFFFFF"/>
              </a:buClr>
              <a:buSzPct val="70000"/>
              <a:buFontTx/>
              <a:buBlip>
                <a:blip r:embed="rId2"/>
              </a:buBlip>
              <a:defRPr>
                <a:gradFill>
                  <a:gsLst>
                    <a:gs pos="0">
                      <a:srgbClr val="FFFFFF"/>
                    </a:gs>
                    <a:gs pos="86000">
                      <a:srgbClr val="FFFFFF"/>
                    </a:gs>
                  </a:gsLst>
                  <a:lin ang="5400000" scaled="0"/>
                </a:gradFill>
              </a:defRPr>
            </a:lvl1pPr>
            <a:lvl2pPr marL="852748" indent="-393952">
              <a:buClr>
                <a:srgbClr val="FFFFFF"/>
              </a:buClr>
              <a:buSzPct val="70000"/>
              <a:buFontTx/>
              <a:buBlip>
                <a:blip r:embed="rId2"/>
              </a:buBlip>
              <a:defRPr>
                <a:gradFill>
                  <a:gsLst>
                    <a:gs pos="0">
                      <a:srgbClr val="FFFFFF"/>
                    </a:gs>
                    <a:gs pos="86000">
                      <a:srgbClr val="FFFFFF"/>
                    </a:gs>
                  </a:gsLst>
                  <a:lin ang="5400000" scaled="0"/>
                </a:gradFill>
              </a:defRPr>
            </a:lvl2pPr>
            <a:lvl3pPr marL="1254640" indent="-401857">
              <a:buClr>
                <a:srgbClr val="FFFFFF"/>
              </a:buClr>
              <a:buSzPct val="70000"/>
              <a:buFontTx/>
              <a:buBlip>
                <a:blip r:embed="rId2"/>
              </a:buBlip>
              <a:defRPr>
                <a:gradFill>
                  <a:gsLst>
                    <a:gs pos="0">
                      <a:srgbClr val="FFFFFF"/>
                    </a:gs>
                    <a:gs pos="86000">
                      <a:srgbClr val="FFFFFF"/>
                    </a:gs>
                  </a:gsLst>
                  <a:lin ang="5400000" scaled="0"/>
                </a:gradFill>
              </a:defRPr>
            </a:lvl3pPr>
            <a:lvl4pPr marL="1599563" indent="-344864">
              <a:buClr>
                <a:srgbClr val="FFFFFF"/>
              </a:buClr>
              <a:buSzPct val="70000"/>
              <a:buFontTx/>
              <a:buBlip>
                <a:blip r:embed="rId2"/>
              </a:buBlip>
              <a:defRPr>
                <a:gradFill>
                  <a:gsLst>
                    <a:gs pos="0">
                      <a:srgbClr val="FFFFFF"/>
                    </a:gs>
                    <a:gs pos="86000">
                      <a:srgbClr val="FFFFFF"/>
                    </a:gs>
                  </a:gsLst>
                  <a:lin ang="5400000" scaled="0"/>
                </a:gradFill>
              </a:defRPr>
            </a:lvl4pPr>
            <a:lvl5pPr marL="1934954" indent="-33541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4679160"/>
            <a:ext cx="9144001" cy="464344"/>
          </a:xfrm>
          <a:solidFill>
            <a:srgbClr val="FFFF99"/>
          </a:solidFill>
        </p:spPr>
        <p:txBody>
          <a:bodyPr wrap="square" lIns="151907" tIns="75954" rIns="151907" bIns="75954"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855358376"/>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513" y="1675586"/>
            <a:ext cx="6281777" cy="1019397"/>
          </a:xfrm>
        </p:spPr>
        <p:txBody>
          <a:bodyPr anchor="ctr" anchorCtr="0">
            <a:noAutofit/>
          </a:bodyPr>
          <a:lstStyle>
            <a:lvl1pPr>
              <a:lnSpc>
                <a:spcPct val="90000"/>
              </a:lnSpc>
              <a:defRPr sz="6000" baseline="0">
                <a:gradFill>
                  <a:gsLst>
                    <a:gs pos="0">
                      <a:srgbClr val="FFFFFF"/>
                    </a:gs>
                    <a:gs pos="100000">
                      <a:srgbClr val="FFFFFF"/>
                    </a:gs>
                  </a:gsLst>
                  <a:lin ang="5400000" scaled="0"/>
                </a:gra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514" y="3459258"/>
            <a:ext cx="4091815" cy="966034"/>
          </a:xfrm>
        </p:spPr>
        <p:txBody>
          <a:bodyPr/>
          <a:lstStyle>
            <a:lvl1pPr marL="0" indent="0">
              <a:buFont typeface="Arial" pitchFamily="34" charset="0"/>
              <a:buNone/>
              <a:defRPr sz="2000">
                <a:gradFill>
                  <a:gsLst>
                    <a:gs pos="0">
                      <a:srgbClr val="FFFFFF"/>
                    </a:gs>
                    <a:gs pos="100000">
                      <a:srgbClr val="FFFFFF"/>
                    </a:gs>
                  </a:gsLst>
                  <a:lin ang="5400000" scaled="0"/>
                </a:gradFill>
                <a:latin typeface="+mj-lt"/>
              </a:defRPr>
            </a:lvl1pPr>
            <a:lvl2pPr marL="458927" indent="0">
              <a:buFont typeface="Arial" pitchFamily="34" charset="0"/>
              <a:buNone/>
              <a:defRPr/>
            </a:lvl2pPr>
            <a:lvl3pPr marL="852928" indent="0">
              <a:buFont typeface="Arial" pitchFamily="34" charset="0"/>
              <a:buNone/>
              <a:defRPr/>
            </a:lvl3pPr>
            <a:lvl4pPr marL="1254900" indent="0">
              <a:buFont typeface="Arial" pitchFamily="34" charset="0"/>
              <a:buNone/>
              <a:defRPr/>
            </a:lvl4pPr>
            <a:lvl5pPr marL="1599894"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1683163446"/>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771" y="189701"/>
            <a:ext cx="7997829" cy="553998"/>
          </a:xfrm>
        </p:spPr>
        <p:txBody>
          <a:bodyPr/>
          <a:lstStyle>
            <a:lvl1pPr>
              <a:defRPr sz="4000">
                <a:gradFill>
                  <a:gsLst>
                    <a:gs pos="0">
                      <a:schemeClr val="bg1"/>
                    </a:gs>
                    <a:gs pos="100000">
                      <a:schemeClr val="bg1"/>
                    </a:gs>
                  </a:gsLst>
                  <a:lin ang="5400000" scaled="0"/>
                </a:gradFill>
              </a:defRPr>
            </a:lvl1pPr>
          </a:lstStyle>
          <a:p>
            <a:r>
              <a:rPr lang="en-US" dirty="0" smtClean="0"/>
              <a:t>click to edit master title style</a:t>
            </a:r>
            <a:endParaRPr lang="en-US" dirty="0"/>
          </a:p>
        </p:txBody>
      </p:sp>
      <p:sp>
        <p:nvSpPr>
          <p:cNvPr id="10" name="Rectangle 9"/>
          <p:cNvSpPr/>
          <p:nvPr/>
        </p:nvSpPr>
        <p:spPr bwMode="auto">
          <a:xfrm>
            <a:off x="0" y="4930823"/>
            <a:ext cx="9144000" cy="212679"/>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132" tIns="45566" rIns="91132" bIns="45566" numCol="1" rtlCol="0" anchor="ctr" anchorCtr="0" compatLnSpc="1">
            <a:prstTxWarp prst="textNoShape">
              <a:avLst/>
            </a:prstTxWarp>
          </a:bodyPr>
          <a:lstStyle/>
          <a:p>
            <a:pPr algn="ctr" defTabSz="911211"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Rectangle 12"/>
          <p:cNvSpPr/>
          <p:nvPr userDrawn="1"/>
        </p:nvSpPr>
        <p:spPr bwMode="auto">
          <a:xfrm>
            <a:off x="0" y="77"/>
            <a:ext cx="9144000" cy="3428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132" tIns="45566" rIns="91132" bIns="45566" numCol="1" rtlCol="0" anchor="ctr" anchorCtr="0" compatLnSpc="1">
            <a:prstTxWarp prst="textNoShape">
              <a:avLst/>
            </a:prstTxWarp>
          </a:bodyPr>
          <a:lstStyle/>
          <a:p>
            <a:pPr algn="ctr" defTabSz="911211"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Rectangle 2"/>
          <p:cNvSpPr/>
          <p:nvPr userDrawn="1"/>
        </p:nvSpPr>
        <p:spPr bwMode="auto">
          <a:xfrm>
            <a:off x="-38100" y="171526"/>
            <a:ext cx="742950" cy="4998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132" tIns="45566" rIns="91132" bIns="45566" numCol="1" rtlCol="0" anchor="ctr" anchorCtr="0" compatLnSpc="1">
            <a:prstTxWarp prst="textNoShape">
              <a:avLst/>
            </a:prstTxWarp>
          </a:bodyPr>
          <a:lstStyle/>
          <a:p>
            <a:pPr algn="ctr" defTabSz="911211"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910548613"/>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302083"/>
            <a:ext cx="8363938" cy="609398"/>
          </a:xfrm>
        </p:spPr>
        <p:txBody>
          <a:bodyPr/>
          <a:lstStyle>
            <a:lvl1pPr>
              <a:defRPr sz="4400">
                <a:gradFill>
                  <a:gsLst>
                    <a:gs pos="0">
                      <a:srgbClr val="FFFFFF"/>
                    </a:gs>
                    <a:gs pos="100000">
                      <a:srgbClr val="FFFFFF"/>
                    </a:gs>
                  </a:gsLst>
                  <a:lin ang="5400000" scaled="0"/>
                </a:gra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9436" y="1027925"/>
            <a:ext cx="8363938" cy="891013"/>
          </a:xfrm>
        </p:spPr>
        <p:txBody>
          <a:bodyPr/>
          <a:lstStyle>
            <a:lvl1pPr marL="3175" indent="0">
              <a:spcBef>
                <a:spcPts val="0"/>
              </a:spcBef>
              <a:spcAft>
                <a:spcPts val="900"/>
              </a:spcAft>
              <a:buSzPct val="80000"/>
              <a:buFont typeface="Arial" pitchFamily="34" charset="0"/>
              <a:buNone/>
              <a:defRPr sz="3600" spc="-100" baseline="0">
                <a:gradFill>
                  <a:gsLst>
                    <a:gs pos="0">
                      <a:srgbClr val="FFFFFF"/>
                    </a:gs>
                    <a:gs pos="100000">
                      <a:srgbClr val="FFFFFF"/>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FFFFFF"/>
                    </a:gs>
                    <a:gs pos="100000">
                      <a:srgbClr val="FFFFFF"/>
                    </a:gs>
                  </a:gsLst>
                  <a:lin ang="5400000" scaled="0"/>
                </a:gradFill>
              </a:defRPr>
            </a:lvl2pPr>
            <a:lvl3pPr marL="1254900" indent="-40194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599894" indent="-34493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35359" indent="-33548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
        <p:nvSpPr>
          <p:cNvPr id="10" name="Rectangle 9"/>
          <p:cNvSpPr/>
          <p:nvPr/>
        </p:nvSpPr>
        <p:spPr bwMode="auto">
          <a:xfrm>
            <a:off x="0" y="4930823"/>
            <a:ext cx="9144000" cy="212679"/>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132" tIns="45566" rIns="91132" bIns="45566" numCol="1" rtlCol="0" anchor="ctr" anchorCtr="0" compatLnSpc="1">
            <a:prstTxWarp prst="textNoShape">
              <a:avLst/>
            </a:prstTxWarp>
          </a:bodyPr>
          <a:lstStyle/>
          <a:p>
            <a:pPr algn="ctr" defTabSz="911211"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Rectangle 12"/>
          <p:cNvSpPr/>
          <p:nvPr userDrawn="1"/>
        </p:nvSpPr>
        <p:spPr bwMode="auto">
          <a:xfrm>
            <a:off x="0" y="77"/>
            <a:ext cx="9144000" cy="3428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132" tIns="45566" rIns="91132" bIns="45566" numCol="1" rtlCol="0" anchor="ctr" anchorCtr="0" compatLnSpc="1">
            <a:prstTxWarp prst="textNoShape">
              <a:avLst/>
            </a:prstTxWarp>
          </a:bodyPr>
          <a:lstStyle/>
          <a:p>
            <a:pPr algn="ctr" defTabSz="911211"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121717260"/>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Rectangle 9"/>
          <p:cNvSpPr/>
          <p:nvPr/>
        </p:nvSpPr>
        <p:spPr bwMode="auto">
          <a:xfrm>
            <a:off x="0" y="4930823"/>
            <a:ext cx="9144000" cy="2126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132" tIns="45566" rIns="91132" bIns="45566" numCol="1" rtlCol="0" anchor="ctr" anchorCtr="0" compatLnSpc="1">
            <a:prstTxWarp prst="textNoShape">
              <a:avLst/>
            </a:prstTxWarp>
          </a:bodyPr>
          <a:lstStyle/>
          <a:p>
            <a:pPr algn="ctr" defTabSz="911211"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Rectangle 12"/>
          <p:cNvSpPr/>
          <p:nvPr userDrawn="1"/>
        </p:nvSpPr>
        <p:spPr bwMode="auto">
          <a:xfrm>
            <a:off x="0" y="77"/>
            <a:ext cx="9144000" cy="3428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132" tIns="45566" rIns="91132" bIns="45566" numCol="1" rtlCol="0" anchor="ctr" anchorCtr="0" compatLnSpc="1">
            <a:prstTxWarp prst="textNoShape">
              <a:avLst/>
            </a:prstTxWarp>
          </a:bodyPr>
          <a:lstStyle/>
          <a:p>
            <a:pPr algn="ctr" defTabSz="911211"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758252900"/>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2"/>
            <a:ext cx="8363938"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4900" indent="-40194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599894" indent="-34493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35359" indent="-33548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82006597"/>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lgn="l" defTabSz="911475"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925"/>
            <a:ext cx="8363938" cy="2035429"/>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6802" indent="-341786">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1786" indent="-341786">
              <a:spcBef>
                <a:spcPts val="0"/>
              </a:spcBef>
              <a:spcAft>
                <a:spcPts val="400"/>
              </a:spcAft>
              <a:buFont typeface="Arial" pitchFamily="34" charset="0"/>
              <a:buChar char="•"/>
              <a:defRPr/>
            </a:lvl5pPr>
            <a:lvl6pPr marL="1030194" indent="-341786">
              <a:buFont typeface="Arial" pitchFamily="34" charset="0"/>
              <a:buChar char="•"/>
              <a:defRPr sz="2400">
                <a:gradFill>
                  <a:gsLst>
                    <a:gs pos="0">
                      <a:srgbClr val="595959"/>
                    </a:gs>
                    <a:gs pos="86000">
                      <a:srgbClr val="595959"/>
                    </a:gs>
                  </a:gsLst>
                  <a:lin ang="5400000" scaled="0"/>
                </a:gradFill>
              </a:defRPr>
            </a:lvl6pPr>
            <a:lvl7pPr marL="1251740" indent="-224740">
              <a:defRPr>
                <a:gradFill>
                  <a:gsLst>
                    <a:gs pos="0">
                      <a:srgbClr val="595959"/>
                    </a:gs>
                    <a:gs pos="86000">
                      <a:srgbClr val="595959"/>
                    </a:gs>
                  </a:gsLst>
                  <a:lin ang="5400000" scaled="0"/>
                </a:gradFill>
              </a:defRPr>
            </a:lvl7pPr>
            <a:lvl8pPr marL="1482778" indent="-231089">
              <a:defRPr>
                <a:gradFill>
                  <a:gsLst>
                    <a:gs pos="0">
                      <a:srgbClr val="595959"/>
                    </a:gs>
                    <a:gs pos="86000">
                      <a:srgbClr val="595959"/>
                    </a:gs>
                  </a:gsLst>
                  <a:lin ang="5400000" scaled="0"/>
                </a:gradFill>
              </a:defRPr>
            </a:lvl8pPr>
          </a:lstStyle>
          <a:p>
            <a:pPr marL="344939" lvl="0" indent="-344939" algn="l" defTabSz="911475" rtl="0" eaLnBrk="1" latinLnBrk="0" hangingPunct="1">
              <a:lnSpc>
                <a:spcPct val="90000"/>
              </a:lnSpc>
              <a:spcBef>
                <a:spcPct val="20000"/>
              </a:spcBef>
              <a:buSzPct val="90000"/>
              <a:buFont typeface="Arial" pitchFamily="34" charset="0"/>
              <a:buChar char="•"/>
            </a:pPr>
            <a:r>
              <a:rPr lang="en-US" smtClean="0"/>
              <a:t>Click to edit Master text styles</a:t>
            </a:r>
          </a:p>
          <a:p>
            <a:pPr marL="344939" lvl="1" indent="-344939" algn="l" defTabSz="911475" rtl="0" eaLnBrk="1" latinLnBrk="0" hangingPunct="1">
              <a:lnSpc>
                <a:spcPct val="90000"/>
              </a:lnSpc>
              <a:spcBef>
                <a:spcPct val="20000"/>
              </a:spcBef>
              <a:buSzPct val="90000"/>
              <a:buFont typeface="Arial" pitchFamily="34" charset="0"/>
              <a:buChar char="•"/>
            </a:pPr>
            <a:r>
              <a:rPr lang="en-US" smtClean="0"/>
              <a:t>Second level</a:t>
            </a:r>
          </a:p>
          <a:p>
            <a:pPr marL="344939" lvl="2" indent="-344939" algn="l" defTabSz="911475" rtl="0" eaLnBrk="1" latinLnBrk="0" hangingPunct="1">
              <a:lnSpc>
                <a:spcPct val="90000"/>
              </a:lnSpc>
              <a:spcBef>
                <a:spcPct val="20000"/>
              </a:spcBef>
              <a:buSzPct val="90000"/>
              <a:buFont typeface="Arial" pitchFamily="34" charset="0"/>
              <a:buChar char="•"/>
            </a:pPr>
            <a:r>
              <a:rPr lang="en-US" smtClean="0"/>
              <a:t>Third level</a:t>
            </a:r>
          </a:p>
          <a:p>
            <a:pPr marL="344939" lvl="3" indent="-344939" algn="l" defTabSz="911475" rtl="0" eaLnBrk="1" latinLnBrk="0" hangingPunct="1">
              <a:lnSpc>
                <a:spcPct val="90000"/>
              </a:lnSpc>
              <a:spcBef>
                <a:spcPct val="20000"/>
              </a:spcBef>
              <a:buSzPct val="90000"/>
              <a:buFont typeface="Arial" pitchFamily="34" charset="0"/>
              <a:buChar char="•"/>
            </a:pPr>
            <a:r>
              <a:rPr lang="en-US" smtClean="0"/>
              <a:t>Fourth level</a:t>
            </a:r>
          </a:p>
          <a:p>
            <a:pPr marL="344939" lvl="4" indent="-344939" algn="l" defTabSz="91147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Picture 6"/>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9015" y="4818957"/>
            <a:ext cx="1681921" cy="146626"/>
          </a:xfrm>
          <a:prstGeom prst="rect">
            <a:avLst/>
          </a:prstGeom>
        </p:spPr>
      </p:pic>
    </p:spTree>
    <p:extLst>
      <p:ext uri="{BB962C8B-B14F-4D97-AF65-F5344CB8AC3E}">
        <p14:creationId xmlns:p14="http://schemas.microsoft.com/office/powerpoint/2010/main" val="140221062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05980"/>
            <a:ext cx="2057400" cy="4388644"/>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05980"/>
            <a:ext cx="6019800" cy="4388644"/>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1595483-3A25-4A60-BAE0-8C9495991B8B}" type="datetimeFigureOut">
              <a:rPr lang="fr-FR" smtClean="0"/>
              <a:t>29/01/2014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48006EA-3B32-4FCB-B93B-689A803667E6}" type="slidenum">
              <a:rPr lang="fr-FR" smtClean="0"/>
              <a:t>‹N°›</a:t>
            </a:fld>
            <a:endParaRPr lang="fr-FR"/>
          </a:p>
        </p:txBody>
      </p:sp>
    </p:spTree>
    <p:extLst>
      <p:ext uri="{BB962C8B-B14F-4D97-AF65-F5344CB8AC3E}">
        <p14:creationId xmlns:p14="http://schemas.microsoft.com/office/powerpoint/2010/main" val="278098511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2443746"/>
          </a:xfrm>
        </p:spPr>
        <p:txBody>
          <a:bodyPr/>
          <a:lstStyle>
            <a:lvl1pPr marL="340211" indent="-340211">
              <a:lnSpc>
                <a:spcPct val="90000"/>
              </a:lnSpc>
              <a:buSzPct val="80000"/>
              <a:buFont typeface="Arial" pitchFamily="34" charset="0"/>
              <a:buChar char="•"/>
              <a:defRPr sz="3200"/>
            </a:lvl1pPr>
            <a:lvl2pPr marL="625087" indent="-284838">
              <a:lnSpc>
                <a:spcPct val="90000"/>
              </a:lnSpc>
              <a:buSzPct val="80000"/>
              <a:buFont typeface="Arial" pitchFamily="34" charset="0"/>
              <a:buChar char="•"/>
              <a:defRPr sz="2800"/>
            </a:lvl2pPr>
            <a:lvl3pPr marL="911512" indent="-286426">
              <a:lnSpc>
                <a:spcPct val="90000"/>
              </a:lnSpc>
              <a:buSzPct val="80000"/>
              <a:buFont typeface="Arial" pitchFamily="34" charset="0"/>
              <a:buChar char="•"/>
              <a:defRPr sz="2400"/>
            </a:lvl3pPr>
            <a:lvl4pPr marL="1707470" indent="-224740">
              <a:lnSpc>
                <a:spcPct val="90000"/>
              </a:lnSpc>
              <a:buSzPct val="80000"/>
              <a:buFont typeface="Arial" pitchFamily="34" charset="0"/>
              <a:buChar char="•"/>
              <a:defRPr sz="2000"/>
            </a:lvl4pPr>
            <a:lvl5pPr marL="1938532" indent="-231089">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2443746"/>
          </a:xfrm>
        </p:spPr>
        <p:txBody>
          <a:bodyPr/>
          <a:lstStyle>
            <a:lvl1pPr marL="455756" indent="-455756">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6005" indent="-455756">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6886" indent="-34178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24603" indent="-341786">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49314" indent="-341786">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0211" lvl="0" indent="-340211" algn="l" defTabSz="911475" rtl="0" eaLnBrk="1" latinLnBrk="0" hangingPunct="1">
              <a:lnSpc>
                <a:spcPct val="90000"/>
              </a:lnSpc>
              <a:spcBef>
                <a:spcPct val="20000"/>
              </a:spcBef>
              <a:buSzPct val="80000"/>
              <a:buFont typeface="Arial" pitchFamily="34" charset="0"/>
              <a:buChar char="•"/>
            </a:pPr>
            <a:r>
              <a:rPr lang="en-US" smtClean="0"/>
              <a:t>Click to edit Master text styles</a:t>
            </a:r>
          </a:p>
          <a:p>
            <a:pPr marL="340211" lvl="1" indent="-340211" algn="l" defTabSz="911475" rtl="0" eaLnBrk="1" latinLnBrk="0" hangingPunct="1">
              <a:lnSpc>
                <a:spcPct val="90000"/>
              </a:lnSpc>
              <a:spcBef>
                <a:spcPct val="20000"/>
              </a:spcBef>
              <a:buSzPct val="80000"/>
              <a:buFont typeface="Arial" pitchFamily="34" charset="0"/>
              <a:buChar char="•"/>
            </a:pPr>
            <a:r>
              <a:rPr lang="en-US" smtClean="0"/>
              <a:t>Second level</a:t>
            </a:r>
          </a:p>
          <a:p>
            <a:pPr marL="340211" lvl="2" indent="-340211" algn="l" defTabSz="911475" rtl="0" eaLnBrk="1" latinLnBrk="0" hangingPunct="1">
              <a:lnSpc>
                <a:spcPct val="90000"/>
              </a:lnSpc>
              <a:spcBef>
                <a:spcPct val="20000"/>
              </a:spcBef>
              <a:buSzPct val="80000"/>
              <a:buFont typeface="Arial" pitchFamily="34" charset="0"/>
              <a:buChar char="•"/>
            </a:pPr>
            <a:r>
              <a:rPr lang="en-US" smtClean="0"/>
              <a:t>Third level</a:t>
            </a:r>
          </a:p>
          <a:p>
            <a:pPr marL="340211" lvl="3" indent="-340211" algn="l" defTabSz="911475" rtl="0" eaLnBrk="1" latinLnBrk="0" hangingPunct="1">
              <a:lnSpc>
                <a:spcPct val="90000"/>
              </a:lnSpc>
              <a:spcBef>
                <a:spcPct val="20000"/>
              </a:spcBef>
              <a:buSzPct val="80000"/>
              <a:buFont typeface="Arial" pitchFamily="34" charset="0"/>
              <a:buChar char="•"/>
            </a:pPr>
            <a:r>
              <a:rPr lang="en-US" smtClean="0"/>
              <a:t>Fourth level</a:t>
            </a:r>
          </a:p>
          <a:p>
            <a:pPr marL="340211" lvl="4" indent="-340211" algn="l" defTabSz="911475"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6" name="Picture 5"/>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9015" y="4818957"/>
            <a:ext cx="1681921" cy="146626"/>
          </a:xfrm>
          <a:prstGeom prst="rect">
            <a:avLst/>
          </a:prstGeom>
        </p:spPr>
      </p:pic>
    </p:spTree>
    <p:extLst>
      <p:ext uri="{BB962C8B-B14F-4D97-AF65-F5344CB8AC3E}">
        <p14:creationId xmlns:p14="http://schemas.microsoft.com/office/powerpoint/2010/main" val="685255468"/>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389436" y="531928"/>
            <a:ext cx="4115872" cy="886397"/>
          </a:xfrm>
        </p:spPr>
        <p:txBody>
          <a:bodyPr anchor="b"/>
          <a:lstStyle>
            <a:lvl1pPr marL="0" indent="0">
              <a:lnSpc>
                <a:spcPct val="90000"/>
              </a:lnSpc>
              <a:spcBef>
                <a:spcPts val="0"/>
              </a:spcBef>
              <a:buNone/>
              <a:defRPr sz="3200" b="0">
                <a:latin typeface="Segoe UI Light" pitchFamily="34" charset="0"/>
              </a:defRPr>
            </a:lvl1pPr>
            <a:lvl2pPr marL="455738" indent="0">
              <a:buNone/>
              <a:defRPr sz="2000" b="1"/>
            </a:lvl2pPr>
            <a:lvl3pPr marL="911475" indent="0">
              <a:buNone/>
              <a:defRPr sz="1800" b="1"/>
            </a:lvl3pPr>
            <a:lvl4pPr marL="1367213" indent="0">
              <a:buNone/>
              <a:defRPr sz="1600" b="1"/>
            </a:lvl4pPr>
            <a:lvl5pPr marL="1822946" indent="0">
              <a:buNone/>
              <a:defRPr sz="1600" b="1"/>
            </a:lvl5pPr>
            <a:lvl6pPr marL="2278674" indent="0">
              <a:buNone/>
              <a:defRPr sz="1600" b="1"/>
            </a:lvl6pPr>
            <a:lvl7pPr marL="2734422" indent="0">
              <a:buNone/>
              <a:defRPr sz="1600" b="1"/>
            </a:lvl7pPr>
            <a:lvl8pPr marL="3190150" indent="0">
              <a:buNone/>
              <a:defRPr sz="1600" b="1"/>
            </a:lvl8pPr>
            <a:lvl9pPr marL="364587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1" y="1700098"/>
            <a:ext cx="4114800" cy="2332946"/>
          </a:xfrm>
        </p:spPr>
        <p:txBody>
          <a:bodyPr/>
          <a:lstStyle>
            <a:lvl1pPr marL="401940" indent="-401940">
              <a:buSzPct val="80000"/>
              <a:buFont typeface="Arial" pitchFamily="34" charset="0"/>
              <a:buChar char="•"/>
              <a:defRPr sz="2800"/>
            </a:lvl1pPr>
            <a:lvl2pPr marL="742182" indent="-321238">
              <a:buSzPct val="80000"/>
              <a:buFont typeface="Arial" pitchFamily="34" charset="0"/>
              <a:buChar char="•"/>
              <a:defRPr sz="2800"/>
            </a:lvl2pPr>
            <a:lvl3pPr marL="1023883" indent="-281663" defTabSz="1027024">
              <a:buSzPct val="80000"/>
              <a:buFont typeface="Arial" pitchFamily="34" charset="0"/>
              <a:buChar char="•"/>
              <a:defRPr sz="2400"/>
            </a:lvl3pPr>
            <a:lvl4pPr marL="1313454" indent="-286426">
              <a:buSzPct val="80000"/>
              <a:buFont typeface="Arial" pitchFamily="34" charset="0"/>
              <a:buChar char="•"/>
              <a:defRPr sz="2000"/>
            </a:lvl4pPr>
            <a:lvl5pPr marL="1536591" indent="-223152">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531928"/>
            <a:ext cx="4115872" cy="886397"/>
          </a:xfrm>
        </p:spPr>
        <p:txBody>
          <a:bodyPr anchor="b"/>
          <a:lstStyle>
            <a:lvl1pPr marL="0" indent="0">
              <a:lnSpc>
                <a:spcPct val="90000"/>
              </a:lnSpc>
              <a:spcBef>
                <a:spcPts val="0"/>
              </a:spcBef>
              <a:buNone/>
              <a:defRPr sz="3200" b="0">
                <a:latin typeface="Segoe UI Light" pitchFamily="34" charset="0"/>
              </a:defRPr>
            </a:lvl1pPr>
            <a:lvl2pPr marL="455738" indent="0">
              <a:buNone/>
              <a:defRPr sz="2000" b="1"/>
            </a:lvl2pPr>
            <a:lvl3pPr marL="911475" indent="0">
              <a:buNone/>
              <a:defRPr sz="1800" b="1"/>
            </a:lvl3pPr>
            <a:lvl4pPr marL="1367213" indent="0">
              <a:buNone/>
              <a:defRPr sz="1600" b="1"/>
            </a:lvl4pPr>
            <a:lvl5pPr marL="1822946" indent="0">
              <a:buNone/>
              <a:defRPr sz="1600" b="1"/>
            </a:lvl5pPr>
            <a:lvl6pPr marL="2278674" indent="0">
              <a:buNone/>
              <a:defRPr sz="1600" b="1"/>
            </a:lvl6pPr>
            <a:lvl7pPr marL="2734422" indent="0">
              <a:buNone/>
              <a:defRPr sz="1600" b="1"/>
            </a:lvl7pPr>
            <a:lvl8pPr marL="3190150" indent="0">
              <a:buNone/>
              <a:defRPr sz="1600" b="1"/>
            </a:lvl8pPr>
            <a:lvl9pPr marL="364587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7501" y="1700098"/>
            <a:ext cx="4115872" cy="2332946"/>
          </a:xfrm>
        </p:spPr>
        <p:txBody>
          <a:bodyPr/>
          <a:lstStyle>
            <a:lvl1pPr marL="295409" indent="-295409">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5756" indent="-455756">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2748" indent="-341786">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68855" indent="-341786">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4018" indent="-341786">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68855" indent="-341786">
              <a:defRPr sz="1600"/>
            </a:lvl6pPr>
            <a:lvl7pPr marL="1598318" indent="-284838">
              <a:defRPr sz="1600"/>
            </a:lvl7pPr>
            <a:lvl8pPr>
              <a:defRPr sz="1600"/>
            </a:lvl8pPr>
            <a:lvl9pPr>
              <a:defRPr sz="1600"/>
            </a:lvl9pPr>
          </a:lstStyle>
          <a:p>
            <a:pPr marL="401940" lvl="0" indent="-401940" algn="l" defTabSz="911475" rtl="0" eaLnBrk="1" latinLnBrk="0" hangingPunct="1">
              <a:lnSpc>
                <a:spcPct val="90000"/>
              </a:lnSpc>
              <a:spcBef>
                <a:spcPct val="20000"/>
              </a:spcBef>
              <a:buSzPct val="80000"/>
            </a:pPr>
            <a:r>
              <a:rPr lang="en-US" smtClean="0"/>
              <a:t>Click to edit Master text styles</a:t>
            </a:r>
          </a:p>
          <a:p>
            <a:pPr marL="401940" lvl="1" indent="-401940" algn="l" defTabSz="911475" rtl="0" eaLnBrk="1" latinLnBrk="0" hangingPunct="1">
              <a:lnSpc>
                <a:spcPct val="90000"/>
              </a:lnSpc>
              <a:spcBef>
                <a:spcPct val="20000"/>
              </a:spcBef>
              <a:buSzPct val="80000"/>
            </a:pPr>
            <a:r>
              <a:rPr lang="en-US" smtClean="0"/>
              <a:t>Second level</a:t>
            </a:r>
          </a:p>
          <a:p>
            <a:pPr marL="401940" lvl="2" indent="-401940" algn="l" defTabSz="911475" rtl="0" eaLnBrk="1" latinLnBrk="0" hangingPunct="1">
              <a:lnSpc>
                <a:spcPct val="90000"/>
              </a:lnSpc>
              <a:spcBef>
                <a:spcPct val="20000"/>
              </a:spcBef>
              <a:buSzPct val="80000"/>
            </a:pPr>
            <a:r>
              <a:rPr lang="en-US" smtClean="0"/>
              <a:t>Third level</a:t>
            </a:r>
          </a:p>
          <a:p>
            <a:pPr marL="401940" lvl="3" indent="-401940" algn="l" defTabSz="911475" rtl="0" eaLnBrk="1" latinLnBrk="0" hangingPunct="1">
              <a:lnSpc>
                <a:spcPct val="90000"/>
              </a:lnSpc>
              <a:spcBef>
                <a:spcPct val="20000"/>
              </a:spcBef>
              <a:buSzPct val="80000"/>
            </a:pPr>
            <a:r>
              <a:rPr lang="en-US" smtClean="0"/>
              <a:t>Fourth level</a:t>
            </a:r>
          </a:p>
          <a:p>
            <a:pPr marL="401940" lvl="4" indent="-401940" algn="l" defTabSz="911475" rtl="0" eaLnBrk="1" latinLnBrk="0" hangingPunct="1">
              <a:lnSpc>
                <a:spcPct val="90000"/>
              </a:lnSpc>
              <a:spcBef>
                <a:spcPct val="20000"/>
              </a:spcBef>
              <a:buSzPct val="80000"/>
            </a:pPr>
            <a:r>
              <a:rPr lang="en-US" smtClean="0"/>
              <a:t>Fifth level</a:t>
            </a:r>
            <a:endParaRPr lang="en-US" dirty="0"/>
          </a:p>
        </p:txBody>
      </p:sp>
      <p:pic>
        <p:nvPicPr>
          <p:cNvPr id="8" name="Picture 7"/>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9015" y="4818957"/>
            <a:ext cx="1681921" cy="146626"/>
          </a:xfrm>
          <a:prstGeom prst="rect">
            <a:avLst/>
          </a:prstGeom>
        </p:spPr>
      </p:pic>
    </p:spTree>
    <p:extLst>
      <p:ext uri="{BB962C8B-B14F-4D97-AF65-F5344CB8AC3E}">
        <p14:creationId xmlns:p14="http://schemas.microsoft.com/office/powerpoint/2010/main" val="703056897"/>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defRPr sz="5400"/>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9015" y="4818957"/>
            <a:ext cx="1681921" cy="146626"/>
          </a:xfrm>
          <a:prstGeom prst="rect">
            <a:avLst/>
          </a:prstGeom>
        </p:spPr>
      </p:pic>
    </p:spTree>
    <p:extLst>
      <p:ext uri="{BB962C8B-B14F-4D97-AF65-F5344CB8AC3E}">
        <p14:creationId xmlns:p14="http://schemas.microsoft.com/office/powerpoint/2010/main" val="3796610064"/>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5722769"/>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153447"/>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6_Demo, Video etc. &quot;special&quot; slide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duotone>
              <a:prstClr val="black"/>
              <a:schemeClr val="accent2">
                <a:tint val="45000"/>
                <a:satMod val="400000"/>
              </a:schemeClr>
            </a:duotone>
            <a:extLst>
              <a:ext uri="{28A0092B-C50C-407E-A947-70E740481C1C}">
                <a14:useLocalDpi xmlns:a14="http://schemas.microsoft.com/office/drawing/2010/main" val="0"/>
              </a:ext>
            </a:extLst>
          </a:blip>
          <a:srcRect r="76623" b="51876"/>
          <a:stretch/>
        </p:blipFill>
        <p:spPr>
          <a:xfrm>
            <a:off x="637473" y="336693"/>
            <a:ext cx="1784334" cy="2163101"/>
          </a:xfrm>
          <a:prstGeom prst="rect">
            <a:avLst/>
          </a:prstGeom>
        </p:spPr>
      </p:pic>
      <p:pic>
        <p:nvPicPr>
          <p:cNvPr id="11" name="Picture 10"/>
          <p:cNvPicPr>
            <a:picLocks noChangeAspect="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23375" t="-1" r="55734" b="35695"/>
          <a:stretch/>
        </p:blipFill>
        <p:spPr>
          <a:xfrm>
            <a:off x="2510300" y="350278"/>
            <a:ext cx="1594580" cy="2890457"/>
          </a:xfrm>
          <a:prstGeom prst="rect">
            <a:avLst/>
          </a:prstGeom>
        </p:spPr>
      </p:pic>
      <p:pic>
        <p:nvPicPr>
          <p:cNvPr id="13" name="Picture 12"/>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t="46934" r="76765" b="27614"/>
          <a:stretch/>
        </p:blipFill>
        <p:spPr>
          <a:xfrm>
            <a:off x="649350" y="2554580"/>
            <a:ext cx="1773495" cy="1144029"/>
          </a:xfrm>
          <a:prstGeom prst="rect">
            <a:avLst/>
          </a:prstGeom>
        </p:spPr>
      </p:pic>
      <p:pic>
        <p:nvPicPr>
          <p:cNvPr id="14" name="Picture 13"/>
          <p:cNvPicPr>
            <a:picLocks noChangeAspect="1"/>
          </p:cNvPicPr>
          <p:nvPr userDrawn="1"/>
        </p:nvPicPr>
        <p:blipFill rotWithShape="1">
          <a:blip r:embed="rId2">
            <a:duotone>
              <a:prstClr val="black"/>
              <a:schemeClr val="accent3">
                <a:tint val="45000"/>
                <a:satMod val="400000"/>
              </a:schemeClr>
            </a:duotone>
            <a:extLst>
              <a:ext uri="{28A0092B-C50C-407E-A947-70E740481C1C}">
                <a14:useLocalDpi xmlns:a14="http://schemas.microsoft.com/office/drawing/2010/main" val="0"/>
              </a:ext>
            </a:extLst>
          </a:blip>
          <a:srcRect l="44544" t="47531" r="34416" b="26954"/>
          <a:stretch/>
        </p:blipFill>
        <p:spPr>
          <a:xfrm>
            <a:off x="4205729" y="2576765"/>
            <a:ext cx="1605953" cy="1146861"/>
          </a:xfrm>
          <a:prstGeom prst="rect">
            <a:avLst/>
          </a:prstGeom>
        </p:spPr>
      </p:pic>
      <p:pic>
        <p:nvPicPr>
          <p:cNvPr id="15" name="Picture 14"/>
          <p:cNvPicPr>
            <a:picLocks noChangeAspect="1"/>
          </p:cNvPicPr>
          <p:nvPr userDrawn="1"/>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l="65584" t="38701" b="28015"/>
          <a:stretch/>
        </p:blipFill>
        <p:spPr>
          <a:xfrm>
            <a:off x="5912262" y="2172176"/>
            <a:ext cx="2626925" cy="1496065"/>
          </a:xfrm>
          <a:prstGeom prst="rect">
            <a:avLst/>
          </a:prstGeom>
        </p:spPr>
      </p:pic>
      <p:pic>
        <p:nvPicPr>
          <p:cNvPr id="16" name="Picture 15"/>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65685" b="60315"/>
          <a:stretch/>
        </p:blipFill>
        <p:spPr>
          <a:xfrm>
            <a:off x="5921176" y="340569"/>
            <a:ext cx="2619216" cy="1783780"/>
          </a:xfrm>
          <a:prstGeom prst="rect">
            <a:avLst/>
          </a:prstGeom>
        </p:spPr>
      </p:pic>
      <p:pic>
        <p:nvPicPr>
          <p:cNvPr id="17" name="Picture 16"/>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44544" r="34416" b="52241"/>
          <a:stretch/>
        </p:blipFill>
        <p:spPr>
          <a:xfrm>
            <a:off x="4205730" y="350203"/>
            <a:ext cx="1605953" cy="2146694"/>
          </a:xfrm>
          <a:prstGeom prst="rect">
            <a:avLst/>
          </a:prstGeom>
        </p:spPr>
      </p:pic>
      <p:pic>
        <p:nvPicPr>
          <p:cNvPr id="20" name="Picture 19"/>
          <p:cNvPicPr>
            <a:picLocks noChangeAspect="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55065" t="73765" r="24248" b="1"/>
          <a:stretch/>
        </p:blipFill>
        <p:spPr>
          <a:xfrm>
            <a:off x="4945978" y="3530064"/>
            <a:ext cx="1579009" cy="1179179"/>
          </a:xfrm>
          <a:prstGeom prst="rect">
            <a:avLst/>
          </a:prstGeom>
        </p:spPr>
      </p:pic>
      <p:pic>
        <p:nvPicPr>
          <p:cNvPr id="21" name="Picture 20"/>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76064" t="73765" r="10380" b="1"/>
          <a:stretch/>
        </p:blipFill>
        <p:spPr>
          <a:xfrm>
            <a:off x="6620888" y="3542766"/>
            <a:ext cx="1034711" cy="1179179"/>
          </a:xfrm>
          <a:prstGeom prst="rect">
            <a:avLst/>
          </a:prstGeom>
        </p:spPr>
      </p:pic>
      <p:pic>
        <p:nvPicPr>
          <p:cNvPr id="22" name="Picture 21"/>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13056" t="73765" r="44935" b="1"/>
          <a:stretch/>
        </p:blipFill>
        <p:spPr>
          <a:xfrm>
            <a:off x="1658794" y="3530066"/>
            <a:ext cx="3206488" cy="1179179"/>
          </a:xfrm>
          <a:prstGeom prst="rect">
            <a:avLst/>
          </a:prstGeom>
        </p:spPr>
      </p:pic>
      <p:pic>
        <p:nvPicPr>
          <p:cNvPr id="24" name="Picture 23"/>
          <p:cNvPicPr>
            <a:picLocks noChangeAspect="1"/>
          </p:cNvPicPr>
          <p:nvPr userDrawn="1"/>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l="23375" t="64430" r="55734" b="27080"/>
          <a:stretch/>
        </p:blipFill>
        <p:spPr>
          <a:xfrm>
            <a:off x="2510300" y="3351960"/>
            <a:ext cx="1594580" cy="381613"/>
          </a:xfrm>
          <a:prstGeom prst="rect">
            <a:avLst/>
          </a:prstGeom>
        </p:spPr>
      </p:pic>
      <p:sp>
        <p:nvSpPr>
          <p:cNvPr id="25" name="Rectangle 24"/>
          <p:cNvSpPr/>
          <p:nvPr userDrawn="1"/>
        </p:nvSpPr>
        <p:spPr bwMode="auto">
          <a:xfrm>
            <a:off x="0" y="2792884"/>
            <a:ext cx="9144000" cy="2350616"/>
          </a:xfrm>
          <a:prstGeom prst="rect">
            <a:avLst/>
          </a:prstGeom>
          <a:gradFill>
            <a:gsLst>
              <a:gs pos="20000">
                <a:srgbClr val="191919">
                  <a:alpha val="0"/>
                </a:srgbClr>
              </a:gs>
              <a:gs pos="54000">
                <a:srgbClr val="191919">
                  <a:alpha val="67000"/>
                </a:srgbClr>
              </a:gs>
              <a:gs pos="89000">
                <a:srgbClr val="191919">
                  <a:alpha val="8800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132" tIns="45566" rIns="91132" bIns="45566" numCol="1" rtlCol="0" anchor="ctr" anchorCtr="0" compatLnSpc="1">
            <a:prstTxWarp prst="textNoShape">
              <a:avLst/>
            </a:prstTxWarp>
          </a:bodyPr>
          <a:lstStyle/>
          <a:p>
            <a:pPr algn="ctr" defTabSz="911211"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6" name="Rectangle 25"/>
          <p:cNvSpPr/>
          <p:nvPr userDrawn="1"/>
        </p:nvSpPr>
        <p:spPr bwMode="auto">
          <a:xfrm>
            <a:off x="0" y="0"/>
            <a:ext cx="9144000" cy="5143500"/>
          </a:xfrm>
          <a:prstGeom prst="rect">
            <a:avLst/>
          </a:prstGeom>
          <a:gradFill flip="none" rotWithShape="1">
            <a:gsLst>
              <a:gs pos="0">
                <a:schemeClr val="tx1">
                  <a:alpha val="75000"/>
                </a:schemeClr>
              </a:gs>
              <a:gs pos="100000">
                <a:schemeClr val="tx1"/>
              </a:gs>
            </a:gsLst>
            <a:path path="circle">
              <a:fillToRect l="50000" t="50000" r="50000" b="50000"/>
            </a:path>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132" tIns="45566" rIns="91132" bIns="45566" numCol="1" rtlCol="0" anchor="ctr" anchorCtr="0" compatLnSpc="1">
            <a:prstTxWarp prst="textNoShape">
              <a:avLst/>
            </a:prstTxWarp>
          </a:bodyPr>
          <a:lstStyle/>
          <a:p>
            <a:pPr algn="ctr" defTabSz="911211"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770000932"/>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9" name="Rectangle 18"/>
          <p:cNvSpPr/>
          <p:nvPr userDrawn="1"/>
        </p:nvSpPr>
        <p:spPr bwMode="auto">
          <a:xfrm>
            <a:off x="389438"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100" tIns="45551" rIns="91100" bIns="45551" numCol="1" spcCol="0" rtlCol="0" anchor="ctr" anchorCtr="0" compatLnSpc="1">
            <a:prstTxWarp prst="textNoShape">
              <a:avLst/>
            </a:prstTxWarp>
          </a:bodyPr>
          <a:lstStyle/>
          <a:p>
            <a:pPr algn="ctr" defTabSz="910900"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1475"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5" y="2103313"/>
            <a:ext cx="5210341" cy="1851276"/>
          </a:xfrm>
        </p:spPr>
        <p:txBody>
          <a:bodyPr lIns="182310" tIns="182310" anchor="ctr" anchorCtr="0"/>
          <a:lstStyle>
            <a:lvl1pPr marL="572851" indent="-5696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1475" rtl="0" eaLnBrk="1" latinLnBrk="0" hangingPunct="1">
              <a:lnSpc>
                <a:spcPct val="90000"/>
              </a:lnSpc>
              <a:spcBef>
                <a:spcPts val="0"/>
              </a:spcBef>
              <a:spcAft>
                <a:spcPts val="900"/>
              </a:spcAft>
              <a:buSzPct val="80000"/>
            </a:pPr>
            <a:r>
              <a:rPr lang="en-US" dirty="0" smtClean="0"/>
              <a:t>Click to edit Master text styles</a:t>
            </a:r>
          </a:p>
          <a:p>
            <a:pPr marL="3175" lvl="1" indent="0" algn="l" defTabSz="911475"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5"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077" tIns="41001" rIns="82077" bIns="41001" numCol="1" anchor="t" anchorCtr="0" compatLnSpc="1">
            <a:prstTxWarp prst="textNoShape">
              <a:avLst/>
            </a:prstTxWarp>
          </a:bodyPr>
          <a:lstStyle/>
          <a:p>
            <a:pPr defTabSz="1215113"/>
            <a:endParaRPr lang="en-US" sz="1600">
              <a:solidFill>
                <a:srgbClr val="292929"/>
              </a:solidFill>
            </a:endParaRPr>
          </a:p>
        </p:txBody>
      </p:sp>
    </p:spTree>
    <p:extLst>
      <p:ext uri="{BB962C8B-B14F-4D97-AF65-F5344CB8AC3E}">
        <p14:creationId xmlns:p14="http://schemas.microsoft.com/office/powerpoint/2010/main" val="4140291801"/>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417213" y="1347539"/>
            <a:ext cx="3154788" cy="547437"/>
          </a:xfrm>
        </p:spPr>
        <p:txBody>
          <a:bodyPr anchor="ctr" anchorCtr="0">
            <a:noAutofit/>
          </a:bodyPr>
          <a:lstStyle>
            <a:lvl1pPr>
              <a:lnSpc>
                <a:spcPct val="90000"/>
              </a:lnSpc>
              <a:defRPr sz="4800" baseline="0">
                <a:solidFill>
                  <a:schemeClr val="bg1">
                    <a:alpha val="98000"/>
                  </a:schemeClr>
                </a:solidFill>
              </a:defRPr>
            </a:lvl1pPr>
          </a:lstStyle>
          <a:p>
            <a:r>
              <a:rPr lang="en-US" dirty="0" smtClean="0"/>
              <a:t>Demo</a:t>
            </a:r>
            <a:endParaRPr lang="en-US" dirty="0"/>
          </a:p>
        </p:txBody>
      </p:sp>
      <p:sp>
        <p:nvSpPr>
          <p:cNvPr id="3" name="Subtitle 2"/>
          <p:cNvSpPr>
            <a:spLocks noGrp="1"/>
          </p:cNvSpPr>
          <p:nvPr>
            <p:ph type="subTitle" idx="1" hasCustomPrompt="1"/>
          </p:nvPr>
        </p:nvSpPr>
        <p:spPr>
          <a:xfrm>
            <a:off x="1417213" y="3320563"/>
            <a:ext cx="3154788" cy="346249"/>
          </a:xfrm>
        </p:spPr>
        <p:txBody>
          <a:bodyPr>
            <a:noAutofit/>
          </a:bodyPr>
          <a:lstStyle>
            <a:lvl1pPr marL="0" indent="0" algn="l" defTabSz="91147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5738" indent="0" algn="ctr">
              <a:buNone/>
              <a:defRPr>
                <a:solidFill>
                  <a:schemeClr val="tx1">
                    <a:tint val="75000"/>
                  </a:schemeClr>
                </a:solidFill>
              </a:defRPr>
            </a:lvl2pPr>
            <a:lvl3pPr marL="911475" indent="0" algn="ctr">
              <a:buNone/>
              <a:defRPr>
                <a:solidFill>
                  <a:schemeClr val="tx1">
                    <a:tint val="75000"/>
                  </a:schemeClr>
                </a:solidFill>
              </a:defRPr>
            </a:lvl3pPr>
            <a:lvl4pPr marL="1367213" indent="0" algn="ctr">
              <a:buNone/>
              <a:defRPr>
                <a:solidFill>
                  <a:schemeClr val="tx1">
                    <a:tint val="75000"/>
                  </a:schemeClr>
                </a:solidFill>
              </a:defRPr>
            </a:lvl4pPr>
            <a:lvl5pPr marL="1822946" indent="0" algn="ctr">
              <a:buNone/>
              <a:defRPr>
                <a:solidFill>
                  <a:schemeClr val="tx1">
                    <a:tint val="75000"/>
                  </a:schemeClr>
                </a:solidFill>
              </a:defRPr>
            </a:lvl5pPr>
            <a:lvl6pPr marL="2278674" indent="0" algn="ctr">
              <a:buNone/>
              <a:defRPr>
                <a:solidFill>
                  <a:schemeClr val="tx1">
                    <a:tint val="75000"/>
                  </a:schemeClr>
                </a:solidFill>
              </a:defRPr>
            </a:lvl6pPr>
            <a:lvl7pPr marL="2734422" indent="0" algn="ctr">
              <a:buNone/>
              <a:defRPr>
                <a:solidFill>
                  <a:schemeClr val="tx1">
                    <a:tint val="75000"/>
                  </a:schemeClr>
                </a:solidFill>
              </a:defRPr>
            </a:lvl7pPr>
            <a:lvl8pPr marL="3190150" indent="0" algn="ctr">
              <a:buNone/>
              <a:defRPr>
                <a:solidFill>
                  <a:schemeClr val="tx1">
                    <a:tint val="75000"/>
                  </a:schemeClr>
                </a:solidFill>
              </a:defRPr>
            </a:lvl8pPr>
            <a:lvl9pPr marL="3645874" indent="0" algn="ctr">
              <a:buNone/>
              <a:defRPr>
                <a:solidFill>
                  <a:schemeClr val="tx1">
                    <a:tint val="75000"/>
                  </a:schemeClr>
                </a:solidFill>
              </a:defRPr>
            </a:lvl9pPr>
          </a:lstStyle>
          <a:p>
            <a:r>
              <a:rPr lang="en-US" dirty="0" smtClean="0"/>
              <a:t>Presenter Name</a:t>
            </a:r>
            <a:endParaRPr lang="en-US" dirty="0"/>
          </a:p>
        </p:txBody>
      </p:sp>
      <p:sp>
        <p:nvSpPr>
          <p:cNvPr id="7" name="Text Placeholder 6"/>
          <p:cNvSpPr>
            <a:spLocks noGrp="1"/>
          </p:cNvSpPr>
          <p:nvPr>
            <p:ph type="body" sz="quarter" idx="10" hasCustomPrompt="1"/>
          </p:nvPr>
        </p:nvSpPr>
        <p:spPr>
          <a:xfrm>
            <a:off x="1417213" y="1902252"/>
            <a:ext cx="4061590" cy="1373405"/>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lang="en-US" sz="6000" dirty="0" smtClean="0">
                <a:solidFill>
                  <a:srgbClr val="00B0F0"/>
                </a:solidFill>
                <a:latin typeface="Segoe UI Light" pitchFamily="34" charset="0"/>
              </a:defRPr>
            </a:lvl1pPr>
          </a:lstStyle>
          <a:p>
            <a:pPr lvl="0"/>
            <a:r>
              <a:rPr lang="en-US" dirty="0" smtClean="0"/>
              <a:t>click to…</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315143" y="1002651"/>
            <a:ext cx="3005240" cy="3004457"/>
          </a:xfrm>
          <a:prstGeom prst="rect">
            <a:avLst/>
          </a:prstGeom>
        </p:spPr>
      </p:pic>
    </p:spTree>
    <p:extLst>
      <p:ext uri="{BB962C8B-B14F-4D97-AF65-F5344CB8AC3E}">
        <p14:creationId xmlns:p14="http://schemas.microsoft.com/office/powerpoint/2010/main" val="2369676860"/>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99624" y="1951785"/>
            <a:ext cx="3154788" cy="1142621"/>
          </a:xfrm>
        </p:spPr>
        <p:txBody>
          <a:bodyPr anchor="ctr" anchorCtr="0">
            <a:noAutofit/>
          </a:bodyPr>
          <a:lstStyle>
            <a:lvl1pPr algn="l">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3264569"/>
            <a:ext cx="3154788" cy="346249"/>
          </a:xfrm>
        </p:spPr>
        <p:txBody>
          <a:bodyPr>
            <a:noAutofit/>
          </a:bodyPr>
          <a:lstStyle>
            <a:lvl1pPr marL="0" indent="0" algn="l" defTabSz="91147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5738" indent="0" algn="ctr">
              <a:buNone/>
              <a:defRPr>
                <a:solidFill>
                  <a:schemeClr val="tx1">
                    <a:tint val="75000"/>
                  </a:schemeClr>
                </a:solidFill>
              </a:defRPr>
            </a:lvl2pPr>
            <a:lvl3pPr marL="911475" indent="0" algn="ctr">
              <a:buNone/>
              <a:defRPr>
                <a:solidFill>
                  <a:schemeClr val="tx1">
                    <a:tint val="75000"/>
                  </a:schemeClr>
                </a:solidFill>
              </a:defRPr>
            </a:lvl3pPr>
            <a:lvl4pPr marL="1367213" indent="0" algn="ctr">
              <a:buNone/>
              <a:defRPr>
                <a:solidFill>
                  <a:schemeClr val="tx1">
                    <a:tint val="75000"/>
                  </a:schemeClr>
                </a:solidFill>
              </a:defRPr>
            </a:lvl4pPr>
            <a:lvl5pPr marL="1822946" indent="0" algn="ctr">
              <a:buNone/>
              <a:defRPr>
                <a:solidFill>
                  <a:schemeClr val="tx1">
                    <a:tint val="75000"/>
                  </a:schemeClr>
                </a:solidFill>
              </a:defRPr>
            </a:lvl5pPr>
            <a:lvl6pPr marL="2278674" indent="0" algn="ctr">
              <a:buNone/>
              <a:defRPr>
                <a:solidFill>
                  <a:schemeClr val="tx1">
                    <a:tint val="75000"/>
                  </a:schemeClr>
                </a:solidFill>
              </a:defRPr>
            </a:lvl6pPr>
            <a:lvl7pPr marL="2734422" indent="0" algn="ctr">
              <a:buNone/>
              <a:defRPr>
                <a:solidFill>
                  <a:schemeClr val="tx1">
                    <a:tint val="75000"/>
                  </a:schemeClr>
                </a:solidFill>
              </a:defRPr>
            </a:lvl7pPr>
            <a:lvl8pPr marL="3190150" indent="0" algn="ctr">
              <a:buNone/>
              <a:defRPr>
                <a:solidFill>
                  <a:schemeClr val="tx1">
                    <a:tint val="75000"/>
                  </a:schemeClr>
                </a:solidFill>
              </a:defRPr>
            </a:lvl8pPr>
            <a:lvl9pPr marL="364587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5567057" y="2523019"/>
            <a:ext cx="2506369" cy="955904"/>
          </a:xfrm>
        </p:spPr>
        <p:txBody>
          <a:bodyPr anchor="t" anchorCtr="0">
            <a:noAutofit/>
            <a:scene3d>
              <a:camera prst="orthographicFront"/>
              <a:lightRig rig="flat" dir="t"/>
            </a:scene3d>
            <a:sp3d>
              <a:contourClr>
                <a:schemeClr val="bg2"/>
              </a:contourClr>
            </a:sp3d>
          </a:bodyPr>
          <a:lstStyle>
            <a:lvl1pPr marL="0" indent="0" algn="ctr">
              <a:buFont typeface="Arial" pitchFamily="34" charset="0"/>
              <a:buNone/>
              <a:defRPr lang="en-US" sz="6000" dirty="0" smtClean="0">
                <a:solidFill>
                  <a:srgbClr val="00B0F0"/>
                </a:solidFill>
                <a:latin typeface="Segoe UI Light" pitchFamily="34" charset="0"/>
              </a:defRPr>
            </a:lvl1pPr>
          </a:lstStyle>
          <a:p>
            <a:pPr lvl="0"/>
            <a:r>
              <a:rPr lang="en-US" dirty="0" smtClean="0"/>
              <a:t>video</a:t>
            </a:r>
          </a:p>
        </p:txBody>
      </p:sp>
      <p:sp>
        <p:nvSpPr>
          <p:cNvPr id="8" name="Freeform 6"/>
          <p:cNvSpPr>
            <a:spLocks noEditPoints="1"/>
          </p:cNvSpPr>
          <p:nvPr userDrawn="1"/>
        </p:nvSpPr>
        <p:spPr bwMode="auto">
          <a:xfrm>
            <a:off x="5382371" y="1128001"/>
            <a:ext cx="2918709" cy="279003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136" tIns="45568" rIns="91136" bIns="45568" numCol="1" anchor="t" anchorCtr="0" compatLnSpc="1">
            <a:prstTxWarp prst="textNoShape">
              <a:avLst/>
            </a:prstTxWarp>
          </a:bodyPr>
          <a:lstStyle/>
          <a:p>
            <a:pPr defTabSz="1215113"/>
            <a:endParaRPr lang="en-US" sz="2400">
              <a:solidFill>
                <a:srgbClr val="292929"/>
              </a:solidFill>
            </a:endParaRPr>
          </a:p>
        </p:txBody>
      </p:sp>
    </p:spTree>
    <p:extLst>
      <p:ext uri="{BB962C8B-B14F-4D97-AF65-F5344CB8AC3E}">
        <p14:creationId xmlns:p14="http://schemas.microsoft.com/office/powerpoint/2010/main" val="1513472720"/>
      </p:ext>
    </p:extLst>
  </p:cSld>
  <p:clrMapOvr>
    <a:masterClrMapping/>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926"/>
            <a:ext cx="3154788" cy="1142621"/>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931"/>
            <a:ext cx="3154788" cy="346249"/>
          </a:xfrm>
        </p:spPr>
        <p:txBody>
          <a:bodyPr>
            <a:noAutofit/>
          </a:bodyPr>
          <a:lstStyle>
            <a:lvl1pPr marL="0" indent="0" algn="l" defTabSz="91147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5738" indent="0" algn="ctr">
              <a:buNone/>
              <a:defRPr>
                <a:solidFill>
                  <a:schemeClr val="tx1">
                    <a:tint val="75000"/>
                  </a:schemeClr>
                </a:solidFill>
              </a:defRPr>
            </a:lvl2pPr>
            <a:lvl3pPr marL="911475" indent="0" algn="ctr">
              <a:buNone/>
              <a:defRPr>
                <a:solidFill>
                  <a:schemeClr val="tx1">
                    <a:tint val="75000"/>
                  </a:schemeClr>
                </a:solidFill>
              </a:defRPr>
            </a:lvl3pPr>
            <a:lvl4pPr marL="1367213" indent="0" algn="ctr">
              <a:buNone/>
              <a:defRPr>
                <a:solidFill>
                  <a:schemeClr val="tx1">
                    <a:tint val="75000"/>
                  </a:schemeClr>
                </a:solidFill>
              </a:defRPr>
            </a:lvl4pPr>
            <a:lvl5pPr marL="1822946" indent="0" algn="ctr">
              <a:buNone/>
              <a:defRPr>
                <a:solidFill>
                  <a:schemeClr val="tx1">
                    <a:tint val="75000"/>
                  </a:schemeClr>
                </a:solidFill>
              </a:defRPr>
            </a:lvl5pPr>
            <a:lvl6pPr marL="2278674" indent="0" algn="ctr">
              <a:buNone/>
              <a:defRPr>
                <a:solidFill>
                  <a:schemeClr val="tx1">
                    <a:tint val="75000"/>
                  </a:schemeClr>
                </a:solidFill>
              </a:defRPr>
            </a:lvl6pPr>
            <a:lvl7pPr marL="2734422" indent="0" algn="ctr">
              <a:buNone/>
              <a:defRPr>
                <a:solidFill>
                  <a:schemeClr val="tx1">
                    <a:tint val="75000"/>
                  </a:schemeClr>
                </a:solidFill>
              </a:defRPr>
            </a:lvl7pPr>
            <a:lvl8pPr marL="3190150" indent="0" algn="ctr">
              <a:buNone/>
              <a:defRPr>
                <a:solidFill>
                  <a:schemeClr val="tx1">
                    <a:tint val="75000"/>
                  </a:schemeClr>
                </a:solidFill>
              </a:defRPr>
            </a:lvl8pPr>
            <a:lvl9pPr marL="364587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274"/>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5113"/>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5113"/>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5113"/>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5113"/>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5113"/>
              <a:endParaRPr lang="en-US" sz="1600">
                <a:solidFill>
                  <a:srgbClr val="292929"/>
                </a:solidFill>
              </a:endParaRPr>
            </a:p>
          </p:txBody>
        </p:sp>
      </p:grpSp>
    </p:spTree>
    <p:extLst>
      <p:ext uri="{BB962C8B-B14F-4D97-AF65-F5344CB8AC3E}">
        <p14:creationId xmlns:p14="http://schemas.microsoft.com/office/powerpoint/2010/main" val="389038443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533" y="1675586"/>
            <a:ext cx="6281777" cy="1019397"/>
          </a:xfrm>
        </p:spPr>
        <p:txBody>
          <a:bodyPr anchor="ctr" anchorCtr="0">
            <a:noAutofit/>
          </a:bodyPr>
          <a:lstStyle>
            <a:lvl1pPr>
              <a:lnSpc>
                <a:spcPct val="90000"/>
              </a:lnSpc>
              <a:defRPr sz="8000" baseline="0">
                <a:gradFill>
                  <a:gsLst>
                    <a:gs pos="0">
                      <a:srgbClr val="FFFFFF"/>
                    </a:gs>
                    <a:gs pos="100000">
                      <a:srgbClr val="FFFFFF"/>
                    </a:gs>
                  </a:gsLst>
                  <a:lin ang="5400000" scaled="0"/>
                </a:gra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534" y="3459352"/>
            <a:ext cx="4091815" cy="1288045"/>
          </a:xfrm>
        </p:spPr>
        <p:txBody>
          <a:bodyPr/>
          <a:lstStyle>
            <a:lvl1pPr marL="0" indent="0">
              <a:buFont typeface="Arial" pitchFamily="34" charset="0"/>
              <a:buNone/>
              <a:defRPr sz="2700">
                <a:gradFill>
                  <a:gsLst>
                    <a:gs pos="0">
                      <a:srgbClr val="FFFFFF"/>
                    </a:gs>
                    <a:gs pos="100000">
                      <a:srgbClr val="FFFFFF"/>
                    </a:gs>
                  </a:gsLst>
                  <a:lin ang="5400000" scaled="0"/>
                </a:gradFill>
                <a:latin typeface="+mj-lt"/>
              </a:defRPr>
            </a:lvl1pPr>
            <a:lvl2pPr marL="611329" indent="0">
              <a:buFont typeface="Arial" pitchFamily="34" charset="0"/>
              <a:buNone/>
              <a:defRPr/>
            </a:lvl2pPr>
            <a:lvl3pPr marL="1136179" indent="0">
              <a:buFont typeface="Arial" pitchFamily="34" charset="0"/>
              <a:buNone/>
              <a:defRPr/>
            </a:lvl3pPr>
            <a:lvl4pPr marL="1671665" indent="0">
              <a:buFont typeface="Arial" pitchFamily="34" charset="0"/>
              <a:buNone/>
              <a:defRPr/>
            </a:lvl4pPr>
            <a:lvl5pPr marL="2131208"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79472024"/>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926"/>
            <a:ext cx="3154788" cy="1142621"/>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931"/>
            <a:ext cx="3154788" cy="346249"/>
          </a:xfrm>
        </p:spPr>
        <p:txBody>
          <a:bodyPr>
            <a:noAutofit/>
          </a:bodyPr>
          <a:lstStyle>
            <a:lvl1pPr marL="0" indent="0" algn="l" defTabSz="91147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5738" indent="0" algn="ctr">
              <a:buNone/>
              <a:defRPr>
                <a:solidFill>
                  <a:schemeClr val="tx1">
                    <a:tint val="75000"/>
                  </a:schemeClr>
                </a:solidFill>
              </a:defRPr>
            </a:lvl2pPr>
            <a:lvl3pPr marL="911475" indent="0" algn="ctr">
              <a:buNone/>
              <a:defRPr>
                <a:solidFill>
                  <a:schemeClr val="tx1">
                    <a:tint val="75000"/>
                  </a:schemeClr>
                </a:solidFill>
              </a:defRPr>
            </a:lvl3pPr>
            <a:lvl4pPr marL="1367213" indent="0" algn="ctr">
              <a:buNone/>
              <a:defRPr>
                <a:solidFill>
                  <a:schemeClr val="tx1">
                    <a:tint val="75000"/>
                  </a:schemeClr>
                </a:solidFill>
              </a:defRPr>
            </a:lvl4pPr>
            <a:lvl5pPr marL="1822946" indent="0" algn="ctr">
              <a:buNone/>
              <a:defRPr>
                <a:solidFill>
                  <a:schemeClr val="tx1">
                    <a:tint val="75000"/>
                  </a:schemeClr>
                </a:solidFill>
              </a:defRPr>
            </a:lvl5pPr>
            <a:lvl6pPr marL="2278674" indent="0" algn="ctr">
              <a:buNone/>
              <a:defRPr>
                <a:solidFill>
                  <a:schemeClr val="tx1">
                    <a:tint val="75000"/>
                  </a:schemeClr>
                </a:solidFill>
              </a:defRPr>
            </a:lvl6pPr>
            <a:lvl7pPr marL="2734422" indent="0" algn="ctr">
              <a:buNone/>
              <a:defRPr>
                <a:solidFill>
                  <a:schemeClr val="tx1">
                    <a:tint val="75000"/>
                  </a:schemeClr>
                </a:solidFill>
              </a:defRPr>
            </a:lvl7pPr>
            <a:lvl8pPr marL="3190150" indent="0" algn="ctr">
              <a:buNone/>
              <a:defRPr>
                <a:solidFill>
                  <a:schemeClr val="tx1">
                    <a:tint val="75000"/>
                  </a:schemeClr>
                </a:solidFill>
              </a:defRPr>
            </a:lvl8pPr>
            <a:lvl9pPr marL="364587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077" tIns="41001" rIns="82077" bIns="41001" numCol="1" anchor="t" anchorCtr="0" compatLnSpc="1">
            <a:prstTxWarp prst="textNoShape">
              <a:avLst/>
            </a:prstTxWarp>
          </a:bodyPr>
          <a:lstStyle/>
          <a:p>
            <a:pPr defTabSz="1215113"/>
            <a:endParaRPr lang="en-US" sz="1600">
              <a:solidFill>
                <a:srgbClr val="292929"/>
              </a:solidFill>
            </a:endParaRPr>
          </a:p>
        </p:txBody>
      </p:sp>
    </p:spTree>
    <p:extLst>
      <p:ext uri="{BB962C8B-B14F-4D97-AF65-F5344CB8AC3E}">
        <p14:creationId xmlns:p14="http://schemas.microsoft.com/office/powerpoint/2010/main" val="2998692848"/>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926"/>
            <a:ext cx="3154788" cy="1142621"/>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931"/>
            <a:ext cx="3154788" cy="346249"/>
          </a:xfrm>
        </p:spPr>
        <p:txBody>
          <a:bodyPr>
            <a:noAutofit/>
          </a:bodyPr>
          <a:lstStyle>
            <a:lvl1pPr marL="0" indent="0" algn="l" defTabSz="91147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5738" indent="0" algn="ctr">
              <a:buNone/>
              <a:defRPr>
                <a:solidFill>
                  <a:schemeClr val="tx1">
                    <a:tint val="75000"/>
                  </a:schemeClr>
                </a:solidFill>
              </a:defRPr>
            </a:lvl2pPr>
            <a:lvl3pPr marL="911475" indent="0" algn="ctr">
              <a:buNone/>
              <a:defRPr>
                <a:solidFill>
                  <a:schemeClr val="tx1">
                    <a:tint val="75000"/>
                  </a:schemeClr>
                </a:solidFill>
              </a:defRPr>
            </a:lvl3pPr>
            <a:lvl4pPr marL="1367213" indent="0" algn="ctr">
              <a:buNone/>
              <a:defRPr>
                <a:solidFill>
                  <a:schemeClr val="tx1">
                    <a:tint val="75000"/>
                  </a:schemeClr>
                </a:solidFill>
              </a:defRPr>
            </a:lvl4pPr>
            <a:lvl5pPr marL="1822946" indent="0" algn="ctr">
              <a:buNone/>
              <a:defRPr>
                <a:solidFill>
                  <a:schemeClr val="tx1">
                    <a:tint val="75000"/>
                  </a:schemeClr>
                </a:solidFill>
              </a:defRPr>
            </a:lvl5pPr>
            <a:lvl6pPr marL="2278674" indent="0" algn="ctr">
              <a:buNone/>
              <a:defRPr>
                <a:solidFill>
                  <a:schemeClr val="tx1">
                    <a:tint val="75000"/>
                  </a:schemeClr>
                </a:solidFill>
              </a:defRPr>
            </a:lvl6pPr>
            <a:lvl7pPr marL="2734422" indent="0" algn="ctr">
              <a:buNone/>
              <a:defRPr>
                <a:solidFill>
                  <a:schemeClr val="tx1">
                    <a:tint val="75000"/>
                  </a:schemeClr>
                </a:solidFill>
              </a:defRPr>
            </a:lvl7pPr>
            <a:lvl8pPr marL="3190150" indent="0" algn="ctr">
              <a:buNone/>
              <a:defRPr>
                <a:solidFill>
                  <a:schemeClr val="tx1">
                    <a:tint val="75000"/>
                  </a:schemeClr>
                </a:solidFill>
              </a:defRPr>
            </a:lvl8pPr>
            <a:lvl9pPr marL="364587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81"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5113"/>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5113"/>
              <a:endParaRPr lang="en-US" sz="2400">
                <a:solidFill>
                  <a:srgbClr val="292929"/>
                </a:solidFill>
              </a:endParaRPr>
            </a:p>
          </p:txBody>
        </p:sp>
      </p:grpSp>
    </p:spTree>
    <p:extLst>
      <p:ext uri="{BB962C8B-B14F-4D97-AF65-F5344CB8AC3E}">
        <p14:creationId xmlns:p14="http://schemas.microsoft.com/office/powerpoint/2010/main" val="3037297002"/>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9"/>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spTree>
    <p:extLst>
      <p:ext uri="{BB962C8B-B14F-4D97-AF65-F5344CB8AC3E}">
        <p14:creationId xmlns:p14="http://schemas.microsoft.com/office/powerpoint/2010/main" val="2333375251"/>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381000" y="4499180"/>
            <a:ext cx="8382000" cy="523206"/>
          </a:xfrm>
          <a:prstGeom prst="rect">
            <a:avLst/>
          </a:prstGeom>
          <a:noFill/>
          <a:ln w="12700">
            <a:noFill/>
            <a:miter lim="800000"/>
            <a:headEnd type="none" w="sm" len="sm"/>
            <a:tailEnd type="none" w="sm" len="sm"/>
          </a:ln>
          <a:effectLst/>
        </p:spPr>
        <p:txBody>
          <a:bodyPr vert="horz" wrap="square" lIns="91121" tIns="45561" rIns="91121" bIns="45561" numCol="1" anchor="t" anchorCtr="0" compatLnSpc="1">
            <a:prstTxWarp prst="textNoShape">
              <a:avLst/>
            </a:prstTxWarp>
            <a:spAutoFit/>
          </a:bodyPr>
          <a:lstStyle/>
          <a:p>
            <a:pPr algn="ctr" defTabSz="911211" eaLnBrk="0" hangingPunct="0"/>
            <a:r>
              <a:rPr lang="en-US" sz="700" dirty="0">
                <a:solidFill>
                  <a:srgbClr val="FFFFFF">
                    <a:alpha val="99000"/>
                  </a:srgbClr>
                </a:solidFill>
                <a:cs typeface="Arial" charset="0"/>
              </a:rPr>
              <a:t>© 2012 Microsoft Corporation. All rights reserved. Microsoft, Windows, Windows Vista and other product names are or may be registered trademarks and/or trademarks in the U.S. and/or other countries.</a:t>
            </a:r>
          </a:p>
          <a:p>
            <a:pPr algn="ctr" defTabSz="911211"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3216878" y="2355246"/>
            <a:ext cx="2710244" cy="441293"/>
          </a:xfrm>
          <a:prstGeom prst="rect">
            <a:avLst/>
          </a:prstGeom>
          <a:noFill/>
          <a:ln>
            <a:noFill/>
          </a:ln>
        </p:spPr>
      </p:pic>
    </p:spTree>
    <p:extLst>
      <p:ext uri="{BB962C8B-B14F-4D97-AF65-F5344CB8AC3E}">
        <p14:creationId xmlns:p14="http://schemas.microsoft.com/office/powerpoint/2010/main" val="378035366"/>
      </p:ext>
    </p:extLst>
  </p:cSld>
  <p:clrMapOvr>
    <a:masterClrMapping/>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WALKIN - Prints in GRAYSCALE">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3"/>
            <a:ext cx="8423524" cy="2437590"/>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147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51"/>
            <a:ext cx="5636696"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147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401138" y="4773564"/>
            <a:ext cx="1197051" cy="201275"/>
          </a:xfrm>
          <a:prstGeom prst="rect">
            <a:avLst/>
          </a:prstGeom>
          <a:noFill/>
          <a:ln>
            <a:noFill/>
          </a:ln>
        </p:spPr>
      </p:pic>
      <p:pic>
        <p:nvPicPr>
          <p:cNvPr id="7" name="Picture 6"/>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312535703"/>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0"/>
            <a:ext cx="8363938" cy="2000548"/>
          </a:xfrm>
        </p:spPr>
        <p:txBody>
          <a:bodyPr/>
          <a:lstStyle>
            <a:lvl1pPr marL="458927" indent="-458927">
              <a:buClr>
                <a:srgbClr val="FFFFFF"/>
              </a:buClr>
              <a:buSzPct val="70000"/>
              <a:buFontTx/>
              <a:buBlip>
                <a:blip r:embed="rId2"/>
              </a:buBlip>
              <a:defRPr>
                <a:gradFill>
                  <a:gsLst>
                    <a:gs pos="0">
                      <a:srgbClr val="FFFFFF"/>
                    </a:gs>
                    <a:gs pos="86000">
                      <a:srgbClr val="FFFFFF"/>
                    </a:gs>
                  </a:gsLst>
                  <a:lin ang="5400000" scaled="0"/>
                </a:gradFill>
              </a:defRPr>
            </a:lvl1pPr>
            <a:lvl2pPr marL="852928" indent="-394034">
              <a:buClr>
                <a:srgbClr val="FFFFFF"/>
              </a:buClr>
              <a:buSzPct val="70000"/>
              <a:buFontTx/>
              <a:buBlip>
                <a:blip r:embed="rId2"/>
              </a:buBlip>
              <a:defRPr>
                <a:gradFill>
                  <a:gsLst>
                    <a:gs pos="0">
                      <a:srgbClr val="FFFFFF"/>
                    </a:gs>
                    <a:gs pos="86000">
                      <a:srgbClr val="FFFFFF"/>
                    </a:gs>
                  </a:gsLst>
                  <a:lin ang="5400000" scaled="0"/>
                </a:gradFill>
              </a:defRPr>
            </a:lvl2pPr>
            <a:lvl3pPr marL="1254900" indent="-401940">
              <a:buClr>
                <a:srgbClr val="FFFFFF"/>
              </a:buClr>
              <a:buSzPct val="70000"/>
              <a:buFontTx/>
              <a:buBlip>
                <a:blip r:embed="rId2"/>
              </a:buBlip>
              <a:defRPr>
                <a:gradFill>
                  <a:gsLst>
                    <a:gs pos="0">
                      <a:srgbClr val="FFFFFF"/>
                    </a:gs>
                    <a:gs pos="86000">
                      <a:srgbClr val="FFFFFF"/>
                    </a:gs>
                  </a:gsLst>
                  <a:lin ang="5400000" scaled="0"/>
                </a:gradFill>
              </a:defRPr>
            </a:lvl3pPr>
            <a:lvl4pPr marL="1599894" indent="-344939">
              <a:buClr>
                <a:srgbClr val="FFFFFF"/>
              </a:buClr>
              <a:buSzPct val="70000"/>
              <a:buFontTx/>
              <a:buBlip>
                <a:blip r:embed="rId2"/>
              </a:buBlip>
              <a:defRPr>
                <a:gradFill>
                  <a:gsLst>
                    <a:gs pos="0">
                      <a:srgbClr val="FFFFFF"/>
                    </a:gs>
                    <a:gs pos="86000">
                      <a:srgbClr val="FFFFFF"/>
                    </a:gs>
                  </a:gsLst>
                  <a:lin ang="5400000" scaled="0"/>
                </a:gradFill>
              </a:defRPr>
            </a:lvl4pPr>
            <a:lvl5pPr marL="1935359" indent="-33548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7762832"/>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0"/>
            <a:ext cx="8363938" cy="2000548"/>
          </a:xfrm>
        </p:spPr>
        <p:txBody>
          <a:bodyPr/>
          <a:lstStyle>
            <a:lvl1pPr marL="458927" indent="-458927">
              <a:buClr>
                <a:srgbClr val="FFFFFF"/>
              </a:buClr>
              <a:buSzPct val="70000"/>
              <a:buFontTx/>
              <a:buBlip>
                <a:blip r:embed="rId2"/>
              </a:buBlip>
              <a:defRPr>
                <a:gradFill>
                  <a:gsLst>
                    <a:gs pos="0">
                      <a:srgbClr val="FFFFFF"/>
                    </a:gs>
                    <a:gs pos="86000">
                      <a:srgbClr val="FFFFFF"/>
                    </a:gs>
                  </a:gsLst>
                  <a:lin ang="5400000" scaled="0"/>
                </a:gradFill>
              </a:defRPr>
            </a:lvl1pPr>
            <a:lvl2pPr marL="852928" indent="-394034">
              <a:buClr>
                <a:srgbClr val="FFFFFF"/>
              </a:buClr>
              <a:buSzPct val="70000"/>
              <a:buFontTx/>
              <a:buBlip>
                <a:blip r:embed="rId2"/>
              </a:buBlip>
              <a:defRPr>
                <a:gradFill>
                  <a:gsLst>
                    <a:gs pos="0">
                      <a:srgbClr val="FFFFFF"/>
                    </a:gs>
                    <a:gs pos="86000">
                      <a:srgbClr val="FFFFFF"/>
                    </a:gs>
                  </a:gsLst>
                  <a:lin ang="5400000" scaled="0"/>
                </a:gradFill>
              </a:defRPr>
            </a:lvl2pPr>
            <a:lvl3pPr marL="1254900" indent="-401940">
              <a:buClr>
                <a:srgbClr val="FFFFFF"/>
              </a:buClr>
              <a:buSzPct val="70000"/>
              <a:buFontTx/>
              <a:buBlip>
                <a:blip r:embed="rId2"/>
              </a:buBlip>
              <a:defRPr>
                <a:gradFill>
                  <a:gsLst>
                    <a:gs pos="0">
                      <a:srgbClr val="FFFFFF"/>
                    </a:gs>
                    <a:gs pos="86000">
                      <a:srgbClr val="FFFFFF"/>
                    </a:gs>
                  </a:gsLst>
                  <a:lin ang="5400000" scaled="0"/>
                </a:gradFill>
              </a:defRPr>
            </a:lvl3pPr>
            <a:lvl4pPr marL="1599894" indent="-344939">
              <a:buClr>
                <a:srgbClr val="FFFFFF"/>
              </a:buClr>
              <a:buSzPct val="70000"/>
              <a:buFontTx/>
              <a:buBlip>
                <a:blip r:embed="rId2"/>
              </a:buBlip>
              <a:defRPr>
                <a:gradFill>
                  <a:gsLst>
                    <a:gs pos="0">
                      <a:srgbClr val="FFFFFF"/>
                    </a:gs>
                    <a:gs pos="86000">
                      <a:srgbClr val="FFFFFF"/>
                    </a:gs>
                  </a:gsLst>
                  <a:lin ang="5400000" scaled="0"/>
                </a:gradFill>
              </a:defRPr>
            </a:lvl4pPr>
            <a:lvl5pPr marL="1935359" indent="-33548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4679160"/>
            <a:ext cx="9144001" cy="464344"/>
          </a:xfrm>
          <a:solidFill>
            <a:srgbClr val="FFFF99"/>
          </a:solidFill>
        </p:spPr>
        <p:txBody>
          <a:bodyPr wrap="square" lIns="151937" tIns="75969" rIns="151937" bIns="75969"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671685489"/>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95" y="1675586"/>
            <a:ext cx="6281777" cy="1019397"/>
          </a:xfrm>
        </p:spPr>
        <p:txBody>
          <a:bodyPr anchor="ctr" anchorCtr="0">
            <a:noAutofit/>
          </a:bodyPr>
          <a:lstStyle>
            <a:lvl1pPr>
              <a:lnSpc>
                <a:spcPct val="90000"/>
              </a:lnSpc>
              <a:defRPr sz="6000" baseline="0">
                <a:gradFill>
                  <a:gsLst>
                    <a:gs pos="0">
                      <a:srgbClr val="FFFFFF"/>
                    </a:gs>
                    <a:gs pos="100000">
                      <a:srgbClr val="FFFFFF"/>
                    </a:gs>
                  </a:gsLst>
                  <a:lin ang="5400000" scaled="0"/>
                </a:gra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96" y="3459258"/>
            <a:ext cx="4091815" cy="966034"/>
          </a:xfrm>
        </p:spPr>
        <p:txBody>
          <a:bodyPr/>
          <a:lstStyle>
            <a:lvl1pPr marL="0" indent="0">
              <a:buFont typeface="Arial" pitchFamily="34" charset="0"/>
              <a:buNone/>
              <a:defRPr sz="2000">
                <a:gradFill>
                  <a:gsLst>
                    <a:gs pos="0">
                      <a:srgbClr val="FFFFFF"/>
                    </a:gs>
                    <a:gs pos="100000">
                      <a:srgbClr val="FFFFFF"/>
                    </a:gs>
                  </a:gsLst>
                  <a:lin ang="5400000" scaled="0"/>
                </a:gradFill>
                <a:latin typeface="+mj-lt"/>
              </a:defRPr>
            </a:lvl1pPr>
            <a:lvl2pPr marL="459269" indent="0">
              <a:buFont typeface="Arial" pitchFamily="34" charset="0"/>
              <a:buNone/>
              <a:defRPr/>
            </a:lvl2pPr>
            <a:lvl3pPr marL="853576" indent="0">
              <a:buFont typeface="Arial" pitchFamily="34" charset="0"/>
              <a:buNone/>
              <a:defRPr/>
            </a:lvl3pPr>
            <a:lvl4pPr marL="1255844" indent="0">
              <a:buFont typeface="Arial" pitchFamily="34" charset="0"/>
              <a:buNone/>
              <a:defRPr/>
            </a:lvl4pPr>
            <a:lvl5pPr marL="1601089"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1867989947"/>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753" y="189701"/>
            <a:ext cx="7997829" cy="553998"/>
          </a:xfrm>
        </p:spPr>
        <p:txBody>
          <a:bodyPr/>
          <a:lstStyle>
            <a:lvl1pPr>
              <a:defRPr sz="4000">
                <a:gradFill>
                  <a:gsLst>
                    <a:gs pos="0">
                      <a:schemeClr val="bg1"/>
                    </a:gs>
                    <a:gs pos="100000">
                      <a:schemeClr val="bg1"/>
                    </a:gs>
                  </a:gsLst>
                  <a:lin ang="5400000" scaled="0"/>
                </a:gradFill>
              </a:defRPr>
            </a:lvl1pPr>
          </a:lstStyle>
          <a:p>
            <a:r>
              <a:rPr lang="en-US" dirty="0" smtClean="0"/>
              <a:t>click to edit master title style</a:t>
            </a:r>
            <a:endParaRPr lang="en-US" dirty="0"/>
          </a:p>
        </p:txBody>
      </p:sp>
      <p:sp>
        <p:nvSpPr>
          <p:cNvPr id="10" name="Rectangle 9"/>
          <p:cNvSpPr/>
          <p:nvPr/>
        </p:nvSpPr>
        <p:spPr bwMode="auto">
          <a:xfrm>
            <a:off x="0" y="4930823"/>
            <a:ext cx="9144000" cy="212679"/>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204" tIns="45602" rIns="91204" bIns="45602" numCol="1" rtlCol="0" anchor="ctr" anchorCtr="0" compatLnSpc="1">
            <a:prstTxWarp prst="textNoShape">
              <a:avLst/>
            </a:prstTxWarp>
          </a:bodyPr>
          <a:lstStyle/>
          <a:p>
            <a:pPr algn="ctr" defTabSz="911895"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Rectangle 12"/>
          <p:cNvSpPr/>
          <p:nvPr userDrawn="1"/>
        </p:nvSpPr>
        <p:spPr bwMode="auto">
          <a:xfrm>
            <a:off x="0" y="59"/>
            <a:ext cx="9144000" cy="3428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204" tIns="45602" rIns="91204" bIns="45602" numCol="1" rtlCol="0" anchor="ctr" anchorCtr="0" compatLnSpc="1">
            <a:prstTxWarp prst="textNoShape">
              <a:avLst/>
            </a:prstTxWarp>
          </a:bodyPr>
          <a:lstStyle/>
          <a:p>
            <a:pPr algn="ctr" defTabSz="911895"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Rectangle 2"/>
          <p:cNvSpPr/>
          <p:nvPr userDrawn="1"/>
        </p:nvSpPr>
        <p:spPr bwMode="auto">
          <a:xfrm>
            <a:off x="-38100" y="171508"/>
            <a:ext cx="742950" cy="4998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204" tIns="45602" rIns="91204" bIns="45602" numCol="1" rtlCol="0" anchor="ctr" anchorCtr="0" compatLnSpc="1">
            <a:prstTxWarp prst="textNoShape">
              <a:avLst/>
            </a:prstTxWarp>
          </a:bodyPr>
          <a:lstStyle/>
          <a:p>
            <a:pPr algn="ctr" defTabSz="911895"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16658514"/>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302083"/>
            <a:ext cx="8363938" cy="609398"/>
          </a:xfrm>
        </p:spPr>
        <p:txBody>
          <a:bodyPr/>
          <a:lstStyle>
            <a:lvl1pPr>
              <a:defRPr sz="4400">
                <a:gradFill>
                  <a:gsLst>
                    <a:gs pos="0">
                      <a:srgbClr val="FFFFFF"/>
                    </a:gs>
                    <a:gs pos="100000">
                      <a:srgbClr val="FFFFFF"/>
                    </a:gs>
                  </a:gsLst>
                  <a:lin ang="5400000" scaled="0"/>
                </a:gra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9436" y="1027925"/>
            <a:ext cx="8363938" cy="891013"/>
          </a:xfrm>
        </p:spPr>
        <p:txBody>
          <a:bodyPr/>
          <a:lstStyle>
            <a:lvl1pPr marL="3175" indent="0">
              <a:spcBef>
                <a:spcPts val="0"/>
              </a:spcBef>
              <a:spcAft>
                <a:spcPts val="900"/>
              </a:spcAft>
              <a:buSzPct val="80000"/>
              <a:buFont typeface="Arial" pitchFamily="34" charset="0"/>
              <a:buNone/>
              <a:defRPr sz="3600" spc="-100" baseline="0">
                <a:gradFill>
                  <a:gsLst>
                    <a:gs pos="0">
                      <a:srgbClr val="FFFFFF"/>
                    </a:gs>
                    <a:gs pos="100000">
                      <a:srgbClr val="FFFFFF"/>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FFFFFF"/>
                    </a:gs>
                    <a:gs pos="100000">
                      <a:srgbClr val="FFFFFF"/>
                    </a:gs>
                  </a:gsLst>
                  <a:lin ang="5400000" scaled="0"/>
                </a:gradFill>
              </a:defRPr>
            </a:lvl2pPr>
            <a:lvl3pPr marL="1255844" indent="-40224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1089" indent="-34520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36816" indent="-33573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
        <p:nvSpPr>
          <p:cNvPr id="10" name="Rectangle 9"/>
          <p:cNvSpPr/>
          <p:nvPr/>
        </p:nvSpPr>
        <p:spPr bwMode="auto">
          <a:xfrm>
            <a:off x="0" y="4930823"/>
            <a:ext cx="9144000" cy="212679"/>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204" tIns="45602" rIns="91204" bIns="45602" numCol="1" rtlCol="0" anchor="ctr" anchorCtr="0" compatLnSpc="1">
            <a:prstTxWarp prst="textNoShape">
              <a:avLst/>
            </a:prstTxWarp>
          </a:bodyPr>
          <a:lstStyle/>
          <a:p>
            <a:pPr algn="ctr" defTabSz="911895"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Rectangle 12"/>
          <p:cNvSpPr/>
          <p:nvPr userDrawn="1"/>
        </p:nvSpPr>
        <p:spPr bwMode="auto">
          <a:xfrm>
            <a:off x="0" y="59"/>
            <a:ext cx="9144000" cy="3428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204" tIns="45602" rIns="91204" bIns="45602" numCol="1" rtlCol="0" anchor="ctr" anchorCtr="0" compatLnSpc="1">
            <a:prstTxWarp prst="textNoShape">
              <a:avLst/>
            </a:prstTxWarp>
          </a:bodyPr>
          <a:lstStyle/>
          <a:p>
            <a:pPr algn="ctr" defTabSz="911895"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63352180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791" y="189795"/>
            <a:ext cx="7997829" cy="734047"/>
          </a:xfrm>
        </p:spPr>
        <p:txBody>
          <a:bodyPr/>
          <a:lstStyle>
            <a:lvl1pPr>
              <a:defRPr sz="5300">
                <a:gradFill>
                  <a:gsLst>
                    <a:gs pos="0">
                      <a:schemeClr val="bg1"/>
                    </a:gs>
                    <a:gs pos="100000">
                      <a:schemeClr val="bg1"/>
                    </a:gs>
                  </a:gsLst>
                  <a:lin ang="5400000" scaled="0"/>
                </a:gradFill>
              </a:defRPr>
            </a:lvl1pPr>
          </a:lstStyle>
          <a:p>
            <a:r>
              <a:rPr lang="en-US" dirty="0" smtClean="0"/>
              <a:t>click to edit master title style</a:t>
            </a:r>
            <a:endParaRPr lang="en-US" dirty="0"/>
          </a:p>
        </p:txBody>
      </p:sp>
      <p:sp>
        <p:nvSpPr>
          <p:cNvPr id="10" name="Rectangle 9"/>
          <p:cNvSpPr/>
          <p:nvPr/>
        </p:nvSpPr>
        <p:spPr bwMode="auto">
          <a:xfrm>
            <a:off x="0" y="4930823"/>
            <a:ext cx="9144000" cy="212679"/>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423" tIns="60667" rIns="121423" bIns="60667" numCol="1" rtlCol="0" anchor="ctr" anchorCtr="0" compatLnSpc="1">
            <a:prstTxWarp prst="textNoShape">
              <a:avLst/>
            </a:prstTxWarp>
          </a:bodyPr>
          <a:lstStyle/>
          <a:p>
            <a:pPr algn="ctr" defTabSz="1213792" fontAlgn="base">
              <a:spcBef>
                <a:spcPct val="0"/>
              </a:spcBef>
              <a:spcAft>
                <a:spcPct val="0"/>
              </a:spcAft>
            </a:pPr>
            <a:endParaRPr lang="en-US" sz="2900" dirty="0">
              <a:gradFill>
                <a:gsLst>
                  <a:gs pos="0">
                    <a:srgbClr val="FFFFFF"/>
                  </a:gs>
                  <a:gs pos="100000">
                    <a:srgbClr val="FFFFFF"/>
                  </a:gs>
                </a:gsLst>
                <a:lin ang="5400000" scaled="0"/>
              </a:gradFill>
            </a:endParaRPr>
          </a:p>
        </p:txBody>
      </p:sp>
      <p:sp>
        <p:nvSpPr>
          <p:cNvPr id="13" name="Rectangle 12"/>
          <p:cNvSpPr/>
          <p:nvPr userDrawn="1"/>
        </p:nvSpPr>
        <p:spPr bwMode="auto">
          <a:xfrm>
            <a:off x="0" y="97"/>
            <a:ext cx="9144000" cy="3428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423" tIns="60667" rIns="121423" bIns="60667" numCol="1" rtlCol="0" anchor="ctr" anchorCtr="0" compatLnSpc="1">
            <a:prstTxWarp prst="textNoShape">
              <a:avLst/>
            </a:prstTxWarp>
          </a:bodyPr>
          <a:lstStyle/>
          <a:p>
            <a:pPr algn="ctr" defTabSz="1213792" fontAlgn="base">
              <a:spcBef>
                <a:spcPct val="0"/>
              </a:spcBef>
              <a:spcAft>
                <a:spcPct val="0"/>
              </a:spcAft>
            </a:pPr>
            <a:endParaRPr lang="en-US" sz="2900" dirty="0">
              <a:gradFill>
                <a:gsLst>
                  <a:gs pos="0">
                    <a:srgbClr val="FFFFFF"/>
                  </a:gs>
                  <a:gs pos="100000">
                    <a:srgbClr val="FFFFFF"/>
                  </a:gs>
                </a:gsLst>
                <a:lin ang="5400000" scaled="0"/>
              </a:gradFill>
            </a:endParaRPr>
          </a:p>
        </p:txBody>
      </p:sp>
      <p:sp>
        <p:nvSpPr>
          <p:cNvPr id="3" name="Rectangle 2"/>
          <p:cNvSpPr/>
          <p:nvPr userDrawn="1"/>
        </p:nvSpPr>
        <p:spPr bwMode="auto">
          <a:xfrm>
            <a:off x="-38100" y="171546"/>
            <a:ext cx="742950" cy="4998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423" tIns="60667" rIns="121423" bIns="60667" numCol="1" rtlCol="0" anchor="ctr" anchorCtr="0" compatLnSpc="1">
            <a:prstTxWarp prst="textNoShape">
              <a:avLst/>
            </a:prstTxWarp>
          </a:bodyPr>
          <a:lstStyle/>
          <a:p>
            <a:pPr algn="ctr" defTabSz="1213792" fontAlgn="base">
              <a:spcBef>
                <a:spcPct val="0"/>
              </a:spcBef>
              <a:spcAft>
                <a:spcPct val="0"/>
              </a:spcAft>
            </a:pPr>
            <a:endParaRPr lang="en-US" sz="2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25420345"/>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Rectangle 9"/>
          <p:cNvSpPr/>
          <p:nvPr/>
        </p:nvSpPr>
        <p:spPr bwMode="auto">
          <a:xfrm>
            <a:off x="0" y="4930823"/>
            <a:ext cx="9144000" cy="2126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204" tIns="45602" rIns="91204" bIns="45602" numCol="1" rtlCol="0" anchor="ctr" anchorCtr="0" compatLnSpc="1">
            <a:prstTxWarp prst="textNoShape">
              <a:avLst/>
            </a:prstTxWarp>
          </a:bodyPr>
          <a:lstStyle/>
          <a:p>
            <a:pPr algn="ctr" defTabSz="911895"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Rectangle 12"/>
          <p:cNvSpPr/>
          <p:nvPr userDrawn="1"/>
        </p:nvSpPr>
        <p:spPr bwMode="auto">
          <a:xfrm>
            <a:off x="0" y="59"/>
            <a:ext cx="9144000" cy="3428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204" tIns="45602" rIns="91204" bIns="45602" numCol="1" rtlCol="0" anchor="ctr" anchorCtr="0" compatLnSpc="1">
            <a:prstTxWarp prst="textNoShape">
              <a:avLst/>
            </a:prstTxWarp>
          </a:bodyPr>
          <a:lstStyle/>
          <a:p>
            <a:pPr algn="ctr" defTabSz="911895"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8125624"/>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2"/>
            <a:ext cx="8363938"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5844" indent="-40224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1089" indent="-34520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36816" indent="-33573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1549897518"/>
      </p:ext>
    </p:extLst>
  </p:cSld>
  <p:clrMapOvr>
    <a:masterClrMapping/>
  </p:clrMapOvr>
  <p:transition>
    <p:fade/>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lgn="l" defTabSz="912159"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907"/>
            <a:ext cx="8363938" cy="2035429"/>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7315" indent="-342038">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038" indent="-342038">
              <a:spcBef>
                <a:spcPts val="0"/>
              </a:spcBef>
              <a:spcAft>
                <a:spcPts val="400"/>
              </a:spcAft>
              <a:buFont typeface="Arial" pitchFamily="34" charset="0"/>
              <a:buChar char="•"/>
              <a:defRPr/>
            </a:lvl5pPr>
            <a:lvl6pPr marL="1030968" indent="-342038">
              <a:buFont typeface="Arial" pitchFamily="34" charset="0"/>
              <a:buChar char="•"/>
              <a:defRPr sz="2400">
                <a:gradFill>
                  <a:gsLst>
                    <a:gs pos="0">
                      <a:srgbClr val="595959"/>
                    </a:gs>
                    <a:gs pos="86000">
                      <a:srgbClr val="595959"/>
                    </a:gs>
                  </a:gsLst>
                  <a:lin ang="5400000" scaled="0"/>
                </a:gradFill>
              </a:defRPr>
            </a:lvl6pPr>
            <a:lvl7pPr marL="1252682" indent="-224902">
              <a:defRPr>
                <a:gradFill>
                  <a:gsLst>
                    <a:gs pos="0">
                      <a:srgbClr val="595959"/>
                    </a:gs>
                    <a:gs pos="86000">
                      <a:srgbClr val="595959"/>
                    </a:gs>
                  </a:gsLst>
                  <a:lin ang="5400000" scaled="0"/>
                </a:gradFill>
              </a:defRPr>
            </a:lvl7pPr>
            <a:lvl8pPr marL="1483892" indent="-231251">
              <a:defRPr>
                <a:gradFill>
                  <a:gsLst>
                    <a:gs pos="0">
                      <a:srgbClr val="595959"/>
                    </a:gs>
                    <a:gs pos="86000">
                      <a:srgbClr val="595959"/>
                    </a:gs>
                  </a:gsLst>
                  <a:lin ang="5400000" scaled="0"/>
                </a:gradFill>
              </a:defRPr>
            </a:lvl8pPr>
          </a:lstStyle>
          <a:p>
            <a:pPr marL="345207" lvl="0" indent="-345207" algn="l" defTabSz="912159" rtl="0" eaLnBrk="1" latinLnBrk="0" hangingPunct="1">
              <a:lnSpc>
                <a:spcPct val="90000"/>
              </a:lnSpc>
              <a:spcBef>
                <a:spcPct val="20000"/>
              </a:spcBef>
              <a:buSzPct val="90000"/>
              <a:buFont typeface="Arial" pitchFamily="34" charset="0"/>
              <a:buChar char="•"/>
            </a:pPr>
            <a:r>
              <a:rPr lang="en-US" smtClean="0"/>
              <a:t>Click to edit Master text styles</a:t>
            </a:r>
          </a:p>
          <a:p>
            <a:pPr marL="345207" lvl="1" indent="-345207" algn="l" defTabSz="912159" rtl="0" eaLnBrk="1" latinLnBrk="0" hangingPunct="1">
              <a:lnSpc>
                <a:spcPct val="90000"/>
              </a:lnSpc>
              <a:spcBef>
                <a:spcPct val="20000"/>
              </a:spcBef>
              <a:buSzPct val="90000"/>
              <a:buFont typeface="Arial" pitchFamily="34" charset="0"/>
              <a:buChar char="•"/>
            </a:pPr>
            <a:r>
              <a:rPr lang="en-US" smtClean="0"/>
              <a:t>Second level</a:t>
            </a:r>
          </a:p>
          <a:p>
            <a:pPr marL="345207" lvl="2" indent="-345207" algn="l" defTabSz="912159" rtl="0" eaLnBrk="1" latinLnBrk="0" hangingPunct="1">
              <a:lnSpc>
                <a:spcPct val="90000"/>
              </a:lnSpc>
              <a:spcBef>
                <a:spcPct val="20000"/>
              </a:spcBef>
              <a:buSzPct val="90000"/>
              <a:buFont typeface="Arial" pitchFamily="34" charset="0"/>
              <a:buChar char="•"/>
            </a:pPr>
            <a:r>
              <a:rPr lang="en-US" smtClean="0"/>
              <a:t>Third level</a:t>
            </a:r>
          </a:p>
          <a:p>
            <a:pPr marL="345207" lvl="3" indent="-345207" algn="l" defTabSz="912159" rtl="0" eaLnBrk="1" latinLnBrk="0" hangingPunct="1">
              <a:lnSpc>
                <a:spcPct val="90000"/>
              </a:lnSpc>
              <a:spcBef>
                <a:spcPct val="20000"/>
              </a:spcBef>
              <a:buSzPct val="90000"/>
              <a:buFont typeface="Arial" pitchFamily="34" charset="0"/>
              <a:buChar char="•"/>
            </a:pPr>
            <a:r>
              <a:rPr lang="en-US" smtClean="0"/>
              <a:t>Fourth level</a:t>
            </a:r>
          </a:p>
          <a:p>
            <a:pPr marL="345207" lvl="4" indent="-345207" algn="l" defTabSz="91215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Picture 6"/>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8997" y="4818957"/>
            <a:ext cx="1681921" cy="146626"/>
          </a:xfrm>
          <a:prstGeom prst="rect">
            <a:avLst/>
          </a:prstGeom>
        </p:spPr>
      </p:pic>
    </p:spTree>
    <p:extLst>
      <p:ext uri="{BB962C8B-B14F-4D97-AF65-F5344CB8AC3E}">
        <p14:creationId xmlns:p14="http://schemas.microsoft.com/office/powerpoint/2010/main" val="1551419478"/>
      </p:ext>
    </p:extLst>
  </p:cSld>
  <p:clrMapOvr>
    <a:masterClrMapping/>
  </p:clrMapOvr>
  <p:transition>
    <p:fad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2443746"/>
          </a:xfrm>
        </p:spPr>
        <p:txBody>
          <a:bodyPr/>
          <a:lstStyle>
            <a:lvl1pPr marL="340463" indent="-340463">
              <a:lnSpc>
                <a:spcPct val="90000"/>
              </a:lnSpc>
              <a:buSzPct val="80000"/>
              <a:buFont typeface="Arial" pitchFamily="34" charset="0"/>
              <a:buChar char="•"/>
              <a:defRPr sz="3200"/>
            </a:lvl1pPr>
            <a:lvl2pPr marL="625555" indent="-285054">
              <a:lnSpc>
                <a:spcPct val="90000"/>
              </a:lnSpc>
              <a:buSzPct val="80000"/>
              <a:buFont typeface="Arial" pitchFamily="34" charset="0"/>
              <a:buChar char="•"/>
              <a:defRPr sz="2800"/>
            </a:lvl2pPr>
            <a:lvl3pPr marL="912196" indent="-286642">
              <a:lnSpc>
                <a:spcPct val="90000"/>
              </a:lnSpc>
              <a:buSzPct val="80000"/>
              <a:buFont typeface="Arial" pitchFamily="34" charset="0"/>
              <a:buChar char="•"/>
              <a:defRPr sz="2400"/>
            </a:lvl3pPr>
            <a:lvl4pPr marL="1708754" indent="-224902">
              <a:lnSpc>
                <a:spcPct val="90000"/>
              </a:lnSpc>
              <a:buSzPct val="80000"/>
              <a:buFont typeface="Arial" pitchFamily="34" charset="0"/>
              <a:buChar char="•"/>
              <a:defRPr sz="2000"/>
            </a:lvl4pPr>
            <a:lvl5pPr marL="1939990" indent="-231251">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2443746"/>
          </a:xfrm>
        </p:spPr>
        <p:txBody>
          <a:bodyPr/>
          <a:lstStyle>
            <a:lvl1pPr marL="456098" indent="-456098">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6599" indent="-456098">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7615" indent="-342038">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25971" indent="-342038">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0852" indent="-342038">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0463" lvl="0" indent="-340463" algn="l" defTabSz="912159" rtl="0" eaLnBrk="1" latinLnBrk="0" hangingPunct="1">
              <a:lnSpc>
                <a:spcPct val="90000"/>
              </a:lnSpc>
              <a:spcBef>
                <a:spcPct val="20000"/>
              </a:spcBef>
              <a:buSzPct val="80000"/>
              <a:buFont typeface="Arial" pitchFamily="34" charset="0"/>
              <a:buChar char="•"/>
            </a:pPr>
            <a:r>
              <a:rPr lang="en-US" smtClean="0"/>
              <a:t>Click to edit Master text styles</a:t>
            </a:r>
          </a:p>
          <a:p>
            <a:pPr marL="340463" lvl="1" indent="-340463" algn="l" defTabSz="912159" rtl="0" eaLnBrk="1" latinLnBrk="0" hangingPunct="1">
              <a:lnSpc>
                <a:spcPct val="90000"/>
              </a:lnSpc>
              <a:spcBef>
                <a:spcPct val="20000"/>
              </a:spcBef>
              <a:buSzPct val="80000"/>
              <a:buFont typeface="Arial" pitchFamily="34" charset="0"/>
              <a:buChar char="•"/>
            </a:pPr>
            <a:r>
              <a:rPr lang="en-US" smtClean="0"/>
              <a:t>Second level</a:t>
            </a:r>
          </a:p>
          <a:p>
            <a:pPr marL="340463" lvl="2" indent="-340463" algn="l" defTabSz="912159" rtl="0" eaLnBrk="1" latinLnBrk="0" hangingPunct="1">
              <a:lnSpc>
                <a:spcPct val="90000"/>
              </a:lnSpc>
              <a:spcBef>
                <a:spcPct val="20000"/>
              </a:spcBef>
              <a:buSzPct val="80000"/>
              <a:buFont typeface="Arial" pitchFamily="34" charset="0"/>
              <a:buChar char="•"/>
            </a:pPr>
            <a:r>
              <a:rPr lang="en-US" smtClean="0"/>
              <a:t>Third level</a:t>
            </a:r>
          </a:p>
          <a:p>
            <a:pPr marL="340463" lvl="3" indent="-340463" algn="l" defTabSz="912159" rtl="0" eaLnBrk="1" latinLnBrk="0" hangingPunct="1">
              <a:lnSpc>
                <a:spcPct val="90000"/>
              </a:lnSpc>
              <a:spcBef>
                <a:spcPct val="20000"/>
              </a:spcBef>
              <a:buSzPct val="80000"/>
              <a:buFont typeface="Arial" pitchFamily="34" charset="0"/>
              <a:buChar char="•"/>
            </a:pPr>
            <a:r>
              <a:rPr lang="en-US" smtClean="0"/>
              <a:t>Fourth level</a:t>
            </a:r>
          </a:p>
          <a:p>
            <a:pPr marL="340463" lvl="4" indent="-340463" algn="l" defTabSz="91215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6" name="Picture 5"/>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8997" y="4818957"/>
            <a:ext cx="1681921" cy="146626"/>
          </a:xfrm>
          <a:prstGeom prst="rect">
            <a:avLst/>
          </a:prstGeom>
        </p:spPr>
      </p:pic>
    </p:spTree>
    <p:extLst>
      <p:ext uri="{BB962C8B-B14F-4D97-AF65-F5344CB8AC3E}">
        <p14:creationId xmlns:p14="http://schemas.microsoft.com/office/powerpoint/2010/main" val="1265145855"/>
      </p:ext>
    </p:extLst>
  </p:cSld>
  <p:clrMapOvr>
    <a:masterClrMapping/>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389436" y="531910"/>
            <a:ext cx="4115872" cy="886397"/>
          </a:xfrm>
        </p:spPr>
        <p:txBody>
          <a:bodyPr anchor="b"/>
          <a:lstStyle>
            <a:lvl1pPr marL="0" indent="0">
              <a:lnSpc>
                <a:spcPct val="90000"/>
              </a:lnSpc>
              <a:spcBef>
                <a:spcPts val="0"/>
              </a:spcBef>
              <a:buNone/>
              <a:defRPr sz="3200" b="0">
                <a:latin typeface="Segoe UI Light" pitchFamily="34" charset="0"/>
              </a:defRPr>
            </a:lvl1pPr>
            <a:lvl2pPr marL="456080" indent="0">
              <a:buNone/>
              <a:defRPr sz="2000" b="1"/>
            </a:lvl2pPr>
            <a:lvl3pPr marL="912159" indent="0">
              <a:buNone/>
              <a:defRPr sz="1800" b="1"/>
            </a:lvl3pPr>
            <a:lvl4pPr marL="1368239" indent="0">
              <a:buNone/>
              <a:defRPr sz="1600" b="1"/>
            </a:lvl4pPr>
            <a:lvl5pPr marL="1824314" indent="0">
              <a:buNone/>
              <a:defRPr sz="1600" b="1"/>
            </a:lvl5pPr>
            <a:lvl6pPr marL="2280384" indent="0">
              <a:buNone/>
              <a:defRPr sz="1600" b="1"/>
            </a:lvl6pPr>
            <a:lvl7pPr marL="2736474" indent="0">
              <a:buNone/>
              <a:defRPr sz="1600" b="1"/>
            </a:lvl7pPr>
            <a:lvl8pPr marL="3192544" indent="0">
              <a:buNone/>
              <a:defRPr sz="1600" b="1"/>
            </a:lvl8pPr>
            <a:lvl9pPr marL="364861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1" y="1700098"/>
            <a:ext cx="4114800" cy="2332946"/>
          </a:xfrm>
        </p:spPr>
        <p:txBody>
          <a:bodyPr/>
          <a:lstStyle>
            <a:lvl1pPr marL="402240" indent="-402240">
              <a:buSzPct val="80000"/>
              <a:buFont typeface="Arial" pitchFamily="34" charset="0"/>
              <a:buChar char="•"/>
              <a:defRPr sz="2800"/>
            </a:lvl1pPr>
            <a:lvl2pPr marL="742740" indent="-321481">
              <a:buSzPct val="80000"/>
              <a:buFont typeface="Arial" pitchFamily="34" charset="0"/>
              <a:buChar char="•"/>
              <a:defRPr sz="2800"/>
            </a:lvl2pPr>
            <a:lvl3pPr marL="1024640" indent="-281879" defTabSz="1027795">
              <a:buSzPct val="80000"/>
              <a:buFont typeface="Arial" pitchFamily="34" charset="0"/>
              <a:buChar char="•"/>
              <a:defRPr sz="2400"/>
            </a:lvl3pPr>
            <a:lvl4pPr marL="1314443" indent="-286642">
              <a:buSzPct val="80000"/>
              <a:buFont typeface="Arial" pitchFamily="34" charset="0"/>
              <a:buChar char="•"/>
              <a:defRPr sz="2000"/>
            </a:lvl4pPr>
            <a:lvl5pPr marL="1537743" indent="-223315">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531910"/>
            <a:ext cx="4115872" cy="886397"/>
          </a:xfrm>
        </p:spPr>
        <p:txBody>
          <a:bodyPr anchor="b"/>
          <a:lstStyle>
            <a:lvl1pPr marL="0" indent="0">
              <a:lnSpc>
                <a:spcPct val="90000"/>
              </a:lnSpc>
              <a:spcBef>
                <a:spcPts val="0"/>
              </a:spcBef>
              <a:buNone/>
              <a:defRPr sz="3200" b="0">
                <a:latin typeface="Segoe UI Light" pitchFamily="34" charset="0"/>
              </a:defRPr>
            </a:lvl1pPr>
            <a:lvl2pPr marL="456080" indent="0">
              <a:buNone/>
              <a:defRPr sz="2000" b="1"/>
            </a:lvl2pPr>
            <a:lvl3pPr marL="912159" indent="0">
              <a:buNone/>
              <a:defRPr sz="1800" b="1"/>
            </a:lvl3pPr>
            <a:lvl4pPr marL="1368239" indent="0">
              <a:buNone/>
              <a:defRPr sz="1600" b="1"/>
            </a:lvl4pPr>
            <a:lvl5pPr marL="1824314" indent="0">
              <a:buNone/>
              <a:defRPr sz="1600" b="1"/>
            </a:lvl5pPr>
            <a:lvl6pPr marL="2280384" indent="0">
              <a:buNone/>
              <a:defRPr sz="1600" b="1"/>
            </a:lvl6pPr>
            <a:lvl7pPr marL="2736474" indent="0">
              <a:buNone/>
              <a:defRPr sz="1600" b="1"/>
            </a:lvl7pPr>
            <a:lvl8pPr marL="3192544" indent="0">
              <a:buNone/>
              <a:defRPr sz="1600" b="1"/>
            </a:lvl8pPr>
            <a:lvl9pPr marL="364861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7501" y="1700098"/>
            <a:ext cx="4115872" cy="2332946"/>
          </a:xfrm>
        </p:spPr>
        <p:txBody>
          <a:bodyPr/>
          <a:lstStyle>
            <a:lvl1pPr marL="295625" indent="-295625">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6098" indent="-456098">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3322" indent="-342038">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69881" indent="-342038">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4828" indent="-342038">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69881" indent="-342038">
              <a:defRPr sz="1600"/>
            </a:lvl6pPr>
            <a:lvl7pPr marL="1599511" indent="-285054">
              <a:defRPr sz="1600"/>
            </a:lvl7pPr>
            <a:lvl8pPr>
              <a:defRPr sz="1600"/>
            </a:lvl8pPr>
            <a:lvl9pPr>
              <a:defRPr sz="1600"/>
            </a:lvl9pPr>
          </a:lstStyle>
          <a:p>
            <a:pPr marL="402240" lvl="0" indent="-402240" algn="l" defTabSz="912159" rtl="0" eaLnBrk="1" latinLnBrk="0" hangingPunct="1">
              <a:lnSpc>
                <a:spcPct val="90000"/>
              </a:lnSpc>
              <a:spcBef>
                <a:spcPct val="20000"/>
              </a:spcBef>
              <a:buSzPct val="80000"/>
            </a:pPr>
            <a:r>
              <a:rPr lang="en-US" smtClean="0"/>
              <a:t>Click to edit Master text styles</a:t>
            </a:r>
          </a:p>
          <a:p>
            <a:pPr marL="402240" lvl="1" indent="-402240" algn="l" defTabSz="912159" rtl="0" eaLnBrk="1" latinLnBrk="0" hangingPunct="1">
              <a:lnSpc>
                <a:spcPct val="90000"/>
              </a:lnSpc>
              <a:spcBef>
                <a:spcPct val="20000"/>
              </a:spcBef>
              <a:buSzPct val="80000"/>
            </a:pPr>
            <a:r>
              <a:rPr lang="en-US" smtClean="0"/>
              <a:t>Second level</a:t>
            </a:r>
          </a:p>
          <a:p>
            <a:pPr marL="402240" lvl="2" indent="-402240" algn="l" defTabSz="912159" rtl="0" eaLnBrk="1" latinLnBrk="0" hangingPunct="1">
              <a:lnSpc>
                <a:spcPct val="90000"/>
              </a:lnSpc>
              <a:spcBef>
                <a:spcPct val="20000"/>
              </a:spcBef>
              <a:buSzPct val="80000"/>
            </a:pPr>
            <a:r>
              <a:rPr lang="en-US" smtClean="0"/>
              <a:t>Third level</a:t>
            </a:r>
          </a:p>
          <a:p>
            <a:pPr marL="402240" lvl="3" indent="-402240" algn="l" defTabSz="912159" rtl="0" eaLnBrk="1" latinLnBrk="0" hangingPunct="1">
              <a:lnSpc>
                <a:spcPct val="90000"/>
              </a:lnSpc>
              <a:spcBef>
                <a:spcPct val="20000"/>
              </a:spcBef>
              <a:buSzPct val="80000"/>
            </a:pPr>
            <a:r>
              <a:rPr lang="en-US" smtClean="0"/>
              <a:t>Fourth level</a:t>
            </a:r>
          </a:p>
          <a:p>
            <a:pPr marL="402240" lvl="4" indent="-402240" algn="l" defTabSz="912159" rtl="0" eaLnBrk="1" latinLnBrk="0" hangingPunct="1">
              <a:lnSpc>
                <a:spcPct val="90000"/>
              </a:lnSpc>
              <a:spcBef>
                <a:spcPct val="20000"/>
              </a:spcBef>
              <a:buSzPct val="80000"/>
            </a:pPr>
            <a:r>
              <a:rPr lang="en-US" smtClean="0"/>
              <a:t>Fifth level</a:t>
            </a:r>
            <a:endParaRPr lang="en-US" dirty="0"/>
          </a:p>
        </p:txBody>
      </p:sp>
      <p:pic>
        <p:nvPicPr>
          <p:cNvPr id="8" name="Picture 7"/>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8997" y="4818957"/>
            <a:ext cx="1681921" cy="146626"/>
          </a:xfrm>
          <a:prstGeom prst="rect">
            <a:avLst/>
          </a:prstGeom>
        </p:spPr>
      </p:pic>
    </p:spTree>
    <p:extLst>
      <p:ext uri="{BB962C8B-B14F-4D97-AF65-F5344CB8AC3E}">
        <p14:creationId xmlns:p14="http://schemas.microsoft.com/office/powerpoint/2010/main" val="751167719"/>
      </p:ext>
    </p:extLst>
  </p:cSld>
  <p:clrMapOvr>
    <a:masterClrMapping/>
  </p:clrMapOvr>
  <p:transition>
    <p:fade/>
  </p:transition>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defRPr sz="5400"/>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8997" y="4818957"/>
            <a:ext cx="1681921" cy="146626"/>
          </a:xfrm>
          <a:prstGeom prst="rect">
            <a:avLst/>
          </a:prstGeom>
        </p:spPr>
      </p:pic>
    </p:spTree>
    <p:extLst>
      <p:ext uri="{BB962C8B-B14F-4D97-AF65-F5344CB8AC3E}">
        <p14:creationId xmlns:p14="http://schemas.microsoft.com/office/powerpoint/2010/main" val="3429953394"/>
      </p:ext>
    </p:extLst>
  </p:cSld>
  <p:clrMapOvr>
    <a:masterClrMapping/>
  </p:clrMapOvr>
  <p:transition>
    <p:fade/>
  </p:transition>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8372292"/>
      </p:ext>
    </p:extLst>
  </p:cSld>
  <p:clrMapOvr>
    <a:masterClrMapping/>
  </p:clrMapOvr>
  <p:transition>
    <p:fade/>
  </p:transition>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5017312"/>
      </p:ext>
    </p:extLst>
  </p:cSld>
  <p:clrMapOvr>
    <a:masterClrMapping/>
  </p:clrMapOvr>
  <p:transition>
    <p:fade/>
  </p:transition>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6_Demo, Video etc. &quot;special&quot; slide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duotone>
              <a:prstClr val="black"/>
              <a:schemeClr val="accent2">
                <a:tint val="45000"/>
                <a:satMod val="400000"/>
              </a:schemeClr>
            </a:duotone>
            <a:extLst>
              <a:ext uri="{28A0092B-C50C-407E-A947-70E740481C1C}">
                <a14:useLocalDpi xmlns:a14="http://schemas.microsoft.com/office/drawing/2010/main" val="0"/>
              </a:ext>
            </a:extLst>
          </a:blip>
          <a:srcRect r="76623" b="51876"/>
          <a:stretch/>
        </p:blipFill>
        <p:spPr>
          <a:xfrm>
            <a:off x="637473" y="336693"/>
            <a:ext cx="1784334" cy="2163101"/>
          </a:xfrm>
          <a:prstGeom prst="rect">
            <a:avLst/>
          </a:prstGeom>
        </p:spPr>
      </p:pic>
      <p:pic>
        <p:nvPicPr>
          <p:cNvPr id="11" name="Picture 10"/>
          <p:cNvPicPr>
            <a:picLocks noChangeAspect="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23375" t="-1" r="55734" b="35695"/>
          <a:stretch/>
        </p:blipFill>
        <p:spPr>
          <a:xfrm>
            <a:off x="2510300" y="350260"/>
            <a:ext cx="1594580" cy="2890457"/>
          </a:xfrm>
          <a:prstGeom prst="rect">
            <a:avLst/>
          </a:prstGeom>
        </p:spPr>
      </p:pic>
      <p:pic>
        <p:nvPicPr>
          <p:cNvPr id="13" name="Picture 12"/>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t="46934" r="76765" b="27614"/>
          <a:stretch/>
        </p:blipFill>
        <p:spPr>
          <a:xfrm>
            <a:off x="649350" y="2554580"/>
            <a:ext cx="1773495" cy="1144029"/>
          </a:xfrm>
          <a:prstGeom prst="rect">
            <a:avLst/>
          </a:prstGeom>
        </p:spPr>
      </p:pic>
      <p:pic>
        <p:nvPicPr>
          <p:cNvPr id="14" name="Picture 13"/>
          <p:cNvPicPr>
            <a:picLocks noChangeAspect="1"/>
          </p:cNvPicPr>
          <p:nvPr userDrawn="1"/>
        </p:nvPicPr>
        <p:blipFill rotWithShape="1">
          <a:blip r:embed="rId2">
            <a:duotone>
              <a:prstClr val="black"/>
              <a:schemeClr val="accent3">
                <a:tint val="45000"/>
                <a:satMod val="400000"/>
              </a:schemeClr>
            </a:duotone>
            <a:extLst>
              <a:ext uri="{28A0092B-C50C-407E-A947-70E740481C1C}">
                <a14:useLocalDpi xmlns:a14="http://schemas.microsoft.com/office/drawing/2010/main" val="0"/>
              </a:ext>
            </a:extLst>
          </a:blip>
          <a:srcRect l="44544" t="47531" r="34416" b="26954"/>
          <a:stretch/>
        </p:blipFill>
        <p:spPr>
          <a:xfrm>
            <a:off x="4205711" y="2576765"/>
            <a:ext cx="1605953" cy="1146861"/>
          </a:xfrm>
          <a:prstGeom prst="rect">
            <a:avLst/>
          </a:prstGeom>
        </p:spPr>
      </p:pic>
      <p:pic>
        <p:nvPicPr>
          <p:cNvPr id="15" name="Picture 14"/>
          <p:cNvPicPr>
            <a:picLocks noChangeAspect="1"/>
          </p:cNvPicPr>
          <p:nvPr userDrawn="1"/>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l="65584" t="38701" b="28015"/>
          <a:stretch/>
        </p:blipFill>
        <p:spPr>
          <a:xfrm>
            <a:off x="5912244" y="2172176"/>
            <a:ext cx="2626925" cy="1496065"/>
          </a:xfrm>
          <a:prstGeom prst="rect">
            <a:avLst/>
          </a:prstGeom>
        </p:spPr>
      </p:pic>
      <p:pic>
        <p:nvPicPr>
          <p:cNvPr id="16" name="Picture 15"/>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65685" b="60315"/>
          <a:stretch/>
        </p:blipFill>
        <p:spPr>
          <a:xfrm>
            <a:off x="5921176" y="340569"/>
            <a:ext cx="2619216" cy="1783780"/>
          </a:xfrm>
          <a:prstGeom prst="rect">
            <a:avLst/>
          </a:prstGeom>
        </p:spPr>
      </p:pic>
      <p:pic>
        <p:nvPicPr>
          <p:cNvPr id="17" name="Picture 16"/>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44544" r="34416" b="52241"/>
          <a:stretch/>
        </p:blipFill>
        <p:spPr>
          <a:xfrm>
            <a:off x="4205712" y="350203"/>
            <a:ext cx="1605953" cy="2146694"/>
          </a:xfrm>
          <a:prstGeom prst="rect">
            <a:avLst/>
          </a:prstGeom>
        </p:spPr>
      </p:pic>
      <p:pic>
        <p:nvPicPr>
          <p:cNvPr id="20" name="Picture 19"/>
          <p:cNvPicPr>
            <a:picLocks noChangeAspect="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55065" t="73765" r="24248" b="1"/>
          <a:stretch/>
        </p:blipFill>
        <p:spPr>
          <a:xfrm>
            <a:off x="4945960" y="3530046"/>
            <a:ext cx="1579009" cy="1179179"/>
          </a:xfrm>
          <a:prstGeom prst="rect">
            <a:avLst/>
          </a:prstGeom>
        </p:spPr>
      </p:pic>
      <p:pic>
        <p:nvPicPr>
          <p:cNvPr id="21" name="Picture 20"/>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76064" t="73765" r="10380" b="1"/>
          <a:stretch/>
        </p:blipFill>
        <p:spPr>
          <a:xfrm>
            <a:off x="6620870" y="3542748"/>
            <a:ext cx="1034711" cy="1179179"/>
          </a:xfrm>
          <a:prstGeom prst="rect">
            <a:avLst/>
          </a:prstGeom>
        </p:spPr>
      </p:pic>
      <p:pic>
        <p:nvPicPr>
          <p:cNvPr id="22" name="Picture 21"/>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13056" t="73765" r="44935" b="1"/>
          <a:stretch/>
        </p:blipFill>
        <p:spPr>
          <a:xfrm>
            <a:off x="1658794" y="3530048"/>
            <a:ext cx="3206488" cy="1179179"/>
          </a:xfrm>
          <a:prstGeom prst="rect">
            <a:avLst/>
          </a:prstGeom>
        </p:spPr>
      </p:pic>
      <p:pic>
        <p:nvPicPr>
          <p:cNvPr id="24" name="Picture 23"/>
          <p:cNvPicPr>
            <a:picLocks noChangeAspect="1"/>
          </p:cNvPicPr>
          <p:nvPr userDrawn="1"/>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l="23375" t="64430" r="55734" b="27080"/>
          <a:stretch/>
        </p:blipFill>
        <p:spPr>
          <a:xfrm>
            <a:off x="2510300" y="3351942"/>
            <a:ext cx="1594580" cy="381613"/>
          </a:xfrm>
          <a:prstGeom prst="rect">
            <a:avLst/>
          </a:prstGeom>
        </p:spPr>
      </p:pic>
      <p:sp>
        <p:nvSpPr>
          <p:cNvPr id="25" name="Rectangle 24"/>
          <p:cNvSpPr/>
          <p:nvPr userDrawn="1"/>
        </p:nvSpPr>
        <p:spPr bwMode="auto">
          <a:xfrm>
            <a:off x="0" y="2792884"/>
            <a:ext cx="9144000" cy="2350616"/>
          </a:xfrm>
          <a:prstGeom prst="rect">
            <a:avLst/>
          </a:prstGeom>
          <a:gradFill>
            <a:gsLst>
              <a:gs pos="20000">
                <a:srgbClr val="191919">
                  <a:alpha val="0"/>
                </a:srgbClr>
              </a:gs>
              <a:gs pos="54000">
                <a:srgbClr val="191919">
                  <a:alpha val="67000"/>
                </a:srgbClr>
              </a:gs>
              <a:gs pos="89000">
                <a:srgbClr val="191919">
                  <a:alpha val="8800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204" tIns="45602" rIns="91204" bIns="45602" numCol="1" rtlCol="0" anchor="ctr" anchorCtr="0" compatLnSpc="1">
            <a:prstTxWarp prst="textNoShape">
              <a:avLst/>
            </a:prstTxWarp>
          </a:bodyPr>
          <a:lstStyle/>
          <a:p>
            <a:pPr algn="ctr" defTabSz="911895"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6" name="Rectangle 25"/>
          <p:cNvSpPr/>
          <p:nvPr userDrawn="1"/>
        </p:nvSpPr>
        <p:spPr bwMode="auto">
          <a:xfrm>
            <a:off x="0" y="0"/>
            <a:ext cx="9144000" cy="5143500"/>
          </a:xfrm>
          <a:prstGeom prst="rect">
            <a:avLst/>
          </a:prstGeom>
          <a:gradFill flip="none" rotWithShape="1">
            <a:gsLst>
              <a:gs pos="0">
                <a:schemeClr val="tx1">
                  <a:alpha val="75000"/>
                </a:schemeClr>
              </a:gs>
              <a:gs pos="100000">
                <a:schemeClr val="tx1"/>
              </a:gs>
            </a:gsLst>
            <a:path path="circle">
              <a:fillToRect l="50000" t="50000" r="50000" b="50000"/>
            </a:path>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204" tIns="45602" rIns="91204" bIns="45602" numCol="1" rtlCol="0" anchor="ctr" anchorCtr="0" compatLnSpc="1">
            <a:prstTxWarp prst="textNoShape">
              <a:avLst/>
            </a:prstTxWarp>
          </a:bodyPr>
          <a:lstStyle/>
          <a:p>
            <a:pPr algn="ctr" defTabSz="911895"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226581590"/>
      </p:ext>
    </p:extLst>
  </p:cSld>
  <p:clrMapOvr>
    <a:masterClrMapping/>
  </p:clrMapOvr>
  <p:transition>
    <p:fade/>
  </p:transition>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9" name="Rectangle 18"/>
          <p:cNvSpPr/>
          <p:nvPr userDrawn="1"/>
        </p:nvSpPr>
        <p:spPr bwMode="auto">
          <a:xfrm>
            <a:off x="389438"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172" tIns="45587" rIns="91172" bIns="45587" numCol="1" spcCol="0" rtlCol="0" anchor="ctr" anchorCtr="0" compatLnSpc="1">
            <a:prstTxWarp prst="textNoShape">
              <a:avLst/>
            </a:prstTxWarp>
          </a:bodyPr>
          <a:lstStyle/>
          <a:p>
            <a:pPr algn="ctr" defTabSz="911584"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2159"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5" y="2103313"/>
            <a:ext cx="5210341" cy="1851276"/>
          </a:xfrm>
        </p:spPr>
        <p:txBody>
          <a:bodyPr lIns="182445" tIns="182445" anchor="ctr" anchorCtr="0"/>
          <a:lstStyle>
            <a:lvl1pPr marL="573283" indent="-570108">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2159" rtl="0" eaLnBrk="1" latinLnBrk="0" hangingPunct="1">
              <a:lnSpc>
                <a:spcPct val="90000"/>
              </a:lnSpc>
              <a:spcBef>
                <a:spcPts val="0"/>
              </a:spcBef>
              <a:spcAft>
                <a:spcPts val="900"/>
              </a:spcAft>
              <a:buSzPct val="80000"/>
            </a:pPr>
            <a:r>
              <a:rPr lang="en-US" dirty="0" smtClean="0"/>
              <a:t>Click to edit Master text styles</a:t>
            </a:r>
          </a:p>
          <a:p>
            <a:pPr marL="3175" lvl="1" indent="0" algn="l" defTabSz="912159"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5"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131" tIns="41037" rIns="82131" bIns="41037" numCol="1" anchor="t" anchorCtr="0" compatLnSpc="1">
            <a:prstTxWarp prst="textNoShape">
              <a:avLst/>
            </a:prstTxWarp>
          </a:bodyPr>
          <a:lstStyle/>
          <a:p>
            <a:pPr defTabSz="1216031"/>
            <a:endParaRPr lang="en-US" sz="1600">
              <a:solidFill>
                <a:srgbClr val="292929"/>
              </a:solidFill>
            </a:endParaRPr>
          </a:p>
        </p:txBody>
      </p:sp>
    </p:spTree>
    <p:extLst>
      <p:ext uri="{BB962C8B-B14F-4D97-AF65-F5344CB8AC3E}">
        <p14:creationId xmlns:p14="http://schemas.microsoft.com/office/powerpoint/2010/main" val="48638984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302105"/>
            <a:ext cx="8363938" cy="817147"/>
          </a:xfrm>
        </p:spPr>
        <p:txBody>
          <a:bodyPr/>
          <a:lstStyle>
            <a:lvl1pPr>
              <a:defRPr sz="5900">
                <a:gradFill>
                  <a:gsLst>
                    <a:gs pos="0">
                      <a:srgbClr val="FFFFFF"/>
                    </a:gs>
                    <a:gs pos="100000">
                      <a:srgbClr val="FFFFFF"/>
                    </a:gs>
                  </a:gsLst>
                  <a:lin ang="5400000" scaled="0"/>
                </a:gra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9436" y="1027897"/>
            <a:ext cx="8363938" cy="1192634"/>
          </a:xfrm>
        </p:spPr>
        <p:txBody>
          <a:bodyPr/>
          <a:lstStyle>
            <a:lvl1pPr marL="4233" indent="0">
              <a:spcBef>
                <a:spcPts val="0"/>
              </a:spcBef>
              <a:spcAft>
                <a:spcPts val="1200"/>
              </a:spcAft>
              <a:buSzPct val="80000"/>
              <a:buFont typeface="Arial" pitchFamily="34" charset="0"/>
              <a:buNone/>
              <a:defRPr sz="4800" spc="-133" baseline="0">
                <a:gradFill>
                  <a:gsLst>
                    <a:gs pos="0">
                      <a:srgbClr val="FFFFFF"/>
                    </a:gs>
                    <a:gs pos="100000">
                      <a:srgbClr val="FFFFFF"/>
                    </a:gs>
                  </a:gsLst>
                  <a:lin ang="5400000" scaled="0"/>
                </a:gradFill>
                <a:latin typeface="Segoe UI Light" pitchFamily="34" charset="0"/>
              </a:defRPr>
            </a:lvl1pPr>
            <a:lvl2pPr marL="4233" indent="0">
              <a:spcBef>
                <a:spcPts val="0"/>
              </a:spcBef>
              <a:buSzPct val="80000"/>
              <a:buFont typeface="Arial" pitchFamily="34" charset="0"/>
              <a:buNone/>
              <a:defRPr sz="2700" spc="-67" baseline="0">
                <a:gradFill>
                  <a:gsLst>
                    <a:gs pos="0">
                      <a:srgbClr val="FFFFFF"/>
                    </a:gs>
                    <a:gs pos="100000">
                      <a:srgbClr val="FFFFFF"/>
                    </a:gs>
                  </a:gsLst>
                  <a:lin ang="5400000" scaled="0"/>
                </a:gradFill>
              </a:defRPr>
            </a:lvl2pPr>
            <a:lvl3pPr marL="1671665" indent="-53542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2131208" indent="-45955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2578083" indent="-44694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
        <p:nvSpPr>
          <p:cNvPr id="10" name="Rectangle 9"/>
          <p:cNvSpPr/>
          <p:nvPr/>
        </p:nvSpPr>
        <p:spPr bwMode="auto">
          <a:xfrm>
            <a:off x="0" y="4930823"/>
            <a:ext cx="9144000" cy="212679"/>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423" tIns="60667" rIns="121423" bIns="60667" numCol="1" rtlCol="0" anchor="ctr" anchorCtr="0" compatLnSpc="1">
            <a:prstTxWarp prst="textNoShape">
              <a:avLst/>
            </a:prstTxWarp>
          </a:bodyPr>
          <a:lstStyle/>
          <a:p>
            <a:pPr algn="ctr" defTabSz="1213792" fontAlgn="base">
              <a:spcBef>
                <a:spcPct val="0"/>
              </a:spcBef>
              <a:spcAft>
                <a:spcPct val="0"/>
              </a:spcAft>
            </a:pPr>
            <a:endParaRPr lang="en-US" sz="2900" dirty="0">
              <a:gradFill>
                <a:gsLst>
                  <a:gs pos="0">
                    <a:srgbClr val="FFFFFF"/>
                  </a:gs>
                  <a:gs pos="100000">
                    <a:srgbClr val="FFFFFF"/>
                  </a:gs>
                </a:gsLst>
                <a:lin ang="5400000" scaled="0"/>
              </a:gradFill>
            </a:endParaRPr>
          </a:p>
        </p:txBody>
      </p:sp>
      <p:sp>
        <p:nvSpPr>
          <p:cNvPr id="13" name="Rectangle 12"/>
          <p:cNvSpPr/>
          <p:nvPr userDrawn="1"/>
        </p:nvSpPr>
        <p:spPr bwMode="auto">
          <a:xfrm>
            <a:off x="0" y="97"/>
            <a:ext cx="9144000" cy="3428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423" tIns="60667" rIns="121423" bIns="60667" numCol="1" rtlCol="0" anchor="ctr" anchorCtr="0" compatLnSpc="1">
            <a:prstTxWarp prst="textNoShape">
              <a:avLst/>
            </a:prstTxWarp>
          </a:bodyPr>
          <a:lstStyle/>
          <a:p>
            <a:pPr algn="ctr" defTabSz="1213792" fontAlgn="base">
              <a:spcBef>
                <a:spcPct val="0"/>
              </a:spcBef>
              <a:spcAft>
                <a:spcPct val="0"/>
              </a:spcAft>
            </a:pPr>
            <a:endParaRPr lang="en-US" sz="2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497524471"/>
      </p:ext>
    </p:extLst>
  </p:cSld>
  <p:clrMapOvr>
    <a:masterClrMapping/>
  </p:clrMapOvr>
  <p:transition>
    <p:fade/>
  </p:transition>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417213" y="1347539"/>
            <a:ext cx="3154788" cy="547437"/>
          </a:xfrm>
        </p:spPr>
        <p:txBody>
          <a:bodyPr anchor="ctr" anchorCtr="0">
            <a:noAutofit/>
          </a:bodyPr>
          <a:lstStyle>
            <a:lvl1pPr>
              <a:lnSpc>
                <a:spcPct val="90000"/>
              </a:lnSpc>
              <a:defRPr sz="4800" baseline="0">
                <a:solidFill>
                  <a:schemeClr val="bg1">
                    <a:alpha val="98000"/>
                  </a:schemeClr>
                </a:solidFill>
              </a:defRPr>
            </a:lvl1pPr>
          </a:lstStyle>
          <a:p>
            <a:r>
              <a:rPr lang="en-US" dirty="0" smtClean="0"/>
              <a:t>Demo</a:t>
            </a:r>
            <a:endParaRPr lang="en-US" dirty="0"/>
          </a:p>
        </p:txBody>
      </p:sp>
      <p:sp>
        <p:nvSpPr>
          <p:cNvPr id="3" name="Subtitle 2"/>
          <p:cNvSpPr>
            <a:spLocks noGrp="1"/>
          </p:cNvSpPr>
          <p:nvPr>
            <p:ph type="subTitle" idx="1" hasCustomPrompt="1"/>
          </p:nvPr>
        </p:nvSpPr>
        <p:spPr>
          <a:xfrm>
            <a:off x="1417213" y="3320545"/>
            <a:ext cx="3154788" cy="346249"/>
          </a:xfrm>
        </p:spPr>
        <p:txBody>
          <a:bodyPr>
            <a:noAutofit/>
          </a:bodyPr>
          <a:lstStyle>
            <a:lvl1pPr marL="0" indent="0" algn="l" defTabSz="91215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080" indent="0" algn="ctr">
              <a:buNone/>
              <a:defRPr>
                <a:solidFill>
                  <a:schemeClr val="tx1">
                    <a:tint val="75000"/>
                  </a:schemeClr>
                </a:solidFill>
              </a:defRPr>
            </a:lvl2pPr>
            <a:lvl3pPr marL="912159" indent="0" algn="ctr">
              <a:buNone/>
              <a:defRPr>
                <a:solidFill>
                  <a:schemeClr val="tx1">
                    <a:tint val="75000"/>
                  </a:schemeClr>
                </a:solidFill>
              </a:defRPr>
            </a:lvl3pPr>
            <a:lvl4pPr marL="1368239" indent="0" algn="ctr">
              <a:buNone/>
              <a:defRPr>
                <a:solidFill>
                  <a:schemeClr val="tx1">
                    <a:tint val="75000"/>
                  </a:schemeClr>
                </a:solidFill>
              </a:defRPr>
            </a:lvl4pPr>
            <a:lvl5pPr marL="1824314" indent="0" algn="ctr">
              <a:buNone/>
              <a:defRPr>
                <a:solidFill>
                  <a:schemeClr val="tx1">
                    <a:tint val="75000"/>
                  </a:schemeClr>
                </a:solidFill>
              </a:defRPr>
            </a:lvl5pPr>
            <a:lvl6pPr marL="2280384" indent="0" algn="ctr">
              <a:buNone/>
              <a:defRPr>
                <a:solidFill>
                  <a:schemeClr val="tx1">
                    <a:tint val="75000"/>
                  </a:schemeClr>
                </a:solidFill>
              </a:defRPr>
            </a:lvl6pPr>
            <a:lvl7pPr marL="2736474" indent="0" algn="ctr">
              <a:buNone/>
              <a:defRPr>
                <a:solidFill>
                  <a:schemeClr val="tx1">
                    <a:tint val="75000"/>
                  </a:schemeClr>
                </a:solidFill>
              </a:defRPr>
            </a:lvl7pPr>
            <a:lvl8pPr marL="3192544" indent="0" algn="ctr">
              <a:buNone/>
              <a:defRPr>
                <a:solidFill>
                  <a:schemeClr val="tx1">
                    <a:tint val="75000"/>
                  </a:schemeClr>
                </a:solidFill>
              </a:defRPr>
            </a:lvl8pPr>
            <a:lvl9pPr marL="3648610" indent="0" algn="ctr">
              <a:buNone/>
              <a:defRPr>
                <a:solidFill>
                  <a:schemeClr val="tx1">
                    <a:tint val="75000"/>
                  </a:schemeClr>
                </a:solidFill>
              </a:defRPr>
            </a:lvl9pPr>
          </a:lstStyle>
          <a:p>
            <a:r>
              <a:rPr lang="en-US" dirty="0" smtClean="0"/>
              <a:t>Presenter Name</a:t>
            </a:r>
            <a:endParaRPr lang="en-US" dirty="0"/>
          </a:p>
        </p:txBody>
      </p:sp>
      <p:sp>
        <p:nvSpPr>
          <p:cNvPr id="7" name="Text Placeholder 6"/>
          <p:cNvSpPr>
            <a:spLocks noGrp="1"/>
          </p:cNvSpPr>
          <p:nvPr>
            <p:ph type="body" sz="quarter" idx="10" hasCustomPrompt="1"/>
          </p:nvPr>
        </p:nvSpPr>
        <p:spPr>
          <a:xfrm>
            <a:off x="1417213" y="1902251"/>
            <a:ext cx="4061590" cy="1373405"/>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lang="en-US" sz="6000" dirty="0" smtClean="0">
                <a:solidFill>
                  <a:srgbClr val="00B0F0"/>
                </a:solidFill>
                <a:latin typeface="Segoe UI Light" pitchFamily="34" charset="0"/>
              </a:defRPr>
            </a:lvl1pPr>
          </a:lstStyle>
          <a:p>
            <a:pPr lvl="0"/>
            <a:r>
              <a:rPr lang="en-US" dirty="0" smtClean="0"/>
              <a:t>click to…</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315143" y="1002633"/>
            <a:ext cx="3005240" cy="3004457"/>
          </a:xfrm>
          <a:prstGeom prst="rect">
            <a:avLst/>
          </a:prstGeom>
        </p:spPr>
      </p:pic>
    </p:spTree>
    <p:extLst>
      <p:ext uri="{BB962C8B-B14F-4D97-AF65-F5344CB8AC3E}">
        <p14:creationId xmlns:p14="http://schemas.microsoft.com/office/powerpoint/2010/main" val="970024208"/>
      </p:ext>
    </p:extLst>
  </p:cSld>
  <p:clrMapOvr>
    <a:masterClrMapping/>
  </p:clrMapOvr>
  <p:transition>
    <p:fade/>
  </p:transition>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99624" y="1951767"/>
            <a:ext cx="3154788" cy="1142621"/>
          </a:xfrm>
        </p:spPr>
        <p:txBody>
          <a:bodyPr anchor="ctr" anchorCtr="0">
            <a:noAutofit/>
          </a:bodyPr>
          <a:lstStyle>
            <a:lvl1pPr algn="l">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3264551"/>
            <a:ext cx="3154788" cy="346249"/>
          </a:xfrm>
        </p:spPr>
        <p:txBody>
          <a:bodyPr>
            <a:noAutofit/>
          </a:bodyPr>
          <a:lstStyle>
            <a:lvl1pPr marL="0" indent="0" algn="l" defTabSz="91215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080" indent="0" algn="ctr">
              <a:buNone/>
              <a:defRPr>
                <a:solidFill>
                  <a:schemeClr val="tx1">
                    <a:tint val="75000"/>
                  </a:schemeClr>
                </a:solidFill>
              </a:defRPr>
            </a:lvl2pPr>
            <a:lvl3pPr marL="912159" indent="0" algn="ctr">
              <a:buNone/>
              <a:defRPr>
                <a:solidFill>
                  <a:schemeClr val="tx1">
                    <a:tint val="75000"/>
                  </a:schemeClr>
                </a:solidFill>
              </a:defRPr>
            </a:lvl3pPr>
            <a:lvl4pPr marL="1368239" indent="0" algn="ctr">
              <a:buNone/>
              <a:defRPr>
                <a:solidFill>
                  <a:schemeClr val="tx1">
                    <a:tint val="75000"/>
                  </a:schemeClr>
                </a:solidFill>
              </a:defRPr>
            </a:lvl4pPr>
            <a:lvl5pPr marL="1824314" indent="0" algn="ctr">
              <a:buNone/>
              <a:defRPr>
                <a:solidFill>
                  <a:schemeClr val="tx1">
                    <a:tint val="75000"/>
                  </a:schemeClr>
                </a:solidFill>
              </a:defRPr>
            </a:lvl5pPr>
            <a:lvl6pPr marL="2280384" indent="0" algn="ctr">
              <a:buNone/>
              <a:defRPr>
                <a:solidFill>
                  <a:schemeClr val="tx1">
                    <a:tint val="75000"/>
                  </a:schemeClr>
                </a:solidFill>
              </a:defRPr>
            </a:lvl6pPr>
            <a:lvl7pPr marL="2736474" indent="0" algn="ctr">
              <a:buNone/>
              <a:defRPr>
                <a:solidFill>
                  <a:schemeClr val="tx1">
                    <a:tint val="75000"/>
                  </a:schemeClr>
                </a:solidFill>
              </a:defRPr>
            </a:lvl7pPr>
            <a:lvl8pPr marL="3192544" indent="0" algn="ctr">
              <a:buNone/>
              <a:defRPr>
                <a:solidFill>
                  <a:schemeClr val="tx1">
                    <a:tint val="75000"/>
                  </a:schemeClr>
                </a:solidFill>
              </a:defRPr>
            </a:lvl8pPr>
            <a:lvl9pPr marL="3648610"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5567039" y="2523019"/>
            <a:ext cx="2506369" cy="955904"/>
          </a:xfrm>
        </p:spPr>
        <p:txBody>
          <a:bodyPr anchor="t" anchorCtr="0">
            <a:noAutofit/>
            <a:scene3d>
              <a:camera prst="orthographicFront"/>
              <a:lightRig rig="flat" dir="t"/>
            </a:scene3d>
            <a:sp3d>
              <a:contourClr>
                <a:schemeClr val="bg2"/>
              </a:contourClr>
            </a:sp3d>
          </a:bodyPr>
          <a:lstStyle>
            <a:lvl1pPr marL="0" indent="0" algn="ctr">
              <a:buFont typeface="Arial" pitchFamily="34" charset="0"/>
              <a:buNone/>
              <a:defRPr lang="en-US" sz="6000" dirty="0" smtClean="0">
                <a:solidFill>
                  <a:srgbClr val="00B0F0"/>
                </a:solidFill>
                <a:latin typeface="Segoe UI Light" pitchFamily="34" charset="0"/>
              </a:defRPr>
            </a:lvl1pPr>
          </a:lstStyle>
          <a:p>
            <a:pPr lvl="0"/>
            <a:r>
              <a:rPr lang="en-US" dirty="0" smtClean="0"/>
              <a:t>video</a:t>
            </a:r>
          </a:p>
        </p:txBody>
      </p:sp>
      <p:sp>
        <p:nvSpPr>
          <p:cNvPr id="8" name="Freeform 6"/>
          <p:cNvSpPr>
            <a:spLocks noEditPoints="1"/>
          </p:cNvSpPr>
          <p:nvPr userDrawn="1"/>
        </p:nvSpPr>
        <p:spPr bwMode="auto">
          <a:xfrm>
            <a:off x="5382353" y="1128001"/>
            <a:ext cx="2918709" cy="279003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08" tIns="45604" rIns="91208" bIns="45604" numCol="1" anchor="t" anchorCtr="0" compatLnSpc="1">
            <a:prstTxWarp prst="textNoShape">
              <a:avLst/>
            </a:prstTxWarp>
          </a:bodyPr>
          <a:lstStyle/>
          <a:p>
            <a:pPr defTabSz="1216031"/>
            <a:endParaRPr lang="en-US" sz="2400">
              <a:solidFill>
                <a:srgbClr val="292929"/>
              </a:solidFill>
            </a:endParaRPr>
          </a:p>
        </p:txBody>
      </p:sp>
    </p:spTree>
    <p:extLst>
      <p:ext uri="{BB962C8B-B14F-4D97-AF65-F5344CB8AC3E}">
        <p14:creationId xmlns:p14="http://schemas.microsoft.com/office/powerpoint/2010/main" val="2089774652"/>
      </p:ext>
    </p:extLst>
  </p:cSld>
  <p:clrMapOvr>
    <a:masterClrMapping/>
  </p:clrMapOvr>
  <p:transition>
    <p:fade/>
  </p:transition>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908"/>
            <a:ext cx="3154788" cy="1142621"/>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913"/>
            <a:ext cx="3154788" cy="346249"/>
          </a:xfrm>
        </p:spPr>
        <p:txBody>
          <a:bodyPr>
            <a:noAutofit/>
          </a:bodyPr>
          <a:lstStyle>
            <a:lvl1pPr marL="0" indent="0" algn="l" defTabSz="91215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080" indent="0" algn="ctr">
              <a:buNone/>
              <a:defRPr>
                <a:solidFill>
                  <a:schemeClr val="tx1">
                    <a:tint val="75000"/>
                  </a:schemeClr>
                </a:solidFill>
              </a:defRPr>
            </a:lvl2pPr>
            <a:lvl3pPr marL="912159" indent="0" algn="ctr">
              <a:buNone/>
              <a:defRPr>
                <a:solidFill>
                  <a:schemeClr val="tx1">
                    <a:tint val="75000"/>
                  </a:schemeClr>
                </a:solidFill>
              </a:defRPr>
            </a:lvl3pPr>
            <a:lvl4pPr marL="1368239" indent="0" algn="ctr">
              <a:buNone/>
              <a:defRPr>
                <a:solidFill>
                  <a:schemeClr val="tx1">
                    <a:tint val="75000"/>
                  </a:schemeClr>
                </a:solidFill>
              </a:defRPr>
            </a:lvl4pPr>
            <a:lvl5pPr marL="1824314" indent="0" algn="ctr">
              <a:buNone/>
              <a:defRPr>
                <a:solidFill>
                  <a:schemeClr val="tx1">
                    <a:tint val="75000"/>
                  </a:schemeClr>
                </a:solidFill>
              </a:defRPr>
            </a:lvl5pPr>
            <a:lvl6pPr marL="2280384" indent="0" algn="ctr">
              <a:buNone/>
              <a:defRPr>
                <a:solidFill>
                  <a:schemeClr val="tx1">
                    <a:tint val="75000"/>
                  </a:schemeClr>
                </a:solidFill>
              </a:defRPr>
            </a:lvl6pPr>
            <a:lvl7pPr marL="2736474" indent="0" algn="ctr">
              <a:buNone/>
              <a:defRPr>
                <a:solidFill>
                  <a:schemeClr val="tx1">
                    <a:tint val="75000"/>
                  </a:schemeClr>
                </a:solidFill>
              </a:defRPr>
            </a:lvl7pPr>
            <a:lvl8pPr marL="3192544" indent="0" algn="ctr">
              <a:buNone/>
              <a:defRPr>
                <a:solidFill>
                  <a:schemeClr val="tx1">
                    <a:tint val="75000"/>
                  </a:schemeClr>
                </a:solidFill>
              </a:defRPr>
            </a:lvl8pPr>
            <a:lvl9pPr marL="3648610"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256"/>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603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603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603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603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6031"/>
              <a:endParaRPr lang="en-US" sz="1600">
                <a:solidFill>
                  <a:srgbClr val="292929"/>
                </a:solidFill>
              </a:endParaRPr>
            </a:p>
          </p:txBody>
        </p:sp>
      </p:grpSp>
    </p:spTree>
    <p:extLst>
      <p:ext uri="{BB962C8B-B14F-4D97-AF65-F5344CB8AC3E}">
        <p14:creationId xmlns:p14="http://schemas.microsoft.com/office/powerpoint/2010/main" val="3922011801"/>
      </p:ext>
    </p:extLst>
  </p:cSld>
  <p:clrMapOvr>
    <a:masterClrMapping/>
  </p:clrMapOvr>
  <p:transition>
    <p:fade/>
  </p:transition>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908"/>
            <a:ext cx="3154788" cy="1142621"/>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913"/>
            <a:ext cx="3154788" cy="346249"/>
          </a:xfrm>
        </p:spPr>
        <p:txBody>
          <a:bodyPr>
            <a:noAutofit/>
          </a:bodyPr>
          <a:lstStyle>
            <a:lvl1pPr marL="0" indent="0" algn="l" defTabSz="91215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080" indent="0" algn="ctr">
              <a:buNone/>
              <a:defRPr>
                <a:solidFill>
                  <a:schemeClr val="tx1">
                    <a:tint val="75000"/>
                  </a:schemeClr>
                </a:solidFill>
              </a:defRPr>
            </a:lvl2pPr>
            <a:lvl3pPr marL="912159" indent="0" algn="ctr">
              <a:buNone/>
              <a:defRPr>
                <a:solidFill>
                  <a:schemeClr val="tx1">
                    <a:tint val="75000"/>
                  </a:schemeClr>
                </a:solidFill>
              </a:defRPr>
            </a:lvl3pPr>
            <a:lvl4pPr marL="1368239" indent="0" algn="ctr">
              <a:buNone/>
              <a:defRPr>
                <a:solidFill>
                  <a:schemeClr val="tx1">
                    <a:tint val="75000"/>
                  </a:schemeClr>
                </a:solidFill>
              </a:defRPr>
            </a:lvl4pPr>
            <a:lvl5pPr marL="1824314" indent="0" algn="ctr">
              <a:buNone/>
              <a:defRPr>
                <a:solidFill>
                  <a:schemeClr val="tx1">
                    <a:tint val="75000"/>
                  </a:schemeClr>
                </a:solidFill>
              </a:defRPr>
            </a:lvl5pPr>
            <a:lvl6pPr marL="2280384" indent="0" algn="ctr">
              <a:buNone/>
              <a:defRPr>
                <a:solidFill>
                  <a:schemeClr val="tx1">
                    <a:tint val="75000"/>
                  </a:schemeClr>
                </a:solidFill>
              </a:defRPr>
            </a:lvl6pPr>
            <a:lvl7pPr marL="2736474" indent="0" algn="ctr">
              <a:buNone/>
              <a:defRPr>
                <a:solidFill>
                  <a:schemeClr val="tx1">
                    <a:tint val="75000"/>
                  </a:schemeClr>
                </a:solidFill>
              </a:defRPr>
            </a:lvl7pPr>
            <a:lvl8pPr marL="3192544" indent="0" algn="ctr">
              <a:buNone/>
              <a:defRPr>
                <a:solidFill>
                  <a:schemeClr val="tx1">
                    <a:tint val="75000"/>
                  </a:schemeClr>
                </a:solidFill>
              </a:defRPr>
            </a:lvl8pPr>
            <a:lvl9pPr marL="3648610"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131" tIns="41037" rIns="82131" bIns="41037" numCol="1" anchor="t" anchorCtr="0" compatLnSpc="1">
            <a:prstTxWarp prst="textNoShape">
              <a:avLst/>
            </a:prstTxWarp>
          </a:bodyPr>
          <a:lstStyle/>
          <a:p>
            <a:pPr defTabSz="1216031"/>
            <a:endParaRPr lang="en-US" sz="1600">
              <a:solidFill>
                <a:srgbClr val="292929"/>
              </a:solidFill>
            </a:endParaRPr>
          </a:p>
        </p:txBody>
      </p:sp>
    </p:spTree>
    <p:extLst>
      <p:ext uri="{BB962C8B-B14F-4D97-AF65-F5344CB8AC3E}">
        <p14:creationId xmlns:p14="http://schemas.microsoft.com/office/powerpoint/2010/main" val="4294455654"/>
      </p:ext>
    </p:extLst>
  </p:cSld>
  <p:clrMapOvr>
    <a:masterClrMapping/>
  </p:clrMapOvr>
  <p:transition>
    <p:fade/>
  </p:transition>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908"/>
            <a:ext cx="3154788" cy="1142621"/>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913"/>
            <a:ext cx="3154788" cy="346249"/>
          </a:xfrm>
        </p:spPr>
        <p:txBody>
          <a:bodyPr>
            <a:noAutofit/>
          </a:bodyPr>
          <a:lstStyle>
            <a:lvl1pPr marL="0" indent="0" algn="l" defTabSz="91215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080" indent="0" algn="ctr">
              <a:buNone/>
              <a:defRPr>
                <a:solidFill>
                  <a:schemeClr val="tx1">
                    <a:tint val="75000"/>
                  </a:schemeClr>
                </a:solidFill>
              </a:defRPr>
            </a:lvl2pPr>
            <a:lvl3pPr marL="912159" indent="0" algn="ctr">
              <a:buNone/>
              <a:defRPr>
                <a:solidFill>
                  <a:schemeClr val="tx1">
                    <a:tint val="75000"/>
                  </a:schemeClr>
                </a:solidFill>
              </a:defRPr>
            </a:lvl3pPr>
            <a:lvl4pPr marL="1368239" indent="0" algn="ctr">
              <a:buNone/>
              <a:defRPr>
                <a:solidFill>
                  <a:schemeClr val="tx1">
                    <a:tint val="75000"/>
                  </a:schemeClr>
                </a:solidFill>
              </a:defRPr>
            </a:lvl4pPr>
            <a:lvl5pPr marL="1824314" indent="0" algn="ctr">
              <a:buNone/>
              <a:defRPr>
                <a:solidFill>
                  <a:schemeClr val="tx1">
                    <a:tint val="75000"/>
                  </a:schemeClr>
                </a:solidFill>
              </a:defRPr>
            </a:lvl5pPr>
            <a:lvl6pPr marL="2280384" indent="0" algn="ctr">
              <a:buNone/>
              <a:defRPr>
                <a:solidFill>
                  <a:schemeClr val="tx1">
                    <a:tint val="75000"/>
                  </a:schemeClr>
                </a:solidFill>
              </a:defRPr>
            </a:lvl6pPr>
            <a:lvl7pPr marL="2736474" indent="0" algn="ctr">
              <a:buNone/>
              <a:defRPr>
                <a:solidFill>
                  <a:schemeClr val="tx1">
                    <a:tint val="75000"/>
                  </a:schemeClr>
                </a:solidFill>
              </a:defRPr>
            </a:lvl7pPr>
            <a:lvl8pPr marL="3192544" indent="0" algn="ctr">
              <a:buNone/>
              <a:defRPr>
                <a:solidFill>
                  <a:schemeClr val="tx1">
                    <a:tint val="75000"/>
                  </a:schemeClr>
                </a:solidFill>
              </a:defRPr>
            </a:lvl8pPr>
            <a:lvl9pPr marL="3648610"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63"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6031"/>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6031"/>
              <a:endParaRPr lang="en-US" sz="2400">
                <a:solidFill>
                  <a:srgbClr val="292929"/>
                </a:solidFill>
              </a:endParaRPr>
            </a:p>
          </p:txBody>
        </p:sp>
      </p:grpSp>
    </p:spTree>
    <p:extLst>
      <p:ext uri="{BB962C8B-B14F-4D97-AF65-F5344CB8AC3E}">
        <p14:creationId xmlns:p14="http://schemas.microsoft.com/office/powerpoint/2010/main" val="3354047145"/>
      </p:ext>
    </p:extLst>
  </p:cSld>
  <p:clrMapOvr>
    <a:masterClrMapping/>
  </p:clrMapOvr>
  <p:transition>
    <p:fade/>
  </p:transition>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9"/>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spTree>
    <p:extLst>
      <p:ext uri="{BB962C8B-B14F-4D97-AF65-F5344CB8AC3E}">
        <p14:creationId xmlns:p14="http://schemas.microsoft.com/office/powerpoint/2010/main" val="681978820"/>
      </p:ext>
    </p:extLst>
  </p:cSld>
  <p:clrMapOvr>
    <a:masterClrMapping/>
  </p:clrMapOvr>
  <p:transition>
    <p:fade/>
  </p:transition>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381000" y="4499180"/>
            <a:ext cx="8382000" cy="523206"/>
          </a:xfrm>
          <a:prstGeom prst="rect">
            <a:avLst/>
          </a:prstGeom>
          <a:noFill/>
          <a:ln w="12700">
            <a:noFill/>
            <a:miter lim="800000"/>
            <a:headEnd type="none" w="sm" len="sm"/>
            <a:tailEnd type="none" w="sm" len="sm"/>
          </a:ln>
          <a:effectLst/>
        </p:spPr>
        <p:txBody>
          <a:bodyPr vert="horz" wrap="square" lIns="91193" tIns="45597" rIns="91193" bIns="45597" numCol="1" anchor="t" anchorCtr="0" compatLnSpc="1">
            <a:prstTxWarp prst="textNoShape">
              <a:avLst/>
            </a:prstTxWarp>
            <a:spAutoFit/>
          </a:bodyPr>
          <a:lstStyle/>
          <a:p>
            <a:pPr algn="ctr" defTabSz="911895" eaLnBrk="0" hangingPunct="0"/>
            <a:r>
              <a:rPr lang="en-US" sz="700" dirty="0">
                <a:solidFill>
                  <a:srgbClr val="FFFFFF">
                    <a:alpha val="99000"/>
                  </a:srgbClr>
                </a:solidFill>
                <a:cs typeface="Arial" charset="0"/>
              </a:rPr>
              <a:t>© 2012 Microsoft Corporation. All rights reserved. Microsoft, Windows, Windows Vista and other product names are or may be registered trademarks and/or trademarks in the U.S. and/or other countries.</a:t>
            </a:r>
          </a:p>
          <a:p>
            <a:pPr algn="ctr" defTabSz="911895"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3216878" y="2355246"/>
            <a:ext cx="2710244" cy="441293"/>
          </a:xfrm>
          <a:prstGeom prst="rect">
            <a:avLst/>
          </a:prstGeom>
          <a:noFill/>
          <a:ln>
            <a:noFill/>
          </a:ln>
        </p:spPr>
      </p:pic>
    </p:spTree>
    <p:extLst>
      <p:ext uri="{BB962C8B-B14F-4D97-AF65-F5344CB8AC3E}">
        <p14:creationId xmlns:p14="http://schemas.microsoft.com/office/powerpoint/2010/main" val="2307741675"/>
      </p:ext>
    </p:extLst>
  </p:cSld>
  <p:clrMapOvr>
    <a:masterClrMapping/>
  </p:clrMapOvr>
  <p:transition>
    <p:fade/>
  </p:transition>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WALKIN - Prints in GRAYSCALE">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3"/>
            <a:ext cx="8423524" cy="2437590"/>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2159"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51"/>
            <a:ext cx="5636696"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2159"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401138" y="4773546"/>
            <a:ext cx="1197051" cy="201275"/>
          </a:xfrm>
          <a:prstGeom prst="rect">
            <a:avLst/>
          </a:prstGeom>
          <a:noFill/>
          <a:ln>
            <a:noFill/>
          </a:ln>
        </p:spPr>
      </p:pic>
      <p:pic>
        <p:nvPicPr>
          <p:cNvPr id="7" name="Picture 6"/>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81690689"/>
      </p:ext>
    </p:extLst>
  </p:cSld>
  <p:clrMapOvr>
    <a:masterClrMapping/>
  </p:clrMapOvr>
  <p:transition>
    <p:fade/>
  </p:transition>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0"/>
            <a:ext cx="8363938" cy="2000548"/>
          </a:xfrm>
        </p:spPr>
        <p:txBody>
          <a:bodyPr/>
          <a:lstStyle>
            <a:lvl1pPr marL="459269" indent="-459269">
              <a:buClr>
                <a:srgbClr val="FFFFFF"/>
              </a:buClr>
              <a:buSzPct val="70000"/>
              <a:buFontTx/>
              <a:buBlip>
                <a:blip r:embed="rId2"/>
              </a:buBlip>
              <a:defRPr>
                <a:gradFill>
                  <a:gsLst>
                    <a:gs pos="0">
                      <a:srgbClr val="FFFFFF"/>
                    </a:gs>
                    <a:gs pos="86000">
                      <a:srgbClr val="FFFFFF"/>
                    </a:gs>
                  </a:gsLst>
                  <a:lin ang="5400000" scaled="0"/>
                </a:gradFill>
              </a:defRPr>
            </a:lvl1pPr>
            <a:lvl2pPr marL="853576" indent="-394331">
              <a:buClr>
                <a:srgbClr val="FFFFFF"/>
              </a:buClr>
              <a:buSzPct val="70000"/>
              <a:buFontTx/>
              <a:buBlip>
                <a:blip r:embed="rId2"/>
              </a:buBlip>
              <a:defRPr>
                <a:gradFill>
                  <a:gsLst>
                    <a:gs pos="0">
                      <a:srgbClr val="FFFFFF"/>
                    </a:gs>
                    <a:gs pos="86000">
                      <a:srgbClr val="FFFFFF"/>
                    </a:gs>
                  </a:gsLst>
                  <a:lin ang="5400000" scaled="0"/>
                </a:gradFill>
              </a:defRPr>
            </a:lvl2pPr>
            <a:lvl3pPr marL="1255844" indent="-402240">
              <a:buClr>
                <a:srgbClr val="FFFFFF"/>
              </a:buClr>
              <a:buSzPct val="70000"/>
              <a:buFontTx/>
              <a:buBlip>
                <a:blip r:embed="rId2"/>
              </a:buBlip>
              <a:defRPr>
                <a:gradFill>
                  <a:gsLst>
                    <a:gs pos="0">
                      <a:srgbClr val="FFFFFF"/>
                    </a:gs>
                    <a:gs pos="86000">
                      <a:srgbClr val="FFFFFF"/>
                    </a:gs>
                  </a:gsLst>
                  <a:lin ang="5400000" scaled="0"/>
                </a:gradFill>
              </a:defRPr>
            </a:lvl3pPr>
            <a:lvl4pPr marL="1601089" indent="-345207">
              <a:buClr>
                <a:srgbClr val="FFFFFF"/>
              </a:buClr>
              <a:buSzPct val="70000"/>
              <a:buFontTx/>
              <a:buBlip>
                <a:blip r:embed="rId2"/>
              </a:buBlip>
              <a:defRPr>
                <a:gradFill>
                  <a:gsLst>
                    <a:gs pos="0">
                      <a:srgbClr val="FFFFFF"/>
                    </a:gs>
                    <a:gs pos="86000">
                      <a:srgbClr val="FFFFFF"/>
                    </a:gs>
                  </a:gsLst>
                  <a:lin ang="5400000" scaled="0"/>
                </a:gradFill>
              </a:defRPr>
            </a:lvl4pPr>
            <a:lvl5pPr marL="1936816" indent="-335738">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7602080"/>
      </p:ext>
    </p:extLst>
  </p:cSld>
  <p:clrMapOvr>
    <a:masterClrMapping/>
  </p:clrMapOvr>
  <p:transition>
    <p:fade/>
  </p:transition>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0"/>
            <a:ext cx="8363938" cy="2000548"/>
          </a:xfrm>
        </p:spPr>
        <p:txBody>
          <a:bodyPr/>
          <a:lstStyle>
            <a:lvl1pPr marL="459269" indent="-459269">
              <a:buClr>
                <a:srgbClr val="FFFFFF"/>
              </a:buClr>
              <a:buSzPct val="70000"/>
              <a:buFontTx/>
              <a:buBlip>
                <a:blip r:embed="rId2"/>
              </a:buBlip>
              <a:defRPr>
                <a:gradFill>
                  <a:gsLst>
                    <a:gs pos="0">
                      <a:srgbClr val="FFFFFF"/>
                    </a:gs>
                    <a:gs pos="86000">
                      <a:srgbClr val="FFFFFF"/>
                    </a:gs>
                  </a:gsLst>
                  <a:lin ang="5400000" scaled="0"/>
                </a:gradFill>
              </a:defRPr>
            </a:lvl1pPr>
            <a:lvl2pPr marL="853576" indent="-394331">
              <a:buClr>
                <a:srgbClr val="FFFFFF"/>
              </a:buClr>
              <a:buSzPct val="70000"/>
              <a:buFontTx/>
              <a:buBlip>
                <a:blip r:embed="rId2"/>
              </a:buBlip>
              <a:defRPr>
                <a:gradFill>
                  <a:gsLst>
                    <a:gs pos="0">
                      <a:srgbClr val="FFFFFF"/>
                    </a:gs>
                    <a:gs pos="86000">
                      <a:srgbClr val="FFFFFF"/>
                    </a:gs>
                  </a:gsLst>
                  <a:lin ang="5400000" scaled="0"/>
                </a:gradFill>
              </a:defRPr>
            </a:lvl2pPr>
            <a:lvl3pPr marL="1255844" indent="-402240">
              <a:buClr>
                <a:srgbClr val="FFFFFF"/>
              </a:buClr>
              <a:buSzPct val="70000"/>
              <a:buFontTx/>
              <a:buBlip>
                <a:blip r:embed="rId2"/>
              </a:buBlip>
              <a:defRPr>
                <a:gradFill>
                  <a:gsLst>
                    <a:gs pos="0">
                      <a:srgbClr val="FFFFFF"/>
                    </a:gs>
                    <a:gs pos="86000">
                      <a:srgbClr val="FFFFFF"/>
                    </a:gs>
                  </a:gsLst>
                  <a:lin ang="5400000" scaled="0"/>
                </a:gradFill>
              </a:defRPr>
            </a:lvl3pPr>
            <a:lvl4pPr marL="1601089" indent="-345207">
              <a:buClr>
                <a:srgbClr val="FFFFFF"/>
              </a:buClr>
              <a:buSzPct val="70000"/>
              <a:buFontTx/>
              <a:buBlip>
                <a:blip r:embed="rId2"/>
              </a:buBlip>
              <a:defRPr>
                <a:gradFill>
                  <a:gsLst>
                    <a:gs pos="0">
                      <a:srgbClr val="FFFFFF"/>
                    </a:gs>
                    <a:gs pos="86000">
                      <a:srgbClr val="FFFFFF"/>
                    </a:gs>
                  </a:gsLst>
                  <a:lin ang="5400000" scaled="0"/>
                </a:gradFill>
              </a:defRPr>
            </a:lvl4pPr>
            <a:lvl5pPr marL="1936816" indent="-335738">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4679160"/>
            <a:ext cx="9144001" cy="464344"/>
          </a:xfrm>
          <a:solidFill>
            <a:srgbClr val="FFFF99"/>
          </a:solidFill>
        </p:spPr>
        <p:txBody>
          <a:bodyPr wrap="square" lIns="152045" tIns="76023" rIns="152045" bIns="76023"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612289775"/>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Rectangle 9"/>
          <p:cNvSpPr/>
          <p:nvPr/>
        </p:nvSpPr>
        <p:spPr bwMode="auto">
          <a:xfrm>
            <a:off x="0" y="4930823"/>
            <a:ext cx="9144000" cy="2126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423" tIns="60667" rIns="121423" bIns="60667" numCol="1" rtlCol="0" anchor="ctr" anchorCtr="0" compatLnSpc="1">
            <a:prstTxWarp prst="textNoShape">
              <a:avLst/>
            </a:prstTxWarp>
          </a:bodyPr>
          <a:lstStyle/>
          <a:p>
            <a:pPr algn="ctr" defTabSz="1213792" fontAlgn="base">
              <a:spcBef>
                <a:spcPct val="0"/>
              </a:spcBef>
              <a:spcAft>
                <a:spcPct val="0"/>
              </a:spcAft>
            </a:pPr>
            <a:endParaRPr lang="en-US" sz="2900" dirty="0">
              <a:gradFill>
                <a:gsLst>
                  <a:gs pos="0">
                    <a:srgbClr val="FFFFFF"/>
                  </a:gs>
                  <a:gs pos="100000">
                    <a:srgbClr val="FFFFFF"/>
                  </a:gs>
                </a:gsLst>
                <a:lin ang="5400000" scaled="0"/>
              </a:gradFill>
            </a:endParaRPr>
          </a:p>
        </p:txBody>
      </p:sp>
      <p:sp>
        <p:nvSpPr>
          <p:cNvPr id="13" name="Rectangle 12"/>
          <p:cNvSpPr/>
          <p:nvPr userDrawn="1"/>
        </p:nvSpPr>
        <p:spPr bwMode="auto">
          <a:xfrm>
            <a:off x="0" y="97"/>
            <a:ext cx="9144000" cy="3428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423" tIns="60667" rIns="121423" bIns="60667" numCol="1" rtlCol="0" anchor="ctr" anchorCtr="0" compatLnSpc="1">
            <a:prstTxWarp prst="textNoShape">
              <a:avLst/>
            </a:prstTxWarp>
          </a:bodyPr>
          <a:lstStyle/>
          <a:p>
            <a:pPr algn="ctr" defTabSz="1213792" fontAlgn="base">
              <a:spcBef>
                <a:spcPct val="0"/>
              </a:spcBef>
              <a:spcAft>
                <a:spcPct val="0"/>
              </a:spcAft>
            </a:pPr>
            <a:endParaRPr lang="en-US" sz="2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35863010"/>
      </p:ext>
    </p:extLst>
  </p:cSld>
  <p:clrMapOvr>
    <a:masterClrMapping/>
  </p:clrMapOvr>
  <p:transition>
    <p:fade/>
  </p:transition>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88" y="1675586"/>
            <a:ext cx="6281777" cy="1019397"/>
          </a:xfrm>
        </p:spPr>
        <p:txBody>
          <a:bodyPr anchor="ctr" anchorCtr="0">
            <a:noAutofit/>
          </a:bodyPr>
          <a:lstStyle>
            <a:lvl1pPr>
              <a:lnSpc>
                <a:spcPct val="90000"/>
              </a:lnSpc>
              <a:defRPr sz="6000" baseline="0">
                <a:gradFill>
                  <a:gsLst>
                    <a:gs pos="0">
                      <a:srgbClr val="FFFFFF"/>
                    </a:gs>
                    <a:gs pos="100000">
                      <a:srgbClr val="FFFFFF"/>
                    </a:gs>
                  </a:gsLst>
                  <a:lin ang="5400000" scaled="0"/>
                </a:gra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89" y="3459258"/>
            <a:ext cx="4091815" cy="966034"/>
          </a:xfrm>
        </p:spPr>
        <p:txBody>
          <a:bodyPr/>
          <a:lstStyle>
            <a:lvl1pPr marL="0" indent="0">
              <a:buFont typeface="Arial" pitchFamily="34" charset="0"/>
              <a:buNone/>
              <a:defRPr sz="2000">
                <a:gradFill>
                  <a:gsLst>
                    <a:gs pos="0">
                      <a:srgbClr val="FFFFFF"/>
                    </a:gs>
                    <a:gs pos="100000">
                      <a:srgbClr val="FFFFFF"/>
                    </a:gs>
                  </a:gsLst>
                  <a:lin ang="5400000" scaled="0"/>
                </a:gradFill>
                <a:latin typeface="+mj-lt"/>
              </a:defRPr>
            </a:lvl1pPr>
            <a:lvl2pPr marL="459405" indent="0">
              <a:buFont typeface="Arial" pitchFamily="34" charset="0"/>
              <a:buNone/>
              <a:defRPr/>
            </a:lvl2pPr>
            <a:lvl3pPr marL="853828" indent="0">
              <a:buFont typeface="Arial" pitchFamily="34" charset="0"/>
              <a:buNone/>
              <a:defRPr/>
            </a:lvl3pPr>
            <a:lvl4pPr marL="1256212" indent="0">
              <a:buFont typeface="Arial" pitchFamily="34" charset="0"/>
              <a:buNone/>
              <a:defRPr/>
            </a:lvl4pPr>
            <a:lvl5pPr marL="1601557"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3499826756"/>
      </p:ext>
    </p:extLst>
  </p:cSld>
  <p:clrMapOvr>
    <a:masterClrMapping/>
  </p:clrMapOvr>
  <p:transition>
    <p:fade/>
  </p:transition>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746" y="189701"/>
            <a:ext cx="7997829" cy="553998"/>
          </a:xfrm>
        </p:spPr>
        <p:txBody>
          <a:bodyPr/>
          <a:lstStyle>
            <a:lvl1pPr>
              <a:defRPr sz="4000">
                <a:gradFill>
                  <a:gsLst>
                    <a:gs pos="0">
                      <a:schemeClr val="bg1"/>
                    </a:gs>
                    <a:gs pos="100000">
                      <a:schemeClr val="bg1"/>
                    </a:gs>
                  </a:gsLst>
                  <a:lin ang="5400000" scaled="0"/>
                </a:gradFill>
              </a:defRPr>
            </a:lvl1pPr>
          </a:lstStyle>
          <a:p>
            <a:r>
              <a:rPr lang="en-US" dirty="0" smtClean="0"/>
              <a:t>click to edit master title style</a:t>
            </a:r>
            <a:endParaRPr lang="en-US" dirty="0"/>
          </a:p>
        </p:txBody>
      </p:sp>
      <p:sp>
        <p:nvSpPr>
          <p:cNvPr id="10" name="Rectangle 9"/>
          <p:cNvSpPr/>
          <p:nvPr/>
        </p:nvSpPr>
        <p:spPr bwMode="auto">
          <a:xfrm>
            <a:off x="0" y="4930823"/>
            <a:ext cx="9144000" cy="212679"/>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232" tIns="45616" rIns="91232" bIns="45616" numCol="1" rtlCol="0" anchor="ctr" anchorCtr="0" compatLnSpc="1">
            <a:prstTxWarp prst="textNoShape">
              <a:avLst/>
            </a:prstTxWarp>
          </a:bodyPr>
          <a:lstStyle/>
          <a:p>
            <a:pPr algn="ctr" defTabSz="912161"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Rectangle 12"/>
          <p:cNvSpPr/>
          <p:nvPr userDrawn="1"/>
        </p:nvSpPr>
        <p:spPr bwMode="auto">
          <a:xfrm>
            <a:off x="0" y="52"/>
            <a:ext cx="9144000" cy="3428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232" tIns="45616" rIns="91232" bIns="45616" numCol="1" rtlCol="0" anchor="ctr" anchorCtr="0" compatLnSpc="1">
            <a:prstTxWarp prst="textNoShape">
              <a:avLst/>
            </a:prstTxWarp>
          </a:bodyPr>
          <a:lstStyle/>
          <a:p>
            <a:pPr algn="ctr" defTabSz="912161"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Rectangle 2"/>
          <p:cNvSpPr/>
          <p:nvPr userDrawn="1"/>
        </p:nvSpPr>
        <p:spPr bwMode="auto">
          <a:xfrm>
            <a:off x="-38100" y="171501"/>
            <a:ext cx="742950" cy="4998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232" tIns="45616" rIns="91232" bIns="45616" numCol="1" rtlCol="0" anchor="ctr" anchorCtr="0" compatLnSpc="1">
            <a:prstTxWarp prst="textNoShape">
              <a:avLst/>
            </a:prstTxWarp>
          </a:bodyPr>
          <a:lstStyle/>
          <a:p>
            <a:pPr algn="ctr" defTabSz="912161"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269394477"/>
      </p:ext>
    </p:extLst>
  </p:cSld>
  <p:clrMapOvr>
    <a:masterClrMapping/>
  </p:clrMapOvr>
  <p:transition>
    <p:fade/>
  </p:transition>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302083"/>
            <a:ext cx="8363938" cy="609398"/>
          </a:xfrm>
        </p:spPr>
        <p:txBody>
          <a:bodyPr/>
          <a:lstStyle>
            <a:lvl1pPr>
              <a:defRPr sz="4400">
                <a:gradFill>
                  <a:gsLst>
                    <a:gs pos="0">
                      <a:srgbClr val="FFFFFF"/>
                    </a:gs>
                    <a:gs pos="100000">
                      <a:srgbClr val="FFFFFF"/>
                    </a:gs>
                  </a:gsLst>
                  <a:lin ang="5400000" scaled="0"/>
                </a:gra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9436" y="1027925"/>
            <a:ext cx="8363938" cy="891013"/>
          </a:xfrm>
        </p:spPr>
        <p:txBody>
          <a:bodyPr/>
          <a:lstStyle>
            <a:lvl1pPr marL="3175" indent="0">
              <a:spcBef>
                <a:spcPts val="0"/>
              </a:spcBef>
              <a:spcAft>
                <a:spcPts val="900"/>
              </a:spcAft>
              <a:buSzPct val="80000"/>
              <a:buFont typeface="Arial" pitchFamily="34" charset="0"/>
              <a:buNone/>
              <a:defRPr sz="3600" spc="-100" baseline="0">
                <a:gradFill>
                  <a:gsLst>
                    <a:gs pos="0">
                      <a:srgbClr val="FFFFFF"/>
                    </a:gs>
                    <a:gs pos="100000">
                      <a:srgbClr val="FFFFFF"/>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FFFFFF"/>
                    </a:gs>
                    <a:gs pos="100000">
                      <a:srgbClr val="FFFFFF"/>
                    </a:gs>
                  </a:gsLst>
                  <a:lin ang="5400000" scaled="0"/>
                </a:gradFill>
              </a:defRPr>
            </a:lvl2pPr>
            <a:lvl3pPr marL="1256212" indent="-40235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1557" indent="-34531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37383" indent="-3358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
        <p:nvSpPr>
          <p:cNvPr id="10" name="Rectangle 9"/>
          <p:cNvSpPr/>
          <p:nvPr/>
        </p:nvSpPr>
        <p:spPr bwMode="auto">
          <a:xfrm>
            <a:off x="0" y="4930823"/>
            <a:ext cx="9144000" cy="212679"/>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232" tIns="45616" rIns="91232" bIns="45616" numCol="1" rtlCol="0" anchor="ctr" anchorCtr="0" compatLnSpc="1">
            <a:prstTxWarp prst="textNoShape">
              <a:avLst/>
            </a:prstTxWarp>
          </a:bodyPr>
          <a:lstStyle/>
          <a:p>
            <a:pPr algn="ctr" defTabSz="912161"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Rectangle 12"/>
          <p:cNvSpPr/>
          <p:nvPr userDrawn="1"/>
        </p:nvSpPr>
        <p:spPr bwMode="auto">
          <a:xfrm>
            <a:off x="0" y="52"/>
            <a:ext cx="9144000" cy="3428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232" tIns="45616" rIns="91232" bIns="45616" numCol="1" rtlCol="0" anchor="ctr" anchorCtr="0" compatLnSpc="1">
            <a:prstTxWarp prst="textNoShape">
              <a:avLst/>
            </a:prstTxWarp>
          </a:bodyPr>
          <a:lstStyle/>
          <a:p>
            <a:pPr algn="ctr" defTabSz="912161"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56607559"/>
      </p:ext>
    </p:extLst>
  </p:cSld>
  <p:clrMapOvr>
    <a:masterClrMapping/>
  </p:clrMapOvr>
  <p:transition>
    <p:fade/>
  </p:transition>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Rectangle 9"/>
          <p:cNvSpPr/>
          <p:nvPr/>
        </p:nvSpPr>
        <p:spPr bwMode="auto">
          <a:xfrm>
            <a:off x="0" y="4930823"/>
            <a:ext cx="9144000" cy="2126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232" tIns="45616" rIns="91232" bIns="45616" numCol="1" rtlCol="0" anchor="ctr" anchorCtr="0" compatLnSpc="1">
            <a:prstTxWarp prst="textNoShape">
              <a:avLst/>
            </a:prstTxWarp>
          </a:bodyPr>
          <a:lstStyle/>
          <a:p>
            <a:pPr algn="ctr" defTabSz="912161"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Rectangle 12"/>
          <p:cNvSpPr/>
          <p:nvPr userDrawn="1"/>
        </p:nvSpPr>
        <p:spPr bwMode="auto">
          <a:xfrm>
            <a:off x="0" y="52"/>
            <a:ext cx="9144000" cy="3428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232" tIns="45616" rIns="91232" bIns="45616" numCol="1" rtlCol="0" anchor="ctr" anchorCtr="0" compatLnSpc="1">
            <a:prstTxWarp prst="textNoShape">
              <a:avLst/>
            </a:prstTxWarp>
          </a:bodyPr>
          <a:lstStyle/>
          <a:p>
            <a:pPr algn="ctr" defTabSz="912161"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874048172"/>
      </p:ext>
    </p:extLst>
  </p:cSld>
  <p:clrMapOvr>
    <a:masterClrMapping/>
  </p:clrMapOvr>
  <p:transition>
    <p:fade/>
  </p:transition>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2"/>
            <a:ext cx="8363938"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6212" indent="-40235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1557" indent="-34531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37383" indent="-3358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2813399407"/>
      </p:ext>
    </p:extLst>
  </p:cSld>
  <p:clrMapOvr>
    <a:masterClrMapping/>
  </p:clrMapOvr>
  <p:transition>
    <p:fade/>
  </p:transition>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lgn="l" defTabSz="912425"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900"/>
            <a:ext cx="8363938" cy="2035429"/>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7515" indent="-342136">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136" indent="-342136">
              <a:spcBef>
                <a:spcPts val="0"/>
              </a:spcBef>
              <a:spcAft>
                <a:spcPts val="400"/>
              </a:spcAft>
              <a:buFont typeface="Arial" pitchFamily="34" charset="0"/>
              <a:buChar char="•"/>
              <a:defRPr/>
            </a:lvl5pPr>
            <a:lvl6pPr marL="1031269" indent="-342136">
              <a:buFont typeface="Arial" pitchFamily="34" charset="0"/>
              <a:buChar char="•"/>
              <a:defRPr sz="2400">
                <a:gradFill>
                  <a:gsLst>
                    <a:gs pos="0">
                      <a:srgbClr val="595959"/>
                    </a:gs>
                    <a:gs pos="86000">
                      <a:srgbClr val="595959"/>
                    </a:gs>
                  </a:gsLst>
                  <a:lin ang="5400000" scaled="0"/>
                </a:gradFill>
              </a:defRPr>
            </a:lvl6pPr>
            <a:lvl7pPr marL="1253046" indent="-224965">
              <a:defRPr>
                <a:gradFill>
                  <a:gsLst>
                    <a:gs pos="0">
                      <a:srgbClr val="595959"/>
                    </a:gs>
                    <a:gs pos="86000">
                      <a:srgbClr val="595959"/>
                    </a:gs>
                  </a:gsLst>
                  <a:lin ang="5400000" scaled="0"/>
                </a:gradFill>
              </a:defRPr>
            </a:lvl7pPr>
            <a:lvl8pPr marL="1484326" indent="-231314">
              <a:defRPr>
                <a:gradFill>
                  <a:gsLst>
                    <a:gs pos="0">
                      <a:srgbClr val="595959"/>
                    </a:gs>
                    <a:gs pos="86000">
                      <a:srgbClr val="595959"/>
                    </a:gs>
                  </a:gsLst>
                  <a:lin ang="5400000" scaled="0"/>
                </a:gradFill>
              </a:defRPr>
            </a:lvl8pPr>
          </a:lstStyle>
          <a:p>
            <a:pPr marL="345312" lvl="0" indent="-345312" algn="l" defTabSz="912425" rtl="0" eaLnBrk="1" latinLnBrk="0" hangingPunct="1">
              <a:lnSpc>
                <a:spcPct val="90000"/>
              </a:lnSpc>
              <a:spcBef>
                <a:spcPct val="20000"/>
              </a:spcBef>
              <a:buSzPct val="90000"/>
              <a:buFont typeface="Arial" pitchFamily="34" charset="0"/>
              <a:buChar char="•"/>
            </a:pPr>
            <a:r>
              <a:rPr lang="en-US" smtClean="0"/>
              <a:t>Click to edit Master text styles</a:t>
            </a:r>
          </a:p>
          <a:p>
            <a:pPr marL="345312" lvl="1" indent="-345312" algn="l" defTabSz="912425" rtl="0" eaLnBrk="1" latinLnBrk="0" hangingPunct="1">
              <a:lnSpc>
                <a:spcPct val="90000"/>
              </a:lnSpc>
              <a:spcBef>
                <a:spcPct val="20000"/>
              </a:spcBef>
              <a:buSzPct val="90000"/>
              <a:buFont typeface="Arial" pitchFamily="34" charset="0"/>
              <a:buChar char="•"/>
            </a:pPr>
            <a:r>
              <a:rPr lang="en-US" smtClean="0"/>
              <a:t>Second level</a:t>
            </a:r>
          </a:p>
          <a:p>
            <a:pPr marL="345312" lvl="2" indent="-345312" algn="l" defTabSz="912425" rtl="0" eaLnBrk="1" latinLnBrk="0" hangingPunct="1">
              <a:lnSpc>
                <a:spcPct val="90000"/>
              </a:lnSpc>
              <a:spcBef>
                <a:spcPct val="20000"/>
              </a:spcBef>
              <a:buSzPct val="90000"/>
              <a:buFont typeface="Arial" pitchFamily="34" charset="0"/>
              <a:buChar char="•"/>
            </a:pPr>
            <a:r>
              <a:rPr lang="en-US" smtClean="0"/>
              <a:t>Third level</a:t>
            </a:r>
          </a:p>
          <a:p>
            <a:pPr marL="345312" lvl="3" indent="-345312" algn="l" defTabSz="912425" rtl="0" eaLnBrk="1" latinLnBrk="0" hangingPunct="1">
              <a:lnSpc>
                <a:spcPct val="90000"/>
              </a:lnSpc>
              <a:spcBef>
                <a:spcPct val="20000"/>
              </a:spcBef>
              <a:buSzPct val="90000"/>
              <a:buFont typeface="Arial" pitchFamily="34" charset="0"/>
              <a:buChar char="•"/>
            </a:pPr>
            <a:r>
              <a:rPr lang="en-US" smtClean="0"/>
              <a:t>Fourth level</a:t>
            </a:r>
          </a:p>
          <a:p>
            <a:pPr marL="345312" lvl="4" indent="-345312" algn="l" defTabSz="91242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Picture 6"/>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8990" y="4818957"/>
            <a:ext cx="1681921" cy="146626"/>
          </a:xfrm>
          <a:prstGeom prst="rect">
            <a:avLst/>
          </a:prstGeom>
        </p:spPr>
      </p:pic>
    </p:spTree>
    <p:extLst>
      <p:ext uri="{BB962C8B-B14F-4D97-AF65-F5344CB8AC3E}">
        <p14:creationId xmlns:p14="http://schemas.microsoft.com/office/powerpoint/2010/main" val="417774776"/>
      </p:ext>
    </p:extLst>
  </p:cSld>
  <p:clrMapOvr>
    <a:masterClrMapping/>
  </p:clrMapOvr>
  <p:transition>
    <p:fade/>
  </p:transition>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2443746"/>
          </a:xfrm>
        </p:spPr>
        <p:txBody>
          <a:bodyPr/>
          <a:lstStyle>
            <a:lvl1pPr marL="340561" indent="-340561">
              <a:lnSpc>
                <a:spcPct val="90000"/>
              </a:lnSpc>
              <a:buSzPct val="80000"/>
              <a:buFont typeface="Arial" pitchFamily="34" charset="0"/>
              <a:buChar char="•"/>
              <a:defRPr sz="3200"/>
            </a:lvl1pPr>
            <a:lvl2pPr marL="625737" indent="-285138">
              <a:lnSpc>
                <a:spcPct val="90000"/>
              </a:lnSpc>
              <a:buSzPct val="80000"/>
              <a:buFont typeface="Arial" pitchFamily="34" charset="0"/>
              <a:buChar char="•"/>
              <a:defRPr sz="2800"/>
            </a:lvl2pPr>
            <a:lvl3pPr marL="912462" indent="-286726">
              <a:lnSpc>
                <a:spcPct val="90000"/>
              </a:lnSpc>
              <a:buSzPct val="80000"/>
              <a:buFont typeface="Arial" pitchFamily="34" charset="0"/>
              <a:buChar char="•"/>
              <a:defRPr sz="2400"/>
            </a:lvl3pPr>
            <a:lvl4pPr marL="1709251" indent="-224965">
              <a:lnSpc>
                <a:spcPct val="90000"/>
              </a:lnSpc>
              <a:buSzPct val="80000"/>
              <a:buFont typeface="Arial" pitchFamily="34" charset="0"/>
              <a:buChar char="•"/>
              <a:defRPr sz="2000"/>
            </a:lvl4pPr>
            <a:lvl5pPr marL="1940557" indent="-231314">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2443746"/>
          </a:xfrm>
        </p:spPr>
        <p:txBody>
          <a:bodyPr/>
          <a:lstStyle>
            <a:lvl1pPr marL="456231" indent="-45623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6830" indent="-45623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7897" indent="-34213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26503" indent="-342136">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1451" indent="-342136">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0561" lvl="0" indent="-340561" algn="l" defTabSz="912425" rtl="0" eaLnBrk="1" latinLnBrk="0" hangingPunct="1">
              <a:lnSpc>
                <a:spcPct val="90000"/>
              </a:lnSpc>
              <a:spcBef>
                <a:spcPct val="20000"/>
              </a:spcBef>
              <a:buSzPct val="80000"/>
              <a:buFont typeface="Arial" pitchFamily="34" charset="0"/>
              <a:buChar char="•"/>
            </a:pPr>
            <a:r>
              <a:rPr lang="en-US" smtClean="0"/>
              <a:t>Click to edit Master text styles</a:t>
            </a:r>
          </a:p>
          <a:p>
            <a:pPr marL="340561" lvl="1" indent="-340561" algn="l" defTabSz="912425" rtl="0" eaLnBrk="1" latinLnBrk="0" hangingPunct="1">
              <a:lnSpc>
                <a:spcPct val="90000"/>
              </a:lnSpc>
              <a:spcBef>
                <a:spcPct val="20000"/>
              </a:spcBef>
              <a:buSzPct val="80000"/>
              <a:buFont typeface="Arial" pitchFamily="34" charset="0"/>
              <a:buChar char="•"/>
            </a:pPr>
            <a:r>
              <a:rPr lang="en-US" smtClean="0"/>
              <a:t>Second level</a:t>
            </a:r>
          </a:p>
          <a:p>
            <a:pPr marL="340561" lvl="2" indent="-340561" algn="l" defTabSz="912425" rtl="0" eaLnBrk="1" latinLnBrk="0" hangingPunct="1">
              <a:lnSpc>
                <a:spcPct val="90000"/>
              </a:lnSpc>
              <a:spcBef>
                <a:spcPct val="20000"/>
              </a:spcBef>
              <a:buSzPct val="80000"/>
              <a:buFont typeface="Arial" pitchFamily="34" charset="0"/>
              <a:buChar char="•"/>
            </a:pPr>
            <a:r>
              <a:rPr lang="en-US" smtClean="0"/>
              <a:t>Third level</a:t>
            </a:r>
          </a:p>
          <a:p>
            <a:pPr marL="340561" lvl="3" indent="-340561" algn="l" defTabSz="912425" rtl="0" eaLnBrk="1" latinLnBrk="0" hangingPunct="1">
              <a:lnSpc>
                <a:spcPct val="90000"/>
              </a:lnSpc>
              <a:spcBef>
                <a:spcPct val="20000"/>
              </a:spcBef>
              <a:buSzPct val="80000"/>
              <a:buFont typeface="Arial" pitchFamily="34" charset="0"/>
              <a:buChar char="•"/>
            </a:pPr>
            <a:r>
              <a:rPr lang="en-US" smtClean="0"/>
              <a:t>Fourth level</a:t>
            </a:r>
          </a:p>
          <a:p>
            <a:pPr marL="340561" lvl="4" indent="-340561" algn="l" defTabSz="912425"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6" name="Picture 5"/>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8990" y="4818957"/>
            <a:ext cx="1681921" cy="146626"/>
          </a:xfrm>
          <a:prstGeom prst="rect">
            <a:avLst/>
          </a:prstGeom>
        </p:spPr>
      </p:pic>
    </p:spTree>
    <p:extLst>
      <p:ext uri="{BB962C8B-B14F-4D97-AF65-F5344CB8AC3E}">
        <p14:creationId xmlns:p14="http://schemas.microsoft.com/office/powerpoint/2010/main" val="2411800800"/>
      </p:ext>
    </p:extLst>
  </p:cSld>
  <p:clrMapOvr>
    <a:masterClrMapping/>
  </p:clrMapOvr>
  <p:transition>
    <p:fade/>
  </p:transition>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389436" y="531903"/>
            <a:ext cx="4115872" cy="886397"/>
          </a:xfrm>
        </p:spPr>
        <p:txBody>
          <a:bodyPr anchor="b"/>
          <a:lstStyle>
            <a:lvl1pPr marL="0" indent="0">
              <a:lnSpc>
                <a:spcPct val="90000"/>
              </a:lnSpc>
              <a:spcBef>
                <a:spcPts val="0"/>
              </a:spcBef>
              <a:buNone/>
              <a:defRPr sz="3200" b="0">
                <a:latin typeface="Segoe UI Light" pitchFamily="34" charset="0"/>
              </a:defRPr>
            </a:lvl1pPr>
            <a:lvl2pPr marL="456213" indent="0">
              <a:buNone/>
              <a:defRPr sz="2000" b="1"/>
            </a:lvl2pPr>
            <a:lvl3pPr marL="912425" indent="0">
              <a:buNone/>
              <a:defRPr sz="1800" b="1"/>
            </a:lvl3pPr>
            <a:lvl4pPr marL="1368638" indent="0">
              <a:buNone/>
              <a:defRPr sz="1600" b="1"/>
            </a:lvl4pPr>
            <a:lvl5pPr marL="1824846" indent="0">
              <a:buNone/>
              <a:defRPr sz="1600" b="1"/>
            </a:lvl5pPr>
            <a:lvl6pPr marL="2281049" indent="0">
              <a:buNone/>
              <a:defRPr sz="1600" b="1"/>
            </a:lvl6pPr>
            <a:lvl7pPr marL="2737272" indent="0">
              <a:buNone/>
              <a:defRPr sz="1600" b="1"/>
            </a:lvl7pPr>
            <a:lvl8pPr marL="3193475" indent="0">
              <a:buNone/>
              <a:defRPr sz="1600" b="1"/>
            </a:lvl8pPr>
            <a:lvl9pPr marL="3649675"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1" y="1700098"/>
            <a:ext cx="4114800" cy="2332946"/>
          </a:xfrm>
        </p:spPr>
        <p:txBody>
          <a:bodyPr/>
          <a:lstStyle>
            <a:lvl1pPr marL="402359" indent="-402359">
              <a:buSzPct val="80000"/>
              <a:buFont typeface="Arial" pitchFamily="34" charset="0"/>
              <a:buChar char="•"/>
              <a:defRPr sz="2800"/>
            </a:lvl1pPr>
            <a:lvl2pPr marL="742957" indent="-321575">
              <a:buSzPct val="80000"/>
              <a:buFont typeface="Arial" pitchFamily="34" charset="0"/>
              <a:buChar char="•"/>
              <a:defRPr sz="2800"/>
            </a:lvl2pPr>
            <a:lvl3pPr marL="1024934" indent="-281963" defTabSz="1028095">
              <a:buSzPct val="80000"/>
              <a:buFont typeface="Arial" pitchFamily="34" charset="0"/>
              <a:buChar char="•"/>
              <a:defRPr sz="2400"/>
            </a:lvl3pPr>
            <a:lvl4pPr marL="1314823" indent="-286726">
              <a:buSzPct val="80000"/>
              <a:buFont typeface="Arial" pitchFamily="34" charset="0"/>
              <a:buChar char="•"/>
              <a:defRPr sz="2000"/>
            </a:lvl4pPr>
            <a:lvl5pPr marL="1538191" indent="-22337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531903"/>
            <a:ext cx="4115872" cy="886397"/>
          </a:xfrm>
        </p:spPr>
        <p:txBody>
          <a:bodyPr anchor="b"/>
          <a:lstStyle>
            <a:lvl1pPr marL="0" indent="0">
              <a:lnSpc>
                <a:spcPct val="90000"/>
              </a:lnSpc>
              <a:spcBef>
                <a:spcPts val="0"/>
              </a:spcBef>
              <a:buNone/>
              <a:defRPr sz="3200" b="0">
                <a:latin typeface="Segoe UI Light" pitchFamily="34" charset="0"/>
              </a:defRPr>
            </a:lvl1pPr>
            <a:lvl2pPr marL="456213" indent="0">
              <a:buNone/>
              <a:defRPr sz="2000" b="1"/>
            </a:lvl2pPr>
            <a:lvl3pPr marL="912425" indent="0">
              <a:buNone/>
              <a:defRPr sz="1800" b="1"/>
            </a:lvl3pPr>
            <a:lvl4pPr marL="1368638" indent="0">
              <a:buNone/>
              <a:defRPr sz="1600" b="1"/>
            </a:lvl4pPr>
            <a:lvl5pPr marL="1824846" indent="0">
              <a:buNone/>
              <a:defRPr sz="1600" b="1"/>
            </a:lvl5pPr>
            <a:lvl6pPr marL="2281049" indent="0">
              <a:buNone/>
              <a:defRPr sz="1600" b="1"/>
            </a:lvl6pPr>
            <a:lvl7pPr marL="2737272" indent="0">
              <a:buNone/>
              <a:defRPr sz="1600" b="1"/>
            </a:lvl7pPr>
            <a:lvl8pPr marL="3193475" indent="0">
              <a:buNone/>
              <a:defRPr sz="1600" b="1"/>
            </a:lvl8pPr>
            <a:lvl9pPr marL="3649675"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7501" y="1700098"/>
            <a:ext cx="4115872" cy="2332946"/>
          </a:xfrm>
        </p:spPr>
        <p:txBody>
          <a:bodyPr/>
          <a:lstStyle>
            <a:lvl1pPr marL="295709" indent="-295709">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6231" indent="-45623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3543" indent="-342136">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0280" indent="-342136">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5143" indent="-342136">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0280" indent="-342136">
              <a:defRPr sz="1600"/>
            </a:lvl6pPr>
            <a:lvl7pPr marL="1599975" indent="-285138">
              <a:defRPr sz="1600"/>
            </a:lvl7pPr>
            <a:lvl8pPr>
              <a:defRPr sz="1600"/>
            </a:lvl8pPr>
            <a:lvl9pPr>
              <a:defRPr sz="1600"/>
            </a:lvl9pPr>
          </a:lstStyle>
          <a:p>
            <a:pPr marL="402359" lvl="0" indent="-402359" algn="l" defTabSz="912425" rtl="0" eaLnBrk="1" latinLnBrk="0" hangingPunct="1">
              <a:lnSpc>
                <a:spcPct val="90000"/>
              </a:lnSpc>
              <a:spcBef>
                <a:spcPct val="20000"/>
              </a:spcBef>
              <a:buSzPct val="80000"/>
            </a:pPr>
            <a:r>
              <a:rPr lang="en-US" smtClean="0"/>
              <a:t>Click to edit Master text styles</a:t>
            </a:r>
          </a:p>
          <a:p>
            <a:pPr marL="402359" lvl="1" indent="-402359" algn="l" defTabSz="912425" rtl="0" eaLnBrk="1" latinLnBrk="0" hangingPunct="1">
              <a:lnSpc>
                <a:spcPct val="90000"/>
              </a:lnSpc>
              <a:spcBef>
                <a:spcPct val="20000"/>
              </a:spcBef>
              <a:buSzPct val="80000"/>
            </a:pPr>
            <a:r>
              <a:rPr lang="en-US" smtClean="0"/>
              <a:t>Second level</a:t>
            </a:r>
          </a:p>
          <a:p>
            <a:pPr marL="402359" lvl="2" indent="-402359" algn="l" defTabSz="912425" rtl="0" eaLnBrk="1" latinLnBrk="0" hangingPunct="1">
              <a:lnSpc>
                <a:spcPct val="90000"/>
              </a:lnSpc>
              <a:spcBef>
                <a:spcPct val="20000"/>
              </a:spcBef>
              <a:buSzPct val="80000"/>
            </a:pPr>
            <a:r>
              <a:rPr lang="en-US" smtClean="0"/>
              <a:t>Third level</a:t>
            </a:r>
          </a:p>
          <a:p>
            <a:pPr marL="402359" lvl="3" indent="-402359" algn="l" defTabSz="912425" rtl="0" eaLnBrk="1" latinLnBrk="0" hangingPunct="1">
              <a:lnSpc>
                <a:spcPct val="90000"/>
              </a:lnSpc>
              <a:spcBef>
                <a:spcPct val="20000"/>
              </a:spcBef>
              <a:buSzPct val="80000"/>
            </a:pPr>
            <a:r>
              <a:rPr lang="en-US" smtClean="0"/>
              <a:t>Fourth level</a:t>
            </a:r>
          </a:p>
          <a:p>
            <a:pPr marL="402359" lvl="4" indent="-402359" algn="l" defTabSz="912425" rtl="0" eaLnBrk="1" latinLnBrk="0" hangingPunct="1">
              <a:lnSpc>
                <a:spcPct val="90000"/>
              </a:lnSpc>
              <a:spcBef>
                <a:spcPct val="20000"/>
              </a:spcBef>
              <a:buSzPct val="80000"/>
            </a:pPr>
            <a:r>
              <a:rPr lang="en-US" smtClean="0"/>
              <a:t>Fifth level</a:t>
            </a:r>
            <a:endParaRPr lang="en-US" dirty="0"/>
          </a:p>
        </p:txBody>
      </p:sp>
      <p:pic>
        <p:nvPicPr>
          <p:cNvPr id="8" name="Picture 7"/>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8990" y="4818957"/>
            <a:ext cx="1681921" cy="146626"/>
          </a:xfrm>
          <a:prstGeom prst="rect">
            <a:avLst/>
          </a:prstGeom>
        </p:spPr>
      </p:pic>
    </p:spTree>
    <p:extLst>
      <p:ext uri="{BB962C8B-B14F-4D97-AF65-F5344CB8AC3E}">
        <p14:creationId xmlns:p14="http://schemas.microsoft.com/office/powerpoint/2010/main" val="2540388251"/>
      </p:ext>
    </p:extLst>
  </p:cSld>
  <p:clrMapOvr>
    <a:masterClrMapping/>
  </p:clrMapOvr>
  <p:transition>
    <p:fade/>
  </p:transition>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defRPr sz="5400"/>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8990" y="4818957"/>
            <a:ext cx="1681921" cy="146626"/>
          </a:xfrm>
          <a:prstGeom prst="rect">
            <a:avLst/>
          </a:prstGeom>
        </p:spPr>
      </p:pic>
    </p:spTree>
    <p:extLst>
      <p:ext uri="{BB962C8B-B14F-4D97-AF65-F5344CB8AC3E}">
        <p14:creationId xmlns:p14="http://schemas.microsoft.com/office/powerpoint/2010/main" val="1249203599"/>
      </p:ext>
    </p:extLst>
  </p:cSld>
  <p:clrMapOvr>
    <a:masterClrMapping/>
  </p:clrMapOvr>
  <p:transition>
    <p:fade/>
  </p:transition>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057294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3"/>
            <a:ext cx="8363938" cy="1994392"/>
          </a:xfrm>
        </p:spPr>
        <p:txBody>
          <a:bodyPr/>
          <a:lstStyle>
            <a:lvl1pPr>
              <a:defRPr sz="72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1"/>
            <a:ext cx="8363938" cy="1261884"/>
          </a:xfrm>
        </p:spPr>
        <p:txBody>
          <a:bodyPr/>
          <a:lstStyle>
            <a:lvl1pPr marL="4233" indent="0">
              <a:spcBef>
                <a:spcPts val="0"/>
              </a:spcBef>
              <a:spcAft>
                <a:spcPts val="1200"/>
              </a:spcAft>
              <a:buSzPct val="80000"/>
              <a:buFont typeface="Arial" pitchFamily="34" charset="0"/>
              <a:buNone/>
              <a:defRPr sz="5300" spc="-133" baseline="0">
                <a:gradFill>
                  <a:gsLst>
                    <a:gs pos="0">
                      <a:srgbClr val="595959"/>
                    </a:gs>
                    <a:gs pos="86000">
                      <a:srgbClr val="595959"/>
                    </a:gs>
                  </a:gsLst>
                  <a:lin ang="5400000" scaled="0"/>
                </a:gradFill>
                <a:latin typeface="Segoe UI Light" pitchFamily="34" charset="0"/>
              </a:defRPr>
            </a:lvl1pPr>
            <a:lvl2pPr marL="4233" indent="0">
              <a:spcBef>
                <a:spcPts val="0"/>
              </a:spcBef>
              <a:buSzPct val="80000"/>
              <a:buFont typeface="Arial" pitchFamily="34" charset="0"/>
              <a:buNone/>
              <a:defRPr sz="2700" spc="-67" baseline="0">
                <a:gradFill>
                  <a:gsLst>
                    <a:gs pos="0">
                      <a:srgbClr val="595959"/>
                    </a:gs>
                    <a:gs pos="86000">
                      <a:srgbClr val="595959"/>
                    </a:gs>
                  </a:gsLst>
                  <a:lin ang="5400000" scaled="0"/>
                </a:gradFill>
              </a:defRPr>
            </a:lvl2pPr>
            <a:lvl3pPr marL="1671665" indent="-53542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2131208" indent="-45955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2578083" indent="-44694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246752227"/>
      </p:ext>
    </p:extLst>
  </p:cSld>
  <p:clrMapOvr>
    <a:masterClrMapping/>
  </p:clrMapOvr>
  <p:transition>
    <p:fade/>
  </p:transition>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5790078"/>
      </p:ext>
    </p:extLst>
  </p:cSld>
  <p:clrMapOvr>
    <a:masterClrMapping/>
  </p:clrMapOvr>
  <p:transition>
    <p:fade/>
  </p:transition>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6_Demo, Video etc. &quot;special&quot; slide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duotone>
              <a:prstClr val="black"/>
              <a:schemeClr val="accent2">
                <a:tint val="45000"/>
                <a:satMod val="400000"/>
              </a:schemeClr>
            </a:duotone>
            <a:extLst>
              <a:ext uri="{28A0092B-C50C-407E-A947-70E740481C1C}">
                <a14:useLocalDpi xmlns:a14="http://schemas.microsoft.com/office/drawing/2010/main" val="0"/>
              </a:ext>
            </a:extLst>
          </a:blip>
          <a:srcRect r="76623" b="51876"/>
          <a:stretch/>
        </p:blipFill>
        <p:spPr>
          <a:xfrm>
            <a:off x="637473" y="336693"/>
            <a:ext cx="1784334" cy="2163101"/>
          </a:xfrm>
          <a:prstGeom prst="rect">
            <a:avLst/>
          </a:prstGeom>
        </p:spPr>
      </p:pic>
      <p:pic>
        <p:nvPicPr>
          <p:cNvPr id="11" name="Picture 10"/>
          <p:cNvPicPr>
            <a:picLocks noChangeAspect="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23375" t="-1" r="55734" b="35695"/>
          <a:stretch/>
        </p:blipFill>
        <p:spPr>
          <a:xfrm>
            <a:off x="2510300" y="350253"/>
            <a:ext cx="1594580" cy="2890457"/>
          </a:xfrm>
          <a:prstGeom prst="rect">
            <a:avLst/>
          </a:prstGeom>
        </p:spPr>
      </p:pic>
      <p:pic>
        <p:nvPicPr>
          <p:cNvPr id="13" name="Picture 12"/>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t="46934" r="76765" b="27614"/>
          <a:stretch/>
        </p:blipFill>
        <p:spPr>
          <a:xfrm>
            <a:off x="649350" y="2554580"/>
            <a:ext cx="1773495" cy="1144029"/>
          </a:xfrm>
          <a:prstGeom prst="rect">
            <a:avLst/>
          </a:prstGeom>
        </p:spPr>
      </p:pic>
      <p:pic>
        <p:nvPicPr>
          <p:cNvPr id="14" name="Picture 13"/>
          <p:cNvPicPr>
            <a:picLocks noChangeAspect="1"/>
          </p:cNvPicPr>
          <p:nvPr userDrawn="1"/>
        </p:nvPicPr>
        <p:blipFill rotWithShape="1">
          <a:blip r:embed="rId2">
            <a:duotone>
              <a:prstClr val="black"/>
              <a:schemeClr val="accent3">
                <a:tint val="45000"/>
                <a:satMod val="400000"/>
              </a:schemeClr>
            </a:duotone>
            <a:extLst>
              <a:ext uri="{28A0092B-C50C-407E-A947-70E740481C1C}">
                <a14:useLocalDpi xmlns:a14="http://schemas.microsoft.com/office/drawing/2010/main" val="0"/>
              </a:ext>
            </a:extLst>
          </a:blip>
          <a:srcRect l="44544" t="47531" r="34416" b="26954"/>
          <a:stretch/>
        </p:blipFill>
        <p:spPr>
          <a:xfrm>
            <a:off x="4205704" y="2576765"/>
            <a:ext cx="1605953" cy="1146861"/>
          </a:xfrm>
          <a:prstGeom prst="rect">
            <a:avLst/>
          </a:prstGeom>
        </p:spPr>
      </p:pic>
      <p:pic>
        <p:nvPicPr>
          <p:cNvPr id="15" name="Picture 14"/>
          <p:cNvPicPr>
            <a:picLocks noChangeAspect="1"/>
          </p:cNvPicPr>
          <p:nvPr userDrawn="1"/>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l="65584" t="38701" b="28015"/>
          <a:stretch/>
        </p:blipFill>
        <p:spPr>
          <a:xfrm>
            <a:off x="5912237" y="2172176"/>
            <a:ext cx="2626925" cy="1496065"/>
          </a:xfrm>
          <a:prstGeom prst="rect">
            <a:avLst/>
          </a:prstGeom>
        </p:spPr>
      </p:pic>
      <p:pic>
        <p:nvPicPr>
          <p:cNvPr id="16" name="Picture 15"/>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65685" b="60315"/>
          <a:stretch/>
        </p:blipFill>
        <p:spPr>
          <a:xfrm>
            <a:off x="5921176" y="340569"/>
            <a:ext cx="2619216" cy="1783780"/>
          </a:xfrm>
          <a:prstGeom prst="rect">
            <a:avLst/>
          </a:prstGeom>
        </p:spPr>
      </p:pic>
      <p:pic>
        <p:nvPicPr>
          <p:cNvPr id="17" name="Picture 16"/>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44544" r="34416" b="52241"/>
          <a:stretch/>
        </p:blipFill>
        <p:spPr>
          <a:xfrm>
            <a:off x="4205705" y="350203"/>
            <a:ext cx="1605953" cy="2146694"/>
          </a:xfrm>
          <a:prstGeom prst="rect">
            <a:avLst/>
          </a:prstGeom>
        </p:spPr>
      </p:pic>
      <p:pic>
        <p:nvPicPr>
          <p:cNvPr id="20" name="Picture 19"/>
          <p:cNvPicPr>
            <a:picLocks noChangeAspect="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55065" t="73765" r="24248" b="1"/>
          <a:stretch/>
        </p:blipFill>
        <p:spPr>
          <a:xfrm>
            <a:off x="4945953" y="3530039"/>
            <a:ext cx="1579009" cy="1179179"/>
          </a:xfrm>
          <a:prstGeom prst="rect">
            <a:avLst/>
          </a:prstGeom>
        </p:spPr>
      </p:pic>
      <p:pic>
        <p:nvPicPr>
          <p:cNvPr id="21" name="Picture 20"/>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76064" t="73765" r="10380" b="1"/>
          <a:stretch/>
        </p:blipFill>
        <p:spPr>
          <a:xfrm>
            <a:off x="6620863" y="3542741"/>
            <a:ext cx="1034711" cy="1179179"/>
          </a:xfrm>
          <a:prstGeom prst="rect">
            <a:avLst/>
          </a:prstGeom>
        </p:spPr>
      </p:pic>
      <p:pic>
        <p:nvPicPr>
          <p:cNvPr id="22" name="Picture 21"/>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13056" t="73765" r="44935" b="1"/>
          <a:stretch/>
        </p:blipFill>
        <p:spPr>
          <a:xfrm>
            <a:off x="1658794" y="3530041"/>
            <a:ext cx="3206488" cy="1179179"/>
          </a:xfrm>
          <a:prstGeom prst="rect">
            <a:avLst/>
          </a:prstGeom>
        </p:spPr>
      </p:pic>
      <p:pic>
        <p:nvPicPr>
          <p:cNvPr id="24" name="Picture 23"/>
          <p:cNvPicPr>
            <a:picLocks noChangeAspect="1"/>
          </p:cNvPicPr>
          <p:nvPr userDrawn="1"/>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l="23375" t="64430" r="55734" b="27080"/>
          <a:stretch/>
        </p:blipFill>
        <p:spPr>
          <a:xfrm>
            <a:off x="2510300" y="3351935"/>
            <a:ext cx="1594580" cy="381613"/>
          </a:xfrm>
          <a:prstGeom prst="rect">
            <a:avLst/>
          </a:prstGeom>
        </p:spPr>
      </p:pic>
      <p:sp>
        <p:nvSpPr>
          <p:cNvPr id="25" name="Rectangle 24"/>
          <p:cNvSpPr/>
          <p:nvPr userDrawn="1"/>
        </p:nvSpPr>
        <p:spPr bwMode="auto">
          <a:xfrm>
            <a:off x="0" y="2792884"/>
            <a:ext cx="9144000" cy="2350616"/>
          </a:xfrm>
          <a:prstGeom prst="rect">
            <a:avLst/>
          </a:prstGeom>
          <a:gradFill>
            <a:gsLst>
              <a:gs pos="20000">
                <a:srgbClr val="191919">
                  <a:alpha val="0"/>
                </a:srgbClr>
              </a:gs>
              <a:gs pos="54000">
                <a:srgbClr val="191919">
                  <a:alpha val="67000"/>
                </a:srgbClr>
              </a:gs>
              <a:gs pos="89000">
                <a:srgbClr val="191919">
                  <a:alpha val="8800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232" tIns="45616" rIns="91232" bIns="45616" numCol="1" rtlCol="0" anchor="ctr" anchorCtr="0" compatLnSpc="1">
            <a:prstTxWarp prst="textNoShape">
              <a:avLst/>
            </a:prstTxWarp>
          </a:bodyPr>
          <a:lstStyle/>
          <a:p>
            <a:pPr algn="ctr" defTabSz="912161"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6" name="Rectangle 25"/>
          <p:cNvSpPr/>
          <p:nvPr userDrawn="1"/>
        </p:nvSpPr>
        <p:spPr bwMode="auto">
          <a:xfrm>
            <a:off x="0" y="0"/>
            <a:ext cx="9144000" cy="5143500"/>
          </a:xfrm>
          <a:prstGeom prst="rect">
            <a:avLst/>
          </a:prstGeom>
          <a:gradFill flip="none" rotWithShape="1">
            <a:gsLst>
              <a:gs pos="0">
                <a:schemeClr val="tx1">
                  <a:alpha val="75000"/>
                </a:schemeClr>
              </a:gs>
              <a:gs pos="100000">
                <a:schemeClr val="tx1"/>
              </a:gs>
            </a:gsLst>
            <a:path path="circle">
              <a:fillToRect l="50000" t="50000" r="50000" b="50000"/>
            </a:path>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232" tIns="45616" rIns="91232" bIns="45616" numCol="1" rtlCol="0" anchor="ctr" anchorCtr="0" compatLnSpc="1">
            <a:prstTxWarp prst="textNoShape">
              <a:avLst/>
            </a:prstTxWarp>
          </a:bodyPr>
          <a:lstStyle/>
          <a:p>
            <a:pPr algn="ctr" defTabSz="912161"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01517375"/>
      </p:ext>
    </p:extLst>
  </p:cSld>
  <p:clrMapOvr>
    <a:masterClrMapping/>
  </p:clrMapOvr>
  <p:transition>
    <p:fade/>
  </p:transition>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9" name="Rectangle 18"/>
          <p:cNvSpPr/>
          <p:nvPr userDrawn="1"/>
        </p:nvSpPr>
        <p:spPr bwMode="auto">
          <a:xfrm>
            <a:off x="389438"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200" tIns="45601" rIns="91200" bIns="45601" numCol="1" spcCol="0" rtlCol="0" anchor="ctr" anchorCtr="0" compatLnSpc="1">
            <a:prstTxWarp prst="textNoShape">
              <a:avLst/>
            </a:prstTxWarp>
          </a:bodyPr>
          <a:lstStyle/>
          <a:p>
            <a:pPr algn="ctr" defTabSz="911850"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2425"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5" y="2103313"/>
            <a:ext cx="5210341" cy="1851276"/>
          </a:xfrm>
        </p:spPr>
        <p:txBody>
          <a:bodyPr lIns="182497" tIns="182497" anchor="ctr" anchorCtr="0"/>
          <a:lstStyle>
            <a:lvl1pPr marL="573451" indent="-5702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2425" rtl="0" eaLnBrk="1" latinLnBrk="0" hangingPunct="1">
              <a:lnSpc>
                <a:spcPct val="90000"/>
              </a:lnSpc>
              <a:spcBef>
                <a:spcPts val="0"/>
              </a:spcBef>
              <a:spcAft>
                <a:spcPts val="900"/>
              </a:spcAft>
              <a:buSzPct val="80000"/>
            </a:pPr>
            <a:r>
              <a:rPr lang="en-US" dirty="0" smtClean="0"/>
              <a:t>Click to edit Master text styles</a:t>
            </a:r>
          </a:p>
          <a:p>
            <a:pPr marL="3175" lvl="1" indent="0" algn="l" defTabSz="912425"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5"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152" tIns="41051" rIns="82152" bIns="41051" numCol="1" anchor="t" anchorCtr="0" compatLnSpc="1">
            <a:prstTxWarp prst="textNoShape">
              <a:avLst/>
            </a:prstTxWarp>
          </a:bodyPr>
          <a:lstStyle/>
          <a:p>
            <a:pPr defTabSz="1216387"/>
            <a:endParaRPr lang="en-US" sz="1600">
              <a:solidFill>
                <a:srgbClr val="292929"/>
              </a:solidFill>
            </a:endParaRPr>
          </a:p>
        </p:txBody>
      </p:sp>
    </p:spTree>
    <p:extLst>
      <p:ext uri="{BB962C8B-B14F-4D97-AF65-F5344CB8AC3E}">
        <p14:creationId xmlns:p14="http://schemas.microsoft.com/office/powerpoint/2010/main" val="733673354"/>
      </p:ext>
    </p:extLst>
  </p:cSld>
  <p:clrMapOvr>
    <a:masterClrMapping/>
  </p:clrMapOvr>
  <p:transition>
    <p:fade/>
  </p:transition>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417213" y="1347539"/>
            <a:ext cx="3154788" cy="547437"/>
          </a:xfrm>
        </p:spPr>
        <p:txBody>
          <a:bodyPr anchor="ctr" anchorCtr="0">
            <a:noAutofit/>
          </a:bodyPr>
          <a:lstStyle>
            <a:lvl1pPr>
              <a:lnSpc>
                <a:spcPct val="90000"/>
              </a:lnSpc>
              <a:defRPr sz="4800" baseline="0">
                <a:solidFill>
                  <a:schemeClr val="bg1">
                    <a:alpha val="98000"/>
                  </a:schemeClr>
                </a:solidFill>
              </a:defRPr>
            </a:lvl1pPr>
          </a:lstStyle>
          <a:p>
            <a:r>
              <a:rPr lang="en-US" dirty="0" smtClean="0"/>
              <a:t>Demo</a:t>
            </a:r>
            <a:endParaRPr lang="en-US" dirty="0"/>
          </a:p>
        </p:txBody>
      </p:sp>
      <p:sp>
        <p:nvSpPr>
          <p:cNvPr id="3" name="Subtitle 2"/>
          <p:cNvSpPr>
            <a:spLocks noGrp="1"/>
          </p:cNvSpPr>
          <p:nvPr>
            <p:ph type="subTitle" idx="1" hasCustomPrompt="1"/>
          </p:nvPr>
        </p:nvSpPr>
        <p:spPr>
          <a:xfrm>
            <a:off x="1417213" y="3320538"/>
            <a:ext cx="3154788" cy="346249"/>
          </a:xfrm>
        </p:spPr>
        <p:txBody>
          <a:bodyPr>
            <a:noAutofit/>
          </a:bodyPr>
          <a:lstStyle>
            <a:lvl1pPr marL="0" indent="0" algn="l" defTabSz="9124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213" indent="0" algn="ctr">
              <a:buNone/>
              <a:defRPr>
                <a:solidFill>
                  <a:schemeClr val="tx1">
                    <a:tint val="75000"/>
                  </a:schemeClr>
                </a:solidFill>
              </a:defRPr>
            </a:lvl2pPr>
            <a:lvl3pPr marL="912425" indent="0" algn="ctr">
              <a:buNone/>
              <a:defRPr>
                <a:solidFill>
                  <a:schemeClr val="tx1">
                    <a:tint val="75000"/>
                  </a:schemeClr>
                </a:solidFill>
              </a:defRPr>
            </a:lvl3pPr>
            <a:lvl4pPr marL="1368638" indent="0" algn="ctr">
              <a:buNone/>
              <a:defRPr>
                <a:solidFill>
                  <a:schemeClr val="tx1">
                    <a:tint val="75000"/>
                  </a:schemeClr>
                </a:solidFill>
              </a:defRPr>
            </a:lvl4pPr>
            <a:lvl5pPr marL="1824846" indent="0" algn="ctr">
              <a:buNone/>
              <a:defRPr>
                <a:solidFill>
                  <a:schemeClr val="tx1">
                    <a:tint val="75000"/>
                  </a:schemeClr>
                </a:solidFill>
              </a:defRPr>
            </a:lvl5pPr>
            <a:lvl6pPr marL="2281049" indent="0" algn="ctr">
              <a:buNone/>
              <a:defRPr>
                <a:solidFill>
                  <a:schemeClr val="tx1">
                    <a:tint val="75000"/>
                  </a:schemeClr>
                </a:solidFill>
              </a:defRPr>
            </a:lvl6pPr>
            <a:lvl7pPr marL="2737272" indent="0" algn="ctr">
              <a:buNone/>
              <a:defRPr>
                <a:solidFill>
                  <a:schemeClr val="tx1">
                    <a:tint val="75000"/>
                  </a:schemeClr>
                </a:solidFill>
              </a:defRPr>
            </a:lvl7pPr>
            <a:lvl8pPr marL="3193475" indent="0" algn="ctr">
              <a:buNone/>
              <a:defRPr>
                <a:solidFill>
                  <a:schemeClr val="tx1">
                    <a:tint val="75000"/>
                  </a:schemeClr>
                </a:solidFill>
              </a:defRPr>
            </a:lvl8pPr>
            <a:lvl9pPr marL="3649675" indent="0" algn="ctr">
              <a:buNone/>
              <a:defRPr>
                <a:solidFill>
                  <a:schemeClr val="tx1">
                    <a:tint val="75000"/>
                  </a:schemeClr>
                </a:solidFill>
              </a:defRPr>
            </a:lvl9pPr>
          </a:lstStyle>
          <a:p>
            <a:r>
              <a:rPr lang="en-US" dirty="0" smtClean="0"/>
              <a:t>Presenter Name</a:t>
            </a:r>
            <a:endParaRPr lang="en-US" dirty="0"/>
          </a:p>
        </p:txBody>
      </p:sp>
      <p:sp>
        <p:nvSpPr>
          <p:cNvPr id="7" name="Text Placeholder 6"/>
          <p:cNvSpPr>
            <a:spLocks noGrp="1"/>
          </p:cNvSpPr>
          <p:nvPr>
            <p:ph type="body" sz="quarter" idx="10" hasCustomPrompt="1"/>
          </p:nvPr>
        </p:nvSpPr>
        <p:spPr>
          <a:xfrm>
            <a:off x="1417213" y="1902244"/>
            <a:ext cx="4061590" cy="1373405"/>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lang="en-US" sz="6000" dirty="0" smtClean="0">
                <a:solidFill>
                  <a:srgbClr val="00B0F0"/>
                </a:solidFill>
                <a:latin typeface="Segoe UI Light" pitchFamily="34" charset="0"/>
              </a:defRPr>
            </a:lvl1pPr>
          </a:lstStyle>
          <a:p>
            <a:pPr lvl="0"/>
            <a:r>
              <a:rPr lang="en-US" dirty="0" smtClean="0"/>
              <a:t>click to…</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315143" y="1002626"/>
            <a:ext cx="3005240" cy="3004457"/>
          </a:xfrm>
          <a:prstGeom prst="rect">
            <a:avLst/>
          </a:prstGeom>
        </p:spPr>
      </p:pic>
    </p:spTree>
    <p:extLst>
      <p:ext uri="{BB962C8B-B14F-4D97-AF65-F5344CB8AC3E}">
        <p14:creationId xmlns:p14="http://schemas.microsoft.com/office/powerpoint/2010/main" val="57677134"/>
      </p:ext>
    </p:extLst>
  </p:cSld>
  <p:clrMapOvr>
    <a:masterClrMapping/>
  </p:clrMapOvr>
  <p:transition>
    <p:fade/>
  </p:transition>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99624" y="1951760"/>
            <a:ext cx="3154788" cy="1142621"/>
          </a:xfrm>
        </p:spPr>
        <p:txBody>
          <a:bodyPr anchor="ctr" anchorCtr="0">
            <a:noAutofit/>
          </a:bodyPr>
          <a:lstStyle>
            <a:lvl1pPr algn="l">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3264544"/>
            <a:ext cx="3154788" cy="346249"/>
          </a:xfrm>
        </p:spPr>
        <p:txBody>
          <a:bodyPr>
            <a:noAutofit/>
          </a:bodyPr>
          <a:lstStyle>
            <a:lvl1pPr marL="0" indent="0" algn="l" defTabSz="9124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213" indent="0" algn="ctr">
              <a:buNone/>
              <a:defRPr>
                <a:solidFill>
                  <a:schemeClr val="tx1">
                    <a:tint val="75000"/>
                  </a:schemeClr>
                </a:solidFill>
              </a:defRPr>
            </a:lvl2pPr>
            <a:lvl3pPr marL="912425" indent="0" algn="ctr">
              <a:buNone/>
              <a:defRPr>
                <a:solidFill>
                  <a:schemeClr val="tx1">
                    <a:tint val="75000"/>
                  </a:schemeClr>
                </a:solidFill>
              </a:defRPr>
            </a:lvl3pPr>
            <a:lvl4pPr marL="1368638" indent="0" algn="ctr">
              <a:buNone/>
              <a:defRPr>
                <a:solidFill>
                  <a:schemeClr val="tx1">
                    <a:tint val="75000"/>
                  </a:schemeClr>
                </a:solidFill>
              </a:defRPr>
            </a:lvl4pPr>
            <a:lvl5pPr marL="1824846" indent="0" algn="ctr">
              <a:buNone/>
              <a:defRPr>
                <a:solidFill>
                  <a:schemeClr val="tx1">
                    <a:tint val="75000"/>
                  </a:schemeClr>
                </a:solidFill>
              </a:defRPr>
            </a:lvl5pPr>
            <a:lvl6pPr marL="2281049" indent="0" algn="ctr">
              <a:buNone/>
              <a:defRPr>
                <a:solidFill>
                  <a:schemeClr val="tx1">
                    <a:tint val="75000"/>
                  </a:schemeClr>
                </a:solidFill>
              </a:defRPr>
            </a:lvl6pPr>
            <a:lvl7pPr marL="2737272" indent="0" algn="ctr">
              <a:buNone/>
              <a:defRPr>
                <a:solidFill>
                  <a:schemeClr val="tx1">
                    <a:tint val="75000"/>
                  </a:schemeClr>
                </a:solidFill>
              </a:defRPr>
            </a:lvl7pPr>
            <a:lvl8pPr marL="3193475" indent="0" algn="ctr">
              <a:buNone/>
              <a:defRPr>
                <a:solidFill>
                  <a:schemeClr val="tx1">
                    <a:tint val="75000"/>
                  </a:schemeClr>
                </a:solidFill>
              </a:defRPr>
            </a:lvl8pPr>
            <a:lvl9pPr marL="3649675"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5567032" y="2523019"/>
            <a:ext cx="2506369" cy="955904"/>
          </a:xfrm>
        </p:spPr>
        <p:txBody>
          <a:bodyPr anchor="t" anchorCtr="0">
            <a:noAutofit/>
            <a:scene3d>
              <a:camera prst="orthographicFront"/>
              <a:lightRig rig="flat" dir="t"/>
            </a:scene3d>
            <a:sp3d>
              <a:contourClr>
                <a:schemeClr val="bg2"/>
              </a:contourClr>
            </a:sp3d>
          </a:bodyPr>
          <a:lstStyle>
            <a:lvl1pPr marL="0" indent="0" algn="ctr">
              <a:buFont typeface="Arial" pitchFamily="34" charset="0"/>
              <a:buNone/>
              <a:defRPr lang="en-US" sz="6000" dirty="0" smtClean="0">
                <a:solidFill>
                  <a:srgbClr val="00B0F0"/>
                </a:solidFill>
                <a:latin typeface="Segoe UI Light" pitchFamily="34" charset="0"/>
              </a:defRPr>
            </a:lvl1pPr>
          </a:lstStyle>
          <a:p>
            <a:pPr lvl="0"/>
            <a:r>
              <a:rPr lang="en-US" dirty="0" smtClean="0"/>
              <a:t>video</a:t>
            </a:r>
          </a:p>
        </p:txBody>
      </p:sp>
      <p:sp>
        <p:nvSpPr>
          <p:cNvPr id="8" name="Freeform 6"/>
          <p:cNvSpPr>
            <a:spLocks noEditPoints="1"/>
          </p:cNvSpPr>
          <p:nvPr userDrawn="1"/>
        </p:nvSpPr>
        <p:spPr bwMode="auto">
          <a:xfrm>
            <a:off x="5382346" y="1128001"/>
            <a:ext cx="2918709" cy="279003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36" tIns="45618" rIns="91236" bIns="45618" numCol="1" anchor="t" anchorCtr="0" compatLnSpc="1">
            <a:prstTxWarp prst="textNoShape">
              <a:avLst/>
            </a:prstTxWarp>
          </a:bodyPr>
          <a:lstStyle/>
          <a:p>
            <a:pPr defTabSz="1216387"/>
            <a:endParaRPr lang="en-US" sz="2400">
              <a:solidFill>
                <a:srgbClr val="292929"/>
              </a:solidFill>
            </a:endParaRPr>
          </a:p>
        </p:txBody>
      </p:sp>
    </p:spTree>
    <p:extLst>
      <p:ext uri="{BB962C8B-B14F-4D97-AF65-F5344CB8AC3E}">
        <p14:creationId xmlns:p14="http://schemas.microsoft.com/office/powerpoint/2010/main" val="2731432834"/>
      </p:ext>
    </p:extLst>
  </p:cSld>
  <p:clrMapOvr>
    <a:masterClrMapping/>
  </p:clrMapOvr>
  <p:transition>
    <p:fade/>
  </p:transition>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901"/>
            <a:ext cx="3154788" cy="1142621"/>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906"/>
            <a:ext cx="3154788" cy="346249"/>
          </a:xfrm>
        </p:spPr>
        <p:txBody>
          <a:bodyPr>
            <a:noAutofit/>
          </a:bodyPr>
          <a:lstStyle>
            <a:lvl1pPr marL="0" indent="0" algn="l" defTabSz="9124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213" indent="0" algn="ctr">
              <a:buNone/>
              <a:defRPr>
                <a:solidFill>
                  <a:schemeClr val="tx1">
                    <a:tint val="75000"/>
                  </a:schemeClr>
                </a:solidFill>
              </a:defRPr>
            </a:lvl2pPr>
            <a:lvl3pPr marL="912425" indent="0" algn="ctr">
              <a:buNone/>
              <a:defRPr>
                <a:solidFill>
                  <a:schemeClr val="tx1">
                    <a:tint val="75000"/>
                  </a:schemeClr>
                </a:solidFill>
              </a:defRPr>
            </a:lvl3pPr>
            <a:lvl4pPr marL="1368638" indent="0" algn="ctr">
              <a:buNone/>
              <a:defRPr>
                <a:solidFill>
                  <a:schemeClr val="tx1">
                    <a:tint val="75000"/>
                  </a:schemeClr>
                </a:solidFill>
              </a:defRPr>
            </a:lvl4pPr>
            <a:lvl5pPr marL="1824846" indent="0" algn="ctr">
              <a:buNone/>
              <a:defRPr>
                <a:solidFill>
                  <a:schemeClr val="tx1">
                    <a:tint val="75000"/>
                  </a:schemeClr>
                </a:solidFill>
              </a:defRPr>
            </a:lvl5pPr>
            <a:lvl6pPr marL="2281049" indent="0" algn="ctr">
              <a:buNone/>
              <a:defRPr>
                <a:solidFill>
                  <a:schemeClr val="tx1">
                    <a:tint val="75000"/>
                  </a:schemeClr>
                </a:solidFill>
              </a:defRPr>
            </a:lvl6pPr>
            <a:lvl7pPr marL="2737272" indent="0" algn="ctr">
              <a:buNone/>
              <a:defRPr>
                <a:solidFill>
                  <a:schemeClr val="tx1">
                    <a:tint val="75000"/>
                  </a:schemeClr>
                </a:solidFill>
              </a:defRPr>
            </a:lvl7pPr>
            <a:lvl8pPr marL="3193475" indent="0" algn="ctr">
              <a:buNone/>
              <a:defRPr>
                <a:solidFill>
                  <a:schemeClr val="tx1">
                    <a:tint val="75000"/>
                  </a:schemeClr>
                </a:solidFill>
              </a:defRPr>
            </a:lvl8pPr>
            <a:lvl9pPr marL="3649675"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249"/>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63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63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63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63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6387"/>
              <a:endParaRPr lang="en-US" sz="1600">
                <a:solidFill>
                  <a:srgbClr val="292929"/>
                </a:solidFill>
              </a:endParaRPr>
            </a:p>
          </p:txBody>
        </p:sp>
      </p:grpSp>
    </p:spTree>
    <p:extLst>
      <p:ext uri="{BB962C8B-B14F-4D97-AF65-F5344CB8AC3E}">
        <p14:creationId xmlns:p14="http://schemas.microsoft.com/office/powerpoint/2010/main" val="2732512469"/>
      </p:ext>
    </p:extLst>
  </p:cSld>
  <p:clrMapOvr>
    <a:masterClrMapping/>
  </p:clrMapOvr>
  <p:transition>
    <p:fade/>
  </p:transition>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901"/>
            <a:ext cx="3154788" cy="1142621"/>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906"/>
            <a:ext cx="3154788" cy="346249"/>
          </a:xfrm>
        </p:spPr>
        <p:txBody>
          <a:bodyPr>
            <a:noAutofit/>
          </a:bodyPr>
          <a:lstStyle>
            <a:lvl1pPr marL="0" indent="0" algn="l" defTabSz="9124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213" indent="0" algn="ctr">
              <a:buNone/>
              <a:defRPr>
                <a:solidFill>
                  <a:schemeClr val="tx1">
                    <a:tint val="75000"/>
                  </a:schemeClr>
                </a:solidFill>
              </a:defRPr>
            </a:lvl2pPr>
            <a:lvl3pPr marL="912425" indent="0" algn="ctr">
              <a:buNone/>
              <a:defRPr>
                <a:solidFill>
                  <a:schemeClr val="tx1">
                    <a:tint val="75000"/>
                  </a:schemeClr>
                </a:solidFill>
              </a:defRPr>
            </a:lvl3pPr>
            <a:lvl4pPr marL="1368638" indent="0" algn="ctr">
              <a:buNone/>
              <a:defRPr>
                <a:solidFill>
                  <a:schemeClr val="tx1">
                    <a:tint val="75000"/>
                  </a:schemeClr>
                </a:solidFill>
              </a:defRPr>
            </a:lvl4pPr>
            <a:lvl5pPr marL="1824846" indent="0" algn="ctr">
              <a:buNone/>
              <a:defRPr>
                <a:solidFill>
                  <a:schemeClr val="tx1">
                    <a:tint val="75000"/>
                  </a:schemeClr>
                </a:solidFill>
              </a:defRPr>
            </a:lvl5pPr>
            <a:lvl6pPr marL="2281049" indent="0" algn="ctr">
              <a:buNone/>
              <a:defRPr>
                <a:solidFill>
                  <a:schemeClr val="tx1">
                    <a:tint val="75000"/>
                  </a:schemeClr>
                </a:solidFill>
              </a:defRPr>
            </a:lvl6pPr>
            <a:lvl7pPr marL="2737272" indent="0" algn="ctr">
              <a:buNone/>
              <a:defRPr>
                <a:solidFill>
                  <a:schemeClr val="tx1">
                    <a:tint val="75000"/>
                  </a:schemeClr>
                </a:solidFill>
              </a:defRPr>
            </a:lvl7pPr>
            <a:lvl8pPr marL="3193475" indent="0" algn="ctr">
              <a:buNone/>
              <a:defRPr>
                <a:solidFill>
                  <a:schemeClr val="tx1">
                    <a:tint val="75000"/>
                  </a:schemeClr>
                </a:solidFill>
              </a:defRPr>
            </a:lvl8pPr>
            <a:lvl9pPr marL="3649675"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152" tIns="41051" rIns="82152" bIns="41051" numCol="1" anchor="t" anchorCtr="0" compatLnSpc="1">
            <a:prstTxWarp prst="textNoShape">
              <a:avLst/>
            </a:prstTxWarp>
          </a:bodyPr>
          <a:lstStyle/>
          <a:p>
            <a:pPr defTabSz="1216387"/>
            <a:endParaRPr lang="en-US" sz="1600">
              <a:solidFill>
                <a:srgbClr val="292929"/>
              </a:solidFill>
            </a:endParaRPr>
          </a:p>
        </p:txBody>
      </p:sp>
    </p:spTree>
    <p:extLst>
      <p:ext uri="{BB962C8B-B14F-4D97-AF65-F5344CB8AC3E}">
        <p14:creationId xmlns:p14="http://schemas.microsoft.com/office/powerpoint/2010/main" val="1257606333"/>
      </p:ext>
    </p:extLst>
  </p:cSld>
  <p:clrMapOvr>
    <a:masterClrMapping/>
  </p:clrMapOvr>
  <p:transition>
    <p:fade/>
  </p:transition>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901"/>
            <a:ext cx="3154788" cy="1142621"/>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906"/>
            <a:ext cx="3154788" cy="346249"/>
          </a:xfrm>
        </p:spPr>
        <p:txBody>
          <a:bodyPr>
            <a:noAutofit/>
          </a:bodyPr>
          <a:lstStyle>
            <a:lvl1pPr marL="0" indent="0" algn="l" defTabSz="9124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213" indent="0" algn="ctr">
              <a:buNone/>
              <a:defRPr>
                <a:solidFill>
                  <a:schemeClr val="tx1">
                    <a:tint val="75000"/>
                  </a:schemeClr>
                </a:solidFill>
              </a:defRPr>
            </a:lvl2pPr>
            <a:lvl3pPr marL="912425" indent="0" algn="ctr">
              <a:buNone/>
              <a:defRPr>
                <a:solidFill>
                  <a:schemeClr val="tx1">
                    <a:tint val="75000"/>
                  </a:schemeClr>
                </a:solidFill>
              </a:defRPr>
            </a:lvl3pPr>
            <a:lvl4pPr marL="1368638" indent="0" algn="ctr">
              <a:buNone/>
              <a:defRPr>
                <a:solidFill>
                  <a:schemeClr val="tx1">
                    <a:tint val="75000"/>
                  </a:schemeClr>
                </a:solidFill>
              </a:defRPr>
            </a:lvl4pPr>
            <a:lvl5pPr marL="1824846" indent="0" algn="ctr">
              <a:buNone/>
              <a:defRPr>
                <a:solidFill>
                  <a:schemeClr val="tx1">
                    <a:tint val="75000"/>
                  </a:schemeClr>
                </a:solidFill>
              </a:defRPr>
            </a:lvl5pPr>
            <a:lvl6pPr marL="2281049" indent="0" algn="ctr">
              <a:buNone/>
              <a:defRPr>
                <a:solidFill>
                  <a:schemeClr val="tx1">
                    <a:tint val="75000"/>
                  </a:schemeClr>
                </a:solidFill>
              </a:defRPr>
            </a:lvl6pPr>
            <a:lvl7pPr marL="2737272" indent="0" algn="ctr">
              <a:buNone/>
              <a:defRPr>
                <a:solidFill>
                  <a:schemeClr val="tx1">
                    <a:tint val="75000"/>
                  </a:schemeClr>
                </a:solidFill>
              </a:defRPr>
            </a:lvl7pPr>
            <a:lvl8pPr marL="3193475" indent="0" algn="ctr">
              <a:buNone/>
              <a:defRPr>
                <a:solidFill>
                  <a:schemeClr val="tx1">
                    <a:tint val="75000"/>
                  </a:schemeClr>
                </a:solidFill>
              </a:defRPr>
            </a:lvl8pPr>
            <a:lvl9pPr marL="3649675"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56"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63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6387"/>
              <a:endParaRPr lang="en-US" sz="2400">
                <a:solidFill>
                  <a:srgbClr val="292929"/>
                </a:solidFill>
              </a:endParaRPr>
            </a:p>
          </p:txBody>
        </p:sp>
      </p:grpSp>
    </p:spTree>
    <p:extLst>
      <p:ext uri="{BB962C8B-B14F-4D97-AF65-F5344CB8AC3E}">
        <p14:creationId xmlns:p14="http://schemas.microsoft.com/office/powerpoint/2010/main" val="59690775"/>
      </p:ext>
    </p:extLst>
  </p:cSld>
  <p:clrMapOvr>
    <a:masterClrMapping/>
  </p:clrMapOvr>
  <p:transition>
    <p:fade/>
  </p:transition>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9"/>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spTree>
    <p:extLst>
      <p:ext uri="{BB962C8B-B14F-4D97-AF65-F5344CB8AC3E}">
        <p14:creationId xmlns:p14="http://schemas.microsoft.com/office/powerpoint/2010/main" val="2117748170"/>
      </p:ext>
    </p:extLst>
  </p:cSld>
  <p:clrMapOvr>
    <a:masterClrMapping/>
  </p:clrMapOvr>
  <p:transition>
    <p:fade/>
  </p:transition>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381000" y="4499180"/>
            <a:ext cx="8382000" cy="523206"/>
          </a:xfrm>
          <a:prstGeom prst="rect">
            <a:avLst/>
          </a:prstGeom>
          <a:noFill/>
          <a:ln w="12700">
            <a:noFill/>
            <a:miter lim="800000"/>
            <a:headEnd type="none" w="sm" len="sm"/>
            <a:tailEnd type="none" w="sm" len="sm"/>
          </a:ln>
          <a:effectLst/>
        </p:spPr>
        <p:txBody>
          <a:bodyPr vert="horz" wrap="square" lIns="91221" tIns="45611" rIns="91221" bIns="45611" numCol="1" anchor="t" anchorCtr="0" compatLnSpc="1">
            <a:prstTxWarp prst="textNoShape">
              <a:avLst/>
            </a:prstTxWarp>
            <a:spAutoFit/>
          </a:bodyPr>
          <a:lstStyle/>
          <a:p>
            <a:pPr algn="ctr" defTabSz="912161" eaLnBrk="0" hangingPunct="0"/>
            <a:r>
              <a:rPr lang="en-US" sz="700" dirty="0">
                <a:solidFill>
                  <a:srgbClr val="FFFFFF">
                    <a:alpha val="99000"/>
                  </a:srgbClr>
                </a:solidFill>
                <a:cs typeface="Arial" charset="0"/>
              </a:rPr>
              <a:t>© 2012 Microsoft Corporation. All rights reserved. Microsoft, Windows, Windows Vista and other product names are or may be registered trademarks and/or trademarks in the U.S. and/or other countries.</a:t>
            </a:r>
          </a:p>
          <a:p>
            <a:pPr algn="ctr" defTabSz="912161"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3216878" y="2355246"/>
            <a:ext cx="2710244" cy="441293"/>
          </a:xfrm>
          <a:prstGeom prst="rect">
            <a:avLst/>
          </a:prstGeom>
          <a:noFill/>
          <a:ln>
            <a:noFill/>
          </a:ln>
        </p:spPr>
      </p:pic>
    </p:spTree>
    <p:extLst>
      <p:ext uri="{BB962C8B-B14F-4D97-AF65-F5344CB8AC3E}">
        <p14:creationId xmlns:p14="http://schemas.microsoft.com/office/powerpoint/2010/main" val="7178603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3"/>
            <a:ext cx="8363938" cy="1994392"/>
          </a:xfrm>
        </p:spPr>
        <p:txBody>
          <a:bodyPr/>
          <a:lstStyle>
            <a:lvl1pPr algn="l" defTabSz="1214144" rtl="0" eaLnBrk="1" latinLnBrk="0" hangingPunct="1">
              <a:lnSpc>
                <a:spcPct val="90000"/>
              </a:lnSpc>
              <a:spcBef>
                <a:spcPct val="0"/>
              </a:spcBef>
              <a:buNone/>
              <a:defRPr lang="en-US" sz="7200" b="0" kern="1200" cap="none" spc="-133"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1"/>
            <a:ext cx="8363938" cy="2721258"/>
          </a:xfrm>
        </p:spPr>
        <p:txBody>
          <a:bodyPr/>
          <a:lstStyle>
            <a:lvl1pPr marL="0" indent="0">
              <a:spcBef>
                <a:spcPts val="0"/>
              </a:spcBef>
              <a:spcAft>
                <a:spcPts val="0"/>
              </a:spcAft>
              <a:buFont typeface="Arial" pitchFamily="34" charset="0"/>
              <a:buNone/>
              <a:defRPr lang="en-US" sz="4300" kern="1200" dirty="0" smtClean="0">
                <a:gradFill>
                  <a:gsLst>
                    <a:gs pos="0">
                      <a:srgbClr val="595959"/>
                    </a:gs>
                    <a:gs pos="86000">
                      <a:srgbClr val="595959"/>
                    </a:gs>
                  </a:gsLst>
                  <a:lin ang="5400000" scaled="0"/>
                </a:gradFill>
                <a:latin typeface="+mn-lt"/>
                <a:ea typeface="+mn-ea"/>
                <a:cs typeface="+mn-cs"/>
              </a:defRPr>
            </a:lvl1pPr>
            <a:lvl2pPr marL="914868" indent="-455334">
              <a:spcBef>
                <a:spcPts val="0"/>
              </a:spcBef>
              <a:spcAft>
                <a:spcPts val="0"/>
              </a:spcAft>
              <a:buFont typeface="Arial" pitchFamily="34" charset="0"/>
              <a:buChar char="•"/>
              <a:defRPr lang="en-US" sz="37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533"/>
              </a:spcAft>
              <a:buNone/>
              <a:defRPr sz="2700"/>
            </a:lvl3pPr>
            <a:lvl4pPr marL="0" indent="0">
              <a:spcBef>
                <a:spcPts val="0"/>
              </a:spcBef>
              <a:spcAft>
                <a:spcPts val="533"/>
              </a:spcAft>
              <a:buNone/>
              <a:defRPr/>
            </a:lvl4pPr>
            <a:lvl5pPr marL="455334" indent="-455334">
              <a:spcBef>
                <a:spcPts val="0"/>
              </a:spcBef>
              <a:spcAft>
                <a:spcPts val="533"/>
              </a:spcAft>
              <a:buFont typeface="Arial" pitchFamily="34" charset="0"/>
              <a:buChar char="•"/>
              <a:defRPr/>
            </a:lvl5pPr>
            <a:lvl6pPr marL="1372348" indent="-455334">
              <a:buFont typeface="Arial" pitchFamily="34" charset="0"/>
              <a:buChar char="•"/>
              <a:defRPr sz="3200">
                <a:gradFill>
                  <a:gsLst>
                    <a:gs pos="0">
                      <a:srgbClr val="595959"/>
                    </a:gs>
                    <a:gs pos="86000">
                      <a:srgbClr val="595959"/>
                    </a:gs>
                  </a:gsLst>
                  <a:lin ang="5400000" scaled="0"/>
                </a:gradFill>
              </a:defRPr>
            </a:lvl6pPr>
            <a:lvl7pPr marL="1667484" indent="-299384">
              <a:defRPr>
                <a:gradFill>
                  <a:gsLst>
                    <a:gs pos="0">
                      <a:srgbClr val="595959"/>
                    </a:gs>
                    <a:gs pos="86000">
                      <a:srgbClr val="595959"/>
                    </a:gs>
                  </a:gsLst>
                  <a:lin ang="5400000" scaled="0"/>
                </a:gradFill>
              </a:defRPr>
            </a:lvl7pPr>
            <a:lvl8pPr marL="1975216" indent="-307762">
              <a:defRPr>
                <a:gradFill>
                  <a:gsLst>
                    <a:gs pos="0">
                      <a:srgbClr val="595959"/>
                    </a:gs>
                    <a:gs pos="86000">
                      <a:srgbClr val="595959"/>
                    </a:gs>
                  </a:gsLst>
                  <a:lin ang="5400000" scaled="0"/>
                </a:gradFill>
              </a:defRPr>
            </a:lvl8pPr>
          </a:lstStyle>
          <a:p>
            <a:pPr marL="459552" lvl="0" indent="-459552" algn="l" defTabSz="1214144" rtl="0" eaLnBrk="1" latinLnBrk="0" hangingPunct="1">
              <a:lnSpc>
                <a:spcPct val="90000"/>
              </a:lnSpc>
              <a:spcBef>
                <a:spcPct val="20000"/>
              </a:spcBef>
              <a:buSzPct val="90000"/>
              <a:buFont typeface="Arial" pitchFamily="34" charset="0"/>
              <a:buChar char="•"/>
            </a:pPr>
            <a:r>
              <a:rPr lang="en-US" smtClean="0"/>
              <a:t>Click to edit Master text styles</a:t>
            </a:r>
          </a:p>
          <a:p>
            <a:pPr marL="459552" lvl="1" indent="-459552" algn="l" defTabSz="1214144" rtl="0" eaLnBrk="1" latinLnBrk="0" hangingPunct="1">
              <a:lnSpc>
                <a:spcPct val="90000"/>
              </a:lnSpc>
              <a:spcBef>
                <a:spcPct val="20000"/>
              </a:spcBef>
              <a:buSzPct val="90000"/>
              <a:buFont typeface="Arial" pitchFamily="34" charset="0"/>
              <a:buChar char="•"/>
            </a:pPr>
            <a:r>
              <a:rPr lang="en-US" smtClean="0"/>
              <a:t>Second level</a:t>
            </a:r>
          </a:p>
          <a:p>
            <a:pPr marL="459552" lvl="2" indent="-459552" algn="l" defTabSz="1214144" rtl="0" eaLnBrk="1" latinLnBrk="0" hangingPunct="1">
              <a:lnSpc>
                <a:spcPct val="90000"/>
              </a:lnSpc>
              <a:spcBef>
                <a:spcPct val="20000"/>
              </a:spcBef>
              <a:buSzPct val="90000"/>
              <a:buFont typeface="Arial" pitchFamily="34" charset="0"/>
              <a:buChar char="•"/>
            </a:pPr>
            <a:r>
              <a:rPr lang="en-US" smtClean="0"/>
              <a:t>Third level</a:t>
            </a:r>
          </a:p>
          <a:p>
            <a:pPr marL="459552" lvl="3" indent="-459552" algn="l" defTabSz="1214144" rtl="0" eaLnBrk="1" latinLnBrk="0" hangingPunct="1">
              <a:lnSpc>
                <a:spcPct val="90000"/>
              </a:lnSpc>
              <a:spcBef>
                <a:spcPct val="20000"/>
              </a:spcBef>
              <a:buSzPct val="90000"/>
              <a:buFont typeface="Arial" pitchFamily="34" charset="0"/>
              <a:buChar char="•"/>
            </a:pPr>
            <a:r>
              <a:rPr lang="en-US" smtClean="0"/>
              <a:t>Fourth level</a:t>
            </a:r>
          </a:p>
          <a:p>
            <a:pPr marL="459552" lvl="4" indent="-459552" algn="l" defTabSz="1214144"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Picture 6"/>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9035" y="4818957"/>
            <a:ext cx="1681921" cy="146626"/>
          </a:xfrm>
          <a:prstGeom prst="rect">
            <a:avLst/>
          </a:prstGeom>
        </p:spPr>
      </p:pic>
    </p:spTree>
    <p:extLst>
      <p:ext uri="{BB962C8B-B14F-4D97-AF65-F5344CB8AC3E}">
        <p14:creationId xmlns:p14="http://schemas.microsoft.com/office/powerpoint/2010/main" val="75921465"/>
      </p:ext>
    </p:extLst>
  </p:cSld>
  <p:clrMapOvr>
    <a:masterClrMapping/>
  </p:clrMapOvr>
  <p:transition>
    <p:fade/>
  </p:transition>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WALKIN - Prints in GRAYSCALE">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3"/>
            <a:ext cx="8423524" cy="2437590"/>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24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51"/>
            <a:ext cx="5636696"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24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401138" y="4773539"/>
            <a:ext cx="1197051" cy="201275"/>
          </a:xfrm>
          <a:prstGeom prst="rect">
            <a:avLst/>
          </a:prstGeom>
          <a:noFill/>
          <a:ln>
            <a:noFill/>
          </a:ln>
        </p:spPr>
      </p:pic>
      <p:pic>
        <p:nvPicPr>
          <p:cNvPr id="7" name="Picture 6"/>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3513799288"/>
      </p:ext>
    </p:extLst>
  </p:cSld>
  <p:clrMapOvr>
    <a:masterClrMapping/>
  </p:clrMapOvr>
  <p:transition>
    <p:fade/>
  </p:transition>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0"/>
            <a:ext cx="8363938" cy="2000548"/>
          </a:xfrm>
        </p:spPr>
        <p:txBody>
          <a:bodyPr/>
          <a:lstStyle>
            <a:lvl1pPr marL="459405" indent="-459405">
              <a:buClr>
                <a:srgbClr val="FFFFFF"/>
              </a:buClr>
              <a:buSzPct val="70000"/>
              <a:buFontTx/>
              <a:buBlip>
                <a:blip r:embed="rId2"/>
              </a:buBlip>
              <a:defRPr>
                <a:gradFill>
                  <a:gsLst>
                    <a:gs pos="0">
                      <a:srgbClr val="FFFFFF"/>
                    </a:gs>
                    <a:gs pos="86000">
                      <a:srgbClr val="FFFFFF"/>
                    </a:gs>
                  </a:gsLst>
                  <a:lin ang="5400000" scaled="0"/>
                </a:gradFill>
              </a:defRPr>
            </a:lvl1pPr>
            <a:lvl2pPr marL="853828" indent="-394447">
              <a:buClr>
                <a:srgbClr val="FFFFFF"/>
              </a:buClr>
              <a:buSzPct val="70000"/>
              <a:buFontTx/>
              <a:buBlip>
                <a:blip r:embed="rId2"/>
              </a:buBlip>
              <a:defRPr>
                <a:gradFill>
                  <a:gsLst>
                    <a:gs pos="0">
                      <a:srgbClr val="FFFFFF"/>
                    </a:gs>
                    <a:gs pos="86000">
                      <a:srgbClr val="FFFFFF"/>
                    </a:gs>
                  </a:gsLst>
                  <a:lin ang="5400000" scaled="0"/>
                </a:gradFill>
              </a:defRPr>
            </a:lvl2pPr>
            <a:lvl3pPr marL="1256212" indent="-402359">
              <a:buClr>
                <a:srgbClr val="FFFFFF"/>
              </a:buClr>
              <a:buSzPct val="70000"/>
              <a:buFontTx/>
              <a:buBlip>
                <a:blip r:embed="rId2"/>
              </a:buBlip>
              <a:defRPr>
                <a:gradFill>
                  <a:gsLst>
                    <a:gs pos="0">
                      <a:srgbClr val="FFFFFF"/>
                    </a:gs>
                    <a:gs pos="86000">
                      <a:srgbClr val="FFFFFF"/>
                    </a:gs>
                  </a:gsLst>
                  <a:lin ang="5400000" scaled="0"/>
                </a:gradFill>
              </a:defRPr>
            </a:lvl3pPr>
            <a:lvl4pPr marL="1601557" indent="-345312">
              <a:buClr>
                <a:srgbClr val="FFFFFF"/>
              </a:buClr>
              <a:buSzPct val="70000"/>
              <a:buFontTx/>
              <a:buBlip>
                <a:blip r:embed="rId2"/>
              </a:buBlip>
              <a:defRPr>
                <a:gradFill>
                  <a:gsLst>
                    <a:gs pos="0">
                      <a:srgbClr val="FFFFFF"/>
                    </a:gs>
                    <a:gs pos="86000">
                      <a:srgbClr val="FFFFFF"/>
                    </a:gs>
                  </a:gsLst>
                  <a:lin ang="5400000" scaled="0"/>
                </a:gradFill>
              </a:defRPr>
            </a:lvl4pPr>
            <a:lvl5pPr marL="1937383" indent="-3358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6003306"/>
      </p:ext>
    </p:extLst>
  </p:cSld>
  <p:clrMapOvr>
    <a:masterClrMapping/>
  </p:clrMapOvr>
  <p:transition>
    <p:fade/>
  </p:transition>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0"/>
            <a:ext cx="8363938" cy="2000548"/>
          </a:xfrm>
        </p:spPr>
        <p:txBody>
          <a:bodyPr/>
          <a:lstStyle>
            <a:lvl1pPr marL="459405" indent="-459405">
              <a:buClr>
                <a:srgbClr val="FFFFFF"/>
              </a:buClr>
              <a:buSzPct val="70000"/>
              <a:buFontTx/>
              <a:buBlip>
                <a:blip r:embed="rId2"/>
              </a:buBlip>
              <a:defRPr>
                <a:gradFill>
                  <a:gsLst>
                    <a:gs pos="0">
                      <a:srgbClr val="FFFFFF"/>
                    </a:gs>
                    <a:gs pos="86000">
                      <a:srgbClr val="FFFFFF"/>
                    </a:gs>
                  </a:gsLst>
                  <a:lin ang="5400000" scaled="0"/>
                </a:gradFill>
              </a:defRPr>
            </a:lvl1pPr>
            <a:lvl2pPr marL="853828" indent="-394447">
              <a:buClr>
                <a:srgbClr val="FFFFFF"/>
              </a:buClr>
              <a:buSzPct val="70000"/>
              <a:buFontTx/>
              <a:buBlip>
                <a:blip r:embed="rId2"/>
              </a:buBlip>
              <a:defRPr>
                <a:gradFill>
                  <a:gsLst>
                    <a:gs pos="0">
                      <a:srgbClr val="FFFFFF"/>
                    </a:gs>
                    <a:gs pos="86000">
                      <a:srgbClr val="FFFFFF"/>
                    </a:gs>
                  </a:gsLst>
                  <a:lin ang="5400000" scaled="0"/>
                </a:gradFill>
              </a:defRPr>
            </a:lvl2pPr>
            <a:lvl3pPr marL="1256212" indent="-402359">
              <a:buClr>
                <a:srgbClr val="FFFFFF"/>
              </a:buClr>
              <a:buSzPct val="70000"/>
              <a:buFontTx/>
              <a:buBlip>
                <a:blip r:embed="rId2"/>
              </a:buBlip>
              <a:defRPr>
                <a:gradFill>
                  <a:gsLst>
                    <a:gs pos="0">
                      <a:srgbClr val="FFFFFF"/>
                    </a:gs>
                    <a:gs pos="86000">
                      <a:srgbClr val="FFFFFF"/>
                    </a:gs>
                  </a:gsLst>
                  <a:lin ang="5400000" scaled="0"/>
                </a:gradFill>
              </a:defRPr>
            </a:lvl3pPr>
            <a:lvl4pPr marL="1601557" indent="-345312">
              <a:buClr>
                <a:srgbClr val="FFFFFF"/>
              </a:buClr>
              <a:buSzPct val="70000"/>
              <a:buFontTx/>
              <a:buBlip>
                <a:blip r:embed="rId2"/>
              </a:buBlip>
              <a:defRPr>
                <a:gradFill>
                  <a:gsLst>
                    <a:gs pos="0">
                      <a:srgbClr val="FFFFFF"/>
                    </a:gs>
                    <a:gs pos="86000">
                      <a:srgbClr val="FFFFFF"/>
                    </a:gs>
                  </a:gsLst>
                  <a:lin ang="5400000" scaled="0"/>
                </a:gradFill>
              </a:defRPr>
            </a:lvl4pPr>
            <a:lvl5pPr marL="1937383" indent="-3358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4679160"/>
            <a:ext cx="9144001" cy="464344"/>
          </a:xfrm>
          <a:solidFill>
            <a:srgbClr val="FFFF99"/>
          </a:solidFill>
        </p:spPr>
        <p:txBody>
          <a:bodyPr wrap="square" lIns="152087" tIns="76044" rIns="152087" bIns="76044"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141847416"/>
      </p:ext>
    </p:extLst>
  </p:cSld>
  <p:clrMapOvr>
    <a:masterClrMapping/>
  </p:clrMapOvr>
  <p:transition>
    <p:fade/>
  </p:transition>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80" y="1675586"/>
            <a:ext cx="6281777" cy="1019397"/>
          </a:xfrm>
        </p:spPr>
        <p:txBody>
          <a:bodyPr anchor="ctr" anchorCtr="0">
            <a:noAutofit/>
          </a:bodyPr>
          <a:lstStyle>
            <a:lvl1pPr>
              <a:lnSpc>
                <a:spcPct val="90000"/>
              </a:lnSpc>
              <a:defRPr sz="6000" baseline="0">
                <a:gradFill>
                  <a:gsLst>
                    <a:gs pos="0">
                      <a:srgbClr val="FFFFFF"/>
                    </a:gs>
                    <a:gs pos="100000">
                      <a:srgbClr val="FFFFFF"/>
                    </a:gs>
                  </a:gsLst>
                  <a:lin ang="5400000" scaled="0"/>
                </a:gra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81" y="3459258"/>
            <a:ext cx="4091815" cy="966034"/>
          </a:xfrm>
        </p:spPr>
        <p:txBody>
          <a:bodyPr/>
          <a:lstStyle>
            <a:lvl1pPr marL="0" indent="0">
              <a:buFont typeface="Arial" pitchFamily="34" charset="0"/>
              <a:buNone/>
              <a:defRPr sz="2000">
                <a:gradFill>
                  <a:gsLst>
                    <a:gs pos="0">
                      <a:srgbClr val="FFFFFF"/>
                    </a:gs>
                    <a:gs pos="100000">
                      <a:srgbClr val="FFFFFF"/>
                    </a:gs>
                  </a:gsLst>
                  <a:lin ang="5400000" scaled="0"/>
                </a:gradFill>
                <a:latin typeface="+mj-lt"/>
              </a:defRPr>
            </a:lvl1pPr>
            <a:lvl2pPr marL="459558" indent="0">
              <a:buFont typeface="Arial" pitchFamily="34" charset="0"/>
              <a:buNone/>
              <a:defRPr/>
            </a:lvl2pPr>
            <a:lvl3pPr marL="854116" indent="0">
              <a:buFont typeface="Arial" pitchFamily="34" charset="0"/>
              <a:buNone/>
              <a:defRPr/>
            </a:lvl3pPr>
            <a:lvl4pPr marL="1256631" indent="0">
              <a:buFont typeface="Arial" pitchFamily="34" charset="0"/>
              <a:buNone/>
              <a:defRPr/>
            </a:lvl4pPr>
            <a:lvl5pPr marL="1602085"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3728528296"/>
      </p:ext>
    </p:extLst>
  </p:cSld>
  <p:clrMapOvr>
    <a:masterClrMapping/>
  </p:clrMapOvr>
  <p:transition>
    <p:fade/>
  </p:transition>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738" y="189701"/>
            <a:ext cx="7997829" cy="553998"/>
          </a:xfrm>
        </p:spPr>
        <p:txBody>
          <a:bodyPr/>
          <a:lstStyle>
            <a:lvl1pPr>
              <a:defRPr sz="4000">
                <a:gradFill>
                  <a:gsLst>
                    <a:gs pos="0">
                      <a:schemeClr val="bg1"/>
                    </a:gs>
                    <a:gs pos="100000">
                      <a:schemeClr val="bg1"/>
                    </a:gs>
                  </a:gsLst>
                  <a:lin ang="5400000" scaled="0"/>
                </a:gradFill>
              </a:defRPr>
            </a:lvl1pPr>
          </a:lstStyle>
          <a:p>
            <a:r>
              <a:rPr lang="en-US" dirty="0" smtClean="0"/>
              <a:t>click to edit master title style</a:t>
            </a:r>
            <a:endParaRPr lang="en-US" dirty="0"/>
          </a:p>
        </p:txBody>
      </p:sp>
      <p:sp>
        <p:nvSpPr>
          <p:cNvPr id="10" name="Rectangle 9"/>
          <p:cNvSpPr/>
          <p:nvPr/>
        </p:nvSpPr>
        <p:spPr bwMode="auto">
          <a:xfrm>
            <a:off x="0" y="4930823"/>
            <a:ext cx="9144000" cy="212679"/>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264" tIns="45632" rIns="91264" bIns="45632" numCol="1" rtlCol="0" anchor="ctr" anchorCtr="0" compatLnSpc="1">
            <a:prstTxWarp prst="textNoShape">
              <a:avLst/>
            </a:prstTxWarp>
          </a:bodyPr>
          <a:lstStyle/>
          <a:p>
            <a:pPr algn="ctr" defTabSz="912465"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Rectangle 12"/>
          <p:cNvSpPr/>
          <p:nvPr userDrawn="1"/>
        </p:nvSpPr>
        <p:spPr bwMode="auto">
          <a:xfrm>
            <a:off x="0" y="44"/>
            <a:ext cx="9144000" cy="3428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264" tIns="45632" rIns="91264" bIns="45632" numCol="1" rtlCol="0" anchor="ctr" anchorCtr="0" compatLnSpc="1">
            <a:prstTxWarp prst="textNoShape">
              <a:avLst/>
            </a:prstTxWarp>
          </a:bodyPr>
          <a:lstStyle/>
          <a:p>
            <a:pPr algn="ctr" defTabSz="912465"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Rectangle 2"/>
          <p:cNvSpPr/>
          <p:nvPr userDrawn="1"/>
        </p:nvSpPr>
        <p:spPr bwMode="auto">
          <a:xfrm>
            <a:off x="-38100" y="171493"/>
            <a:ext cx="742950" cy="4998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264" tIns="45632" rIns="91264" bIns="45632" numCol="1" rtlCol="0" anchor="ctr" anchorCtr="0" compatLnSpc="1">
            <a:prstTxWarp prst="textNoShape">
              <a:avLst/>
            </a:prstTxWarp>
          </a:bodyPr>
          <a:lstStyle/>
          <a:p>
            <a:pPr algn="ctr" defTabSz="912465"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316553908"/>
      </p:ext>
    </p:extLst>
  </p:cSld>
  <p:clrMapOvr>
    <a:masterClrMapping/>
  </p:clrMapOvr>
  <p:transition>
    <p:fade/>
  </p:transition>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302083"/>
            <a:ext cx="8363938" cy="609398"/>
          </a:xfrm>
        </p:spPr>
        <p:txBody>
          <a:bodyPr/>
          <a:lstStyle>
            <a:lvl1pPr>
              <a:defRPr sz="4400">
                <a:gradFill>
                  <a:gsLst>
                    <a:gs pos="0">
                      <a:srgbClr val="FFFFFF"/>
                    </a:gs>
                    <a:gs pos="100000">
                      <a:srgbClr val="FFFFFF"/>
                    </a:gs>
                  </a:gsLst>
                  <a:lin ang="5400000" scaled="0"/>
                </a:gra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9436" y="1027925"/>
            <a:ext cx="8363938" cy="891013"/>
          </a:xfrm>
        </p:spPr>
        <p:txBody>
          <a:bodyPr/>
          <a:lstStyle>
            <a:lvl1pPr marL="3175" indent="0">
              <a:spcBef>
                <a:spcPts val="0"/>
              </a:spcBef>
              <a:spcAft>
                <a:spcPts val="900"/>
              </a:spcAft>
              <a:buSzPct val="80000"/>
              <a:buFont typeface="Arial" pitchFamily="34" charset="0"/>
              <a:buNone/>
              <a:defRPr sz="3600" spc="-100" baseline="0">
                <a:gradFill>
                  <a:gsLst>
                    <a:gs pos="0">
                      <a:srgbClr val="FFFFFF"/>
                    </a:gs>
                    <a:gs pos="100000">
                      <a:srgbClr val="FFFFFF"/>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FFFFFF"/>
                    </a:gs>
                    <a:gs pos="100000">
                      <a:srgbClr val="FFFFFF"/>
                    </a:gs>
                  </a:gsLst>
                  <a:lin ang="5400000" scaled="0"/>
                </a:gradFill>
              </a:defRPr>
            </a:lvl2pPr>
            <a:lvl3pPr marL="1256631" indent="-40249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2085" indent="-34543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38031" indent="-33594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
        <p:nvSpPr>
          <p:cNvPr id="10" name="Rectangle 9"/>
          <p:cNvSpPr/>
          <p:nvPr/>
        </p:nvSpPr>
        <p:spPr bwMode="auto">
          <a:xfrm>
            <a:off x="0" y="4930823"/>
            <a:ext cx="9144000" cy="212679"/>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264" tIns="45632" rIns="91264" bIns="45632" numCol="1" rtlCol="0" anchor="ctr" anchorCtr="0" compatLnSpc="1">
            <a:prstTxWarp prst="textNoShape">
              <a:avLst/>
            </a:prstTxWarp>
          </a:bodyPr>
          <a:lstStyle/>
          <a:p>
            <a:pPr algn="ctr" defTabSz="912465"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Rectangle 12"/>
          <p:cNvSpPr/>
          <p:nvPr userDrawn="1"/>
        </p:nvSpPr>
        <p:spPr bwMode="auto">
          <a:xfrm>
            <a:off x="0" y="44"/>
            <a:ext cx="9144000" cy="3428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264" tIns="45632" rIns="91264" bIns="45632" numCol="1" rtlCol="0" anchor="ctr" anchorCtr="0" compatLnSpc="1">
            <a:prstTxWarp prst="textNoShape">
              <a:avLst/>
            </a:prstTxWarp>
          </a:bodyPr>
          <a:lstStyle/>
          <a:p>
            <a:pPr algn="ctr" defTabSz="912465"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753926253"/>
      </p:ext>
    </p:extLst>
  </p:cSld>
  <p:clrMapOvr>
    <a:masterClrMapping/>
  </p:clrMapOvr>
  <p:transition>
    <p:fade/>
  </p:transition>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Rectangle 9"/>
          <p:cNvSpPr/>
          <p:nvPr/>
        </p:nvSpPr>
        <p:spPr bwMode="auto">
          <a:xfrm>
            <a:off x="0" y="4930823"/>
            <a:ext cx="9144000" cy="2126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264" tIns="45632" rIns="91264" bIns="45632" numCol="1" rtlCol="0" anchor="ctr" anchorCtr="0" compatLnSpc="1">
            <a:prstTxWarp prst="textNoShape">
              <a:avLst/>
            </a:prstTxWarp>
          </a:bodyPr>
          <a:lstStyle/>
          <a:p>
            <a:pPr algn="ctr" defTabSz="912465"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Rectangle 12"/>
          <p:cNvSpPr/>
          <p:nvPr userDrawn="1"/>
        </p:nvSpPr>
        <p:spPr bwMode="auto">
          <a:xfrm>
            <a:off x="0" y="44"/>
            <a:ext cx="9144000" cy="3428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264" tIns="45632" rIns="91264" bIns="45632" numCol="1" rtlCol="0" anchor="ctr" anchorCtr="0" compatLnSpc="1">
            <a:prstTxWarp prst="textNoShape">
              <a:avLst/>
            </a:prstTxWarp>
          </a:bodyPr>
          <a:lstStyle/>
          <a:p>
            <a:pPr algn="ctr" defTabSz="912465"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572309270"/>
      </p:ext>
    </p:extLst>
  </p:cSld>
  <p:clrMapOvr>
    <a:masterClrMapping/>
  </p:clrMapOvr>
  <p:transition>
    <p:fade/>
  </p:transition>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2"/>
            <a:ext cx="8363938"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6631" indent="-40249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2085" indent="-34543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38031" indent="-33594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1131599475"/>
      </p:ext>
    </p:extLst>
  </p:cSld>
  <p:clrMapOvr>
    <a:masterClrMapping/>
  </p:clrMapOvr>
  <p:transition>
    <p:fade/>
  </p:transition>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lgn="l" defTabSz="912729"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92"/>
            <a:ext cx="8363938" cy="2035429"/>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7743" indent="-342256">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256" indent="-342256">
              <a:spcBef>
                <a:spcPts val="0"/>
              </a:spcBef>
              <a:spcAft>
                <a:spcPts val="400"/>
              </a:spcAft>
              <a:buFont typeface="Arial" pitchFamily="34" charset="0"/>
              <a:buChar char="•"/>
              <a:defRPr/>
            </a:lvl5pPr>
            <a:lvl6pPr marL="1031613" indent="-342256">
              <a:buFont typeface="Arial" pitchFamily="34" charset="0"/>
              <a:buChar char="•"/>
              <a:defRPr sz="2400">
                <a:gradFill>
                  <a:gsLst>
                    <a:gs pos="0">
                      <a:srgbClr val="595959"/>
                    </a:gs>
                    <a:gs pos="86000">
                      <a:srgbClr val="595959"/>
                    </a:gs>
                  </a:gsLst>
                  <a:lin ang="5400000" scaled="0"/>
                </a:gradFill>
              </a:defRPr>
            </a:lvl6pPr>
            <a:lvl7pPr marL="1253462" indent="-225038">
              <a:defRPr>
                <a:gradFill>
                  <a:gsLst>
                    <a:gs pos="0">
                      <a:srgbClr val="595959"/>
                    </a:gs>
                    <a:gs pos="86000">
                      <a:srgbClr val="595959"/>
                    </a:gs>
                  </a:gsLst>
                  <a:lin ang="5400000" scaled="0"/>
                </a:gradFill>
              </a:defRPr>
            </a:lvl7pPr>
            <a:lvl8pPr marL="1484822" indent="-231386">
              <a:defRPr>
                <a:gradFill>
                  <a:gsLst>
                    <a:gs pos="0">
                      <a:srgbClr val="595959"/>
                    </a:gs>
                    <a:gs pos="86000">
                      <a:srgbClr val="595959"/>
                    </a:gs>
                  </a:gsLst>
                  <a:lin ang="5400000" scaled="0"/>
                </a:gradFill>
              </a:defRPr>
            </a:lvl8pPr>
          </a:lstStyle>
          <a:p>
            <a:pPr marL="345432" lvl="0" indent="-345432" algn="l" defTabSz="912729" rtl="0" eaLnBrk="1" latinLnBrk="0" hangingPunct="1">
              <a:lnSpc>
                <a:spcPct val="90000"/>
              </a:lnSpc>
              <a:spcBef>
                <a:spcPct val="20000"/>
              </a:spcBef>
              <a:buSzPct val="90000"/>
              <a:buFont typeface="Arial" pitchFamily="34" charset="0"/>
              <a:buChar char="•"/>
            </a:pPr>
            <a:r>
              <a:rPr lang="en-US" smtClean="0"/>
              <a:t>Click to edit Master text styles</a:t>
            </a:r>
          </a:p>
          <a:p>
            <a:pPr marL="345432" lvl="1" indent="-345432" algn="l" defTabSz="912729" rtl="0" eaLnBrk="1" latinLnBrk="0" hangingPunct="1">
              <a:lnSpc>
                <a:spcPct val="90000"/>
              </a:lnSpc>
              <a:spcBef>
                <a:spcPct val="20000"/>
              </a:spcBef>
              <a:buSzPct val="90000"/>
              <a:buFont typeface="Arial" pitchFamily="34" charset="0"/>
              <a:buChar char="•"/>
            </a:pPr>
            <a:r>
              <a:rPr lang="en-US" smtClean="0"/>
              <a:t>Second level</a:t>
            </a:r>
          </a:p>
          <a:p>
            <a:pPr marL="345432" lvl="2" indent="-345432" algn="l" defTabSz="912729" rtl="0" eaLnBrk="1" latinLnBrk="0" hangingPunct="1">
              <a:lnSpc>
                <a:spcPct val="90000"/>
              </a:lnSpc>
              <a:spcBef>
                <a:spcPct val="20000"/>
              </a:spcBef>
              <a:buSzPct val="90000"/>
              <a:buFont typeface="Arial" pitchFamily="34" charset="0"/>
              <a:buChar char="•"/>
            </a:pPr>
            <a:r>
              <a:rPr lang="en-US" smtClean="0"/>
              <a:t>Third level</a:t>
            </a:r>
          </a:p>
          <a:p>
            <a:pPr marL="345432" lvl="3" indent="-345432" algn="l" defTabSz="912729" rtl="0" eaLnBrk="1" latinLnBrk="0" hangingPunct="1">
              <a:lnSpc>
                <a:spcPct val="90000"/>
              </a:lnSpc>
              <a:spcBef>
                <a:spcPct val="20000"/>
              </a:spcBef>
              <a:buSzPct val="90000"/>
              <a:buFont typeface="Arial" pitchFamily="34" charset="0"/>
              <a:buChar char="•"/>
            </a:pPr>
            <a:r>
              <a:rPr lang="en-US" smtClean="0"/>
              <a:t>Fourth level</a:t>
            </a:r>
          </a:p>
          <a:p>
            <a:pPr marL="345432" lvl="4" indent="-345432" algn="l" defTabSz="91272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Picture 6"/>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8982" y="4818957"/>
            <a:ext cx="1681921" cy="146626"/>
          </a:xfrm>
          <a:prstGeom prst="rect">
            <a:avLst/>
          </a:prstGeom>
        </p:spPr>
      </p:pic>
    </p:spTree>
    <p:extLst>
      <p:ext uri="{BB962C8B-B14F-4D97-AF65-F5344CB8AC3E}">
        <p14:creationId xmlns:p14="http://schemas.microsoft.com/office/powerpoint/2010/main" val="734244989"/>
      </p:ext>
    </p:extLst>
  </p:cSld>
  <p:clrMapOvr>
    <a:masterClrMapping/>
  </p:clrMapOvr>
  <p:transition>
    <p:fade/>
  </p:transition>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2443746"/>
          </a:xfrm>
        </p:spPr>
        <p:txBody>
          <a:bodyPr/>
          <a:lstStyle>
            <a:lvl1pPr marL="340673" indent="-340673">
              <a:lnSpc>
                <a:spcPct val="90000"/>
              </a:lnSpc>
              <a:buSzPct val="80000"/>
              <a:buFont typeface="Arial" pitchFamily="34" charset="0"/>
              <a:buChar char="•"/>
              <a:defRPr sz="3200"/>
            </a:lvl1pPr>
            <a:lvl2pPr marL="625945" indent="-285234">
              <a:lnSpc>
                <a:spcPct val="90000"/>
              </a:lnSpc>
              <a:buSzPct val="80000"/>
              <a:buFont typeface="Arial" pitchFamily="34" charset="0"/>
              <a:buChar char="•"/>
              <a:defRPr sz="2800"/>
            </a:lvl2pPr>
            <a:lvl3pPr marL="912766" indent="-286822">
              <a:lnSpc>
                <a:spcPct val="90000"/>
              </a:lnSpc>
              <a:buSzPct val="80000"/>
              <a:buFont typeface="Arial" pitchFamily="34" charset="0"/>
              <a:buChar char="•"/>
              <a:defRPr sz="2400"/>
            </a:lvl3pPr>
            <a:lvl4pPr marL="1709827" indent="-225038">
              <a:lnSpc>
                <a:spcPct val="90000"/>
              </a:lnSpc>
              <a:buSzPct val="80000"/>
              <a:buFont typeface="Arial" pitchFamily="34" charset="0"/>
              <a:buChar char="•"/>
              <a:defRPr sz="2000"/>
            </a:lvl4pPr>
            <a:lvl5pPr marL="1941205" indent="-231386">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2443746"/>
          </a:xfrm>
        </p:spPr>
        <p:txBody>
          <a:bodyPr/>
          <a:lstStyle>
            <a:lvl1pPr marL="456383" indent="-456383">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7094" indent="-456383">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8221" indent="-34225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27111" indent="-342256">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2134" indent="-342256">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0673" lvl="0" indent="-340673" algn="l" defTabSz="912729" rtl="0" eaLnBrk="1" latinLnBrk="0" hangingPunct="1">
              <a:lnSpc>
                <a:spcPct val="90000"/>
              </a:lnSpc>
              <a:spcBef>
                <a:spcPct val="20000"/>
              </a:spcBef>
              <a:buSzPct val="80000"/>
              <a:buFont typeface="Arial" pitchFamily="34" charset="0"/>
              <a:buChar char="•"/>
            </a:pPr>
            <a:r>
              <a:rPr lang="en-US" smtClean="0"/>
              <a:t>Click to edit Master text styles</a:t>
            </a:r>
          </a:p>
          <a:p>
            <a:pPr marL="340673" lvl="1" indent="-340673" algn="l" defTabSz="912729" rtl="0" eaLnBrk="1" latinLnBrk="0" hangingPunct="1">
              <a:lnSpc>
                <a:spcPct val="90000"/>
              </a:lnSpc>
              <a:spcBef>
                <a:spcPct val="20000"/>
              </a:spcBef>
              <a:buSzPct val="80000"/>
              <a:buFont typeface="Arial" pitchFamily="34" charset="0"/>
              <a:buChar char="•"/>
            </a:pPr>
            <a:r>
              <a:rPr lang="en-US" smtClean="0"/>
              <a:t>Second level</a:t>
            </a:r>
          </a:p>
          <a:p>
            <a:pPr marL="340673" lvl="2" indent="-340673" algn="l" defTabSz="912729" rtl="0" eaLnBrk="1" latinLnBrk="0" hangingPunct="1">
              <a:lnSpc>
                <a:spcPct val="90000"/>
              </a:lnSpc>
              <a:spcBef>
                <a:spcPct val="20000"/>
              </a:spcBef>
              <a:buSzPct val="80000"/>
              <a:buFont typeface="Arial" pitchFamily="34" charset="0"/>
              <a:buChar char="•"/>
            </a:pPr>
            <a:r>
              <a:rPr lang="en-US" smtClean="0"/>
              <a:t>Third level</a:t>
            </a:r>
          </a:p>
          <a:p>
            <a:pPr marL="340673" lvl="3" indent="-340673" algn="l" defTabSz="912729" rtl="0" eaLnBrk="1" latinLnBrk="0" hangingPunct="1">
              <a:lnSpc>
                <a:spcPct val="90000"/>
              </a:lnSpc>
              <a:spcBef>
                <a:spcPct val="20000"/>
              </a:spcBef>
              <a:buSzPct val="80000"/>
              <a:buFont typeface="Arial" pitchFamily="34" charset="0"/>
              <a:buChar char="•"/>
            </a:pPr>
            <a:r>
              <a:rPr lang="en-US" smtClean="0"/>
              <a:t>Fourth level</a:t>
            </a:r>
          </a:p>
          <a:p>
            <a:pPr marL="340673" lvl="4" indent="-340673" algn="l" defTabSz="91272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6" name="Picture 5"/>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8982" y="4818957"/>
            <a:ext cx="1681921" cy="146626"/>
          </a:xfrm>
          <a:prstGeom prst="rect">
            <a:avLst/>
          </a:prstGeom>
        </p:spPr>
      </p:pic>
    </p:spTree>
    <p:extLst>
      <p:ext uri="{BB962C8B-B14F-4D97-AF65-F5344CB8AC3E}">
        <p14:creationId xmlns:p14="http://schemas.microsoft.com/office/powerpoint/2010/main" val="47055935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3"/>
            <a:ext cx="8363938" cy="1994392"/>
          </a:xfrm>
        </p:spPr>
        <p:txBody>
          <a:bodyPr/>
          <a:lstStyle>
            <a:lvl1pPr>
              <a:defRPr sz="72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6"/>
            <a:ext cx="4115872" cy="3868751"/>
          </a:xfrm>
        </p:spPr>
        <p:txBody>
          <a:bodyPr/>
          <a:lstStyle>
            <a:lvl1pPr marL="453218" indent="-453218">
              <a:lnSpc>
                <a:spcPct val="90000"/>
              </a:lnSpc>
              <a:buSzPct val="80000"/>
              <a:buFont typeface="Arial" pitchFamily="34" charset="0"/>
              <a:buChar char="•"/>
              <a:defRPr sz="4300"/>
            </a:lvl1pPr>
            <a:lvl2pPr marL="832668" indent="-379429">
              <a:lnSpc>
                <a:spcPct val="90000"/>
              </a:lnSpc>
              <a:buSzPct val="80000"/>
              <a:buFont typeface="Arial" pitchFamily="34" charset="0"/>
              <a:buChar char="•"/>
              <a:defRPr sz="3700"/>
            </a:lvl2pPr>
            <a:lvl3pPr marL="1214195" indent="-381546">
              <a:lnSpc>
                <a:spcPct val="90000"/>
              </a:lnSpc>
              <a:buSzPct val="80000"/>
              <a:buFont typeface="Arial" pitchFamily="34" charset="0"/>
              <a:buChar char="•"/>
              <a:defRPr sz="3200"/>
            </a:lvl3pPr>
            <a:lvl4pPr marL="2274554" indent="-299384">
              <a:lnSpc>
                <a:spcPct val="90000"/>
              </a:lnSpc>
              <a:buSzPct val="80000"/>
              <a:buFont typeface="Arial" pitchFamily="34" charset="0"/>
              <a:buChar char="•"/>
              <a:defRPr sz="2700"/>
            </a:lvl4pPr>
            <a:lvl5pPr marL="2582313" indent="-307762">
              <a:lnSpc>
                <a:spcPct val="90000"/>
              </a:lnSpc>
              <a:buSzPct val="80000"/>
              <a:buFont typeface="Arial" pitchFamily="34" charset="0"/>
              <a:buChar char="•"/>
              <a:defRPr sz="27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6"/>
            <a:ext cx="4115872" cy="3868751"/>
          </a:xfrm>
        </p:spPr>
        <p:txBody>
          <a:bodyPr/>
          <a:lstStyle>
            <a:lvl1pPr marL="607102" indent="-607102">
              <a:lnSpc>
                <a:spcPct val="90000"/>
              </a:lnSpc>
              <a:buSzPct val="80000"/>
              <a:buFont typeface="Arial" pitchFamily="34" charset="0"/>
              <a:buChar char="•"/>
              <a:defRPr lang="en-US" sz="4300" kern="1200" dirty="0" smtClean="0">
                <a:gradFill>
                  <a:gsLst>
                    <a:gs pos="0">
                      <a:srgbClr val="595959"/>
                    </a:gs>
                    <a:gs pos="86000">
                      <a:srgbClr val="595959"/>
                    </a:gs>
                  </a:gsLst>
                  <a:lin ang="5400000" scaled="0"/>
                </a:gradFill>
                <a:latin typeface="+mn-lt"/>
                <a:ea typeface="+mn-ea"/>
                <a:cs typeface="+mn-cs"/>
              </a:defRPr>
            </a:lvl1pPr>
            <a:lvl2pPr marL="1060302" indent="-607102">
              <a:lnSpc>
                <a:spcPct val="90000"/>
              </a:lnSpc>
              <a:buSzPct val="80000"/>
              <a:buFont typeface="Arial" pitchFamily="34" charset="0"/>
              <a:buChar char="•"/>
              <a:defRPr lang="en-US" sz="3700" kern="1200" dirty="0" smtClean="0">
                <a:gradFill>
                  <a:gsLst>
                    <a:gs pos="0">
                      <a:srgbClr val="595959"/>
                    </a:gs>
                    <a:gs pos="86000">
                      <a:srgbClr val="595959"/>
                    </a:gs>
                  </a:gsLst>
                  <a:lin ang="5400000" scaled="0"/>
                </a:gradFill>
                <a:latin typeface="+mn-lt"/>
                <a:ea typeface="+mn-ea"/>
                <a:cs typeface="+mn-cs"/>
              </a:defRPr>
            </a:lvl2pPr>
            <a:lvl3pPr marL="1287981" indent="-455334">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3pPr>
            <a:lvl4pPr marL="2430511" indent="-455334">
              <a:lnSpc>
                <a:spcPct val="90000"/>
              </a:lnSpc>
              <a:buSzPct val="80000"/>
              <a:buFont typeface="Arial" pitchFamily="34" charset="0"/>
              <a:buChar char="•"/>
              <a:defRPr lang="en-US" sz="2700" kern="1200" dirty="0" smtClean="0">
                <a:gradFill>
                  <a:gsLst>
                    <a:gs pos="0">
                      <a:srgbClr val="595959"/>
                    </a:gs>
                    <a:gs pos="86000">
                      <a:srgbClr val="595959"/>
                    </a:gs>
                  </a:gsLst>
                  <a:lin ang="5400000" scaled="0"/>
                </a:gradFill>
                <a:latin typeface="+mn-lt"/>
                <a:ea typeface="+mn-ea"/>
                <a:cs typeface="+mn-cs"/>
              </a:defRPr>
            </a:lvl4pPr>
            <a:lvl5pPr marL="2729886" indent="-455334">
              <a:lnSpc>
                <a:spcPct val="90000"/>
              </a:lnSpc>
              <a:buSzPct val="80000"/>
              <a:buFont typeface="Arial" pitchFamily="34" charset="0"/>
              <a:buChar char="•"/>
              <a:defRPr lang="en-US" sz="2700" kern="1200" dirty="0">
                <a:gradFill>
                  <a:gsLst>
                    <a:gs pos="0">
                      <a:srgbClr val="595959"/>
                    </a:gs>
                    <a:gs pos="86000">
                      <a:srgbClr val="595959"/>
                    </a:gs>
                  </a:gsLst>
                  <a:lin ang="5400000" scaled="0"/>
                </a:gradFill>
                <a:latin typeface="+mn-lt"/>
                <a:ea typeface="+mn-ea"/>
                <a:cs typeface="+mn-cs"/>
              </a:defRPr>
            </a:lvl5pPr>
            <a:lvl6pPr>
              <a:defRPr sz="2400"/>
            </a:lvl6pPr>
            <a:lvl7pPr>
              <a:defRPr sz="2400"/>
            </a:lvl7pPr>
            <a:lvl8pPr>
              <a:defRPr sz="2400"/>
            </a:lvl8pPr>
            <a:lvl9pPr>
              <a:defRPr sz="2400"/>
            </a:lvl9pPr>
          </a:lstStyle>
          <a:p>
            <a:pPr marL="453218" lvl="0" indent="-453218" algn="l" defTabSz="1214144" rtl="0" eaLnBrk="1" latinLnBrk="0" hangingPunct="1">
              <a:lnSpc>
                <a:spcPct val="90000"/>
              </a:lnSpc>
              <a:spcBef>
                <a:spcPct val="20000"/>
              </a:spcBef>
              <a:buSzPct val="80000"/>
              <a:buFont typeface="Arial" pitchFamily="34" charset="0"/>
              <a:buChar char="•"/>
            </a:pPr>
            <a:r>
              <a:rPr lang="en-US" smtClean="0"/>
              <a:t>Click to edit Master text styles</a:t>
            </a:r>
          </a:p>
          <a:p>
            <a:pPr marL="453218" lvl="1" indent="-453218" algn="l" defTabSz="1214144" rtl="0" eaLnBrk="1" latinLnBrk="0" hangingPunct="1">
              <a:lnSpc>
                <a:spcPct val="90000"/>
              </a:lnSpc>
              <a:spcBef>
                <a:spcPct val="20000"/>
              </a:spcBef>
              <a:buSzPct val="80000"/>
              <a:buFont typeface="Arial" pitchFamily="34" charset="0"/>
              <a:buChar char="•"/>
            </a:pPr>
            <a:r>
              <a:rPr lang="en-US" smtClean="0"/>
              <a:t>Second level</a:t>
            </a:r>
          </a:p>
          <a:p>
            <a:pPr marL="453218" lvl="2" indent="-453218" algn="l" defTabSz="1214144" rtl="0" eaLnBrk="1" latinLnBrk="0" hangingPunct="1">
              <a:lnSpc>
                <a:spcPct val="90000"/>
              </a:lnSpc>
              <a:spcBef>
                <a:spcPct val="20000"/>
              </a:spcBef>
              <a:buSzPct val="80000"/>
              <a:buFont typeface="Arial" pitchFamily="34" charset="0"/>
              <a:buChar char="•"/>
            </a:pPr>
            <a:r>
              <a:rPr lang="en-US" smtClean="0"/>
              <a:t>Third level</a:t>
            </a:r>
          </a:p>
          <a:p>
            <a:pPr marL="453218" lvl="3" indent="-453218" algn="l" defTabSz="1214144" rtl="0" eaLnBrk="1" latinLnBrk="0" hangingPunct="1">
              <a:lnSpc>
                <a:spcPct val="90000"/>
              </a:lnSpc>
              <a:spcBef>
                <a:spcPct val="20000"/>
              </a:spcBef>
              <a:buSzPct val="80000"/>
              <a:buFont typeface="Arial" pitchFamily="34" charset="0"/>
              <a:buChar char="•"/>
            </a:pPr>
            <a:r>
              <a:rPr lang="en-US" smtClean="0"/>
              <a:t>Fourth level</a:t>
            </a:r>
          </a:p>
          <a:p>
            <a:pPr marL="453218" lvl="4" indent="-453218" algn="l" defTabSz="1214144"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6" name="Picture 5"/>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9035" y="4818957"/>
            <a:ext cx="1681921" cy="146626"/>
          </a:xfrm>
          <a:prstGeom prst="rect">
            <a:avLst/>
          </a:prstGeom>
        </p:spPr>
      </p:pic>
    </p:spTree>
    <p:extLst>
      <p:ext uri="{BB962C8B-B14F-4D97-AF65-F5344CB8AC3E}">
        <p14:creationId xmlns:p14="http://schemas.microsoft.com/office/powerpoint/2010/main" val="1583458437"/>
      </p:ext>
    </p:extLst>
  </p:cSld>
  <p:clrMapOvr>
    <a:masterClrMapping/>
  </p:clrMapOvr>
  <p:transition>
    <p:fade/>
  </p:transition>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389436" y="531895"/>
            <a:ext cx="4115872" cy="886397"/>
          </a:xfrm>
        </p:spPr>
        <p:txBody>
          <a:bodyPr anchor="b"/>
          <a:lstStyle>
            <a:lvl1pPr marL="0" indent="0">
              <a:lnSpc>
                <a:spcPct val="90000"/>
              </a:lnSpc>
              <a:spcBef>
                <a:spcPts val="0"/>
              </a:spcBef>
              <a:buNone/>
              <a:defRPr sz="3200" b="0">
                <a:latin typeface="Segoe UI Light" pitchFamily="34" charset="0"/>
              </a:defRPr>
            </a:lvl1pPr>
            <a:lvl2pPr marL="456365" indent="0">
              <a:buNone/>
              <a:defRPr sz="2000" b="1"/>
            </a:lvl2pPr>
            <a:lvl3pPr marL="912729" indent="0">
              <a:buNone/>
              <a:defRPr sz="1800" b="1"/>
            </a:lvl3pPr>
            <a:lvl4pPr marL="1369094" indent="0">
              <a:buNone/>
              <a:defRPr sz="1600" b="1"/>
            </a:lvl4pPr>
            <a:lvl5pPr marL="1825454" indent="0">
              <a:buNone/>
              <a:defRPr sz="1600" b="1"/>
            </a:lvl5pPr>
            <a:lvl6pPr marL="2281809" indent="0">
              <a:buNone/>
              <a:defRPr sz="1600" b="1"/>
            </a:lvl6pPr>
            <a:lvl7pPr marL="2738185" indent="0">
              <a:buNone/>
              <a:defRPr sz="1600" b="1"/>
            </a:lvl7pPr>
            <a:lvl8pPr marL="3194539" indent="0">
              <a:buNone/>
              <a:defRPr sz="1600" b="1"/>
            </a:lvl8pPr>
            <a:lvl9pPr marL="365089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1" y="1700098"/>
            <a:ext cx="4114800" cy="2332946"/>
          </a:xfrm>
        </p:spPr>
        <p:txBody>
          <a:bodyPr/>
          <a:lstStyle>
            <a:lvl1pPr marL="402495" indent="-402495">
              <a:buSzPct val="80000"/>
              <a:buFont typeface="Arial" pitchFamily="34" charset="0"/>
              <a:buChar char="•"/>
              <a:defRPr sz="2800"/>
            </a:lvl1pPr>
            <a:lvl2pPr marL="743205" indent="-321683">
              <a:buSzPct val="80000"/>
              <a:buFont typeface="Arial" pitchFamily="34" charset="0"/>
              <a:buChar char="•"/>
              <a:defRPr sz="2800"/>
            </a:lvl2pPr>
            <a:lvl3pPr marL="1025277" indent="-282059" defTabSz="1028439">
              <a:buSzPct val="80000"/>
              <a:buFont typeface="Arial" pitchFamily="34" charset="0"/>
              <a:buChar char="•"/>
              <a:defRPr sz="2400"/>
            </a:lvl3pPr>
            <a:lvl4pPr marL="1315260" indent="-286822">
              <a:buSzPct val="80000"/>
              <a:buFont typeface="Arial" pitchFamily="34" charset="0"/>
              <a:buChar char="•"/>
              <a:defRPr sz="2000"/>
            </a:lvl4pPr>
            <a:lvl5pPr marL="1538703" indent="-223450">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531895"/>
            <a:ext cx="4115872" cy="886397"/>
          </a:xfrm>
        </p:spPr>
        <p:txBody>
          <a:bodyPr anchor="b"/>
          <a:lstStyle>
            <a:lvl1pPr marL="0" indent="0">
              <a:lnSpc>
                <a:spcPct val="90000"/>
              </a:lnSpc>
              <a:spcBef>
                <a:spcPts val="0"/>
              </a:spcBef>
              <a:buNone/>
              <a:defRPr sz="3200" b="0">
                <a:latin typeface="Segoe UI Light" pitchFamily="34" charset="0"/>
              </a:defRPr>
            </a:lvl1pPr>
            <a:lvl2pPr marL="456365" indent="0">
              <a:buNone/>
              <a:defRPr sz="2000" b="1"/>
            </a:lvl2pPr>
            <a:lvl3pPr marL="912729" indent="0">
              <a:buNone/>
              <a:defRPr sz="1800" b="1"/>
            </a:lvl3pPr>
            <a:lvl4pPr marL="1369094" indent="0">
              <a:buNone/>
              <a:defRPr sz="1600" b="1"/>
            </a:lvl4pPr>
            <a:lvl5pPr marL="1825454" indent="0">
              <a:buNone/>
              <a:defRPr sz="1600" b="1"/>
            </a:lvl5pPr>
            <a:lvl6pPr marL="2281809" indent="0">
              <a:buNone/>
              <a:defRPr sz="1600" b="1"/>
            </a:lvl6pPr>
            <a:lvl7pPr marL="2738185" indent="0">
              <a:buNone/>
              <a:defRPr sz="1600" b="1"/>
            </a:lvl7pPr>
            <a:lvl8pPr marL="3194539" indent="0">
              <a:buNone/>
              <a:defRPr sz="1600" b="1"/>
            </a:lvl8pPr>
            <a:lvl9pPr marL="365089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7501" y="1700098"/>
            <a:ext cx="4115872" cy="2332946"/>
          </a:xfrm>
        </p:spPr>
        <p:txBody>
          <a:bodyPr/>
          <a:lstStyle>
            <a:lvl1pPr marL="295805" indent="-295805">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6383" indent="-456383">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3799" indent="-342256">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0736" indent="-342256">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5503" indent="-342256">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0736" indent="-342256">
              <a:defRPr sz="1600"/>
            </a:lvl6pPr>
            <a:lvl7pPr marL="1600503" indent="-285234">
              <a:defRPr sz="1600"/>
            </a:lvl7pPr>
            <a:lvl8pPr>
              <a:defRPr sz="1600"/>
            </a:lvl8pPr>
            <a:lvl9pPr>
              <a:defRPr sz="1600"/>
            </a:lvl9pPr>
          </a:lstStyle>
          <a:p>
            <a:pPr marL="402495" lvl="0" indent="-402495" algn="l" defTabSz="912729" rtl="0" eaLnBrk="1" latinLnBrk="0" hangingPunct="1">
              <a:lnSpc>
                <a:spcPct val="90000"/>
              </a:lnSpc>
              <a:spcBef>
                <a:spcPct val="20000"/>
              </a:spcBef>
              <a:buSzPct val="80000"/>
            </a:pPr>
            <a:r>
              <a:rPr lang="en-US" smtClean="0"/>
              <a:t>Click to edit Master text styles</a:t>
            </a:r>
          </a:p>
          <a:p>
            <a:pPr marL="402495" lvl="1" indent="-402495" algn="l" defTabSz="912729" rtl="0" eaLnBrk="1" latinLnBrk="0" hangingPunct="1">
              <a:lnSpc>
                <a:spcPct val="90000"/>
              </a:lnSpc>
              <a:spcBef>
                <a:spcPct val="20000"/>
              </a:spcBef>
              <a:buSzPct val="80000"/>
            </a:pPr>
            <a:r>
              <a:rPr lang="en-US" smtClean="0"/>
              <a:t>Second level</a:t>
            </a:r>
          </a:p>
          <a:p>
            <a:pPr marL="402495" lvl="2" indent="-402495" algn="l" defTabSz="912729" rtl="0" eaLnBrk="1" latinLnBrk="0" hangingPunct="1">
              <a:lnSpc>
                <a:spcPct val="90000"/>
              </a:lnSpc>
              <a:spcBef>
                <a:spcPct val="20000"/>
              </a:spcBef>
              <a:buSzPct val="80000"/>
            </a:pPr>
            <a:r>
              <a:rPr lang="en-US" smtClean="0"/>
              <a:t>Third level</a:t>
            </a:r>
          </a:p>
          <a:p>
            <a:pPr marL="402495" lvl="3" indent="-402495" algn="l" defTabSz="912729" rtl="0" eaLnBrk="1" latinLnBrk="0" hangingPunct="1">
              <a:lnSpc>
                <a:spcPct val="90000"/>
              </a:lnSpc>
              <a:spcBef>
                <a:spcPct val="20000"/>
              </a:spcBef>
              <a:buSzPct val="80000"/>
            </a:pPr>
            <a:r>
              <a:rPr lang="en-US" smtClean="0"/>
              <a:t>Fourth level</a:t>
            </a:r>
          </a:p>
          <a:p>
            <a:pPr marL="402495" lvl="4" indent="-402495" algn="l" defTabSz="912729" rtl="0" eaLnBrk="1" latinLnBrk="0" hangingPunct="1">
              <a:lnSpc>
                <a:spcPct val="90000"/>
              </a:lnSpc>
              <a:spcBef>
                <a:spcPct val="20000"/>
              </a:spcBef>
              <a:buSzPct val="80000"/>
            </a:pPr>
            <a:r>
              <a:rPr lang="en-US" smtClean="0"/>
              <a:t>Fifth level</a:t>
            </a:r>
            <a:endParaRPr lang="en-US" dirty="0"/>
          </a:p>
        </p:txBody>
      </p:sp>
      <p:pic>
        <p:nvPicPr>
          <p:cNvPr id="8" name="Picture 7"/>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8982" y="4818957"/>
            <a:ext cx="1681921" cy="146626"/>
          </a:xfrm>
          <a:prstGeom prst="rect">
            <a:avLst/>
          </a:prstGeom>
        </p:spPr>
      </p:pic>
    </p:spTree>
    <p:extLst>
      <p:ext uri="{BB962C8B-B14F-4D97-AF65-F5344CB8AC3E}">
        <p14:creationId xmlns:p14="http://schemas.microsoft.com/office/powerpoint/2010/main" val="2638910726"/>
      </p:ext>
    </p:extLst>
  </p:cSld>
  <p:clrMapOvr>
    <a:masterClrMapping/>
  </p:clrMapOvr>
  <p:transition>
    <p:fade/>
  </p:transition>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defRPr sz="5400"/>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8982" y="4818957"/>
            <a:ext cx="1681921" cy="146626"/>
          </a:xfrm>
          <a:prstGeom prst="rect">
            <a:avLst/>
          </a:prstGeom>
        </p:spPr>
      </p:pic>
    </p:spTree>
    <p:extLst>
      <p:ext uri="{BB962C8B-B14F-4D97-AF65-F5344CB8AC3E}">
        <p14:creationId xmlns:p14="http://schemas.microsoft.com/office/powerpoint/2010/main" val="1105568644"/>
      </p:ext>
    </p:extLst>
  </p:cSld>
  <p:clrMapOvr>
    <a:masterClrMapping/>
  </p:clrMapOvr>
  <p:transition>
    <p:fade/>
  </p:transition>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07308982"/>
      </p:ext>
    </p:extLst>
  </p:cSld>
  <p:clrMapOvr>
    <a:masterClrMapping/>
  </p:clrMapOvr>
  <p:transition>
    <p:fade/>
  </p:transition>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585578"/>
      </p:ext>
    </p:extLst>
  </p:cSld>
  <p:clrMapOvr>
    <a:masterClrMapping/>
  </p:clrMapOvr>
  <p:transition>
    <p:fade/>
  </p:transition>
  <p:timing>
    <p:tnLst>
      <p:par>
        <p:cTn id="1" dur="indefinite" restart="never" nodeType="tmRoot"/>
      </p:par>
    </p:tn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6_Demo, Video etc. &quot;special&quot; slide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duotone>
              <a:prstClr val="black"/>
              <a:schemeClr val="accent2">
                <a:tint val="45000"/>
                <a:satMod val="400000"/>
              </a:schemeClr>
            </a:duotone>
            <a:extLst>
              <a:ext uri="{28A0092B-C50C-407E-A947-70E740481C1C}">
                <a14:useLocalDpi xmlns:a14="http://schemas.microsoft.com/office/drawing/2010/main" val="0"/>
              </a:ext>
            </a:extLst>
          </a:blip>
          <a:srcRect r="76623" b="51876"/>
          <a:stretch/>
        </p:blipFill>
        <p:spPr>
          <a:xfrm>
            <a:off x="637473" y="336693"/>
            <a:ext cx="1784334" cy="2163101"/>
          </a:xfrm>
          <a:prstGeom prst="rect">
            <a:avLst/>
          </a:prstGeom>
        </p:spPr>
      </p:pic>
      <p:pic>
        <p:nvPicPr>
          <p:cNvPr id="11" name="Picture 10"/>
          <p:cNvPicPr>
            <a:picLocks noChangeAspect="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23375" t="-1" r="55734" b="35695"/>
          <a:stretch/>
        </p:blipFill>
        <p:spPr>
          <a:xfrm>
            <a:off x="2510300" y="350245"/>
            <a:ext cx="1594580" cy="2890457"/>
          </a:xfrm>
          <a:prstGeom prst="rect">
            <a:avLst/>
          </a:prstGeom>
        </p:spPr>
      </p:pic>
      <p:pic>
        <p:nvPicPr>
          <p:cNvPr id="13" name="Picture 12"/>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t="46934" r="76765" b="27614"/>
          <a:stretch/>
        </p:blipFill>
        <p:spPr>
          <a:xfrm>
            <a:off x="649350" y="2554580"/>
            <a:ext cx="1773495" cy="1144029"/>
          </a:xfrm>
          <a:prstGeom prst="rect">
            <a:avLst/>
          </a:prstGeom>
        </p:spPr>
      </p:pic>
      <p:pic>
        <p:nvPicPr>
          <p:cNvPr id="14" name="Picture 13"/>
          <p:cNvPicPr>
            <a:picLocks noChangeAspect="1"/>
          </p:cNvPicPr>
          <p:nvPr userDrawn="1"/>
        </p:nvPicPr>
        <p:blipFill rotWithShape="1">
          <a:blip r:embed="rId2">
            <a:duotone>
              <a:prstClr val="black"/>
              <a:schemeClr val="accent3">
                <a:tint val="45000"/>
                <a:satMod val="400000"/>
              </a:schemeClr>
            </a:duotone>
            <a:extLst>
              <a:ext uri="{28A0092B-C50C-407E-A947-70E740481C1C}">
                <a14:useLocalDpi xmlns:a14="http://schemas.microsoft.com/office/drawing/2010/main" val="0"/>
              </a:ext>
            </a:extLst>
          </a:blip>
          <a:srcRect l="44544" t="47531" r="34416" b="26954"/>
          <a:stretch/>
        </p:blipFill>
        <p:spPr>
          <a:xfrm>
            <a:off x="4205696" y="2576765"/>
            <a:ext cx="1605953" cy="1146861"/>
          </a:xfrm>
          <a:prstGeom prst="rect">
            <a:avLst/>
          </a:prstGeom>
        </p:spPr>
      </p:pic>
      <p:pic>
        <p:nvPicPr>
          <p:cNvPr id="15" name="Picture 14"/>
          <p:cNvPicPr>
            <a:picLocks noChangeAspect="1"/>
          </p:cNvPicPr>
          <p:nvPr userDrawn="1"/>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l="65584" t="38701" b="28015"/>
          <a:stretch/>
        </p:blipFill>
        <p:spPr>
          <a:xfrm>
            <a:off x="5912229" y="2172176"/>
            <a:ext cx="2626925" cy="1496065"/>
          </a:xfrm>
          <a:prstGeom prst="rect">
            <a:avLst/>
          </a:prstGeom>
        </p:spPr>
      </p:pic>
      <p:pic>
        <p:nvPicPr>
          <p:cNvPr id="16" name="Picture 15"/>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65685" b="60315"/>
          <a:stretch/>
        </p:blipFill>
        <p:spPr>
          <a:xfrm>
            <a:off x="5921176" y="340569"/>
            <a:ext cx="2619216" cy="1783780"/>
          </a:xfrm>
          <a:prstGeom prst="rect">
            <a:avLst/>
          </a:prstGeom>
        </p:spPr>
      </p:pic>
      <p:pic>
        <p:nvPicPr>
          <p:cNvPr id="17" name="Picture 16"/>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44544" r="34416" b="52241"/>
          <a:stretch/>
        </p:blipFill>
        <p:spPr>
          <a:xfrm>
            <a:off x="4205697" y="350203"/>
            <a:ext cx="1605953" cy="2146694"/>
          </a:xfrm>
          <a:prstGeom prst="rect">
            <a:avLst/>
          </a:prstGeom>
        </p:spPr>
      </p:pic>
      <p:pic>
        <p:nvPicPr>
          <p:cNvPr id="20" name="Picture 19"/>
          <p:cNvPicPr>
            <a:picLocks noChangeAspect="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55065" t="73765" r="24248" b="1"/>
          <a:stretch/>
        </p:blipFill>
        <p:spPr>
          <a:xfrm>
            <a:off x="4945945" y="3530031"/>
            <a:ext cx="1579009" cy="1179179"/>
          </a:xfrm>
          <a:prstGeom prst="rect">
            <a:avLst/>
          </a:prstGeom>
        </p:spPr>
      </p:pic>
      <p:pic>
        <p:nvPicPr>
          <p:cNvPr id="21" name="Picture 20"/>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76064" t="73765" r="10380" b="1"/>
          <a:stretch/>
        </p:blipFill>
        <p:spPr>
          <a:xfrm>
            <a:off x="6620855" y="3542733"/>
            <a:ext cx="1034711" cy="1179179"/>
          </a:xfrm>
          <a:prstGeom prst="rect">
            <a:avLst/>
          </a:prstGeom>
        </p:spPr>
      </p:pic>
      <p:pic>
        <p:nvPicPr>
          <p:cNvPr id="22" name="Picture 21"/>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13056" t="73765" r="44935" b="1"/>
          <a:stretch/>
        </p:blipFill>
        <p:spPr>
          <a:xfrm>
            <a:off x="1658794" y="3530033"/>
            <a:ext cx="3206488" cy="1179179"/>
          </a:xfrm>
          <a:prstGeom prst="rect">
            <a:avLst/>
          </a:prstGeom>
        </p:spPr>
      </p:pic>
      <p:pic>
        <p:nvPicPr>
          <p:cNvPr id="24" name="Picture 23"/>
          <p:cNvPicPr>
            <a:picLocks noChangeAspect="1"/>
          </p:cNvPicPr>
          <p:nvPr userDrawn="1"/>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l="23375" t="64430" r="55734" b="27080"/>
          <a:stretch/>
        </p:blipFill>
        <p:spPr>
          <a:xfrm>
            <a:off x="2510300" y="3351927"/>
            <a:ext cx="1594580" cy="381613"/>
          </a:xfrm>
          <a:prstGeom prst="rect">
            <a:avLst/>
          </a:prstGeom>
        </p:spPr>
      </p:pic>
      <p:sp>
        <p:nvSpPr>
          <p:cNvPr id="25" name="Rectangle 24"/>
          <p:cNvSpPr/>
          <p:nvPr userDrawn="1"/>
        </p:nvSpPr>
        <p:spPr bwMode="auto">
          <a:xfrm>
            <a:off x="0" y="2792884"/>
            <a:ext cx="9144000" cy="2350616"/>
          </a:xfrm>
          <a:prstGeom prst="rect">
            <a:avLst/>
          </a:prstGeom>
          <a:gradFill>
            <a:gsLst>
              <a:gs pos="20000">
                <a:srgbClr val="191919">
                  <a:alpha val="0"/>
                </a:srgbClr>
              </a:gs>
              <a:gs pos="54000">
                <a:srgbClr val="191919">
                  <a:alpha val="67000"/>
                </a:srgbClr>
              </a:gs>
              <a:gs pos="89000">
                <a:srgbClr val="191919">
                  <a:alpha val="8800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264" tIns="45632" rIns="91264" bIns="45632" numCol="1" rtlCol="0" anchor="ctr" anchorCtr="0" compatLnSpc="1">
            <a:prstTxWarp prst="textNoShape">
              <a:avLst/>
            </a:prstTxWarp>
          </a:bodyPr>
          <a:lstStyle/>
          <a:p>
            <a:pPr algn="ctr" defTabSz="912465"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6" name="Rectangle 25"/>
          <p:cNvSpPr/>
          <p:nvPr userDrawn="1"/>
        </p:nvSpPr>
        <p:spPr bwMode="auto">
          <a:xfrm>
            <a:off x="0" y="0"/>
            <a:ext cx="9144000" cy="5143500"/>
          </a:xfrm>
          <a:prstGeom prst="rect">
            <a:avLst/>
          </a:prstGeom>
          <a:gradFill flip="none" rotWithShape="1">
            <a:gsLst>
              <a:gs pos="0">
                <a:schemeClr val="tx1">
                  <a:alpha val="75000"/>
                </a:schemeClr>
              </a:gs>
              <a:gs pos="100000">
                <a:schemeClr val="tx1"/>
              </a:gs>
            </a:gsLst>
            <a:path path="circle">
              <a:fillToRect l="50000" t="50000" r="50000" b="50000"/>
            </a:path>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264" tIns="45632" rIns="91264" bIns="45632" numCol="1" rtlCol="0" anchor="ctr" anchorCtr="0" compatLnSpc="1">
            <a:prstTxWarp prst="textNoShape">
              <a:avLst/>
            </a:prstTxWarp>
          </a:bodyPr>
          <a:lstStyle/>
          <a:p>
            <a:pPr algn="ctr" defTabSz="912465"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15528027"/>
      </p:ext>
    </p:extLst>
  </p:cSld>
  <p:clrMapOvr>
    <a:masterClrMapping/>
  </p:clrMapOvr>
  <p:transition>
    <p:fade/>
  </p:transition>
  <p:timing>
    <p:tnLst>
      <p:par>
        <p:cTn id="1" dur="indefinite" restart="never" nodeType="tmRoot"/>
      </p:par>
    </p:tn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9" name="Rectangle 18"/>
          <p:cNvSpPr/>
          <p:nvPr userDrawn="1"/>
        </p:nvSpPr>
        <p:spPr bwMode="auto">
          <a:xfrm>
            <a:off x="389438"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232" tIns="45617" rIns="91232" bIns="45617" numCol="1" spcCol="0" rtlCol="0" anchor="ctr" anchorCtr="0" compatLnSpc="1">
            <a:prstTxWarp prst="textNoShape">
              <a:avLst/>
            </a:prstTxWarp>
          </a:bodyPr>
          <a:lstStyle/>
          <a:p>
            <a:pPr algn="ctr" defTabSz="912154"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2729"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5" y="2103313"/>
            <a:ext cx="5210341" cy="1851276"/>
          </a:xfrm>
        </p:spPr>
        <p:txBody>
          <a:bodyPr lIns="182557" tIns="182557" anchor="ctr" anchorCtr="0"/>
          <a:lstStyle>
            <a:lvl1pPr marL="573643" indent="-570468">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2729" rtl="0" eaLnBrk="1" latinLnBrk="0" hangingPunct="1">
              <a:lnSpc>
                <a:spcPct val="90000"/>
              </a:lnSpc>
              <a:spcBef>
                <a:spcPts val="0"/>
              </a:spcBef>
              <a:spcAft>
                <a:spcPts val="900"/>
              </a:spcAft>
              <a:buSzPct val="80000"/>
            </a:pPr>
            <a:r>
              <a:rPr lang="en-US" dirty="0" smtClean="0"/>
              <a:t>Click to edit Master text styles</a:t>
            </a:r>
          </a:p>
          <a:p>
            <a:pPr marL="3175" lvl="1" indent="0" algn="l" defTabSz="912729"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5"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176" tIns="41067" rIns="82176" bIns="41067" numCol="1" anchor="t" anchorCtr="0" compatLnSpc="1">
            <a:prstTxWarp prst="textNoShape">
              <a:avLst/>
            </a:prstTxWarp>
          </a:bodyPr>
          <a:lstStyle/>
          <a:p>
            <a:pPr defTabSz="1216795"/>
            <a:endParaRPr lang="en-US" sz="1600">
              <a:solidFill>
                <a:srgbClr val="292929"/>
              </a:solidFill>
            </a:endParaRPr>
          </a:p>
        </p:txBody>
      </p:sp>
    </p:spTree>
    <p:extLst>
      <p:ext uri="{BB962C8B-B14F-4D97-AF65-F5344CB8AC3E}">
        <p14:creationId xmlns:p14="http://schemas.microsoft.com/office/powerpoint/2010/main" val="2063130364"/>
      </p:ext>
    </p:extLst>
  </p:cSld>
  <p:clrMapOvr>
    <a:masterClrMapping/>
  </p:clrMapOvr>
  <p:transition>
    <p:fade/>
  </p:transition>
  <p:timing>
    <p:tnLst>
      <p:par>
        <p:cTn id="1" dur="indefinite" restart="never" nodeType="tmRoot"/>
      </p:par>
    </p:tnLst>
  </p:timing>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417213" y="1347539"/>
            <a:ext cx="3154788" cy="547437"/>
          </a:xfrm>
        </p:spPr>
        <p:txBody>
          <a:bodyPr anchor="ctr" anchorCtr="0">
            <a:noAutofit/>
          </a:bodyPr>
          <a:lstStyle>
            <a:lvl1pPr>
              <a:lnSpc>
                <a:spcPct val="90000"/>
              </a:lnSpc>
              <a:defRPr sz="4800" baseline="0">
                <a:solidFill>
                  <a:schemeClr val="bg1">
                    <a:alpha val="98000"/>
                  </a:schemeClr>
                </a:solidFill>
              </a:defRPr>
            </a:lvl1pPr>
          </a:lstStyle>
          <a:p>
            <a:r>
              <a:rPr lang="en-US" dirty="0" smtClean="0"/>
              <a:t>Demo</a:t>
            </a:r>
            <a:endParaRPr lang="en-US" dirty="0"/>
          </a:p>
        </p:txBody>
      </p:sp>
      <p:sp>
        <p:nvSpPr>
          <p:cNvPr id="3" name="Subtitle 2"/>
          <p:cNvSpPr>
            <a:spLocks noGrp="1"/>
          </p:cNvSpPr>
          <p:nvPr>
            <p:ph type="subTitle" idx="1" hasCustomPrompt="1"/>
          </p:nvPr>
        </p:nvSpPr>
        <p:spPr>
          <a:xfrm>
            <a:off x="1417213" y="3320530"/>
            <a:ext cx="3154788" cy="346249"/>
          </a:xfrm>
        </p:spPr>
        <p:txBody>
          <a:bodyPr>
            <a:noAutofit/>
          </a:bodyPr>
          <a:lstStyle>
            <a:lvl1pPr marL="0" indent="0" algn="l" defTabSz="91272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365" indent="0" algn="ctr">
              <a:buNone/>
              <a:defRPr>
                <a:solidFill>
                  <a:schemeClr val="tx1">
                    <a:tint val="75000"/>
                  </a:schemeClr>
                </a:solidFill>
              </a:defRPr>
            </a:lvl2pPr>
            <a:lvl3pPr marL="912729" indent="0" algn="ctr">
              <a:buNone/>
              <a:defRPr>
                <a:solidFill>
                  <a:schemeClr val="tx1">
                    <a:tint val="75000"/>
                  </a:schemeClr>
                </a:solidFill>
              </a:defRPr>
            </a:lvl3pPr>
            <a:lvl4pPr marL="1369094" indent="0" algn="ctr">
              <a:buNone/>
              <a:defRPr>
                <a:solidFill>
                  <a:schemeClr val="tx1">
                    <a:tint val="75000"/>
                  </a:schemeClr>
                </a:solidFill>
              </a:defRPr>
            </a:lvl4pPr>
            <a:lvl5pPr marL="1825454" indent="0" algn="ctr">
              <a:buNone/>
              <a:defRPr>
                <a:solidFill>
                  <a:schemeClr val="tx1">
                    <a:tint val="75000"/>
                  </a:schemeClr>
                </a:solidFill>
              </a:defRPr>
            </a:lvl5pPr>
            <a:lvl6pPr marL="2281809" indent="0" algn="ctr">
              <a:buNone/>
              <a:defRPr>
                <a:solidFill>
                  <a:schemeClr val="tx1">
                    <a:tint val="75000"/>
                  </a:schemeClr>
                </a:solidFill>
              </a:defRPr>
            </a:lvl6pPr>
            <a:lvl7pPr marL="2738185" indent="0" algn="ctr">
              <a:buNone/>
              <a:defRPr>
                <a:solidFill>
                  <a:schemeClr val="tx1">
                    <a:tint val="75000"/>
                  </a:schemeClr>
                </a:solidFill>
              </a:defRPr>
            </a:lvl7pPr>
            <a:lvl8pPr marL="3194539" indent="0" algn="ctr">
              <a:buNone/>
              <a:defRPr>
                <a:solidFill>
                  <a:schemeClr val="tx1">
                    <a:tint val="75000"/>
                  </a:schemeClr>
                </a:solidFill>
              </a:defRPr>
            </a:lvl8pPr>
            <a:lvl9pPr marL="3650893" indent="0" algn="ctr">
              <a:buNone/>
              <a:defRPr>
                <a:solidFill>
                  <a:schemeClr val="tx1">
                    <a:tint val="75000"/>
                  </a:schemeClr>
                </a:solidFill>
              </a:defRPr>
            </a:lvl9pPr>
          </a:lstStyle>
          <a:p>
            <a:r>
              <a:rPr lang="en-US" dirty="0" smtClean="0"/>
              <a:t>Presenter Name</a:t>
            </a:r>
            <a:endParaRPr lang="en-US" dirty="0"/>
          </a:p>
        </p:txBody>
      </p:sp>
      <p:sp>
        <p:nvSpPr>
          <p:cNvPr id="7" name="Text Placeholder 6"/>
          <p:cNvSpPr>
            <a:spLocks noGrp="1"/>
          </p:cNvSpPr>
          <p:nvPr>
            <p:ph type="body" sz="quarter" idx="10" hasCustomPrompt="1"/>
          </p:nvPr>
        </p:nvSpPr>
        <p:spPr>
          <a:xfrm>
            <a:off x="1417213" y="1902236"/>
            <a:ext cx="4061590" cy="1373405"/>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lang="en-US" sz="6000" dirty="0" smtClean="0">
                <a:solidFill>
                  <a:srgbClr val="00B0F0"/>
                </a:solidFill>
                <a:latin typeface="Segoe UI Light" pitchFamily="34" charset="0"/>
              </a:defRPr>
            </a:lvl1pPr>
          </a:lstStyle>
          <a:p>
            <a:pPr lvl="0"/>
            <a:r>
              <a:rPr lang="en-US" dirty="0" smtClean="0"/>
              <a:t>click to…</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315143" y="1002618"/>
            <a:ext cx="3005240" cy="3004457"/>
          </a:xfrm>
          <a:prstGeom prst="rect">
            <a:avLst/>
          </a:prstGeom>
        </p:spPr>
      </p:pic>
    </p:spTree>
    <p:extLst>
      <p:ext uri="{BB962C8B-B14F-4D97-AF65-F5344CB8AC3E}">
        <p14:creationId xmlns:p14="http://schemas.microsoft.com/office/powerpoint/2010/main" val="2533777256"/>
      </p:ext>
    </p:extLst>
  </p:cSld>
  <p:clrMapOvr>
    <a:masterClrMapping/>
  </p:clrMapOvr>
  <p:transition>
    <p:fade/>
  </p:transition>
  <p:timing>
    <p:tnLst>
      <p:par>
        <p:cTn id="1" dur="indefinite" restart="never" nodeType="tmRoot"/>
      </p:par>
    </p:tn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99624" y="1951752"/>
            <a:ext cx="3154788" cy="1142621"/>
          </a:xfrm>
        </p:spPr>
        <p:txBody>
          <a:bodyPr anchor="ctr" anchorCtr="0">
            <a:noAutofit/>
          </a:bodyPr>
          <a:lstStyle>
            <a:lvl1pPr algn="l">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3264536"/>
            <a:ext cx="3154788" cy="346249"/>
          </a:xfrm>
        </p:spPr>
        <p:txBody>
          <a:bodyPr>
            <a:noAutofit/>
          </a:bodyPr>
          <a:lstStyle>
            <a:lvl1pPr marL="0" indent="0" algn="l" defTabSz="91272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365" indent="0" algn="ctr">
              <a:buNone/>
              <a:defRPr>
                <a:solidFill>
                  <a:schemeClr val="tx1">
                    <a:tint val="75000"/>
                  </a:schemeClr>
                </a:solidFill>
              </a:defRPr>
            </a:lvl2pPr>
            <a:lvl3pPr marL="912729" indent="0" algn="ctr">
              <a:buNone/>
              <a:defRPr>
                <a:solidFill>
                  <a:schemeClr val="tx1">
                    <a:tint val="75000"/>
                  </a:schemeClr>
                </a:solidFill>
              </a:defRPr>
            </a:lvl3pPr>
            <a:lvl4pPr marL="1369094" indent="0" algn="ctr">
              <a:buNone/>
              <a:defRPr>
                <a:solidFill>
                  <a:schemeClr val="tx1">
                    <a:tint val="75000"/>
                  </a:schemeClr>
                </a:solidFill>
              </a:defRPr>
            </a:lvl4pPr>
            <a:lvl5pPr marL="1825454" indent="0" algn="ctr">
              <a:buNone/>
              <a:defRPr>
                <a:solidFill>
                  <a:schemeClr val="tx1">
                    <a:tint val="75000"/>
                  </a:schemeClr>
                </a:solidFill>
              </a:defRPr>
            </a:lvl5pPr>
            <a:lvl6pPr marL="2281809" indent="0" algn="ctr">
              <a:buNone/>
              <a:defRPr>
                <a:solidFill>
                  <a:schemeClr val="tx1">
                    <a:tint val="75000"/>
                  </a:schemeClr>
                </a:solidFill>
              </a:defRPr>
            </a:lvl6pPr>
            <a:lvl7pPr marL="2738185" indent="0" algn="ctr">
              <a:buNone/>
              <a:defRPr>
                <a:solidFill>
                  <a:schemeClr val="tx1">
                    <a:tint val="75000"/>
                  </a:schemeClr>
                </a:solidFill>
              </a:defRPr>
            </a:lvl7pPr>
            <a:lvl8pPr marL="3194539" indent="0" algn="ctr">
              <a:buNone/>
              <a:defRPr>
                <a:solidFill>
                  <a:schemeClr val="tx1">
                    <a:tint val="75000"/>
                  </a:schemeClr>
                </a:solidFill>
              </a:defRPr>
            </a:lvl8pPr>
            <a:lvl9pPr marL="365089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5567024" y="2523019"/>
            <a:ext cx="2506369" cy="955904"/>
          </a:xfrm>
        </p:spPr>
        <p:txBody>
          <a:bodyPr anchor="t" anchorCtr="0">
            <a:noAutofit/>
            <a:scene3d>
              <a:camera prst="orthographicFront"/>
              <a:lightRig rig="flat" dir="t"/>
            </a:scene3d>
            <a:sp3d>
              <a:contourClr>
                <a:schemeClr val="bg2"/>
              </a:contourClr>
            </a:sp3d>
          </a:bodyPr>
          <a:lstStyle>
            <a:lvl1pPr marL="0" indent="0" algn="ctr">
              <a:buFont typeface="Arial" pitchFamily="34" charset="0"/>
              <a:buNone/>
              <a:defRPr lang="en-US" sz="6000" dirty="0" smtClean="0">
                <a:solidFill>
                  <a:srgbClr val="00B0F0"/>
                </a:solidFill>
                <a:latin typeface="Segoe UI Light" pitchFamily="34" charset="0"/>
              </a:defRPr>
            </a:lvl1pPr>
          </a:lstStyle>
          <a:p>
            <a:pPr lvl="0"/>
            <a:r>
              <a:rPr lang="en-US" dirty="0" smtClean="0"/>
              <a:t>video</a:t>
            </a:r>
          </a:p>
        </p:txBody>
      </p:sp>
      <p:sp>
        <p:nvSpPr>
          <p:cNvPr id="8" name="Freeform 6"/>
          <p:cNvSpPr>
            <a:spLocks noEditPoints="1"/>
          </p:cNvSpPr>
          <p:nvPr userDrawn="1"/>
        </p:nvSpPr>
        <p:spPr bwMode="auto">
          <a:xfrm>
            <a:off x="5382338" y="1128001"/>
            <a:ext cx="2918709" cy="279003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268" tIns="45634" rIns="91268" bIns="45634" numCol="1" anchor="t" anchorCtr="0" compatLnSpc="1">
            <a:prstTxWarp prst="textNoShape">
              <a:avLst/>
            </a:prstTxWarp>
          </a:bodyPr>
          <a:lstStyle/>
          <a:p>
            <a:pPr defTabSz="1216795"/>
            <a:endParaRPr lang="en-US" sz="2400">
              <a:solidFill>
                <a:srgbClr val="292929"/>
              </a:solidFill>
            </a:endParaRPr>
          </a:p>
        </p:txBody>
      </p:sp>
    </p:spTree>
    <p:extLst>
      <p:ext uri="{BB962C8B-B14F-4D97-AF65-F5344CB8AC3E}">
        <p14:creationId xmlns:p14="http://schemas.microsoft.com/office/powerpoint/2010/main" val="2202443205"/>
      </p:ext>
    </p:extLst>
  </p:cSld>
  <p:clrMapOvr>
    <a:masterClrMapping/>
  </p:clrMapOvr>
  <p:transition>
    <p:fade/>
  </p:transition>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93"/>
            <a:ext cx="3154788" cy="1142621"/>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98"/>
            <a:ext cx="3154788" cy="346249"/>
          </a:xfrm>
        </p:spPr>
        <p:txBody>
          <a:bodyPr>
            <a:noAutofit/>
          </a:bodyPr>
          <a:lstStyle>
            <a:lvl1pPr marL="0" indent="0" algn="l" defTabSz="91272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365" indent="0" algn="ctr">
              <a:buNone/>
              <a:defRPr>
                <a:solidFill>
                  <a:schemeClr val="tx1">
                    <a:tint val="75000"/>
                  </a:schemeClr>
                </a:solidFill>
              </a:defRPr>
            </a:lvl2pPr>
            <a:lvl3pPr marL="912729" indent="0" algn="ctr">
              <a:buNone/>
              <a:defRPr>
                <a:solidFill>
                  <a:schemeClr val="tx1">
                    <a:tint val="75000"/>
                  </a:schemeClr>
                </a:solidFill>
              </a:defRPr>
            </a:lvl3pPr>
            <a:lvl4pPr marL="1369094" indent="0" algn="ctr">
              <a:buNone/>
              <a:defRPr>
                <a:solidFill>
                  <a:schemeClr val="tx1">
                    <a:tint val="75000"/>
                  </a:schemeClr>
                </a:solidFill>
              </a:defRPr>
            </a:lvl4pPr>
            <a:lvl5pPr marL="1825454" indent="0" algn="ctr">
              <a:buNone/>
              <a:defRPr>
                <a:solidFill>
                  <a:schemeClr val="tx1">
                    <a:tint val="75000"/>
                  </a:schemeClr>
                </a:solidFill>
              </a:defRPr>
            </a:lvl5pPr>
            <a:lvl6pPr marL="2281809" indent="0" algn="ctr">
              <a:buNone/>
              <a:defRPr>
                <a:solidFill>
                  <a:schemeClr val="tx1">
                    <a:tint val="75000"/>
                  </a:schemeClr>
                </a:solidFill>
              </a:defRPr>
            </a:lvl6pPr>
            <a:lvl7pPr marL="2738185" indent="0" algn="ctr">
              <a:buNone/>
              <a:defRPr>
                <a:solidFill>
                  <a:schemeClr val="tx1">
                    <a:tint val="75000"/>
                  </a:schemeClr>
                </a:solidFill>
              </a:defRPr>
            </a:lvl7pPr>
            <a:lvl8pPr marL="3194539" indent="0" algn="ctr">
              <a:buNone/>
              <a:defRPr>
                <a:solidFill>
                  <a:schemeClr val="tx1">
                    <a:tint val="75000"/>
                  </a:schemeClr>
                </a:solidFill>
              </a:defRPr>
            </a:lvl8pPr>
            <a:lvl9pPr marL="365089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241"/>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6795"/>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6795"/>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6795"/>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6795"/>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6795"/>
              <a:endParaRPr lang="en-US" sz="1600">
                <a:solidFill>
                  <a:srgbClr val="292929"/>
                </a:solidFill>
              </a:endParaRPr>
            </a:p>
          </p:txBody>
        </p:sp>
      </p:grpSp>
    </p:spTree>
    <p:extLst>
      <p:ext uri="{BB962C8B-B14F-4D97-AF65-F5344CB8AC3E}">
        <p14:creationId xmlns:p14="http://schemas.microsoft.com/office/powerpoint/2010/main" val="797030406"/>
      </p:ext>
    </p:extLst>
  </p:cSld>
  <p:clrMapOvr>
    <a:masterClrMapping/>
  </p:clrMapOvr>
  <p:transition>
    <p:fade/>
  </p:transition>
  <p:timing>
    <p:tnLst>
      <p:par>
        <p:cTn id="1" dur="indefinite" restart="never" nodeType="tmRoot"/>
      </p:par>
    </p:tn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93"/>
            <a:ext cx="3154788" cy="1142621"/>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98"/>
            <a:ext cx="3154788" cy="346249"/>
          </a:xfrm>
        </p:spPr>
        <p:txBody>
          <a:bodyPr>
            <a:noAutofit/>
          </a:bodyPr>
          <a:lstStyle>
            <a:lvl1pPr marL="0" indent="0" algn="l" defTabSz="91272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365" indent="0" algn="ctr">
              <a:buNone/>
              <a:defRPr>
                <a:solidFill>
                  <a:schemeClr val="tx1">
                    <a:tint val="75000"/>
                  </a:schemeClr>
                </a:solidFill>
              </a:defRPr>
            </a:lvl2pPr>
            <a:lvl3pPr marL="912729" indent="0" algn="ctr">
              <a:buNone/>
              <a:defRPr>
                <a:solidFill>
                  <a:schemeClr val="tx1">
                    <a:tint val="75000"/>
                  </a:schemeClr>
                </a:solidFill>
              </a:defRPr>
            </a:lvl3pPr>
            <a:lvl4pPr marL="1369094" indent="0" algn="ctr">
              <a:buNone/>
              <a:defRPr>
                <a:solidFill>
                  <a:schemeClr val="tx1">
                    <a:tint val="75000"/>
                  </a:schemeClr>
                </a:solidFill>
              </a:defRPr>
            </a:lvl4pPr>
            <a:lvl5pPr marL="1825454" indent="0" algn="ctr">
              <a:buNone/>
              <a:defRPr>
                <a:solidFill>
                  <a:schemeClr val="tx1">
                    <a:tint val="75000"/>
                  </a:schemeClr>
                </a:solidFill>
              </a:defRPr>
            </a:lvl5pPr>
            <a:lvl6pPr marL="2281809" indent="0" algn="ctr">
              <a:buNone/>
              <a:defRPr>
                <a:solidFill>
                  <a:schemeClr val="tx1">
                    <a:tint val="75000"/>
                  </a:schemeClr>
                </a:solidFill>
              </a:defRPr>
            </a:lvl6pPr>
            <a:lvl7pPr marL="2738185" indent="0" algn="ctr">
              <a:buNone/>
              <a:defRPr>
                <a:solidFill>
                  <a:schemeClr val="tx1">
                    <a:tint val="75000"/>
                  </a:schemeClr>
                </a:solidFill>
              </a:defRPr>
            </a:lvl7pPr>
            <a:lvl8pPr marL="3194539" indent="0" algn="ctr">
              <a:buNone/>
              <a:defRPr>
                <a:solidFill>
                  <a:schemeClr val="tx1">
                    <a:tint val="75000"/>
                  </a:schemeClr>
                </a:solidFill>
              </a:defRPr>
            </a:lvl8pPr>
            <a:lvl9pPr marL="365089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176" tIns="41067" rIns="82176" bIns="41067" numCol="1" anchor="t" anchorCtr="0" compatLnSpc="1">
            <a:prstTxWarp prst="textNoShape">
              <a:avLst/>
            </a:prstTxWarp>
          </a:bodyPr>
          <a:lstStyle/>
          <a:p>
            <a:pPr defTabSz="1216795"/>
            <a:endParaRPr lang="en-US" sz="1600">
              <a:solidFill>
                <a:srgbClr val="292929"/>
              </a:solidFill>
            </a:endParaRPr>
          </a:p>
        </p:txBody>
      </p:sp>
    </p:spTree>
    <p:extLst>
      <p:ext uri="{BB962C8B-B14F-4D97-AF65-F5344CB8AC3E}">
        <p14:creationId xmlns:p14="http://schemas.microsoft.com/office/powerpoint/2010/main" val="132775015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3"/>
            <a:ext cx="8363938" cy="1994392"/>
          </a:xfrm>
        </p:spPr>
        <p:txBody>
          <a:bodyPr/>
          <a:lstStyle>
            <a:lvl1pPr>
              <a:defRPr sz="7200"/>
            </a:lvl1pPr>
          </a:lstStyle>
          <a:p>
            <a:r>
              <a:rPr lang="en-US" smtClean="0"/>
              <a:t>Click to edit Master title style</a:t>
            </a:r>
            <a:endParaRPr lang="en-US" dirty="0"/>
          </a:p>
        </p:txBody>
      </p:sp>
      <p:sp>
        <p:nvSpPr>
          <p:cNvPr id="3" name="Text Placeholder 2"/>
          <p:cNvSpPr>
            <a:spLocks noGrp="1"/>
          </p:cNvSpPr>
          <p:nvPr>
            <p:ph type="body" idx="1"/>
          </p:nvPr>
        </p:nvSpPr>
        <p:spPr>
          <a:xfrm>
            <a:off x="389436" y="227250"/>
            <a:ext cx="4115872" cy="1191095"/>
          </a:xfrm>
        </p:spPr>
        <p:txBody>
          <a:bodyPr anchor="b"/>
          <a:lstStyle>
            <a:lvl1pPr marL="0" indent="0">
              <a:lnSpc>
                <a:spcPct val="90000"/>
              </a:lnSpc>
              <a:spcBef>
                <a:spcPts val="0"/>
              </a:spcBef>
              <a:buNone/>
              <a:defRPr sz="4300" b="0">
                <a:latin typeface="Segoe UI Light" pitchFamily="34" charset="0"/>
              </a:defRPr>
            </a:lvl1pPr>
            <a:lvl2pPr marL="607077" indent="0">
              <a:buNone/>
              <a:defRPr sz="2700" b="1"/>
            </a:lvl2pPr>
            <a:lvl3pPr marL="1214144" indent="0">
              <a:buNone/>
              <a:defRPr sz="2400" b="1"/>
            </a:lvl3pPr>
            <a:lvl4pPr marL="1821259" indent="0">
              <a:buNone/>
              <a:defRPr sz="2100" b="1"/>
            </a:lvl4pPr>
            <a:lvl5pPr marL="2428308" indent="0">
              <a:buNone/>
              <a:defRPr sz="2100" b="1"/>
            </a:lvl5pPr>
            <a:lvl6pPr marL="3035439" indent="0">
              <a:buNone/>
              <a:defRPr sz="2100" b="1"/>
            </a:lvl6pPr>
            <a:lvl7pPr marL="3642502" indent="0">
              <a:buNone/>
              <a:defRPr sz="2100" b="1"/>
            </a:lvl7pPr>
            <a:lvl8pPr marL="4249620" indent="0">
              <a:buNone/>
              <a:defRPr sz="2100" b="1"/>
            </a:lvl8pPr>
            <a:lvl9pPr marL="4856682"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381001" y="1700098"/>
            <a:ext cx="4114800" cy="3619452"/>
          </a:xfrm>
        </p:spPr>
        <p:txBody>
          <a:bodyPr/>
          <a:lstStyle>
            <a:lvl1pPr marL="535426" indent="-535426">
              <a:buSzPct val="80000"/>
              <a:buFont typeface="Arial" pitchFamily="34" charset="0"/>
              <a:buChar char="•"/>
              <a:defRPr sz="3700"/>
            </a:lvl1pPr>
            <a:lvl2pPr marL="988628" indent="-427917">
              <a:buSzPct val="80000"/>
              <a:buFont typeface="Arial" pitchFamily="34" charset="0"/>
              <a:buChar char="•"/>
              <a:defRPr sz="3700"/>
            </a:lvl2pPr>
            <a:lvl3pPr marL="1363886" indent="-375271" defTabSz="1368117">
              <a:buSzPct val="80000"/>
              <a:buFont typeface="Arial" pitchFamily="34" charset="0"/>
              <a:buChar char="•"/>
              <a:defRPr sz="3200"/>
            </a:lvl3pPr>
            <a:lvl4pPr marL="1749662" indent="-381546">
              <a:buSzPct val="80000"/>
              <a:buFont typeface="Arial" pitchFamily="34" charset="0"/>
              <a:buChar char="•"/>
              <a:defRPr sz="2700"/>
            </a:lvl4pPr>
            <a:lvl5pPr marL="2046889" indent="-297268">
              <a:buSzPct val="80000"/>
              <a:buFont typeface="Arial" pitchFamily="34" charset="0"/>
              <a:buChar char="•"/>
              <a:defRPr sz="27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227250"/>
            <a:ext cx="4115872" cy="1191095"/>
          </a:xfrm>
        </p:spPr>
        <p:txBody>
          <a:bodyPr anchor="b"/>
          <a:lstStyle>
            <a:lvl1pPr marL="0" indent="0">
              <a:lnSpc>
                <a:spcPct val="90000"/>
              </a:lnSpc>
              <a:spcBef>
                <a:spcPts val="0"/>
              </a:spcBef>
              <a:buNone/>
              <a:defRPr sz="4300" b="0">
                <a:latin typeface="Segoe UI Light" pitchFamily="34" charset="0"/>
              </a:defRPr>
            </a:lvl1pPr>
            <a:lvl2pPr marL="607077" indent="0">
              <a:buNone/>
              <a:defRPr sz="2700" b="1"/>
            </a:lvl2pPr>
            <a:lvl3pPr marL="1214144" indent="0">
              <a:buNone/>
              <a:defRPr sz="2400" b="1"/>
            </a:lvl3pPr>
            <a:lvl4pPr marL="1821259" indent="0">
              <a:buNone/>
              <a:defRPr sz="2100" b="1"/>
            </a:lvl4pPr>
            <a:lvl5pPr marL="2428308" indent="0">
              <a:buNone/>
              <a:defRPr sz="2100" b="1"/>
            </a:lvl5pPr>
            <a:lvl6pPr marL="3035439" indent="0">
              <a:buNone/>
              <a:defRPr sz="2100" b="1"/>
            </a:lvl6pPr>
            <a:lvl7pPr marL="3642502" indent="0">
              <a:buNone/>
              <a:defRPr sz="2100" b="1"/>
            </a:lvl7pPr>
            <a:lvl8pPr marL="4249620" indent="0">
              <a:buNone/>
              <a:defRPr sz="2100" b="1"/>
            </a:lvl8pPr>
            <a:lvl9pPr marL="4856682"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4637501" y="1700098"/>
            <a:ext cx="4115872" cy="3619452"/>
          </a:xfrm>
        </p:spPr>
        <p:txBody>
          <a:bodyPr/>
          <a:lstStyle>
            <a:lvl1pPr marL="393475" indent="-393475">
              <a:buSzPct val="80000"/>
              <a:buFont typeface="Arial" pitchFamily="34" charset="0"/>
              <a:buChar char="•"/>
              <a:defRPr lang="en-US" sz="3700" kern="1200" dirty="0" smtClean="0">
                <a:gradFill>
                  <a:gsLst>
                    <a:gs pos="0">
                      <a:srgbClr val="595959"/>
                    </a:gs>
                    <a:gs pos="86000">
                      <a:srgbClr val="595959"/>
                    </a:gs>
                  </a:gsLst>
                  <a:lin ang="5400000" scaled="0"/>
                </a:gradFill>
                <a:latin typeface="+mn-lt"/>
                <a:ea typeface="+mn-ea"/>
                <a:cs typeface="+mn-cs"/>
              </a:defRPr>
            </a:lvl1pPr>
            <a:lvl2pPr marL="607102" indent="-607102">
              <a:buSzPct val="80000"/>
              <a:buFont typeface="Arial" pitchFamily="34" charset="0"/>
              <a:buChar char="•"/>
              <a:defRPr lang="en-US" sz="3700" kern="1200" dirty="0" smtClean="0">
                <a:gradFill>
                  <a:gsLst>
                    <a:gs pos="0">
                      <a:srgbClr val="595959"/>
                    </a:gs>
                    <a:gs pos="86000">
                      <a:srgbClr val="595959"/>
                    </a:gs>
                  </a:gsLst>
                  <a:lin ang="5400000" scaled="0"/>
                </a:gradFill>
                <a:latin typeface="+mn-lt"/>
                <a:ea typeface="+mn-ea"/>
                <a:cs typeface="+mn-cs"/>
              </a:defRPr>
            </a:lvl2pPr>
            <a:lvl3pPr marL="1016103" indent="-455334">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3pPr>
            <a:lvl4pPr marL="1823441" indent="-455334">
              <a:buSzPct val="80000"/>
              <a:buFont typeface="Arial" pitchFamily="34" charset="0"/>
              <a:buChar char="•"/>
              <a:defRPr lang="en-US" sz="2700" kern="1200" dirty="0" smtClean="0">
                <a:gradFill>
                  <a:gsLst>
                    <a:gs pos="0">
                      <a:srgbClr val="595959"/>
                    </a:gs>
                    <a:gs pos="86000">
                      <a:srgbClr val="595959"/>
                    </a:gs>
                  </a:gsLst>
                  <a:lin ang="5400000" scaled="0"/>
                </a:gradFill>
                <a:latin typeface="+mn-lt"/>
                <a:ea typeface="+mn-ea"/>
                <a:cs typeface="+mn-cs"/>
              </a:defRPr>
            </a:lvl4pPr>
            <a:lvl5pPr marL="1444021" indent="-455334">
              <a:buSzPct val="80000"/>
              <a:buFont typeface="Arial" pitchFamily="34" charset="0"/>
              <a:buChar char="•"/>
              <a:defRPr lang="en-US" sz="2700" kern="1200" dirty="0">
                <a:gradFill>
                  <a:gsLst>
                    <a:gs pos="0">
                      <a:srgbClr val="595959"/>
                    </a:gs>
                    <a:gs pos="86000">
                      <a:srgbClr val="595959"/>
                    </a:gs>
                  </a:gsLst>
                  <a:lin ang="5400000" scaled="0"/>
                </a:gradFill>
                <a:latin typeface="+mn-lt"/>
                <a:ea typeface="+mn-ea"/>
                <a:cs typeface="+mn-cs"/>
              </a:defRPr>
            </a:lvl5pPr>
            <a:lvl6pPr marL="1823441" indent="-455334">
              <a:defRPr sz="2100"/>
            </a:lvl6pPr>
            <a:lvl7pPr marL="2129095" indent="-379429">
              <a:defRPr sz="2100"/>
            </a:lvl7pPr>
            <a:lvl8pPr>
              <a:defRPr sz="2100"/>
            </a:lvl8pPr>
            <a:lvl9pPr>
              <a:defRPr sz="2100"/>
            </a:lvl9pPr>
          </a:lstStyle>
          <a:p>
            <a:pPr marL="535426" lvl="0" indent="-535426" algn="l" defTabSz="1214144" rtl="0" eaLnBrk="1" latinLnBrk="0" hangingPunct="1">
              <a:lnSpc>
                <a:spcPct val="90000"/>
              </a:lnSpc>
              <a:spcBef>
                <a:spcPct val="20000"/>
              </a:spcBef>
              <a:buSzPct val="80000"/>
            </a:pPr>
            <a:r>
              <a:rPr lang="en-US" smtClean="0"/>
              <a:t>Click to edit Master text styles</a:t>
            </a:r>
          </a:p>
          <a:p>
            <a:pPr marL="535426" lvl="1" indent="-535426" algn="l" defTabSz="1214144" rtl="0" eaLnBrk="1" latinLnBrk="0" hangingPunct="1">
              <a:lnSpc>
                <a:spcPct val="90000"/>
              </a:lnSpc>
              <a:spcBef>
                <a:spcPct val="20000"/>
              </a:spcBef>
              <a:buSzPct val="80000"/>
            </a:pPr>
            <a:r>
              <a:rPr lang="en-US" smtClean="0"/>
              <a:t>Second level</a:t>
            </a:r>
          </a:p>
          <a:p>
            <a:pPr marL="535426" lvl="2" indent="-535426" algn="l" defTabSz="1214144" rtl="0" eaLnBrk="1" latinLnBrk="0" hangingPunct="1">
              <a:lnSpc>
                <a:spcPct val="90000"/>
              </a:lnSpc>
              <a:spcBef>
                <a:spcPct val="20000"/>
              </a:spcBef>
              <a:buSzPct val="80000"/>
            </a:pPr>
            <a:r>
              <a:rPr lang="en-US" smtClean="0"/>
              <a:t>Third level</a:t>
            </a:r>
          </a:p>
          <a:p>
            <a:pPr marL="535426" lvl="3" indent="-535426" algn="l" defTabSz="1214144" rtl="0" eaLnBrk="1" latinLnBrk="0" hangingPunct="1">
              <a:lnSpc>
                <a:spcPct val="90000"/>
              </a:lnSpc>
              <a:spcBef>
                <a:spcPct val="20000"/>
              </a:spcBef>
              <a:buSzPct val="80000"/>
            </a:pPr>
            <a:r>
              <a:rPr lang="en-US" smtClean="0"/>
              <a:t>Fourth level</a:t>
            </a:r>
          </a:p>
          <a:p>
            <a:pPr marL="535426" lvl="4" indent="-535426" algn="l" defTabSz="1214144" rtl="0" eaLnBrk="1" latinLnBrk="0" hangingPunct="1">
              <a:lnSpc>
                <a:spcPct val="90000"/>
              </a:lnSpc>
              <a:spcBef>
                <a:spcPct val="20000"/>
              </a:spcBef>
              <a:buSzPct val="80000"/>
            </a:pPr>
            <a:r>
              <a:rPr lang="en-US" smtClean="0"/>
              <a:t>Fifth level</a:t>
            </a:r>
            <a:endParaRPr lang="en-US" dirty="0"/>
          </a:p>
        </p:txBody>
      </p:sp>
      <p:pic>
        <p:nvPicPr>
          <p:cNvPr id="8" name="Picture 7"/>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9035" y="4818957"/>
            <a:ext cx="1681921" cy="146626"/>
          </a:xfrm>
          <a:prstGeom prst="rect">
            <a:avLst/>
          </a:prstGeom>
        </p:spPr>
      </p:pic>
    </p:spTree>
    <p:extLst>
      <p:ext uri="{BB962C8B-B14F-4D97-AF65-F5344CB8AC3E}">
        <p14:creationId xmlns:p14="http://schemas.microsoft.com/office/powerpoint/2010/main" val="880995974"/>
      </p:ext>
    </p:extLst>
  </p:cSld>
  <p:clrMapOvr>
    <a:masterClrMapping/>
  </p:clrMapOvr>
  <p:transition>
    <p:fade/>
  </p:transition>
  <p:timing>
    <p:tnLst>
      <p:par>
        <p:cTn id="1" dur="indefinite" restart="never" nodeType="tmRoot"/>
      </p:par>
    </p:tn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93"/>
            <a:ext cx="3154788" cy="1142621"/>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98"/>
            <a:ext cx="3154788" cy="346249"/>
          </a:xfrm>
        </p:spPr>
        <p:txBody>
          <a:bodyPr>
            <a:noAutofit/>
          </a:bodyPr>
          <a:lstStyle>
            <a:lvl1pPr marL="0" indent="0" algn="l" defTabSz="91272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365" indent="0" algn="ctr">
              <a:buNone/>
              <a:defRPr>
                <a:solidFill>
                  <a:schemeClr val="tx1">
                    <a:tint val="75000"/>
                  </a:schemeClr>
                </a:solidFill>
              </a:defRPr>
            </a:lvl2pPr>
            <a:lvl3pPr marL="912729" indent="0" algn="ctr">
              <a:buNone/>
              <a:defRPr>
                <a:solidFill>
                  <a:schemeClr val="tx1">
                    <a:tint val="75000"/>
                  </a:schemeClr>
                </a:solidFill>
              </a:defRPr>
            </a:lvl3pPr>
            <a:lvl4pPr marL="1369094" indent="0" algn="ctr">
              <a:buNone/>
              <a:defRPr>
                <a:solidFill>
                  <a:schemeClr val="tx1">
                    <a:tint val="75000"/>
                  </a:schemeClr>
                </a:solidFill>
              </a:defRPr>
            </a:lvl4pPr>
            <a:lvl5pPr marL="1825454" indent="0" algn="ctr">
              <a:buNone/>
              <a:defRPr>
                <a:solidFill>
                  <a:schemeClr val="tx1">
                    <a:tint val="75000"/>
                  </a:schemeClr>
                </a:solidFill>
              </a:defRPr>
            </a:lvl5pPr>
            <a:lvl6pPr marL="2281809" indent="0" algn="ctr">
              <a:buNone/>
              <a:defRPr>
                <a:solidFill>
                  <a:schemeClr val="tx1">
                    <a:tint val="75000"/>
                  </a:schemeClr>
                </a:solidFill>
              </a:defRPr>
            </a:lvl6pPr>
            <a:lvl7pPr marL="2738185" indent="0" algn="ctr">
              <a:buNone/>
              <a:defRPr>
                <a:solidFill>
                  <a:schemeClr val="tx1">
                    <a:tint val="75000"/>
                  </a:schemeClr>
                </a:solidFill>
              </a:defRPr>
            </a:lvl7pPr>
            <a:lvl8pPr marL="3194539" indent="0" algn="ctr">
              <a:buNone/>
              <a:defRPr>
                <a:solidFill>
                  <a:schemeClr val="tx1">
                    <a:tint val="75000"/>
                  </a:schemeClr>
                </a:solidFill>
              </a:defRPr>
            </a:lvl8pPr>
            <a:lvl9pPr marL="365089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48"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6795"/>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6795"/>
              <a:endParaRPr lang="en-US" sz="2400">
                <a:solidFill>
                  <a:srgbClr val="292929"/>
                </a:solidFill>
              </a:endParaRPr>
            </a:p>
          </p:txBody>
        </p:sp>
      </p:grpSp>
    </p:spTree>
    <p:extLst>
      <p:ext uri="{BB962C8B-B14F-4D97-AF65-F5344CB8AC3E}">
        <p14:creationId xmlns:p14="http://schemas.microsoft.com/office/powerpoint/2010/main" val="2455424302"/>
      </p:ext>
    </p:extLst>
  </p:cSld>
  <p:clrMapOvr>
    <a:masterClrMapping/>
  </p:clrMapOvr>
  <p:transition>
    <p:fade/>
  </p:transition>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9"/>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spTree>
    <p:extLst>
      <p:ext uri="{BB962C8B-B14F-4D97-AF65-F5344CB8AC3E}">
        <p14:creationId xmlns:p14="http://schemas.microsoft.com/office/powerpoint/2010/main" val="1625561408"/>
      </p:ext>
    </p:extLst>
  </p:cSld>
  <p:clrMapOvr>
    <a:masterClrMapping/>
  </p:clrMapOvr>
  <p:transition>
    <p:fade/>
  </p:transition>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381000" y="4499180"/>
            <a:ext cx="8382000" cy="523206"/>
          </a:xfrm>
          <a:prstGeom prst="rect">
            <a:avLst/>
          </a:prstGeom>
          <a:noFill/>
          <a:ln w="12700">
            <a:noFill/>
            <a:miter lim="800000"/>
            <a:headEnd type="none" w="sm" len="sm"/>
            <a:tailEnd type="none" w="sm" len="sm"/>
          </a:ln>
          <a:effectLst/>
        </p:spPr>
        <p:txBody>
          <a:bodyPr vert="horz" wrap="square" lIns="91253" tIns="45627" rIns="91253" bIns="45627" numCol="1" anchor="t" anchorCtr="0" compatLnSpc="1">
            <a:prstTxWarp prst="textNoShape">
              <a:avLst/>
            </a:prstTxWarp>
            <a:spAutoFit/>
          </a:bodyPr>
          <a:lstStyle/>
          <a:p>
            <a:pPr algn="ctr" defTabSz="912465" eaLnBrk="0" hangingPunct="0"/>
            <a:r>
              <a:rPr lang="en-US" sz="700" dirty="0">
                <a:solidFill>
                  <a:srgbClr val="FFFFFF">
                    <a:alpha val="99000"/>
                  </a:srgbClr>
                </a:solidFill>
                <a:cs typeface="Arial" charset="0"/>
              </a:rPr>
              <a:t>© 2012 Microsoft Corporation. All rights reserved. Microsoft, Windows, Windows Vista and other product names are or may be registered trademarks and/or trademarks in the U.S. and/or other countries.</a:t>
            </a:r>
          </a:p>
          <a:p>
            <a:pPr algn="ctr" defTabSz="912465"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3216878" y="2355246"/>
            <a:ext cx="2710244" cy="441293"/>
          </a:xfrm>
          <a:prstGeom prst="rect">
            <a:avLst/>
          </a:prstGeom>
          <a:noFill/>
          <a:ln>
            <a:noFill/>
          </a:ln>
        </p:spPr>
      </p:pic>
    </p:spTree>
    <p:extLst>
      <p:ext uri="{BB962C8B-B14F-4D97-AF65-F5344CB8AC3E}">
        <p14:creationId xmlns:p14="http://schemas.microsoft.com/office/powerpoint/2010/main" val="4061384896"/>
      </p:ext>
    </p:extLst>
  </p:cSld>
  <p:clrMapOvr>
    <a:masterClrMapping/>
  </p:clrMapOvr>
  <p:transition>
    <p:fade/>
  </p:transition>
  <p:timing>
    <p:tnLst>
      <p:par>
        <p:cTn id="1" dur="indefinite" restart="never" nodeType="tmRoot"/>
      </p:par>
    </p:tn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WALKIN - Prints in GRAYSCALE">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3"/>
            <a:ext cx="8423524" cy="2437590"/>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2729"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51"/>
            <a:ext cx="5636696"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2729"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401138" y="4773531"/>
            <a:ext cx="1197051" cy="201275"/>
          </a:xfrm>
          <a:prstGeom prst="rect">
            <a:avLst/>
          </a:prstGeom>
          <a:noFill/>
          <a:ln>
            <a:noFill/>
          </a:ln>
        </p:spPr>
      </p:pic>
      <p:pic>
        <p:nvPicPr>
          <p:cNvPr id="7" name="Picture 6"/>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2415381796"/>
      </p:ext>
    </p:extLst>
  </p:cSld>
  <p:clrMapOvr>
    <a:masterClrMapping/>
  </p:clrMapOvr>
  <p:transition>
    <p:fade/>
  </p:transition>
  <p:timing>
    <p:tnLst>
      <p:par>
        <p:cTn id="1" dur="indefinite" restart="never" nodeType="tmRoot"/>
      </p:par>
    </p:tn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0"/>
            <a:ext cx="8363938" cy="2000548"/>
          </a:xfrm>
        </p:spPr>
        <p:txBody>
          <a:bodyPr/>
          <a:lstStyle>
            <a:lvl1pPr marL="459558" indent="-459558">
              <a:buClr>
                <a:srgbClr val="FFFFFF"/>
              </a:buClr>
              <a:buSzPct val="70000"/>
              <a:buFontTx/>
              <a:buBlip>
                <a:blip r:embed="rId2"/>
              </a:buBlip>
              <a:defRPr>
                <a:gradFill>
                  <a:gsLst>
                    <a:gs pos="0">
                      <a:srgbClr val="FFFFFF"/>
                    </a:gs>
                    <a:gs pos="86000">
                      <a:srgbClr val="FFFFFF"/>
                    </a:gs>
                  </a:gsLst>
                  <a:lin ang="5400000" scaled="0"/>
                </a:gradFill>
              </a:defRPr>
            </a:lvl1pPr>
            <a:lvl2pPr marL="854116" indent="-394579">
              <a:buClr>
                <a:srgbClr val="FFFFFF"/>
              </a:buClr>
              <a:buSzPct val="70000"/>
              <a:buFontTx/>
              <a:buBlip>
                <a:blip r:embed="rId2"/>
              </a:buBlip>
              <a:defRPr>
                <a:gradFill>
                  <a:gsLst>
                    <a:gs pos="0">
                      <a:srgbClr val="FFFFFF"/>
                    </a:gs>
                    <a:gs pos="86000">
                      <a:srgbClr val="FFFFFF"/>
                    </a:gs>
                  </a:gsLst>
                  <a:lin ang="5400000" scaled="0"/>
                </a:gradFill>
              </a:defRPr>
            </a:lvl2pPr>
            <a:lvl3pPr marL="1256631" indent="-402495">
              <a:buClr>
                <a:srgbClr val="FFFFFF"/>
              </a:buClr>
              <a:buSzPct val="70000"/>
              <a:buFontTx/>
              <a:buBlip>
                <a:blip r:embed="rId2"/>
              </a:buBlip>
              <a:defRPr>
                <a:gradFill>
                  <a:gsLst>
                    <a:gs pos="0">
                      <a:srgbClr val="FFFFFF"/>
                    </a:gs>
                    <a:gs pos="86000">
                      <a:srgbClr val="FFFFFF"/>
                    </a:gs>
                  </a:gsLst>
                  <a:lin ang="5400000" scaled="0"/>
                </a:gradFill>
              </a:defRPr>
            </a:lvl3pPr>
            <a:lvl4pPr marL="1602085" indent="-345432">
              <a:buClr>
                <a:srgbClr val="FFFFFF"/>
              </a:buClr>
              <a:buSzPct val="70000"/>
              <a:buFontTx/>
              <a:buBlip>
                <a:blip r:embed="rId2"/>
              </a:buBlip>
              <a:defRPr>
                <a:gradFill>
                  <a:gsLst>
                    <a:gs pos="0">
                      <a:srgbClr val="FFFFFF"/>
                    </a:gs>
                    <a:gs pos="86000">
                      <a:srgbClr val="FFFFFF"/>
                    </a:gs>
                  </a:gsLst>
                  <a:lin ang="5400000" scaled="0"/>
                </a:gradFill>
              </a:defRPr>
            </a:lvl4pPr>
            <a:lvl5pPr marL="1938031" indent="-335948">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8501320"/>
      </p:ext>
    </p:extLst>
  </p:cSld>
  <p:clrMapOvr>
    <a:masterClrMapping/>
  </p:clrMapOvr>
  <p:transition>
    <p:fade/>
  </p:transition>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0"/>
            <a:ext cx="8363938" cy="2000548"/>
          </a:xfrm>
        </p:spPr>
        <p:txBody>
          <a:bodyPr/>
          <a:lstStyle>
            <a:lvl1pPr marL="459558" indent="-459558">
              <a:buClr>
                <a:srgbClr val="FFFFFF"/>
              </a:buClr>
              <a:buSzPct val="70000"/>
              <a:buFontTx/>
              <a:buBlip>
                <a:blip r:embed="rId2"/>
              </a:buBlip>
              <a:defRPr>
                <a:gradFill>
                  <a:gsLst>
                    <a:gs pos="0">
                      <a:srgbClr val="FFFFFF"/>
                    </a:gs>
                    <a:gs pos="86000">
                      <a:srgbClr val="FFFFFF"/>
                    </a:gs>
                  </a:gsLst>
                  <a:lin ang="5400000" scaled="0"/>
                </a:gradFill>
              </a:defRPr>
            </a:lvl1pPr>
            <a:lvl2pPr marL="854116" indent="-394579">
              <a:buClr>
                <a:srgbClr val="FFFFFF"/>
              </a:buClr>
              <a:buSzPct val="70000"/>
              <a:buFontTx/>
              <a:buBlip>
                <a:blip r:embed="rId2"/>
              </a:buBlip>
              <a:defRPr>
                <a:gradFill>
                  <a:gsLst>
                    <a:gs pos="0">
                      <a:srgbClr val="FFFFFF"/>
                    </a:gs>
                    <a:gs pos="86000">
                      <a:srgbClr val="FFFFFF"/>
                    </a:gs>
                  </a:gsLst>
                  <a:lin ang="5400000" scaled="0"/>
                </a:gradFill>
              </a:defRPr>
            </a:lvl2pPr>
            <a:lvl3pPr marL="1256631" indent="-402495">
              <a:buClr>
                <a:srgbClr val="FFFFFF"/>
              </a:buClr>
              <a:buSzPct val="70000"/>
              <a:buFontTx/>
              <a:buBlip>
                <a:blip r:embed="rId2"/>
              </a:buBlip>
              <a:defRPr>
                <a:gradFill>
                  <a:gsLst>
                    <a:gs pos="0">
                      <a:srgbClr val="FFFFFF"/>
                    </a:gs>
                    <a:gs pos="86000">
                      <a:srgbClr val="FFFFFF"/>
                    </a:gs>
                  </a:gsLst>
                  <a:lin ang="5400000" scaled="0"/>
                </a:gradFill>
              </a:defRPr>
            </a:lvl3pPr>
            <a:lvl4pPr marL="1602085" indent="-345432">
              <a:buClr>
                <a:srgbClr val="FFFFFF"/>
              </a:buClr>
              <a:buSzPct val="70000"/>
              <a:buFontTx/>
              <a:buBlip>
                <a:blip r:embed="rId2"/>
              </a:buBlip>
              <a:defRPr>
                <a:gradFill>
                  <a:gsLst>
                    <a:gs pos="0">
                      <a:srgbClr val="FFFFFF"/>
                    </a:gs>
                    <a:gs pos="86000">
                      <a:srgbClr val="FFFFFF"/>
                    </a:gs>
                  </a:gsLst>
                  <a:lin ang="5400000" scaled="0"/>
                </a:gradFill>
              </a:defRPr>
            </a:lvl4pPr>
            <a:lvl5pPr marL="1938031" indent="-335948">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4679160"/>
            <a:ext cx="9144001" cy="464344"/>
          </a:xfrm>
          <a:solidFill>
            <a:srgbClr val="FFFF99"/>
          </a:solidFill>
        </p:spPr>
        <p:txBody>
          <a:bodyPr wrap="square" lIns="152135" tIns="76068" rIns="152135" bIns="76068"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088530291"/>
      </p:ext>
    </p:extLst>
  </p:cSld>
  <p:clrMapOvr>
    <a:masterClrMapping/>
  </p:clrMapOvr>
  <p:transition>
    <p:fade/>
  </p:transition>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71" y="1675586"/>
            <a:ext cx="6281777" cy="1019397"/>
          </a:xfrm>
        </p:spPr>
        <p:txBody>
          <a:bodyPr anchor="ctr" anchorCtr="0">
            <a:noAutofit/>
          </a:bodyPr>
          <a:lstStyle>
            <a:lvl1pPr>
              <a:lnSpc>
                <a:spcPct val="90000"/>
              </a:lnSpc>
              <a:defRPr sz="6000" baseline="0">
                <a:gradFill>
                  <a:gsLst>
                    <a:gs pos="0">
                      <a:srgbClr val="FFFFFF"/>
                    </a:gs>
                    <a:gs pos="100000">
                      <a:srgbClr val="FFFFFF"/>
                    </a:gs>
                  </a:gsLst>
                  <a:lin ang="5400000" scaled="0"/>
                </a:gra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72" y="3459258"/>
            <a:ext cx="4091815" cy="966034"/>
          </a:xfrm>
        </p:spPr>
        <p:txBody>
          <a:bodyPr/>
          <a:lstStyle>
            <a:lvl1pPr marL="0" indent="0">
              <a:buFont typeface="Arial" pitchFamily="34" charset="0"/>
              <a:buNone/>
              <a:defRPr sz="2000">
                <a:gradFill>
                  <a:gsLst>
                    <a:gs pos="0">
                      <a:srgbClr val="FFFFFF"/>
                    </a:gs>
                    <a:gs pos="100000">
                      <a:srgbClr val="FFFFFF"/>
                    </a:gs>
                  </a:gsLst>
                  <a:lin ang="5400000" scaled="0"/>
                </a:gradFill>
                <a:latin typeface="+mj-lt"/>
              </a:defRPr>
            </a:lvl1pPr>
            <a:lvl2pPr marL="459729" indent="0">
              <a:buFont typeface="Arial" pitchFamily="34" charset="0"/>
              <a:buNone/>
              <a:defRPr/>
            </a:lvl2pPr>
            <a:lvl3pPr marL="854440" indent="0">
              <a:buFont typeface="Arial" pitchFamily="34" charset="0"/>
              <a:buNone/>
              <a:defRPr/>
            </a:lvl3pPr>
            <a:lvl4pPr marL="1257104" indent="0">
              <a:buFont typeface="Arial" pitchFamily="34" charset="0"/>
              <a:buNone/>
              <a:defRPr/>
            </a:lvl4pPr>
            <a:lvl5pPr marL="1602688"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2010926705"/>
      </p:ext>
    </p:extLst>
  </p:cSld>
  <p:clrMapOvr>
    <a:masterClrMapping/>
  </p:clrMapOvr>
  <p:transition>
    <p:fade/>
  </p:transition>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729" y="189701"/>
            <a:ext cx="7997829" cy="553998"/>
          </a:xfrm>
        </p:spPr>
        <p:txBody>
          <a:bodyPr/>
          <a:lstStyle>
            <a:lvl1pPr>
              <a:defRPr sz="4000">
                <a:gradFill>
                  <a:gsLst>
                    <a:gs pos="0">
                      <a:schemeClr val="bg1"/>
                    </a:gs>
                    <a:gs pos="100000">
                      <a:schemeClr val="bg1"/>
                    </a:gs>
                  </a:gsLst>
                  <a:lin ang="5400000" scaled="0"/>
                </a:gradFill>
              </a:defRPr>
            </a:lvl1pPr>
          </a:lstStyle>
          <a:p>
            <a:r>
              <a:rPr lang="en-US" dirty="0" smtClean="0"/>
              <a:t>click to edit master title style</a:t>
            </a:r>
            <a:endParaRPr lang="en-US" dirty="0"/>
          </a:p>
        </p:txBody>
      </p:sp>
      <p:sp>
        <p:nvSpPr>
          <p:cNvPr id="10" name="Rectangle 9"/>
          <p:cNvSpPr/>
          <p:nvPr/>
        </p:nvSpPr>
        <p:spPr bwMode="auto">
          <a:xfrm>
            <a:off x="0" y="4930823"/>
            <a:ext cx="9144000" cy="212679"/>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00" tIns="45650" rIns="91300" bIns="45650" numCol="1" rtlCol="0" anchor="ctr" anchorCtr="0" compatLnSpc="1">
            <a:prstTxWarp prst="textNoShape">
              <a:avLst/>
            </a:prstTxWarp>
          </a:bodyPr>
          <a:lstStyle/>
          <a:p>
            <a:pPr algn="ctr" defTabSz="91280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Rectangle 12"/>
          <p:cNvSpPr/>
          <p:nvPr userDrawn="1"/>
        </p:nvSpPr>
        <p:spPr bwMode="auto">
          <a:xfrm>
            <a:off x="0" y="35"/>
            <a:ext cx="9144000" cy="3428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00" tIns="45650" rIns="91300" bIns="45650" numCol="1" rtlCol="0" anchor="ctr" anchorCtr="0" compatLnSpc="1">
            <a:prstTxWarp prst="textNoShape">
              <a:avLst/>
            </a:prstTxWarp>
          </a:bodyPr>
          <a:lstStyle/>
          <a:p>
            <a:pPr algn="ctr" defTabSz="91280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Rectangle 2"/>
          <p:cNvSpPr/>
          <p:nvPr userDrawn="1"/>
        </p:nvSpPr>
        <p:spPr bwMode="auto">
          <a:xfrm>
            <a:off x="-38100" y="171484"/>
            <a:ext cx="742950" cy="4998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00" tIns="45650" rIns="91300" bIns="45650" numCol="1" rtlCol="0" anchor="ctr" anchorCtr="0" compatLnSpc="1">
            <a:prstTxWarp prst="textNoShape">
              <a:avLst/>
            </a:prstTxWarp>
          </a:bodyPr>
          <a:lstStyle/>
          <a:p>
            <a:pPr algn="ctr" defTabSz="912807"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620166893"/>
      </p:ext>
    </p:extLst>
  </p:cSld>
  <p:clrMapOvr>
    <a:masterClrMapping/>
  </p:clrMapOvr>
  <p:transition>
    <p:fade/>
  </p:transition>
  <p:timing>
    <p:tnLst>
      <p:par>
        <p:cTn id="1" dur="indefinite" restart="never" nodeType="tmRoot"/>
      </p:par>
    </p:tnLst>
  </p:timing>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302083"/>
            <a:ext cx="8363938" cy="609398"/>
          </a:xfrm>
        </p:spPr>
        <p:txBody>
          <a:bodyPr/>
          <a:lstStyle>
            <a:lvl1pPr>
              <a:defRPr sz="4400">
                <a:gradFill>
                  <a:gsLst>
                    <a:gs pos="0">
                      <a:srgbClr val="FFFFFF"/>
                    </a:gs>
                    <a:gs pos="100000">
                      <a:srgbClr val="FFFFFF"/>
                    </a:gs>
                  </a:gsLst>
                  <a:lin ang="5400000" scaled="0"/>
                </a:gra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9436" y="1027925"/>
            <a:ext cx="8363938" cy="891013"/>
          </a:xfrm>
        </p:spPr>
        <p:txBody>
          <a:bodyPr/>
          <a:lstStyle>
            <a:lvl1pPr marL="3175" indent="0">
              <a:spcBef>
                <a:spcPts val="0"/>
              </a:spcBef>
              <a:spcAft>
                <a:spcPts val="900"/>
              </a:spcAft>
              <a:buSzPct val="80000"/>
              <a:buFont typeface="Arial" pitchFamily="34" charset="0"/>
              <a:buNone/>
              <a:defRPr sz="3600" spc="-100" baseline="0">
                <a:gradFill>
                  <a:gsLst>
                    <a:gs pos="0">
                      <a:srgbClr val="FFFFFF"/>
                    </a:gs>
                    <a:gs pos="100000">
                      <a:srgbClr val="FFFFFF"/>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FFFFFF"/>
                    </a:gs>
                    <a:gs pos="100000">
                      <a:srgbClr val="FFFFFF"/>
                    </a:gs>
                  </a:gsLst>
                  <a:lin ang="5400000" scaled="0"/>
                </a:gradFill>
              </a:defRPr>
            </a:lvl2pPr>
            <a:lvl3pPr marL="1257104" indent="-40264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2688" indent="-34556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38760" indent="-336074">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
        <p:nvSpPr>
          <p:cNvPr id="10" name="Rectangle 9"/>
          <p:cNvSpPr/>
          <p:nvPr/>
        </p:nvSpPr>
        <p:spPr bwMode="auto">
          <a:xfrm>
            <a:off x="0" y="4930823"/>
            <a:ext cx="9144000" cy="212679"/>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00" tIns="45650" rIns="91300" bIns="45650" numCol="1" rtlCol="0" anchor="ctr" anchorCtr="0" compatLnSpc="1">
            <a:prstTxWarp prst="textNoShape">
              <a:avLst/>
            </a:prstTxWarp>
          </a:bodyPr>
          <a:lstStyle/>
          <a:p>
            <a:pPr algn="ctr" defTabSz="91280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Rectangle 12"/>
          <p:cNvSpPr/>
          <p:nvPr userDrawn="1"/>
        </p:nvSpPr>
        <p:spPr bwMode="auto">
          <a:xfrm>
            <a:off x="0" y="35"/>
            <a:ext cx="9144000" cy="3428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00" tIns="45650" rIns="91300" bIns="45650" numCol="1" rtlCol="0" anchor="ctr" anchorCtr="0" compatLnSpc="1">
            <a:prstTxWarp prst="textNoShape">
              <a:avLst/>
            </a:prstTxWarp>
          </a:bodyPr>
          <a:lstStyle/>
          <a:p>
            <a:pPr algn="ctr" defTabSz="912807"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29577872"/>
      </p:ext>
    </p:extLst>
  </p:cSld>
  <p:clrMapOvr>
    <a:masterClrMapping/>
  </p:clrMapOvr>
  <p:transition>
    <p:fade/>
  </p:transition>
  <p:timing>
    <p:tnLst>
      <p:par>
        <p:cTn id="1" dur="indefinite" restart="never" nodeType="tmRoot"/>
      </p:par>
    </p:tnLst>
  </p:timing>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Rectangle 9"/>
          <p:cNvSpPr/>
          <p:nvPr/>
        </p:nvSpPr>
        <p:spPr bwMode="auto">
          <a:xfrm>
            <a:off x="0" y="4930823"/>
            <a:ext cx="9144000" cy="2126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00" tIns="45650" rIns="91300" bIns="45650" numCol="1" rtlCol="0" anchor="ctr" anchorCtr="0" compatLnSpc="1">
            <a:prstTxWarp prst="textNoShape">
              <a:avLst/>
            </a:prstTxWarp>
          </a:bodyPr>
          <a:lstStyle/>
          <a:p>
            <a:pPr algn="ctr" defTabSz="91280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Rectangle 12"/>
          <p:cNvSpPr/>
          <p:nvPr userDrawn="1"/>
        </p:nvSpPr>
        <p:spPr bwMode="auto">
          <a:xfrm>
            <a:off x="0" y="35"/>
            <a:ext cx="9144000" cy="3428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00" tIns="45650" rIns="91300" bIns="45650" numCol="1" rtlCol="0" anchor="ctr" anchorCtr="0" compatLnSpc="1">
            <a:prstTxWarp prst="textNoShape">
              <a:avLst/>
            </a:prstTxWarp>
          </a:bodyPr>
          <a:lstStyle/>
          <a:p>
            <a:pPr algn="ctr" defTabSz="912807"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59343281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1595483-3A25-4A60-BAE0-8C9495991B8B}" type="datetimeFigureOut">
              <a:rPr lang="fr-FR" smtClean="0"/>
              <a:t>29/01/2014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48006EA-3B32-4FCB-B93B-689A803667E6}" type="slidenum">
              <a:rPr lang="fr-FR" smtClean="0"/>
              <a:t>‹N°›</a:t>
            </a:fld>
            <a:endParaRPr lang="fr-FR"/>
          </a:p>
        </p:txBody>
      </p:sp>
    </p:spTree>
    <p:extLst>
      <p:ext uri="{BB962C8B-B14F-4D97-AF65-F5344CB8AC3E}">
        <p14:creationId xmlns:p14="http://schemas.microsoft.com/office/powerpoint/2010/main" val="39922307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3"/>
            <a:ext cx="8363938" cy="1994392"/>
          </a:xfrm>
        </p:spPr>
        <p:txBody>
          <a:bodyPr/>
          <a:lstStyle>
            <a:lvl1pPr>
              <a:defRPr sz="7200"/>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9035" y="4818957"/>
            <a:ext cx="1681921" cy="146626"/>
          </a:xfrm>
          <a:prstGeom prst="rect">
            <a:avLst/>
          </a:prstGeom>
        </p:spPr>
      </p:pic>
    </p:spTree>
    <p:extLst>
      <p:ext uri="{BB962C8B-B14F-4D97-AF65-F5344CB8AC3E}">
        <p14:creationId xmlns:p14="http://schemas.microsoft.com/office/powerpoint/2010/main" val="1458792853"/>
      </p:ext>
    </p:extLst>
  </p:cSld>
  <p:clrMapOvr>
    <a:masterClrMapping/>
  </p:clrMapOvr>
  <p:transition>
    <p:fade/>
  </p:transition>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2"/>
            <a:ext cx="8363938"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7104" indent="-40264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2688" indent="-34556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38760" indent="-336074">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2685243318"/>
      </p:ext>
    </p:extLst>
  </p:cSld>
  <p:clrMapOvr>
    <a:masterClrMapping/>
  </p:clrMapOvr>
  <p:transition>
    <p:fade/>
  </p:transition>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lgn="l" defTabSz="913071"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83"/>
            <a:ext cx="8363938" cy="2035429"/>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002" indent="-342391">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391" indent="-342391">
              <a:spcBef>
                <a:spcPts val="0"/>
              </a:spcBef>
              <a:spcAft>
                <a:spcPts val="400"/>
              </a:spcAft>
              <a:buFont typeface="Arial" pitchFamily="34" charset="0"/>
              <a:buChar char="•"/>
              <a:defRPr/>
            </a:lvl5pPr>
            <a:lvl6pPr marL="1032000" indent="-342391">
              <a:buFont typeface="Arial" pitchFamily="34" charset="0"/>
              <a:buChar char="•"/>
              <a:defRPr sz="2400">
                <a:gradFill>
                  <a:gsLst>
                    <a:gs pos="0">
                      <a:srgbClr val="595959"/>
                    </a:gs>
                    <a:gs pos="86000">
                      <a:srgbClr val="595959"/>
                    </a:gs>
                  </a:gsLst>
                  <a:lin ang="5400000" scaled="0"/>
                </a:gradFill>
              </a:defRPr>
            </a:lvl6pPr>
            <a:lvl7pPr marL="1253934" indent="-225119">
              <a:defRPr>
                <a:gradFill>
                  <a:gsLst>
                    <a:gs pos="0">
                      <a:srgbClr val="595959"/>
                    </a:gs>
                    <a:gs pos="86000">
                      <a:srgbClr val="595959"/>
                    </a:gs>
                  </a:gsLst>
                  <a:lin ang="5400000" scaled="0"/>
                </a:gradFill>
              </a:defRPr>
            </a:lvl7pPr>
            <a:lvl8pPr marL="1485380" indent="-231467">
              <a:defRPr>
                <a:gradFill>
                  <a:gsLst>
                    <a:gs pos="0">
                      <a:srgbClr val="595959"/>
                    </a:gs>
                    <a:gs pos="86000">
                      <a:srgbClr val="595959"/>
                    </a:gs>
                  </a:gsLst>
                  <a:lin ang="5400000" scaled="0"/>
                </a:gradFill>
              </a:defRPr>
            </a:lvl8pPr>
          </a:lstStyle>
          <a:p>
            <a:pPr marL="345567" lvl="0" indent="-345567" algn="l" defTabSz="913071" rtl="0" eaLnBrk="1" latinLnBrk="0" hangingPunct="1">
              <a:lnSpc>
                <a:spcPct val="90000"/>
              </a:lnSpc>
              <a:spcBef>
                <a:spcPct val="20000"/>
              </a:spcBef>
              <a:buSzPct val="90000"/>
              <a:buFont typeface="Arial" pitchFamily="34" charset="0"/>
              <a:buChar char="•"/>
            </a:pPr>
            <a:r>
              <a:rPr lang="en-US" smtClean="0"/>
              <a:t>Click to edit Master text styles</a:t>
            </a:r>
          </a:p>
          <a:p>
            <a:pPr marL="345567" lvl="1" indent="-345567" algn="l" defTabSz="913071" rtl="0" eaLnBrk="1" latinLnBrk="0" hangingPunct="1">
              <a:lnSpc>
                <a:spcPct val="90000"/>
              </a:lnSpc>
              <a:spcBef>
                <a:spcPct val="20000"/>
              </a:spcBef>
              <a:buSzPct val="90000"/>
              <a:buFont typeface="Arial" pitchFamily="34" charset="0"/>
              <a:buChar char="•"/>
            </a:pPr>
            <a:r>
              <a:rPr lang="en-US" smtClean="0"/>
              <a:t>Second level</a:t>
            </a:r>
          </a:p>
          <a:p>
            <a:pPr marL="345567" lvl="2" indent="-345567" algn="l" defTabSz="913071" rtl="0" eaLnBrk="1" latinLnBrk="0" hangingPunct="1">
              <a:lnSpc>
                <a:spcPct val="90000"/>
              </a:lnSpc>
              <a:spcBef>
                <a:spcPct val="20000"/>
              </a:spcBef>
              <a:buSzPct val="90000"/>
              <a:buFont typeface="Arial" pitchFamily="34" charset="0"/>
              <a:buChar char="•"/>
            </a:pPr>
            <a:r>
              <a:rPr lang="en-US" smtClean="0"/>
              <a:t>Third level</a:t>
            </a:r>
          </a:p>
          <a:p>
            <a:pPr marL="345567" lvl="3" indent="-345567" algn="l" defTabSz="913071" rtl="0" eaLnBrk="1" latinLnBrk="0" hangingPunct="1">
              <a:lnSpc>
                <a:spcPct val="90000"/>
              </a:lnSpc>
              <a:spcBef>
                <a:spcPct val="20000"/>
              </a:spcBef>
              <a:buSzPct val="90000"/>
              <a:buFont typeface="Arial" pitchFamily="34" charset="0"/>
              <a:buChar char="•"/>
            </a:pPr>
            <a:r>
              <a:rPr lang="en-US" smtClean="0"/>
              <a:t>Fourth level</a:t>
            </a:r>
          </a:p>
          <a:p>
            <a:pPr marL="345567" lvl="4" indent="-345567" algn="l" defTabSz="913071"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Picture 6"/>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8973" y="4818957"/>
            <a:ext cx="1681921" cy="146626"/>
          </a:xfrm>
          <a:prstGeom prst="rect">
            <a:avLst/>
          </a:prstGeom>
        </p:spPr>
      </p:pic>
    </p:spTree>
    <p:extLst>
      <p:ext uri="{BB962C8B-B14F-4D97-AF65-F5344CB8AC3E}">
        <p14:creationId xmlns:p14="http://schemas.microsoft.com/office/powerpoint/2010/main" val="2868176769"/>
      </p:ext>
    </p:extLst>
  </p:cSld>
  <p:clrMapOvr>
    <a:masterClrMapping/>
  </p:clrMapOvr>
  <p:transition>
    <p:fade/>
  </p:transition>
  <p:timing>
    <p:tnLst>
      <p:par>
        <p:cT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2443746"/>
          </a:xfrm>
        </p:spPr>
        <p:txBody>
          <a:bodyPr/>
          <a:lstStyle>
            <a:lvl1pPr marL="340806" indent="-340806">
              <a:lnSpc>
                <a:spcPct val="90000"/>
              </a:lnSpc>
              <a:buSzPct val="80000"/>
              <a:buFont typeface="Arial" pitchFamily="34" charset="0"/>
              <a:buChar char="•"/>
              <a:defRPr sz="3200"/>
            </a:lvl1pPr>
            <a:lvl2pPr marL="626179" indent="-285342">
              <a:lnSpc>
                <a:spcPct val="90000"/>
              </a:lnSpc>
              <a:buSzPct val="80000"/>
              <a:buFont typeface="Arial" pitchFamily="34" charset="0"/>
              <a:buChar char="•"/>
              <a:defRPr sz="2800"/>
            </a:lvl2pPr>
            <a:lvl3pPr marL="913108" indent="-286930">
              <a:lnSpc>
                <a:spcPct val="90000"/>
              </a:lnSpc>
              <a:buSzPct val="80000"/>
              <a:buFont typeface="Arial" pitchFamily="34" charset="0"/>
              <a:buChar char="•"/>
              <a:defRPr sz="2400"/>
            </a:lvl3pPr>
            <a:lvl4pPr marL="1710470" indent="-225119">
              <a:lnSpc>
                <a:spcPct val="90000"/>
              </a:lnSpc>
              <a:buSzPct val="80000"/>
              <a:buFont typeface="Arial" pitchFamily="34" charset="0"/>
              <a:buChar char="•"/>
              <a:defRPr sz="2000"/>
            </a:lvl4pPr>
            <a:lvl5pPr marL="1941934" indent="-231467">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2443746"/>
          </a:xfrm>
        </p:spPr>
        <p:txBody>
          <a:bodyPr/>
          <a:lstStyle>
            <a:lvl1pPr marL="456554" indent="-456554">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7391" indent="-456554">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8585" indent="-34239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27795" indent="-342391">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2904" indent="-342391">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0806" lvl="0" indent="-340806" algn="l" defTabSz="913071" rtl="0" eaLnBrk="1" latinLnBrk="0" hangingPunct="1">
              <a:lnSpc>
                <a:spcPct val="90000"/>
              </a:lnSpc>
              <a:spcBef>
                <a:spcPct val="20000"/>
              </a:spcBef>
              <a:buSzPct val="80000"/>
              <a:buFont typeface="Arial" pitchFamily="34" charset="0"/>
              <a:buChar char="•"/>
            </a:pPr>
            <a:r>
              <a:rPr lang="en-US" smtClean="0"/>
              <a:t>Click to edit Master text styles</a:t>
            </a:r>
          </a:p>
          <a:p>
            <a:pPr marL="340806" lvl="1" indent="-340806" algn="l" defTabSz="913071" rtl="0" eaLnBrk="1" latinLnBrk="0" hangingPunct="1">
              <a:lnSpc>
                <a:spcPct val="90000"/>
              </a:lnSpc>
              <a:spcBef>
                <a:spcPct val="20000"/>
              </a:spcBef>
              <a:buSzPct val="80000"/>
              <a:buFont typeface="Arial" pitchFamily="34" charset="0"/>
              <a:buChar char="•"/>
            </a:pPr>
            <a:r>
              <a:rPr lang="en-US" smtClean="0"/>
              <a:t>Second level</a:t>
            </a:r>
          </a:p>
          <a:p>
            <a:pPr marL="340806" lvl="2" indent="-340806" algn="l" defTabSz="913071" rtl="0" eaLnBrk="1" latinLnBrk="0" hangingPunct="1">
              <a:lnSpc>
                <a:spcPct val="90000"/>
              </a:lnSpc>
              <a:spcBef>
                <a:spcPct val="20000"/>
              </a:spcBef>
              <a:buSzPct val="80000"/>
              <a:buFont typeface="Arial" pitchFamily="34" charset="0"/>
              <a:buChar char="•"/>
            </a:pPr>
            <a:r>
              <a:rPr lang="en-US" smtClean="0"/>
              <a:t>Third level</a:t>
            </a:r>
          </a:p>
          <a:p>
            <a:pPr marL="340806" lvl="3" indent="-340806" algn="l" defTabSz="913071" rtl="0" eaLnBrk="1" latinLnBrk="0" hangingPunct="1">
              <a:lnSpc>
                <a:spcPct val="90000"/>
              </a:lnSpc>
              <a:spcBef>
                <a:spcPct val="20000"/>
              </a:spcBef>
              <a:buSzPct val="80000"/>
              <a:buFont typeface="Arial" pitchFamily="34" charset="0"/>
              <a:buChar char="•"/>
            </a:pPr>
            <a:r>
              <a:rPr lang="en-US" smtClean="0"/>
              <a:t>Fourth level</a:t>
            </a:r>
          </a:p>
          <a:p>
            <a:pPr marL="340806" lvl="4" indent="-340806" algn="l" defTabSz="913071"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6" name="Picture 5"/>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8973" y="4818957"/>
            <a:ext cx="1681921" cy="146626"/>
          </a:xfrm>
          <a:prstGeom prst="rect">
            <a:avLst/>
          </a:prstGeom>
        </p:spPr>
      </p:pic>
    </p:spTree>
    <p:extLst>
      <p:ext uri="{BB962C8B-B14F-4D97-AF65-F5344CB8AC3E}">
        <p14:creationId xmlns:p14="http://schemas.microsoft.com/office/powerpoint/2010/main" val="3359698417"/>
      </p:ext>
    </p:extLst>
  </p:cSld>
  <p:clrMapOvr>
    <a:masterClrMapping/>
  </p:clrMapOvr>
  <p:transition>
    <p:fade/>
  </p:transition>
  <p:timing>
    <p:tnLst>
      <p:par>
        <p:cT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389436" y="531886"/>
            <a:ext cx="4115872" cy="886397"/>
          </a:xfrm>
        </p:spPr>
        <p:txBody>
          <a:bodyPr anchor="b"/>
          <a:lstStyle>
            <a:lvl1pPr marL="0" indent="0">
              <a:lnSpc>
                <a:spcPct val="90000"/>
              </a:lnSpc>
              <a:spcBef>
                <a:spcPts val="0"/>
              </a:spcBef>
              <a:buNone/>
              <a:defRPr sz="3200" b="0">
                <a:latin typeface="Segoe UI Light" pitchFamily="34" charset="0"/>
              </a:defRPr>
            </a:lvl1pPr>
            <a:lvl2pPr marL="456536" indent="0">
              <a:buNone/>
              <a:defRPr sz="2000" b="1"/>
            </a:lvl2pPr>
            <a:lvl3pPr marL="913071" indent="0">
              <a:buNone/>
              <a:defRPr sz="1800" b="1"/>
            </a:lvl3pPr>
            <a:lvl4pPr marL="1369607" indent="0">
              <a:buNone/>
              <a:defRPr sz="1600" b="1"/>
            </a:lvl4pPr>
            <a:lvl5pPr marL="1826138" indent="0">
              <a:buNone/>
              <a:defRPr sz="1600" b="1"/>
            </a:lvl5pPr>
            <a:lvl6pPr marL="2282665" indent="0">
              <a:buNone/>
              <a:defRPr sz="1600" b="1"/>
            </a:lvl6pPr>
            <a:lvl7pPr marL="2739211" indent="0">
              <a:buNone/>
              <a:defRPr sz="1600" b="1"/>
            </a:lvl7pPr>
            <a:lvl8pPr marL="3195738" indent="0">
              <a:buNone/>
              <a:defRPr sz="1600" b="1"/>
            </a:lvl8pPr>
            <a:lvl9pPr marL="365226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1" y="1700098"/>
            <a:ext cx="4114800" cy="2332946"/>
          </a:xfrm>
        </p:spPr>
        <p:txBody>
          <a:bodyPr/>
          <a:lstStyle>
            <a:lvl1pPr marL="402648" indent="-402648">
              <a:buSzPct val="80000"/>
              <a:buFont typeface="Arial" pitchFamily="34" charset="0"/>
              <a:buChar char="•"/>
              <a:defRPr sz="2800"/>
            </a:lvl1pPr>
            <a:lvl2pPr marL="743484" indent="-321805">
              <a:buSzPct val="80000"/>
              <a:buFont typeface="Arial" pitchFamily="34" charset="0"/>
              <a:buChar char="•"/>
              <a:defRPr sz="2800"/>
            </a:lvl2pPr>
            <a:lvl3pPr marL="1025664" indent="-282167" defTabSz="1028826">
              <a:buSzPct val="80000"/>
              <a:buFont typeface="Arial" pitchFamily="34" charset="0"/>
              <a:buChar char="•"/>
              <a:defRPr sz="2400"/>
            </a:lvl3pPr>
            <a:lvl4pPr marL="1315755" indent="-286930">
              <a:buSzPct val="80000"/>
              <a:buFont typeface="Arial" pitchFamily="34" charset="0"/>
              <a:buChar char="•"/>
              <a:defRPr sz="2000"/>
            </a:lvl4pPr>
            <a:lvl5pPr marL="1539279" indent="-223531">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531886"/>
            <a:ext cx="4115872" cy="886397"/>
          </a:xfrm>
        </p:spPr>
        <p:txBody>
          <a:bodyPr anchor="b"/>
          <a:lstStyle>
            <a:lvl1pPr marL="0" indent="0">
              <a:lnSpc>
                <a:spcPct val="90000"/>
              </a:lnSpc>
              <a:spcBef>
                <a:spcPts val="0"/>
              </a:spcBef>
              <a:buNone/>
              <a:defRPr sz="3200" b="0">
                <a:latin typeface="Segoe UI Light" pitchFamily="34" charset="0"/>
              </a:defRPr>
            </a:lvl1pPr>
            <a:lvl2pPr marL="456536" indent="0">
              <a:buNone/>
              <a:defRPr sz="2000" b="1"/>
            </a:lvl2pPr>
            <a:lvl3pPr marL="913071" indent="0">
              <a:buNone/>
              <a:defRPr sz="1800" b="1"/>
            </a:lvl3pPr>
            <a:lvl4pPr marL="1369607" indent="0">
              <a:buNone/>
              <a:defRPr sz="1600" b="1"/>
            </a:lvl4pPr>
            <a:lvl5pPr marL="1826138" indent="0">
              <a:buNone/>
              <a:defRPr sz="1600" b="1"/>
            </a:lvl5pPr>
            <a:lvl6pPr marL="2282665" indent="0">
              <a:buNone/>
              <a:defRPr sz="1600" b="1"/>
            </a:lvl6pPr>
            <a:lvl7pPr marL="2739211" indent="0">
              <a:buNone/>
              <a:defRPr sz="1600" b="1"/>
            </a:lvl7pPr>
            <a:lvl8pPr marL="3195738" indent="0">
              <a:buNone/>
              <a:defRPr sz="1600" b="1"/>
            </a:lvl8pPr>
            <a:lvl9pPr marL="365226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7501" y="1700098"/>
            <a:ext cx="4115872" cy="2332946"/>
          </a:xfrm>
        </p:spPr>
        <p:txBody>
          <a:bodyPr/>
          <a:lstStyle>
            <a:lvl1pPr marL="295913" indent="-295913">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6554" indent="-456554">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4087" indent="-342391">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1249" indent="-342391">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5908" indent="-342391">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1249" indent="-342391">
              <a:defRPr sz="1600"/>
            </a:lvl6pPr>
            <a:lvl7pPr marL="1601104" indent="-285342">
              <a:defRPr sz="1600"/>
            </a:lvl7pPr>
            <a:lvl8pPr>
              <a:defRPr sz="1600"/>
            </a:lvl8pPr>
            <a:lvl9pPr>
              <a:defRPr sz="1600"/>
            </a:lvl9pPr>
          </a:lstStyle>
          <a:p>
            <a:pPr marL="402648" lvl="0" indent="-402648" algn="l" defTabSz="913071" rtl="0" eaLnBrk="1" latinLnBrk="0" hangingPunct="1">
              <a:lnSpc>
                <a:spcPct val="90000"/>
              </a:lnSpc>
              <a:spcBef>
                <a:spcPct val="20000"/>
              </a:spcBef>
              <a:buSzPct val="80000"/>
            </a:pPr>
            <a:r>
              <a:rPr lang="en-US" smtClean="0"/>
              <a:t>Click to edit Master text styles</a:t>
            </a:r>
          </a:p>
          <a:p>
            <a:pPr marL="402648" lvl="1" indent="-402648" algn="l" defTabSz="913071" rtl="0" eaLnBrk="1" latinLnBrk="0" hangingPunct="1">
              <a:lnSpc>
                <a:spcPct val="90000"/>
              </a:lnSpc>
              <a:spcBef>
                <a:spcPct val="20000"/>
              </a:spcBef>
              <a:buSzPct val="80000"/>
            </a:pPr>
            <a:r>
              <a:rPr lang="en-US" smtClean="0"/>
              <a:t>Second level</a:t>
            </a:r>
          </a:p>
          <a:p>
            <a:pPr marL="402648" lvl="2" indent="-402648" algn="l" defTabSz="913071" rtl="0" eaLnBrk="1" latinLnBrk="0" hangingPunct="1">
              <a:lnSpc>
                <a:spcPct val="90000"/>
              </a:lnSpc>
              <a:spcBef>
                <a:spcPct val="20000"/>
              </a:spcBef>
              <a:buSzPct val="80000"/>
            </a:pPr>
            <a:r>
              <a:rPr lang="en-US" smtClean="0"/>
              <a:t>Third level</a:t>
            </a:r>
          </a:p>
          <a:p>
            <a:pPr marL="402648" lvl="3" indent="-402648" algn="l" defTabSz="913071" rtl="0" eaLnBrk="1" latinLnBrk="0" hangingPunct="1">
              <a:lnSpc>
                <a:spcPct val="90000"/>
              </a:lnSpc>
              <a:spcBef>
                <a:spcPct val="20000"/>
              </a:spcBef>
              <a:buSzPct val="80000"/>
            </a:pPr>
            <a:r>
              <a:rPr lang="en-US" smtClean="0"/>
              <a:t>Fourth level</a:t>
            </a:r>
          </a:p>
          <a:p>
            <a:pPr marL="402648" lvl="4" indent="-402648" algn="l" defTabSz="913071" rtl="0" eaLnBrk="1" latinLnBrk="0" hangingPunct="1">
              <a:lnSpc>
                <a:spcPct val="90000"/>
              </a:lnSpc>
              <a:spcBef>
                <a:spcPct val="20000"/>
              </a:spcBef>
              <a:buSzPct val="80000"/>
            </a:pPr>
            <a:r>
              <a:rPr lang="en-US" smtClean="0"/>
              <a:t>Fifth level</a:t>
            </a:r>
            <a:endParaRPr lang="en-US" dirty="0"/>
          </a:p>
        </p:txBody>
      </p:sp>
      <p:pic>
        <p:nvPicPr>
          <p:cNvPr id="8" name="Picture 7"/>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8973" y="4818957"/>
            <a:ext cx="1681921" cy="146626"/>
          </a:xfrm>
          <a:prstGeom prst="rect">
            <a:avLst/>
          </a:prstGeom>
        </p:spPr>
      </p:pic>
    </p:spTree>
    <p:extLst>
      <p:ext uri="{BB962C8B-B14F-4D97-AF65-F5344CB8AC3E}">
        <p14:creationId xmlns:p14="http://schemas.microsoft.com/office/powerpoint/2010/main" val="3996266014"/>
      </p:ext>
    </p:extLst>
  </p:cSld>
  <p:clrMapOvr>
    <a:masterClrMapping/>
  </p:clrMapOvr>
  <p:transition>
    <p:fade/>
  </p:transition>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defRPr sz="5400"/>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8973" y="4818957"/>
            <a:ext cx="1681921" cy="146626"/>
          </a:xfrm>
          <a:prstGeom prst="rect">
            <a:avLst/>
          </a:prstGeom>
        </p:spPr>
      </p:pic>
    </p:spTree>
    <p:extLst>
      <p:ext uri="{BB962C8B-B14F-4D97-AF65-F5344CB8AC3E}">
        <p14:creationId xmlns:p14="http://schemas.microsoft.com/office/powerpoint/2010/main" val="1941036713"/>
      </p:ext>
    </p:extLst>
  </p:cSld>
  <p:clrMapOvr>
    <a:masterClrMapping/>
  </p:clrMapOvr>
  <p:transition>
    <p:fade/>
  </p:transition>
  <p:timing>
    <p:tnLst>
      <p:par>
        <p:cTn id="1" dur="indefinite" restart="never" nodeType="tmRoot"/>
      </p:par>
    </p:tn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6267200"/>
      </p:ext>
    </p:extLst>
  </p:cSld>
  <p:clrMapOvr>
    <a:masterClrMapping/>
  </p:clrMapOvr>
  <p:transition>
    <p:fade/>
  </p:transition>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068749"/>
      </p:ext>
    </p:extLst>
  </p:cSld>
  <p:clrMapOvr>
    <a:masterClrMapping/>
  </p:clrMapOvr>
  <p:transition>
    <p:fade/>
  </p:transition>
  <p:timing>
    <p:tnLst>
      <p:par>
        <p:cTn id="1" dur="indefinite" restart="never" nodeType="tmRoot"/>
      </p:par>
    </p:tnLst>
  </p:timing>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6_Demo, Video etc. &quot;special&quot; slide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duotone>
              <a:prstClr val="black"/>
              <a:schemeClr val="accent2">
                <a:tint val="45000"/>
                <a:satMod val="400000"/>
              </a:schemeClr>
            </a:duotone>
            <a:extLst>
              <a:ext uri="{28A0092B-C50C-407E-A947-70E740481C1C}">
                <a14:useLocalDpi xmlns:a14="http://schemas.microsoft.com/office/drawing/2010/main" val="0"/>
              </a:ext>
            </a:extLst>
          </a:blip>
          <a:srcRect r="76623" b="51876"/>
          <a:stretch/>
        </p:blipFill>
        <p:spPr>
          <a:xfrm>
            <a:off x="637473" y="336685"/>
            <a:ext cx="1784334" cy="2163101"/>
          </a:xfrm>
          <a:prstGeom prst="rect">
            <a:avLst/>
          </a:prstGeom>
        </p:spPr>
      </p:pic>
      <p:pic>
        <p:nvPicPr>
          <p:cNvPr id="11" name="Picture 10"/>
          <p:cNvPicPr>
            <a:picLocks noChangeAspect="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23375" t="-1" r="55734" b="35695"/>
          <a:stretch/>
        </p:blipFill>
        <p:spPr>
          <a:xfrm>
            <a:off x="2510300" y="350236"/>
            <a:ext cx="1594580" cy="2890457"/>
          </a:xfrm>
          <a:prstGeom prst="rect">
            <a:avLst/>
          </a:prstGeom>
        </p:spPr>
      </p:pic>
      <p:pic>
        <p:nvPicPr>
          <p:cNvPr id="13" name="Picture 12"/>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t="46934" r="76765" b="27614"/>
          <a:stretch/>
        </p:blipFill>
        <p:spPr>
          <a:xfrm>
            <a:off x="649350" y="2554580"/>
            <a:ext cx="1773495" cy="1144029"/>
          </a:xfrm>
          <a:prstGeom prst="rect">
            <a:avLst/>
          </a:prstGeom>
        </p:spPr>
      </p:pic>
      <p:pic>
        <p:nvPicPr>
          <p:cNvPr id="14" name="Picture 13"/>
          <p:cNvPicPr>
            <a:picLocks noChangeAspect="1"/>
          </p:cNvPicPr>
          <p:nvPr userDrawn="1"/>
        </p:nvPicPr>
        <p:blipFill rotWithShape="1">
          <a:blip r:embed="rId2">
            <a:duotone>
              <a:prstClr val="black"/>
              <a:schemeClr val="accent3">
                <a:tint val="45000"/>
                <a:satMod val="400000"/>
              </a:schemeClr>
            </a:duotone>
            <a:extLst>
              <a:ext uri="{28A0092B-C50C-407E-A947-70E740481C1C}">
                <a14:useLocalDpi xmlns:a14="http://schemas.microsoft.com/office/drawing/2010/main" val="0"/>
              </a:ext>
            </a:extLst>
          </a:blip>
          <a:srcRect l="44544" t="47531" r="34416" b="26954"/>
          <a:stretch/>
        </p:blipFill>
        <p:spPr>
          <a:xfrm>
            <a:off x="4205687" y="2576765"/>
            <a:ext cx="1605953" cy="1146861"/>
          </a:xfrm>
          <a:prstGeom prst="rect">
            <a:avLst/>
          </a:prstGeom>
        </p:spPr>
      </p:pic>
      <p:pic>
        <p:nvPicPr>
          <p:cNvPr id="15" name="Picture 14"/>
          <p:cNvPicPr>
            <a:picLocks noChangeAspect="1"/>
          </p:cNvPicPr>
          <p:nvPr userDrawn="1"/>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l="65584" t="38701" b="28015"/>
          <a:stretch/>
        </p:blipFill>
        <p:spPr>
          <a:xfrm>
            <a:off x="5912220" y="2172172"/>
            <a:ext cx="2626925" cy="1496065"/>
          </a:xfrm>
          <a:prstGeom prst="rect">
            <a:avLst/>
          </a:prstGeom>
        </p:spPr>
      </p:pic>
      <p:pic>
        <p:nvPicPr>
          <p:cNvPr id="16" name="Picture 15"/>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65685" b="60315"/>
          <a:stretch/>
        </p:blipFill>
        <p:spPr>
          <a:xfrm>
            <a:off x="5921176" y="340569"/>
            <a:ext cx="2619216" cy="1783780"/>
          </a:xfrm>
          <a:prstGeom prst="rect">
            <a:avLst/>
          </a:prstGeom>
        </p:spPr>
      </p:pic>
      <p:pic>
        <p:nvPicPr>
          <p:cNvPr id="17" name="Picture 16"/>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44544" r="34416" b="52241"/>
          <a:stretch/>
        </p:blipFill>
        <p:spPr>
          <a:xfrm>
            <a:off x="4205688" y="350203"/>
            <a:ext cx="1605953" cy="2146694"/>
          </a:xfrm>
          <a:prstGeom prst="rect">
            <a:avLst/>
          </a:prstGeom>
        </p:spPr>
      </p:pic>
      <p:pic>
        <p:nvPicPr>
          <p:cNvPr id="20" name="Picture 19"/>
          <p:cNvPicPr>
            <a:picLocks noChangeAspect="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55065" t="73765" r="24248" b="1"/>
          <a:stretch/>
        </p:blipFill>
        <p:spPr>
          <a:xfrm>
            <a:off x="4945936" y="3530022"/>
            <a:ext cx="1579009" cy="1179179"/>
          </a:xfrm>
          <a:prstGeom prst="rect">
            <a:avLst/>
          </a:prstGeom>
        </p:spPr>
      </p:pic>
      <p:pic>
        <p:nvPicPr>
          <p:cNvPr id="21" name="Picture 20"/>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76064" t="73765" r="10380" b="1"/>
          <a:stretch/>
        </p:blipFill>
        <p:spPr>
          <a:xfrm>
            <a:off x="6620846" y="3542724"/>
            <a:ext cx="1034711" cy="1179179"/>
          </a:xfrm>
          <a:prstGeom prst="rect">
            <a:avLst/>
          </a:prstGeom>
        </p:spPr>
      </p:pic>
      <p:pic>
        <p:nvPicPr>
          <p:cNvPr id="22" name="Picture 21"/>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13056" t="73765" r="44935" b="1"/>
          <a:stretch/>
        </p:blipFill>
        <p:spPr>
          <a:xfrm>
            <a:off x="1658794" y="3530024"/>
            <a:ext cx="3206488" cy="1179179"/>
          </a:xfrm>
          <a:prstGeom prst="rect">
            <a:avLst/>
          </a:prstGeom>
        </p:spPr>
      </p:pic>
      <p:pic>
        <p:nvPicPr>
          <p:cNvPr id="24" name="Picture 23"/>
          <p:cNvPicPr>
            <a:picLocks noChangeAspect="1"/>
          </p:cNvPicPr>
          <p:nvPr userDrawn="1"/>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l="23375" t="64430" r="55734" b="27080"/>
          <a:stretch/>
        </p:blipFill>
        <p:spPr>
          <a:xfrm>
            <a:off x="2510300" y="3351918"/>
            <a:ext cx="1594580" cy="381613"/>
          </a:xfrm>
          <a:prstGeom prst="rect">
            <a:avLst/>
          </a:prstGeom>
        </p:spPr>
      </p:pic>
      <p:sp>
        <p:nvSpPr>
          <p:cNvPr id="25" name="Rectangle 24"/>
          <p:cNvSpPr/>
          <p:nvPr userDrawn="1"/>
        </p:nvSpPr>
        <p:spPr bwMode="auto">
          <a:xfrm>
            <a:off x="0" y="2792884"/>
            <a:ext cx="9144000" cy="2350616"/>
          </a:xfrm>
          <a:prstGeom prst="rect">
            <a:avLst/>
          </a:prstGeom>
          <a:gradFill>
            <a:gsLst>
              <a:gs pos="20000">
                <a:srgbClr val="191919">
                  <a:alpha val="0"/>
                </a:srgbClr>
              </a:gs>
              <a:gs pos="54000">
                <a:srgbClr val="191919">
                  <a:alpha val="67000"/>
                </a:srgbClr>
              </a:gs>
              <a:gs pos="89000">
                <a:srgbClr val="191919">
                  <a:alpha val="8800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00" tIns="45650" rIns="91300" bIns="45650" numCol="1" rtlCol="0" anchor="ctr" anchorCtr="0" compatLnSpc="1">
            <a:prstTxWarp prst="textNoShape">
              <a:avLst/>
            </a:prstTxWarp>
          </a:bodyPr>
          <a:lstStyle/>
          <a:p>
            <a:pPr algn="ctr" defTabSz="91280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6" name="Rectangle 25"/>
          <p:cNvSpPr/>
          <p:nvPr userDrawn="1"/>
        </p:nvSpPr>
        <p:spPr bwMode="auto">
          <a:xfrm>
            <a:off x="0" y="0"/>
            <a:ext cx="9144000" cy="5143500"/>
          </a:xfrm>
          <a:prstGeom prst="rect">
            <a:avLst/>
          </a:prstGeom>
          <a:gradFill flip="none" rotWithShape="1">
            <a:gsLst>
              <a:gs pos="0">
                <a:schemeClr val="tx1">
                  <a:alpha val="75000"/>
                </a:schemeClr>
              </a:gs>
              <a:gs pos="100000">
                <a:schemeClr val="tx1"/>
              </a:gs>
            </a:gsLst>
            <a:path path="circle">
              <a:fillToRect l="50000" t="50000" r="50000" b="50000"/>
            </a:path>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00" tIns="45650" rIns="91300" bIns="45650" numCol="1" rtlCol="0" anchor="ctr" anchorCtr="0" compatLnSpc="1">
            <a:prstTxWarp prst="textNoShape">
              <a:avLst/>
            </a:prstTxWarp>
          </a:bodyPr>
          <a:lstStyle/>
          <a:p>
            <a:pPr algn="ctr" defTabSz="912807"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560265370"/>
      </p:ext>
    </p:extLst>
  </p:cSld>
  <p:clrMapOvr>
    <a:masterClrMapping/>
  </p:clrMapOvr>
  <p:transition>
    <p:fade/>
  </p:transition>
  <p:timing>
    <p:tnLst>
      <p:par>
        <p:cTn id="1" dur="indefinite" restart="never" nodeType="tmRoot"/>
      </p:par>
    </p:tn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9" name="Rectangle 18"/>
          <p:cNvSpPr/>
          <p:nvPr userDrawn="1"/>
        </p:nvSpPr>
        <p:spPr bwMode="auto">
          <a:xfrm>
            <a:off x="389438"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268" tIns="45635" rIns="91268" bIns="45635" numCol="1" spcCol="0" rtlCol="0" anchor="ctr" anchorCtr="0" compatLnSpc="1">
            <a:prstTxWarp prst="textNoShape">
              <a:avLst/>
            </a:prstTxWarp>
          </a:bodyPr>
          <a:lstStyle/>
          <a:p>
            <a:pPr algn="ctr" defTabSz="912496"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3071"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5" y="2103313"/>
            <a:ext cx="5210341" cy="1851276"/>
          </a:xfrm>
        </p:spPr>
        <p:txBody>
          <a:bodyPr lIns="182625" tIns="182625" anchor="ctr" anchorCtr="0"/>
          <a:lstStyle>
            <a:lvl1pPr marL="573859" indent="-570684">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3071" rtl="0" eaLnBrk="1" latinLnBrk="0" hangingPunct="1">
              <a:lnSpc>
                <a:spcPct val="90000"/>
              </a:lnSpc>
              <a:spcBef>
                <a:spcPts val="0"/>
              </a:spcBef>
              <a:spcAft>
                <a:spcPts val="900"/>
              </a:spcAft>
              <a:buSzPct val="80000"/>
            </a:pPr>
            <a:r>
              <a:rPr lang="en-US" dirty="0" smtClean="0"/>
              <a:t>Click to edit Master text styles</a:t>
            </a:r>
          </a:p>
          <a:p>
            <a:pPr marL="3175" lvl="1" indent="0" algn="l" defTabSz="913071"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5"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03" tIns="41085" rIns="82203" bIns="41085" numCol="1" anchor="t" anchorCtr="0" compatLnSpc="1">
            <a:prstTxWarp prst="textNoShape">
              <a:avLst/>
            </a:prstTxWarp>
          </a:bodyPr>
          <a:lstStyle/>
          <a:p>
            <a:pPr defTabSz="1217254"/>
            <a:endParaRPr lang="en-US" sz="1600">
              <a:solidFill>
                <a:srgbClr val="292929"/>
              </a:solidFill>
            </a:endParaRPr>
          </a:p>
        </p:txBody>
      </p:sp>
    </p:spTree>
    <p:extLst>
      <p:ext uri="{BB962C8B-B14F-4D97-AF65-F5344CB8AC3E}">
        <p14:creationId xmlns:p14="http://schemas.microsoft.com/office/powerpoint/2010/main" val="1563966831"/>
      </p:ext>
    </p:extLst>
  </p:cSld>
  <p:clrMapOvr>
    <a:masterClrMapping/>
  </p:clrMapOvr>
  <p:transition>
    <p:fade/>
  </p:transition>
  <p:timing>
    <p:tnLst>
      <p:par>
        <p:cT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417213" y="1347539"/>
            <a:ext cx="3154788" cy="547437"/>
          </a:xfrm>
        </p:spPr>
        <p:txBody>
          <a:bodyPr anchor="ctr" anchorCtr="0">
            <a:noAutofit/>
          </a:bodyPr>
          <a:lstStyle>
            <a:lvl1pPr>
              <a:lnSpc>
                <a:spcPct val="90000"/>
              </a:lnSpc>
              <a:defRPr sz="4800" baseline="0">
                <a:solidFill>
                  <a:schemeClr val="bg1">
                    <a:alpha val="98000"/>
                  </a:schemeClr>
                </a:solidFill>
              </a:defRPr>
            </a:lvl1pPr>
          </a:lstStyle>
          <a:p>
            <a:r>
              <a:rPr lang="en-US" dirty="0" smtClean="0"/>
              <a:t>Demo</a:t>
            </a:r>
            <a:endParaRPr lang="en-US" dirty="0"/>
          </a:p>
        </p:txBody>
      </p:sp>
      <p:sp>
        <p:nvSpPr>
          <p:cNvPr id="3" name="Subtitle 2"/>
          <p:cNvSpPr>
            <a:spLocks noGrp="1"/>
          </p:cNvSpPr>
          <p:nvPr>
            <p:ph type="subTitle" idx="1" hasCustomPrompt="1"/>
          </p:nvPr>
        </p:nvSpPr>
        <p:spPr>
          <a:xfrm>
            <a:off x="1417213" y="3320521"/>
            <a:ext cx="3154788" cy="346249"/>
          </a:xfrm>
        </p:spPr>
        <p:txBody>
          <a:bodyPr>
            <a:noAutofit/>
          </a:bodyPr>
          <a:lstStyle>
            <a:lvl1pPr marL="0" indent="0" algn="l" defTabSz="91307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536" indent="0" algn="ctr">
              <a:buNone/>
              <a:defRPr>
                <a:solidFill>
                  <a:schemeClr val="tx1">
                    <a:tint val="75000"/>
                  </a:schemeClr>
                </a:solidFill>
              </a:defRPr>
            </a:lvl2pPr>
            <a:lvl3pPr marL="913071" indent="0" algn="ctr">
              <a:buNone/>
              <a:defRPr>
                <a:solidFill>
                  <a:schemeClr val="tx1">
                    <a:tint val="75000"/>
                  </a:schemeClr>
                </a:solidFill>
              </a:defRPr>
            </a:lvl3pPr>
            <a:lvl4pPr marL="1369607" indent="0" algn="ctr">
              <a:buNone/>
              <a:defRPr>
                <a:solidFill>
                  <a:schemeClr val="tx1">
                    <a:tint val="75000"/>
                  </a:schemeClr>
                </a:solidFill>
              </a:defRPr>
            </a:lvl4pPr>
            <a:lvl5pPr marL="1826138" indent="0" algn="ctr">
              <a:buNone/>
              <a:defRPr>
                <a:solidFill>
                  <a:schemeClr val="tx1">
                    <a:tint val="75000"/>
                  </a:schemeClr>
                </a:solidFill>
              </a:defRPr>
            </a:lvl5pPr>
            <a:lvl6pPr marL="2282665" indent="0" algn="ctr">
              <a:buNone/>
              <a:defRPr>
                <a:solidFill>
                  <a:schemeClr val="tx1">
                    <a:tint val="75000"/>
                  </a:schemeClr>
                </a:solidFill>
              </a:defRPr>
            </a:lvl6pPr>
            <a:lvl7pPr marL="2739211" indent="0" algn="ctr">
              <a:buNone/>
              <a:defRPr>
                <a:solidFill>
                  <a:schemeClr val="tx1">
                    <a:tint val="75000"/>
                  </a:schemeClr>
                </a:solidFill>
              </a:defRPr>
            </a:lvl7pPr>
            <a:lvl8pPr marL="3195738" indent="0" algn="ctr">
              <a:buNone/>
              <a:defRPr>
                <a:solidFill>
                  <a:schemeClr val="tx1">
                    <a:tint val="75000"/>
                  </a:schemeClr>
                </a:solidFill>
              </a:defRPr>
            </a:lvl8pPr>
            <a:lvl9pPr marL="3652262" indent="0" algn="ctr">
              <a:buNone/>
              <a:defRPr>
                <a:solidFill>
                  <a:schemeClr val="tx1">
                    <a:tint val="75000"/>
                  </a:schemeClr>
                </a:solidFill>
              </a:defRPr>
            </a:lvl9pPr>
          </a:lstStyle>
          <a:p>
            <a:r>
              <a:rPr lang="en-US" dirty="0" smtClean="0"/>
              <a:t>Presenter Name</a:t>
            </a:r>
            <a:endParaRPr lang="en-US" dirty="0"/>
          </a:p>
        </p:txBody>
      </p:sp>
      <p:sp>
        <p:nvSpPr>
          <p:cNvPr id="7" name="Text Placeholder 6"/>
          <p:cNvSpPr>
            <a:spLocks noGrp="1"/>
          </p:cNvSpPr>
          <p:nvPr>
            <p:ph type="body" sz="quarter" idx="10" hasCustomPrompt="1"/>
          </p:nvPr>
        </p:nvSpPr>
        <p:spPr>
          <a:xfrm>
            <a:off x="1417213" y="1902227"/>
            <a:ext cx="4061590" cy="1373405"/>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lang="en-US" sz="6000" dirty="0" smtClean="0">
                <a:solidFill>
                  <a:srgbClr val="00B0F0"/>
                </a:solidFill>
                <a:latin typeface="Segoe UI Light" pitchFamily="34" charset="0"/>
              </a:defRPr>
            </a:lvl1pPr>
          </a:lstStyle>
          <a:p>
            <a:pPr lvl="0"/>
            <a:r>
              <a:rPr lang="en-US" dirty="0" smtClean="0"/>
              <a:t>click to…</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315143" y="1002609"/>
            <a:ext cx="3005240" cy="3004457"/>
          </a:xfrm>
          <a:prstGeom prst="rect">
            <a:avLst/>
          </a:prstGeom>
        </p:spPr>
      </p:pic>
    </p:spTree>
    <p:extLst>
      <p:ext uri="{BB962C8B-B14F-4D97-AF65-F5344CB8AC3E}">
        <p14:creationId xmlns:p14="http://schemas.microsoft.com/office/powerpoint/2010/main" val="341679380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0438674"/>
      </p:ext>
    </p:extLst>
  </p:cSld>
  <p:clrMapOvr>
    <a:masterClrMapping/>
  </p:clrMapOvr>
  <p:transition>
    <p:fade/>
  </p:transition>
  <p:timing>
    <p:tnLst>
      <p:par>
        <p:cTn id="1" dur="indefinite" restart="never" nodeType="tmRoot"/>
      </p:par>
    </p:tnLst>
  </p:timing>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99624" y="1951743"/>
            <a:ext cx="3154788" cy="1142621"/>
          </a:xfrm>
        </p:spPr>
        <p:txBody>
          <a:bodyPr anchor="ctr" anchorCtr="0">
            <a:noAutofit/>
          </a:bodyPr>
          <a:lstStyle>
            <a:lvl1pPr algn="l">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3264527"/>
            <a:ext cx="3154788" cy="346249"/>
          </a:xfrm>
        </p:spPr>
        <p:txBody>
          <a:bodyPr>
            <a:noAutofit/>
          </a:bodyPr>
          <a:lstStyle>
            <a:lvl1pPr marL="0" indent="0" algn="l" defTabSz="91307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536" indent="0" algn="ctr">
              <a:buNone/>
              <a:defRPr>
                <a:solidFill>
                  <a:schemeClr val="tx1">
                    <a:tint val="75000"/>
                  </a:schemeClr>
                </a:solidFill>
              </a:defRPr>
            </a:lvl2pPr>
            <a:lvl3pPr marL="913071" indent="0" algn="ctr">
              <a:buNone/>
              <a:defRPr>
                <a:solidFill>
                  <a:schemeClr val="tx1">
                    <a:tint val="75000"/>
                  </a:schemeClr>
                </a:solidFill>
              </a:defRPr>
            </a:lvl3pPr>
            <a:lvl4pPr marL="1369607" indent="0" algn="ctr">
              <a:buNone/>
              <a:defRPr>
                <a:solidFill>
                  <a:schemeClr val="tx1">
                    <a:tint val="75000"/>
                  </a:schemeClr>
                </a:solidFill>
              </a:defRPr>
            </a:lvl4pPr>
            <a:lvl5pPr marL="1826138" indent="0" algn="ctr">
              <a:buNone/>
              <a:defRPr>
                <a:solidFill>
                  <a:schemeClr val="tx1">
                    <a:tint val="75000"/>
                  </a:schemeClr>
                </a:solidFill>
              </a:defRPr>
            </a:lvl5pPr>
            <a:lvl6pPr marL="2282665" indent="0" algn="ctr">
              <a:buNone/>
              <a:defRPr>
                <a:solidFill>
                  <a:schemeClr val="tx1">
                    <a:tint val="75000"/>
                  </a:schemeClr>
                </a:solidFill>
              </a:defRPr>
            </a:lvl6pPr>
            <a:lvl7pPr marL="2739211" indent="0" algn="ctr">
              <a:buNone/>
              <a:defRPr>
                <a:solidFill>
                  <a:schemeClr val="tx1">
                    <a:tint val="75000"/>
                  </a:schemeClr>
                </a:solidFill>
              </a:defRPr>
            </a:lvl7pPr>
            <a:lvl8pPr marL="3195738" indent="0" algn="ctr">
              <a:buNone/>
              <a:defRPr>
                <a:solidFill>
                  <a:schemeClr val="tx1">
                    <a:tint val="75000"/>
                  </a:schemeClr>
                </a:solidFill>
              </a:defRPr>
            </a:lvl8pPr>
            <a:lvl9pPr marL="365226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5567015" y="2523019"/>
            <a:ext cx="2506369" cy="955904"/>
          </a:xfrm>
        </p:spPr>
        <p:txBody>
          <a:bodyPr anchor="t" anchorCtr="0">
            <a:noAutofit/>
            <a:scene3d>
              <a:camera prst="orthographicFront"/>
              <a:lightRig rig="flat" dir="t"/>
            </a:scene3d>
            <a:sp3d>
              <a:contourClr>
                <a:schemeClr val="bg2"/>
              </a:contourClr>
            </a:sp3d>
          </a:bodyPr>
          <a:lstStyle>
            <a:lvl1pPr marL="0" indent="0" algn="ctr">
              <a:buFont typeface="Arial" pitchFamily="34" charset="0"/>
              <a:buNone/>
              <a:defRPr lang="en-US" sz="6000" dirty="0" smtClean="0">
                <a:solidFill>
                  <a:srgbClr val="00B0F0"/>
                </a:solidFill>
                <a:latin typeface="Segoe UI Light" pitchFamily="34" charset="0"/>
              </a:defRPr>
            </a:lvl1pPr>
          </a:lstStyle>
          <a:p>
            <a:pPr lvl="0"/>
            <a:r>
              <a:rPr lang="en-US" dirty="0" smtClean="0"/>
              <a:t>video</a:t>
            </a:r>
          </a:p>
        </p:txBody>
      </p:sp>
      <p:sp>
        <p:nvSpPr>
          <p:cNvPr id="8" name="Freeform 6"/>
          <p:cNvSpPr>
            <a:spLocks noEditPoints="1"/>
          </p:cNvSpPr>
          <p:nvPr userDrawn="1"/>
        </p:nvSpPr>
        <p:spPr bwMode="auto">
          <a:xfrm>
            <a:off x="5382329" y="1128001"/>
            <a:ext cx="2918709" cy="279003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04" tIns="45652" rIns="91304" bIns="45652" numCol="1" anchor="t" anchorCtr="0" compatLnSpc="1">
            <a:prstTxWarp prst="textNoShape">
              <a:avLst/>
            </a:prstTxWarp>
          </a:bodyPr>
          <a:lstStyle/>
          <a:p>
            <a:pPr defTabSz="1217254"/>
            <a:endParaRPr lang="en-US" sz="2400">
              <a:solidFill>
                <a:srgbClr val="292929"/>
              </a:solidFill>
            </a:endParaRPr>
          </a:p>
        </p:txBody>
      </p:sp>
    </p:spTree>
    <p:extLst>
      <p:ext uri="{BB962C8B-B14F-4D97-AF65-F5344CB8AC3E}">
        <p14:creationId xmlns:p14="http://schemas.microsoft.com/office/powerpoint/2010/main" val="2977635907"/>
      </p:ext>
    </p:extLst>
  </p:cSld>
  <p:clrMapOvr>
    <a:masterClrMapping/>
  </p:clrMapOvr>
  <p:transition>
    <p:fade/>
  </p:transition>
  <p:timing>
    <p:tnLst>
      <p:par>
        <p:cTn id="1" dur="indefinite" restart="never" nodeType="tmRoot"/>
      </p:par>
    </p:tnLst>
  </p:timing>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84"/>
            <a:ext cx="3154788" cy="1142621"/>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89"/>
            <a:ext cx="3154788" cy="346249"/>
          </a:xfrm>
        </p:spPr>
        <p:txBody>
          <a:bodyPr>
            <a:noAutofit/>
          </a:bodyPr>
          <a:lstStyle>
            <a:lvl1pPr marL="0" indent="0" algn="l" defTabSz="91307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536" indent="0" algn="ctr">
              <a:buNone/>
              <a:defRPr>
                <a:solidFill>
                  <a:schemeClr val="tx1">
                    <a:tint val="75000"/>
                  </a:schemeClr>
                </a:solidFill>
              </a:defRPr>
            </a:lvl2pPr>
            <a:lvl3pPr marL="913071" indent="0" algn="ctr">
              <a:buNone/>
              <a:defRPr>
                <a:solidFill>
                  <a:schemeClr val="tx1">
                    <a:tint val="75000"/>
                  </a:schemeClr>
                </a:solidFill>
              </a:defRPr>
            </a:lvl3pPr>
            <a:lvl4pPr marL="1369607" indent="0" algn="ctr">
              <a:buNone/>
              <a:defRPr>
                <a:solidFill>
                  <a:schemeClr val="tx1">
                    <a:tint val="75000"/>
                  </a:schemeClr>
                </a:solidFill>
              </a:defRPr>
            </a:lvl4pPr>
            <a:lvl5pPr marL="1826138" indent="0" algn="ctr">
              <a:buNone/>
              <a:defRPr>
                <a:solidFill>
                  <a:schemeClr val="tx1">
                    <a:tint val="75000"/>
                  </a:schemeClr>
                </a:solidFill>
              </a:defRPr>
            </a:lvl5pPr>
            <a:lvl6pPr marL="2282665" indent="0" algn="ctr">
              <a:buNone/>
              <a:defRPr>
                <a:solidFill>
                  <a:schemeClr val="tx1">
                    <a:tint val="75000"/>
                  </a:schemeClr>
                </a:solidFill>
              </a:defRPr>
            </a:lvl6pPr>
            <a:lvl7pPr marL="2739211" indent="0" algn="ctr">
              <a:buNone/>
              <a:defRPr>
                <a:solidFill>
                  <a:schemeClr val="tx1">
                    <a:tint val="75000"/>
                  </a:schemeClr>
                </a:solidFill>
              </a:defRPr>
            </a:lvl7pPr>
            <a:lvl8pPr marL="3195738" indent="0" algn="ctr">
              <a:buNone/>
              <a:defRPr>
                <a:solidFill>
                  <a:schemeClr val="tx1">
                    <a:tint val="75000"/>
                  </a:schemeClr>
                </a:solidFill>
              </a:defRPr>
            </a:lvl8pPr>
            <a:lvl9pPr marL="365226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232"/>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7254"/>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7254"/>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7254"/>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7254"/>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7254"/>
              <a:endParaRPr lang="en-US" sz="1600">
                <a:solidFill>
                  <a:srgbClr val="292929"/>
                </a:solidFill>
              </a:endParaRPr>
            </a:p>
          </p:txBody>
        </p:sp>
      </p:grpSp>
    </p:spTree>
    <p:extLst>
      <p:ext uri="{BB962C8B-B14F-4D97-AF65-F5344CB8AC3E}">
        <p14:creationId xmlns:p14="http://schemas.microsoft.com/office/powerpoint/2010/main" val="221023530"/>
      </p:ext>
    </p:extLst>
  </p:cSld>
  <p:clrMapOvr>
    <a:masterClrMapping/>
  </p:clrMapOvr>
  <p:transition>
    <p:fade/>
  </p:transition>
  <p:timing>
    <p:tnLst>
      <p:par>
        <p:cTn id="1" dur="indefinite" restart="never" nodeType="tmRoot"/>
      </p:par>
    </p:tnLst>
  </p:timing>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84"/>
            <a:ext cx="3154788" cy="1142621"/>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89"/>
            <a:ext cx="3154788" cy="346249"/>
          </a:xfrm>
        </p:spPr>
        <p:txBody>
          <a:bodyPr>
            <a:noAutofit/>
          </a:bodyPr>
          <a:lstStyle>
            <a:lvl1pPr marL="0" indent="0" algn="l" defTabSz="91307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536" indent="0" algn="ctr">
              <a:buNone/>
              <a:defRPr>
                <a:solidFill>
                  <a:schemeClr val="tx1">
                    <a:tint val="75000"/>
                  </a:schemeClr>
                </a:solidFill>
              </a:defRPr>
            </a:lvl2pPr>
            <a:lvl3pPr marL="913071" indent="0" algn="ctr">
              <a:buNone/>
              <a:defRPr>
                <a:solidFill>
                  <a:schemeClr val="tx1">
                    <a:tint val="75000"/>
                  </a:schemeClr>
                </a:solidFill>
              </a:defRPr>
            </a:lvl3pPr>
            <a:lvl4pPr marL="1369607" indent="0" algn="ctr">
              <a:buNone/>
              <a:defRPr>
                <a:solidFill>
                  <a:schemeClr val="tx1">
                    <a:tint val="75000"/>
                  </a:schemeClr>
                </a:solidFill>
              </a:defRPr>
            </a:lvl4pPr>
            <a:lvl5pPr marL="1826138" indent="0" algn="ctr">
              <a:buNone/>
              <a:defRPr>
                <a:solidFill>
                  <a:schemeClr val="tx1">
                    <a:tint val="75000"/>
                  </a:schemeClr>
                </a:solidFill>
              </a:defRPr>
            </a:lvl5pPr>
            <a:lvl6pPr marL="2282665" indent="0" algn="ctr">
              <a:buNone/>
              <a:defRPr>
                <a:solidFill>
                  <a:schemeClr val="tx1">
                    <a:tint val="75000"/>
                  </a:schemeClr>
                </a:solidFill>
              </a:defRPr>
            </a:lvl6pPr>
            <a:lvl7pPr marL="2739211" indent="0" algn="ctr">
              <a:buNone/>
              <a:defRPr>
                <a:solidFill>
                  <a:schemeClr val="tx1">
                    <a:tint val="75000"/>
                  </a:schemeClr>
                </a:solidFill>
              </a:defRPr>
            </a:lvl7pPr>
            <a:lvl8pPr marL="3195738" indent="0" algn="ctr">
              <a:buNone/>
              <a:defRPr>
                <a:solidFill>
                  <a:schemeClr val="tx1">
                    <a:tint val="75000"/>
                  </a:schemeClr>
                </a:solidFill>
              </a:defRPr>
            </a:lvl8pPr>
            <a:lvl9pPr marL="365226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03" tIns="41085" rIns="82203" bIns="41085" numCol="1" anchor="t" anchorCtr="0" compatLnSpc="1">
            <a:prstTxWarp prst="textNoShape">
              <a:avLst/>
            </a:prstTxWarp>
          </a:bodyPr>
          <a:lstStyle/>
          <a:p>
            <a:pPr defTabSz="1217254"/>
            <a:endParaRPr lang="en-US" sz="1600">
              <a:solidFill>
                <a:srgbClr val="292929"/>
              </a:solidFill>
            </a:endParaRPr>
          </a:p>
        </p:txBody>
      </p:sp>
    </p:spTree>
    <p:extLst>
      <p:ext uri="{BB962C8B-B14F-4D97-AF65-F5344CB8AC3E}">
        <p14:creationId xmlns:p14="http://schemas.microsoft.com/office/powerpoint/2010/main" val="1506654884"/>
      </p:ext>
    </p:extLst>
  </p:cSld>
  <p:clrMapOvr>
    <a:masterClrMapping/>
  </p:clrMapOvr>
  <p:transition>
    <p:fade/>
  </p:transition>
  <p:timing>
    <p:tnLst>
      <p:par>
        <p:cTn id="1" dur="indefinite" restart="never" nodeType="tmRoot"/>
      </p:par>
    </p:tnLst>
  </p:timing>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84"/>
            <a:ext cx="3154788" cy="1142621"/>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89"/>
            <a:ext cx="3154788" cy="346249"/>
          </a:xfrm>
        </p:spPr>
        <p:txBody>
          <a:bodyPr>
            <a:noAutofit/>
          </a:bodyPr>
          <a:lstStyle>
            <a:lvl1pPr marL="0" indent="0" algn="l" defTabSz="91307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536" indent="0" algn="ctr">
              <a:buNone/>
              <a:defRPr>
                <a:solidFill>
                  <a:schemeClr val="tx1">
                    <a:tint val="75000"/>
                  </a:schemeClr>
                </a:solidFill>
              </a:defRPr>
            </a:lvl2pPr>
            <a:lvl3pPr marL="913071" indent="0" algn="ctr">
              <a:buNone/>
              <a:defRPr>
                <a:solidFill>
                  <a:schemeClr val="tx1">
                    <a:tint val="75000"/>
                  </a:schemeClr>
                </a:solidFill>
              </a:defRPr>
            </a:lvl3pPr>
            <a:lvl4pPr marL="1369607" indent="0" algn="ctr">
              <a:buNone/>
              <a:defRPr>
                <a:solidFill>
                  <a:schemeClr val="tx1">
                    <a:tint val="75000"/>
                  </a:schemeClr>
                </a:solidFill>
              </a:defRPr>
            </a:lvl4pPr>
            <a:lvl5pPr marL="1826138" indent="0" algn="ctr">
              <a:buNone/>
              <a:defRPr>
                <a:solidFill>
                  <a:schemeClr val="tx1">
                    <a:tint val="75000"/>
                  </a:schemeClr>
                </a:solidFill>
              </a:defRPr>
            </a:lvl5pPr>
            <a:lvl6pPr marL="2282665" indent="0" algn="ctr">
              <a:buNone/>
              <a:defRPr>
                <a:solidFill>
                  <a:schemeClr val="tx1">
                    <a:tint val="75000"/>
                  </a:schemeClr>
                </a:solidFill>
              </a:defRPr>
            </a:lvl6pPr>
            <a:lvl7pPr marL="2739211" indent="0" algn="ctr">
              <a:buNone/>
              <a:defRPr>
                <a:solidFill>
                  <a:schemeClr val="tx1">
                    <a:tint val="75000"/>
                  </a:schemeClr>
                </a:solidFill>
              </a:defRPr>
            </a:lvl7pPr>
            <a:lvl8pPr marL="3195738" indent="0" algn="ctr">
              <a:buNone/>
              <a:defRPr>
                <a:solidFill>
                  <a:schemeClr val="tx1">
                    <a:tint val="75000"/>
                  </a:schemeClr>
                </a:solidFill>
              </a:defRPr>
            </a:lvl8pPr>
            <a:lvl9pPr marL="365226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39"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7254"/>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7254"/>
              <a:endParaRPr lang="en-US" sz="2400">
                <a:solidFill>
                  <a:srgbClr val="292929"/>
                </a:solidFill>
              </a:endParaRPr>
            </a:p>
          </p:txBody>
        </p:sp>
      </p:grpSp>
    </p:spTree>
    <p:extLst>
      <p:ext uri="{BB962C8B-B14F-4D97-AF65-F5344CB8AC3E}">
        <p14:creationId xmlns:p14="http://schemas.microsoft.com/office/powerpoint/2010/main" val="4102164457"/>
      </p:ext>
    </p:extLst>
  </p:cSld>
  <p:clrMapOvr>
    <a:masterClrMapping/>
  </p:clrMapOvr>
  <p:transition>
    <p:fade/>
  </p:transition>
  <p:timing>
    <p:tnLst>
      <p:par>
        <p:cTn id="1" dur="indefinite" restart="never" nodeType="tmRoot"/>
      </p:par>
    </p:tnLst>
  </p:timing>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9"/>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spTree>
    <p:extLst>
      <p:ext uri="{BB962C8B-B14F-4D97-AF65-F5344CB8AC3E}">
        <p14:creationId xmlns:p14="http://schemas.microsoft.com/office/powerpoint/2010/main" val="480278813"/>
      </p:ext>
    </p:extLst>
  </p:cSld>
  <p:clrMapOvr>
    <a:masterClrMapping/>
  </p:clrMapOvr>
  <p:transition>
    <p:fade/>
  </p:transition>
  <p:timing>
    <p:tnLst>
      <p:par>
        <p:cTn id="1" dur="indefinite" restart="never" nodeType="tmRoot"/>
      </p:par>
    </p:tnLst>
  </p:timing>
</p:sldLayout>
</file>

<file path=ppt/slideLayouts/slideLayout215.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381000" y="4499180"/>
            <a:ext cx="8382000" cy="523206"/>
          </a:xfrm>
          <a:prstGeom prst="rect">
            <a:avLst/>
          </a:prstGeom>
          <a:noFill/>
          <a:ln w="12700">
            <a:noFill/>
            <a:miter lim="800000"/>
            <a:headEnd type="none" w="sm" len="sm"/>
            <a:tailEnd type="none" w="sm" len="sm"/>
          </a:ln>
          <a:effectLst/>
        </p:spPr>
        <p:txBody>
          <a:bodyPr vert="horz" wrap="square" lIns="91289" tIns="45645" rIns="91289" bIns="45645" numCol="1" anchor="t" anchorCtr="0" compatLnSpc="1">
            <a:prstTxWarp prst="textNoShape">
              <a:avLst/>
            </a:prstTxWarp>
            <a:spAutoFit/>
          </a:bodyPr>
          <a:lstStyle/>
          <a:p>
            <a:pPr algn="ctr" defTabSz="912807" eaLnBrk="0" hangingPunct="0"/>
            <a:r>
              <a:rPr lang="en-US" sz="700" dirty="0">
                <a:solidFill>
                  <a:srgbClr val="FFFFFF">
                    <a:alpha val="99000"/>
                  </a:srgbClr>
                </a:solidFill>
                <a:cs typeface="Arial" charset="0"/>
              </a:rPr>
              <a:t>© 2012 Microsoft Corporation. All rights reserved. Microsoft, Windows, Windows Vista and other product names are or may be registered trademarks and/or trademarks in the U.S. and/or other countries.</a:t>
            </a:r>
          </a:p>
          <a:p>
            <a:pPr algn="ctr" defTabSz="912807"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3216878" y="2355240"/>
            <a:ext cx="2710244" cy="441293"/>
          </a:xfrm>
          <a:prstGeom prst="rect">
            <a:avLst/>
          </a:prstGeom>
          <a:noFill/>
          <a:ln>
            <a:noFill/>
          </a:ln>
        </p:spPr>
      </p:pic>
    </p:spTree>
    <p:extLst>
      <p:ext uri="{BB962C8B-B14F-4D97-AF65-F5344CB8AC3E}">
        <p14:creationId xmlns:p14="http://schemas.microsoft.com/office/powerpoint/2010/main" val="1109345531"/>
      </p:ext>
    </p:extLst>
  </p:cSld>
  <p:clrMapOvr>
    <a:masterClrMapping/>
  </p:clrMapOvr>
  <p:transition>
    <p:fade/>
  </p:transition>
  <p:timing>
    <p:tnLst>
      <p:par>
        <p:cTn id="1" dur="indefinite" restart="never" nodeType="tmRoot"/>
      </p:par>
    </p:tnLst>
  </p:timing>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WALKIN - Prints in GRAYSCALE">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3"/>
            <a:ext cx="8423524" cy="2437590"/>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3071"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51"/>
            <a:ext cx="5636696"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3071"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401138" y="4773522"/>
            <a:ext cx="1197051" cy="201275"/>
          </a:xfrm>
          <a:prstGeom prst="rect">
            <a:avLst/>
          </a:prstGeom>
          <a:noFill/>
          <a:ln>
            <a:noFill/>
          </a:ln>
        </p:spPr>
      </p:pic>
      <p:pic>
        <p:nvPicPr>
          <p:cNvPr id="7" name="Picture 6"/>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3389903587"/>
      </p:ext>
    </p:extLst>
  </p:cSld>
  <p:clrMapOvr>
    <a:masterClrMapping/>
  </p:clrMapOvr>
  <p:transition>
    <p:fade/>
  </p:transition>
  <p:timing>
    <p:tnLst>
      <p:par>
        <p:cTn id="1" dur="indefinite" restart="never" nodeType="tmRoot"/>
      </p:par>
    </p:tnLst>
  </p:timing>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0"/>
            <a:ext cx="8363938" cy="2000548"/>
          </a:xfrm>
        </p:spPr>
        <p:txBody>
          <a:bodyPr/>
          <a:lstStyle>
            <a:lvl1pPr marL="459729" indent="-459729">
              <a:buClr>
                <a:srgbClr val="FFFFFF"/>
              </a:buClr>
              <a:buSzPct val="70000"/>
              <a:buFontTx/>
              <a:buBlip>
                <a:blip r:embed="rId2"/>
              </a:buBlip>
              <a:defRPr>
                <a:gradFill>
                  <a:gsLst>
                    <a:gs pos="0">
                      <a:srgbClr val="FFFFFF"/>
                    </a:gs>
                    <a:gs pos="86000">
                      <a:srgbClr val="FFFFFF"/>
                    </a:gs>
                  </a:gsLst>
                  <a:lin ang="5400000" scaled="0"/>
                </a:gradFill>
              </a:defRPr>
            </a:lvl1pPr>
            <a:lvl2pPr marL="854440" indent="-394727">
              <a:buClr>
                <a:srgbClr val="FFFFFF"/>
              </a:buClr>
              <a:buSzPct val="70000"/>
              <a:buFontTx/>
              <a:buBlip>
                <a:blip r:embed="rId2"/>
              </a:buBlip>
              <a:defRPr>
                <a:gradFill>
                  <a:gsLst>
                    <a:gs pos="0">
                      <a:srgbClr val="FFFFFF"/>
                    </a:gs>
                    <a:gs pos="86000">
                      <a:srgbClr val="FFFFFF"/>
                    </a:gs>
                  </a:gsLst>
                  <a:lin ang="5400000" scaled="0"/>
                </a:gradFill>
              </a:defRPr>
            </a:lvl2pPr>
            <a:lvl3pPr marL="1257104" indent="-402648">
              <a:buClr>
                <a:srgbClr val="FFFFFF"/>
              </a:buClr>
              <a:buSzPct val="70000"/>
              <a:buFontTx/>
              <a:buBlip>
                <a:blip r:embed="rId2"/>
              </a:buBlip>
              <a:defRPr>
                <a:gradFill>
                  <a:gsLst>
                    <a:gs pos="0">
                      <a:srgbClr val="FFFFFF"/>
                    </a:gs>
                    <a:gs pos="86000">
                      <a:srgbClr val="FFFFFF"/>
                    </a:gs>
                  </a:gsLst>
                  <a:lin ang="5400000" scaled="0"/>
                </a:gradFill>
              </a:defRPr>
            </a:lvl3pPr>
            <a:lvl4pPr marL="1602688" indent="-345567">
              <a:buClr>
                <a:srgbClr val="FFFFFF"/>
              </a:buClr>
              <a:buSzPct val="70000"/>
              <a:buFontTx/>
              <a:buBlip>
                <a:blip r:embed="rId2"/>
              </a:buBlip>
              <a:defRPr>
                <a:gradFill>
                  <a:gsLst>
                    <a:gs pos="0">
                      <a:srgbClr val="FFFFFF"/>
                    </a:gs>
                    <a:gs pos="86000">
                      <a:srgbClr val="FFFFFF"/>
                    </a:gs>
                  </a:gsLst>
                  <a:lin ang="5400000" scaled="0"/>
                </a:gradFill>
              </a:defRPr>
            </a:lvl4pPr>
            <a:lvl5pPr marL="1938760" indent="-336074">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2855415"/>
      </p:ext>
    </p:extLst>
  </p:cSld>
  <p:clrMapOvr>
    <a:masterClrMapping/>
  </p:clrMapOvr>
  <p:transition>
    <p:fade/>
  </p:transition>
  <p:timing>
    <p:tnLst>
      <p:par>
        <p:cTn id="1" dur="indefinite" restart="never" nodeType="tmRoot"/>
      </p:par>
    </p:tnLst>
  </p:timing>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0"/>
            <a:ext cx="8363938" cy="2000548"/>
          </a:xfrm>
        </p:spPr>
        <p:txBody>
          <a:bodyPr/>
          <a:lstStyle>
            <a:lvl1pPr marL="459729" indent="-459729">
              <a:buClr>
                <a:srgbClr val="FFFFFF"/>
              </a:buClr>
              <a:buSzPct val="70000"/>
              <a:buFontTx/>
              <a:buBlip>
                <a:blip r:embed="rId2"/>
              </a:buBlip>
              <a:defRPr>
                <a:gradFill>
                  <a:gsLst>
                    <a:gs pos="0">
                      <a:srgbClr val="FFFFFF"/>
                    </a:gs>
                    <a:gs pos="86000">
                      <a:srgbClr val="FFFFFF"/>
                    </a:gs>
                  </a:gsLst>
                  <a:lin ang="5400000" scaled="0"/>
                </a:gradFill>
              </a:defRPr>
            </a:lvl1pPr>
            <a:lvl2pPr marL="854440" indent="-394727">
              <a:buClr>
                <a:srgbClr val="FFFFFF"/>
              </a:buClr>
              <a:buSzPct val="70000"/>
              <a:buFontTx/>
              <a:buBlip>
                <a:blip r:embed="rId2"/>
              </a:buBlip>
              <a:defRPr>
                <a:gradFill>
                  <a:gsLst>
                    <a:gs pos="0">
                      <a:srgbClr val="FFFFFF"/>
                    </a:gs>
                    <a:gs pos="86000">
                      <a:srgbClr val="FFFFFF"/>
                    </a:gs>
                  </a:gsLst>
                  <a:lin ang="5400000" scaled="0"/>
                </a:gradFill>
              </a:defRPr>
            </a:lvl2pPr>
            <a:lvl3pPr marL="1257104" indent="-402648">
              <a:buClr>
                <a:srgbClr val="FFFFFF"/>
              </a:buClr>
              <a:buSzPct val="70000"/>
              <a:buFontTx/>
              <a:buBlip>
                <a:blip r:embed="rId2"/>
              </a:buBlip>
              <a:defRPr>
                <a:gradFill>
                  <a:gsLst>
                    <a:gs pos="0">
                      <a:srgbClr val="FFFFFF"/>
                    </a:gs>
                    <a:gs pos="86000">
                      <a:srgbClr val="FFFFFF"/>
                    </a:gs>
                  </a:gsLst>
                  <a:lin ang="5400000" scaled="0"/>
                </a:gradFill>
              </a:defRPr>
            </a:lvl3pPr>
            <a:lvl4pPr marL="1602688" indent="-345567">
              <a:buClr>
                <a:srgbClr val="FFFFFF"/>
              </a:buClr>
              <a:buSzPct val="70000"/>
              <a:buFontTx/>
              <a:buBlip>
                <a:blip r:embed="rId2"/>
              </a:buBlip>
              <a:defRPr>
                <a:gradFill>
                  <a:gsLst>
                    <a:gs pos="0">
                      <a:srgbClr val="FFFFFF"/>
                    </a:gs>
                    <a:gs pos="86000">
                      <a:srgbClr val="FFFFFF"/>
                    </a:gs>
                  </a:gsLst>
                  <a:lin ang="5400000" scaled="0"/>
                </a:gradFill>
              </a:defRPr>
            </a:lvl4pPr>
            <a:lvl5pPr marL="1938760" indent="-336074">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4679160"/>
            <a:ext cx="9144001" cy="464344"/>
          </a:xfrm>
          <a:solidFill>
            <a:srgbClr val="FFFF99"/>
          </a:solidFill>
        </p:spPr>
        <p:txBody>
          <a:bodyPr wrap="square" lIns="152189" tIns="76095" rIns="152189" bIns="76095"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749833610"/>
      </p:ext>
    </p:extLst>
  </p:cSld>
  <p:clrMapOvr>
    <a:masterClrMapping/>
  </p:clrMapOvr>
  <p:transition>
    <p:fade/>
  </p:transition>
  <p:timing>
    <p:tnLst>
      <p:par>
        <p:cTn id="1" dur="indefinite" restart="never" nodeType="tmRoot"/>
      </p:par>
    </p:tnLst>
  </p:timing>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62" y="1675586"/>
            <a:ext cx="6281777" cy="1019397"/>
          </a:xfrm>
        </p:spPr>
        <p:txBody>
          <a:bodyPr anchor="ctr" anchorCtr="0">
            <a:noAutofit/>
          </a:bodyPr>
          <a:lstStyle>
            <a:lvl1pPr>
              <a:lnSpc>
                <a:spcPct val="90000"/>
              </a:lnSpc>
              <a:defRPr sz="6000" baseline="0">
                <a:gradFill>
                  <a:gsLst>
                    <a:gs pos="0">
                      <a:srgbClr val="FFFFFF"/>
                    </a:gs>
                    <a:gs pos="100000">
                      <a:srgbClr val="FFFFFF"/>
                    </a:gs>
                  </a:gsLst>
                  <a:lin ang="5400000" scaled="0"/>
                </a:gra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63" y="3459258"/>
            <a:ext cx="4091815" cy="966034"/>
          </a:xfrm>
        </p:spPr>
        <p:txBody>
          <a:bodyPr/>
          <a:lstStyle>
            <a:lvl1pPr marL="0" indent="0">
              <a:buFont typeface="Arial" pitchFamily="34" charset="0"/>
              <a:buNone/>
              <a:defRPr sz="2000">
                <a:gradFill>
                  <a:gsLst>
                    <a:gs pos="0">
                      <a:srgbClr val="FFFFFF"/>
                    </a:gs>
                    <a:gs pos="100000">
                      <a:srgbClr val="FFFFFF"/>
                    </a:gs>
                  </a:gsLst>
                  <a:lin ang="5400000" scaled="0"/>
                </a:gradFill>
                <a:latin typeface="+mj-lt"/>
              </a:defRPr>
            </a:lvl1pPr>
            <a:lvl2pPr marL="459900" indent="0">
              <a:buFont typeface="Arial" pitchFamily="34" charset="0"/>
              <a:buNone/>
              <a:defRPr/>
            </a:lvl2pPr>
            <a:lvl3pPr marL="854764" indent="0">
              <a:buFont typeface="Arial" pitchFamily="34" charset="0"/>
              <a:buNone/>
              <a:defRPr/>
            </a:lvl3pPr>
            <a:lvl4pPr marL="1257576" indent="0">
              <a:buFont typeface="Arial" pitchFamily="34" charset="0"/>
              <a:buNone/>
              <a:defRPr/>
            </a:lvl4pPr>
            <a:lvl5pPr marL="1603291"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201092670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1030325"/>
      </p:ext>
    </p:extLst>
  </p:cSld>
  <p:clrMapOvr>
    <a:masterClrMapping/>
  </p:clrMapOvr>
  <p:transition>
    <p:fade/>
  </p:transition>
  <p:timing>
    <p:tnLst>
      <p:par>
        <p:cTn id="1" dur="indefinite" restart="never" nodeType="tmRoot"/>
      </p:par>
    </p:tnLst>
  </p:timing>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720" y="189701"/>
            <a:ext cx="7997829" cy="553998"/>
          </a:xfrm>
        </p:spPr>
        <p:txBody>
          <a:bodyPr/>
          <a:lstStyle>
            <a:lvl1pPr>
              <a:defRPr sz="4000">
                <a:gradFill>
                  <a:gsLst>
                    <a:gs pos="0">
                      <a:schemeClr val="bg1"/>
                    </a:gs>
                    <a:gs pos="100000">
                      <a:schemeClr val="bg1"/>
                    </a:gs>
                  </a:gsLst>
                  <a:lin ang="5400000" scaled="0"/>
                </a:gradFill>
              </a:defRPr>
            </a:lvl1pPr>
          </a:lstStyle>
          <a:p>
            <a:r>
              <a:rPr lang="en-US" dirty="0" smtClean="0"/>
              <a:t>click to edit master title style</a:t>
            </a:r>
            <a:endParaRPr lang="en-US" dirty="0"/>
          </a:p>
        </p:txBody>
      </p:sp>
      <p:sp>
        <p:nvSpPr>
          <p:cNvPr id="10" name="Rectangle 9"/>
          <p:cNvSpPr/>
          <p:nvPr/>
        </p:nvSpPr>
        <p:spPr bwMode="auto">
          <a:xfrm>
            <a:off x="0" y="4930823"/>
            <a:ext cx="9144000" cy="212679"/>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36" tIns="45668" rIns="91336" bIns="45668" numCol="1" rtlCol="0" anchor="ctr" anchorCtr="0" compatLnSpc="1">
            <a:prstTxWarp prst="textNoShape">
              <a:avLst/>
            </a:prstTxWarp>
          </a:bodyPr>
          <a:lstStyle/>
          <a:p>
            <a:pPr algn="ctr" defTabSz="91314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Rectangle 12"/>
          <p:cNvSpPr/>
          <p:nvPr userDrawn="1"/>
        </p:nvSpPr>
        <p:spPr bwMode="auto">
          <a:xfrm>
            <a:off x="0" y="26"/>
            <a:ext cx="9144000" cy="3428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36" tIns="45668" rIns="91336" bIns="45668" numCol="1" rtlCol="0" anchor="ctr" anchorCtr="0" compatLnSpc="1">
            <a:prstTxWarp prst="textNoShape">
              <a:avLst/>
            </a:prstTxWarp>
          </a:bodyPr>
          <a:lstStyle/>
          <a:p>
            <a:pPr algn="ctr" defTabSz="91314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Rectangle 2"/>
          <p:cNvSpPr/>
          <p:nvPr userDrawn="1"/>
        </p:nvSpPr>
        <p:spPr bwMode="auto">
          <a:xfrm>
            <a:off x="-38100" y="171475"/>
            <a:ext cx="742950" cy="4998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36" tIns="45668" rIns="91336" bIns="45668" numCol="1" rtlCol="0" anchor="ctr" anchorCtr="0" compatLnSpc="1">
            <a:prstTxWarp prst="textNoShape">
              <a:avLst/>
            </a:prstTxWarp>
          </a:bodyPr>
          <a:lstStyle/>
          <a:p>
            <a:pPr algn="ctr" defTabSz="913149"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620166893"/>
      </p:ext>
    </p:extLst>
  </p:cSld>
  <p:clrMapOvr>
    <a:masterClrMapping/>
  </p:clrMapOvr>
  <p:transition>
    <p:fade/>
  </p:transition>
  <p:timing>
    <p:tnLst>
      <p:par>
        <p:cTn id="1" dur="indefinite" restart="never" nodeType="tmRoot"/>
      </p:par>
    </p:tnLst>
  </p:timing>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302083"/>
            <a:ext cx="8363938" cy="609398"/>
          </a:xfrm>
        </p:spPr>
        <p:txBody>
          <a:bodyPr/>
          <a:lstStyle>
            <a:lvl1pPr>
              <a:defRPr sz="4400">
                <a:gradFill>
                  <a:gsLst>
                    <a:gs pos="0">
                      <a:srgbClr val="FFFFFF"/>
                    </a:gs>
                    <a:gs pos="100000">
                      <a:srgbClr val="FFFFFF"/>
                    </a:gs>
                  </a:gsLst>
                  <a:lin ang="5400000" scaled="0"/>
                </a:gra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9436" y="1027920"/>
            <a:ext cx="8363938" cy="891013"/>
          </a:xfrm>
        </p:spPr>
        <p:txBody>
          <a:bodyPr/>
          <a:lstStyle>
            <a:lvl1pPr marL="3175" indent="0">
              <a:spcBef>
                <a:spcPts val="0"/>
              </a:spcBef>
              <a:spcAft>
                <a:spcPts val="900"/>
              </a:spcAft>
              <a:buSzPct val="80000"/>
              <a:buFont typeface="Arial" pitchFamily="34" charset="0"/>
              <a:buNone/>
              <a:defRPr sz="3600" spc="-100" baseline="0">
                <a:gradFill>
                  <a:gsLst>
                    <a:gs pos="0">
                      <a:srgbClr val="FFFFFF"/>
                    </a:gs>
                    <a:gs pos="100000">
                      <a:srgbClr val="FFFFFF"/>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FFFFFF"/>
                    </a:gs>
                    <a:gs pos="100000">
                      <a:srgbClr val="FFFFFF"/>
                    </a:gs>
                  </a:gsLst>
                  <a:lin ang="5400000" scaled="0"/>
                </a:gradFill>
              </a:defRPr>
            </a:lvl2pPr>
            <a:lvl3pPr marL="1257576" indent="-40280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3291" indent="-34570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39488" indent="-33620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
        <p:nvSpPr>
          <p:cNvPr id="10" name="Rectangle 9"/>
          <p:cNvSpPr/>
          <p:nvPr/>
        </p:nvSpPr>
        <p:spPr bwMode="auto">
          <a:xfrm>
            <a:off x="0" y="4930823"/>
            <a:ext cx="9144000" cy="212679"/>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36" tIns="45668" rIns="91336" bIns="45668" numCol="1" rtlCol="0" anchor="ctr" anchorCtr="0" compatLnSpc="1">
            <a:prstTxWarp prst="textNoShape">
              <a:avLst/>
            </a:prstTxWarp>
          </a:bodyPr>
          <a:lstStyle/>
          <a:p>
            <a:pPr algn="ctr" defTabSz="91314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Rectangle 12"/>
          <p:cNvSpPr/>
          <p:nvPr userDrawn="1"/>
        </p:nvSpPr>
        <p:spPr bwMode="auto">
          <a:xfrm>
            <a:off x="0" y="26"/>
            <a:ext cx="9144000" cy="3428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36" tIns="45668" rIns="91336" bIns="45668" numCol="1" rtlCol="0" anchor="ctr" anchorCtr="0" compatLnSpc="1">
            <a:prstTxWarp prst="textNoShape">
              <a:avLst/>
            </a:prstTxWarp>
          </a:bodyPr>
          <a:lstStyle/>
          <a:p>
            <a:pPr algn="ctr" defTabSz="913149"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29577872"/>
      </p:ext>
    </p:extLst>
  </p:cSld>
  <p:clrMapOvr>
    <a:masterClrMapping/>
  </p:clrMapOvr>
  <p:transition>
    <p:fade/>
  </p:transition>
  <p:timing>
    <p:tnLst>
      <p:par>
        <p:cTn id="1" dur="indefinite" restart="never" nodeType="tmRoot"/>
      </p:par>
    </p:tnLst>
  </p:timing>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Rectangle 9"/>
          <p:cNvSpPr/>
          <p:nvPr/>
        </p:nvSpPr>
        <p:spPr bwMode="auto">
          <a:xfrm>
            <a:off x="0" y="4930823"/>
            <a:ext cx="9144000" cy="2126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36" tIns="45668" rIns="91336" bIns="45668" numCol="1" rtlCol="0" anchor="ctr" anchorCtr="0" compatLnSpc="1">
            <a:prstTxWarp prst="textNoShape">
              <a:avLst/>
            </a:prstTxWarp>
          </a:bodyPr>
          <a:lstStyle/>
          <a:p>
            <a:pPr algn="ctr" defTabSz="91314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Rectangle 12"/>
          <p:cNvSpPr/>
          <p:nvPr userDrawn="1"/>
        </p:nvSpPr>
        <p:spPr bwMode="auto">
          <a:xfrm>
            <a:off x="0" y="26"/>
            <a:ext cx="9144000" cy="3428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36" tIns="45668" rIns="91336" bIns="45668" numCol="1" rtlCol="0" anchor="ctr" anchorCtr="0" compatLnSpc="1">
            <a:prstTxWarp prst="textNoShape">
              <a:avLst/>
            </a:prstTxWarp>
          </a:bodyPr>
          <a:lstStyle/>
          <a:p>
            <a:pPr algn="ctr" defTabSz="913149"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593432813"/>
      </p:ext>
    </p:extLst>
  </p:cSld>
  <p:clrMapOvr>
    <a:masterClrMapping/>
  </p:clrMapOvr>
  <p:transition>
    <p:fade/>
  </p:transition>
  <p:timing>
    <p:tnLst>
      <p:par>
        <p:cTn id="1" dur="indefinite" restart="never" nodeType="tmRoot"/>
      </p:par>
    </p:tnLst>
  </p:timing>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2"/>
            <a:ext cx="8363938"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7576" indent="-40280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3291" indent="-34570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39488" indent="-33620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2685243318"/>
      </p:ext>
    </p:extLst>
  </p:cSld>
  <p:clrMapOvr>
    <a:masterClrMapping/>
  </p:clrMapOvr>
  <p:transition>
    <p:fade/>
  </p:transition>
  <p:timing>
    <p:tnLst>
      <p:par>
        <p:cTn id="1" dur="indefinite" restart="never" nodeType="tmRoot"/>
      </p:par>
    </p:tnLst>
  </p:timing>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lgn="l" defTabSz="91341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74"/>
            <a:ext cx="8363938" cy="2035429"/>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263" indent="-342526">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526" indent="-342526">
              <a:spcBef>
                <a:spcPts val="0"/>
              </a:spcBef>
              <a:spcAft>
                <a:spcPts val="400"/>
              </a:spcAft>
              <a:buFont typeface="Arial" pitchFamily="34" charset="0"/>
              <a:buChar char="•"/>
              <a:defRPr/>
            </a:lvl5pPr>
            <a:lvl6pPr marL="1032387" indent="-342526">
              <a:buFont typeface="Arial" pitchFamily="34" charset="0"/>
              <a:buChar char="•"/>
              <a:defRPr sz="2400">
                <a:gradFill>
                  <a:gsLst>
                    <a:gs pos="0">
                      <a:srgbClr val="595959"/>
                    </a:gs>
                    <a:gs pos="86000">
                      <a:srgbClr val="595959"/>
                    </a:gs>
                  </a:gsLst>
                  <a:lin ang="5400000" scaled="0"/>
                </a:gradFill>
              </a:defRPr>
            </a:lvl6pPr>
            <a:lvl7pPr marL="1254406" indent="-225200">
              <a:defRPr>
                <a:gradFill>
                  <a:gsLst>
                    <a:gs pos="0">
                      <a:srgbClr val="595959"/>
                    </a:gs>
                    <a:gs pos="86000">
                      <a:srgbClr val="595959"/>
                    </a:gs>
                  </a:gsLst>
                  <a:lin ang="5400000" scaled="0"/>
                </a:gradFill>
              </a:defRPr>
            </a:lvl7pPr>
            <a:lvl8pPr marL="1485938" indent="-231548">
              <a:defRPr>
                <a:gradFill>
                  <a:gsLst>
                    <a:gs pos="0">
                      <a:srgbClr val="595959"/>
                    </a:gs>
                    <a:gs pos="86000">
                      <a:srgbClr val="595959"/>
                    </a:gs>
                  </a:gsLst>
                  <a:lin ang="5400000" scaled="0"/>
                </a:gradFill>
              </a:defRPr>
            </a:lvl8pPr>
          </a:lstStyle>
          <a:p>
            <a:pPr marL="345702" lvl="0" indent="-345702" algn="l" defTabSz="913413" rtl="0" eaLnBrk="1" latinLnBrk="0" hangingPunct="1">
              <a:lnSpc>
                <a:spcPct val="90000"/>
              </a:lnSpc>
              <a:spcBef>
                <a:spcPct val="20000"/>
              </a:spcBef>
              <a:buSzPct val="90000"/>
              <a:buFont typeface="Arial" pitchFamily="34" charset="0"/>
              <a:buChar char="•"/>
            </a:pPr>
            <a:r>
              <a:rPr lang="en-US" smtClean="0"/>
              <a:t>Click to edit Master text styles</a:t>
            </a:r>
          </a:p>
          <a:p>
            <a:pPr marL="345702" lvl="1" indent="-345702" algn="l" defTabSz="913413" rtl="0" eaLnBrk="1" latinLnBrk="0" hangingPunct="1">
              <a:lnSpc>
                <a:spcPct val="90000"/>
              </a:lnSpc>
              <a:spcBef>
                <a:spcPct val="20000"/>
              </a:spcBef>
              <a:buSzPct val="90000"/>
              <a:buFont typeface="Arial" pitchFamily="34" charset="0"/>
              <a:buChar char="•"/>
            </a:pPr>
            <a:r>
              <a:rPr lang="en-US" smtClean="0"/>
              <a:t>Second level</a:t>
            </a:r>
          </a:p>
          <a:p>
            <a:pPr marL="345702" lvl="2" indent="-345702" algn="l" defTabSz="913413" rtl="0" eaLnBrk="1" latinLnBrk="0" hangingPunct="1">
              <a:lnSpc>
                <a:spcPct val="90000"/>
              </a:lnSpc>
              <a:spcBef>
                <a:spcPct val="20000"/>
              </a:spcBef>
              <a:buSzPct val="90000"/>
              <a:buFont typeface="Arial" pitchFamily="34" charset="0"/>
              <a:buChar char="•"/>
            </a:pPr>
            <a:r>
              <a:rPr lang="en-US" smtClean="0"/>
              <a:t>Third level</a:t>
            </a:r>
          </a:p>
          <a:p>
            <a:pPr marL="345702" lvl="3" indent="-345702" algn="l" defTabSz="913413" rtl="0" eaLnBrk="1" latinLnBrk="0" hangingPunct="1">
              <a:lnSpc>
                <a:spcPct val="90000"/>
              </a:lnSpc>
              <a:spcBef>
                <a:spcPct val="20000"/>
              </a:spcBef>
              <a:buSzPct val="90000"/>
              <a:buFont typeface="Arial" pitchFamily="34" charset="0"/>
              <a:buChar char="•"/>
            </a:pPr>
            <a:r>
              <a:rPr lang="en-US" smtClean="0"/>
              <a:t>Fourth level</a:t>
            </a:r>
          </a:p>
          <a:p>
            <a:pPr marL="345702" lvl="4" indent="-345702" algn="l" defTabSz="91341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Picture 6"/>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8964" y="4818957"/>
            <a:ext cx="1681921" cy="146626"/>
          </a:xfrm>
          <a:prstGeom prst="rect">
            <a:avLst/>
          </a:prstGeom>
        </p:spPr>
      </p:pic>
    </p:spTree>
    <p:extLst>
      <p:ext uri="{BB962C8B-B14F-4D97-AF65-F5344CB8AC3E}">
        <p14:creationId xmlns:p14="http://schemas.microsoft.com/office/powerpoint/2010/main" val="2868176769"/>
      </p:ext>
    </p:extLst>
  </p:cSld>
  <p:clrMapOvr>
    <a:masterClrMapping/>
  </p:clrMapOvr>
  <p:transition>
    <p:fade/>
  </p:transition>
  <p:timing>
    <p:tnLst>
      <p:par>
        <p:cTn id="1" dur="indefinite" restart="never" nodeType="tmRoot"/>
      </p:par>
    </p:tnLst>
  </p:timing>
</p:sldLayout>
</file>

<file path=ppt/slideLayouts/slideLayout2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2443746"/>
          </a:xfrm>
        </p:spPr>
        <p:txBody>
          <a:bodyPr/>
          <a:lstStyle>
            <a:lvl1pPr marL="340941" indent="-340941">
              <a:lnSpc>
                <a:spcPct val="90000"/>
              </a:lnSpc>
              <a:buSzPct val="80000"/>
              <a:buFont typeface="Arial" pitchFamily="34" charset="0"/>
              <a:buChar char="•"/>
              <a:defRPr sz="3200"/>
            </a:lvl1pPr>
            <a:lvl2pPr marL="626413" indent="-285450">
              <a:lnSpc>
                <a:spcPct val="90000"/>
              </a:lnSpc>
              <a:buSzPct val="80000"/>
              <a:buFont typeface="Arial" pitchFamily="34" charset="0"/>
              <a:buChar char="•"/>
              <a:defRPr sz="2800"/>
            </a:lvl2pPr>
            <a:lvl3pPr marL="913450" indent="-287038">
              <a:lnSpc>
                <a:spcPct val="90000"/>
              </a:lnSpc>
              <a:buSzPct val="80000"/>
              <a:buFont typeface="Arial" pitchFamily="34" charset="0"/>
              <a:buChar char="•"/>
              <a:defRPr sz="2400"/>
            </a:lvl3pPr>
            <a:lvl4pPr marL="1711115" indent="-225200">
              <a:lnSpc>
                <a:spcPct val="90000"/>
              </a:lnSpc>
              <a:buSzPct val="80000"/>
              <a:buFont typeface="Arial" pitchFamily="34" charset="0"/>
              <a:buChar char="•"/>
              <a:defRPr sz="2000"/>
            </a:lvl4pPr>
            <a:lvl5pPr marL="1942663" indent="-231548">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2443746"/>
          </a:xfrm>
        </p:spPr>
        <p:txBody>
          <a:bodyPr/>
          <a:lstStyle>
            <a:lvl1pPr marL="456725" indent="-456725">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7688" indent="-456725">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8950" indent="-34252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28482" indent="-342526">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3673" indent="-342526">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0941" lvl="0" indent="-340941" algn="l" defTabSz="913413" rtl="0" eaLnBrk="1" latinLnBrk="0" hangingPunct="1">
              <a:lnSpc>
                <a:spcPct val="90000"/>
              </a:lnSpc>
              <a:spcBef>
                <a:spcPct val="20000"/>
              </a:spcBef>
              <a:buSzPct val="80000"/>
              <a:buFont typeface="Arial" pitchFamily="34" charset="0"/>
              <a:buChar char="•"/>
            </a:pPr>
            <a:r>
              <a:rPr lang="en-US" smtClean="0"/>
              <a:t>Click to edit Master text styles</a:t>
            </a:r>
          </a:p>
          <a:p>
            <a:pPr marL="340941" lvl="1" indent="-340941" algn="l" defTabSz="913413" rtl="0" eaLnBrk="1" latinLnBrk="0" hangingPunct="1">
              <a:lnSpc>
                <a:spcPct val="90000"/>
              </a:lnSpc>
              <a:spcBef>
                <a:spcPct val="20000"/>
              </a:spcBef>
              <a:buSzPct val="80000"/>
              <a:buFont typeface="Arial" pitchFamily="34" charset="0"/>
              <a:buChar char="•"/>
            </a:pPr>
            <a:r>
              <a:rPr lang="en-US" smtClean="0"/>
              <a:t>Second level</a:t>
            </a:r>
          </a:p>
          <a:p>
            <a:pPr marL="340941" lvl="2" indent="-340941" algn="l" defTabSz="913413" rtl="0" eaLnBrk="1" latinLnBrk="0" hangingPunct="1">
              <a:lnSpc>
                <a:spcPct val="90000"/>
              </a:lnSpc>
              <a:spcBef>
                <a:spcPct val="20000"/>
              </a:spcBef>
              <a:buSzPct val="80000"/>
              <a:buFont typeface="Arial" pitchFamily="34" charset="0"/>
              <a:buChar char="•"/>
            </a:pPr>
            <a:r>
              <a:rPr lang="en-US" smtClean="0"/>
              <a:t>Third level</a:t>
            </a:r>
          </a:p>
          <a:p>
            <a:pPr marL="340941" lvl="3" indent="-340941" algn="l" defTabSz="913413" rtl="0" eaLnBrk="1" latinLnBrk="0" hangingPunct="1">
              <a:lnSpc>
                <a:spcPct val="90000"/>
              </a:lnSpc>
              <a:spcBef>
                <a:spcPct val="20000"/>
              </a:spcBef>
              <a:buSzPct val="80000"/>
              <a:buFont typeface="Arial" pitchFamily="34" charset="0"/>
              <a:buChar char="•"/>
            </a:pPr>
            <a:r>
              <a:rPr lang="en-US" smtClean="0"/>
              <a:t>Fourth level</a:t>
            </a:r>
          </a:p>
          <a:p>
            <a:pPr marL="340941" lvl="4" indent="-340941" algn="l" defTabSz="91341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6" name="Picture 5"/>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8964" y="4818957"/>
            <a:ext cx="1681921" cy="146626"/>
          </a:xfrm>
          <a:prstGeom prst="rect">
            <a:avLst/>
          </a:prstGeom>
        </p:spPr>
      </p:pic>
    </p:spTree>
    <p:extLst>
      <p:ext uri="{BB962C8B-B14F-4D97-AF65-F5344CB8AC3E}">
        <p14:creationId xmlns:p14="http://schemas.microsoft.com/office/powerpoint/2010/main" val="3359698417"/>
      </p:ext>
    </p:extLst>
  </p:cSld>
  <p:clrMapOvr>
    <a:masterClrMapping/>
  </p:clrMapOvr>
  <p:transition>
    <p:fade/>
  </p:transition>
  <p:timing>
    <p:tnLst>
      <p:par>
        <p:cTn id="1" dur="indefinite" restart="never" nodeType="tmRoot"/>
      </p:par>
    </p:tnLst>
  </p:timing>
</p:sldLayout>
</file>

<file path=ppt/slideLayouts/slideLayout2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389436" y="531877"/>
            <a:ext cx="4115872" cy="886397"/>
          </a:xfrm>
        </p:spPr>
        <p:txBody>
          <a:bodyPr anchor="b"/>
          <a:lstStyle>
            <a:lvl1pPr marL="0" indent="0">
              <a:lnSpc>
                <a:spcPct val="90000"/>
              </a:lnSpc>
              <a:spcBef>
                <a:spcPts val="0"/>
              </a:spcBef>
              <a:buNone/>
              <a:defRPr sz="3200" b="0">
                <a:latin typeface="Segoe UI Light" pitchFamily="34" charset="0"/>
              </a:defRPr>
            </a:lvl1pPr>
            <a:lvl2pPr marL="456707" indent="0">
              <a:buNone/>
              <a:defRPr sz="2000" b="1"/>
            </a:lvl2pPr>
            <a:lvl3pPr marL="913413" indent="0">
              <a:buNone/>
              <a:defRPr sz="1800" b="1"/>
            </a:lvl3pPr>
            <a:lvl4pPr marL="1370120" indent="0">
              <a:buNone/>
              <a:defRPr sz="1600" b="1"/>
            </a:lvl4pPr>
            <a:lvl5pPr marL="1826823" indent="0">
              <a:buNone/>
              <a:defRPr sz="1600" b="1"/>
            </a:lvl5pPr>
            <a:lvl6pPr marL="2283520" indent="0">
              <a:buNone/>
              <a:defRPr sz="1600" b="1"/>
            </a:lvl6pPr>
            <a:lvl7pPr marL="2740238" indent="0">
              <a:buNone/>
              <a:defRPr sz="1600" b="1"/>
            </a:lvl7pPr>
            <a:lvl8pPr marL="3196937" indent="0">
              <a:buNone/>
              <a:defRPr sz="1600" b="1"/>
            </a:lvl8pPr>
            <a:lvl9pPr marL="365363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1" y="1700098"/>
            <a:ext cx="4114800" cy="2332946"/>
          </a:xfrm>
        </p:spPr>
        <p:txBody>
          <a:bodyPr/>
          <a:lstStyle>
            <a:lvl1pPr marL="402801" indent="-402801">
              <a:buSzPct val="80000"/>
              <a:buFont typeface="Arial" pitchFamily="34" charset="0"/>
              <a:buChar char="•"/>
              <a:defRPr sz="2800"/>
            </a:lvl1pPr>
            <a:lvl2pPr marL="743763" indent="-321926">
              <a:buSzPct val="80000"/>
              <a:buFont typeface="Arial" pitchFamily="34" charset="0"/>
              <a:buChar char="•"/>
              <a:defRPr sz="2800"/>
            </a:lvl2pPr>
            <a:lvl3pPr marL="1026045" indent="-282275" defTabSz="1029213">
              <a:buSzPct val="80000"/>
              <a:buFont typeface="Arial" pitchFamily="34" charset="0"/>
              <a:buChar char="•"/>
              <a:defRPr sz="2400"/>
            </a:lvl3pPr>
            <a:lvl4pPr marL="1316250" indent="-287038">
              <a:buSzPct val="80000"/>
              <a:buFont typeface="Arial" pitchFamily="34" charset="0"/>
              <a:buChar char="•"/>
              <a:defRPr sz="2000"/>
            </a:lvl4pPr>
            <a:lvl5pPr marL="1539857" indent="-223612">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531877"/>
            <a:ext cx="4115872" cy="886397"/>
          </a:xfrm>
        </p:spPr>
        <p:txBody>
          <a:bodyPr anchor="b"/>
          <a:lstStyle>
            <a:lvl1pPr marL="0" indent="0">
              <a:lnSpc>
                <a:spcPct val="90000"/>
              </a:lnSpc>
              <a:spcBef>
                <a:spcPts val="0"/>
              </a:spcBef>
              <a:buNone/>
              <a:defRPr sz="3200" b="0">
                <a:latin typeface="Segoe UI Light" pitchFamily="34" charset="0"/>
              </a:defRPr>
            </a:lvl1pPr>
            <a:lvl2pPr marL="456707" indent="0">
              <a:buNone/>
              <a:defRPr sz="2000" b="1"/>
            </a:lvl2pPr>
            <a:lvl3pPr marL="913413" indent="0">
              <a:buNone/>
              <a:defRPr sz="1800" b="1"/>
            </a:lvl3pPr>
            <a:lvl4pPr marL="1370120" indent="0">
              <a:buNone/>
              <a:defRPr sz="1600" b="1"/>
            </a:lvl4pPr>
            <a:lvl5pPr marL="1826823" indent="0">
              <a:buNone/>
              <a:defRPr sz="1600" b="1"/>
            </a:lvl5pPr>
            <a:lvl6pPr marL="2283520" indent="0">
              <a:buNone/>
              <a:defRPr sz="1600" b="1"/>
            </a:lvl6pPr>
            <a:lvl7pPr marL="2740238" indent="0">
              <a:buNone/>
              <a:defRPr sz="1600" b="1"/>
            </a:lvl7pPr>
            <a:lvl8pPr marL="3196937" indent="0">
              <a:buNone/>
              <a:defRPr sz="1600" b="1"/>
            </a:lvl8pPr>
            <a:lvl9pPr marL="365363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7501" y="1700098"/>
            <a:ext cx="4115872" cy="2332946"/>
          </a:xfrm>
        </p:spPr>
        <p:txBody>
          <a:bodyPr/>
          <a:lstStyle>
            <a:lvl1pPr marL="296021" indent="-2960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6725" indent="-456725">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4375" indent="-342526">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1762" indent="-342526">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6313" indent="-342526">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1762" indent="-342526">
              <a:defRPr sz="1600"/>
            </a:lvl6pPr>
            <a:lvl7pPr marL="1601704" indent="-285450">
              <a:defRPr sz="1600"/>
            </a:lvl7pPr>
            <a:lvl8pPr>
              <a:defRPr sz="1600"/>
            </a:lvl8pPr>
            <a:lvl9pPr>
              <a:defRPr sz="1600"/>
            </a:lvl9pPr>
          </a:lstStyle>
          <a:p>
            <a:pPr marL="402801" lvl="0" indent="-402801" algn="l" defTabSz="913413" rtl="0" eaLnBrk="1" latinLnBrk="0" hangingPunct="1">
              <a:lnSpc>
                <a:spcPct val="90000"/>
              </a:lnSpc>
              <a:spcBef>
                <a:spcPct val="20000"/>
              </a:spcBef>
              <a:buSzPct val="80000"/>
            </a:pPr>
            <a:r>
              <a:rPr lang="en-US" smtClean="0"/>
              <a:t>Click to edit Master text styles</a:t>
            </a:r>
          </a:p>
          <a:p>
            <a:pPr marL="402801" lvl="1" indent="-402801" algn="l" defTabSz="913413" rtl="0" eaLnBrk="1" latinLnBrk="0" hangingPunct="1">
              <a:lnSpc>
                <a:spcPct val="90000"/>
              </a:lnSpc>
              <a:spcBef>
                <a:spcPct val="20000"/>
              </a:spcBef>
              <a:buSzPct val="80000"/>
            </a:pPr>
            <a:r>
              <a:rPr lang="en-US" smtClean="0"/>
              <a:t>Second level</a:t>
            </a:r>
          </a:p>
          <a:p>
            <a:pPr marL="402801" lvl="2" indent="-402801" algn="l" defTabSz="913413" rtl="0" eaLnBrk="1" latinLnBrk="0" hangingPunct="1">
              <a:lnSpc>
                <a:spcPct val="90000"/>
              </a:lnSpc>
              <a:spcBef>
                <a:spcPct val="20000"/>
              </a:spcBef>
              <a:buSzPct val="80000"/>
            </a:pPr>
            <a:r>
              <a:rPr lang="en-US" smtClean="0"/>
              <a:t>Third level</a:t>
            </a:r>
          </a:p>
          <a:p>
            <a:pPr marL="402801" lvl="3" indent="-402801" algn="l" defTabSz="913413" rtl="0" eaLnBrk="1" latinLnBrk="0" hangingPunct="1">
              <a:lnSpc>
                <a:spcPct val="90000"/>
              </a:lnSpc>
              <a:spcBef>
                <a:spcPct val="20000"/>
              </a:spcBef>
              <a:buSzPct val="80000"/>
            </a:pPr>
            <a:r>
              <a:rPr lang="en-US" smtClean="0"/>
              <a:t>Fourth level</a:t>
            </a:r>
          </a:p>
          <a:p>
            <a:pPr marL="402801" lvl="4" indent="-402801" algn="l" defTabSz="913413" rtl="0" eaLnBrk="1" latinLnBrk="0" hangingPunct="1">
              <a:lnSpc>
                <a:spcPct val="90000"/>
              </a:lnSpc>
              <a:spcBef>
                <a:spcPct val="20000"/>
              </a:spcBef>
              <a:buSzPct val="80000"/>
            </a:pPr>
            <a:r>
              <a:rPr lang="en-US" smtClean="0"/>
              <a:t>Fifth level</a:t>
            </a:r>
            <a:endParaRPr lang="en-US" dirty="0"/>
          </a:p>
        </p:txBody>
      </p:sp>
      <p:pic>
        <p:nvPicPr>
          <p:cNvPr id="8" name="Picture 7"/>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8964" y="4818957"/>
            <a:ext cx="1681921" cy="146626"/>
          </a:xfrm>
          <a:prstGeom prst="rect">
            <a:avLst/>
          </a:prstGeom>
        </p:spPr>
      </p:pic>
    </p:spTree>
    <p:extLst>
      <p:ext uri="{BB962C8B-B14F-4D97-AF65-F5344CB8AC3E}">
        <p14:creationId xmlns:p14="http://schemas.microsoft.com/office/powerpoint/2010/main" val="3996266014"/>
      </p:ext>
    </p:extLst>
  </p:cSld>
  <p:clrMapOvr>
    <a:masterClrMapping/>
  </p:clrMapOvr>
  <p:transition>
    <p:fade/>
  </p:transition>
  <p:timing>
    <p:tnLst>
      <p:par>
        <p:cTn id="1" dur="indefinite" restart="never" nodeType="tmRoot"/>
      </p:par>
    </p:tnLst>
  </p:timing>
</p:sldLayout>
</file>

<file path=ppt/slideLayouts/slideLayout2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defRPr sz="5400"/>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8964" y="4818957"/>
            <a:ext cx="1681921" cy="146626"/>
          </a:xfrm>
          <a:prstGeom prst="rect">
            <a:avLst/>
          </a:prstGeom>
        </p:spPr>
      </p:pic>
    </p:spTree>
    <p:extLst>
      <p:ext uri="{BB962C8B-B14F-4D97-AF65-F5344CB8AC3E}">
        <p14:creationId xmlns:p14="http://schemas.microsoft.com/office/powerpoint/2010/main" val="1941036713"/>
      </p:ext>
    </p:extLst>
  </p:cSld>
  <p:clrMapOvr>
    <a:masterClrMapping/>
  </p:clrMapOvr>
  <p:transition>
    <p:fade/>
  </p:transition>
  <p:timing>
    <p:tnLst>
      <p:par>
        <p:cTn id="1" dur="indefinite" restart="never" nodeType="tmRoot"/>
      </p:par>
    </p:tnLst>
  </p:timing>
</p:sldLayout>
</file>

<file path=ppt/slideLayouts/slideLayout2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6267200"/>
      </p:ext>
    </p:extLst>
  </p:cSld>
  <p:clrMapOvr>
    <a:masterClrMapping/>
  </p:clrMapOvr>
  <p:transition>
    <p:fade/>
  </p:transition>
  <p:timing>
    <p:tnLst>
      <p:par>
        <p:cTn id="1" dur="indefinite" restart="never" nodeType="tmRoot"/>
      </p:par>
    </p:tnLst>
  </p:timing>
</p:sldLayout>
</file>

<file path=ppt/slideLayouts/slideLayout229.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068749"/>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Demo, Video etc. &quot;special&quot; slide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duotone>
              <a:prstClr val="black"/>
              <a:schemeClr val="accent2">
                <a:tint val="45000"/>
                <a:satMod val="400000"/>
              </a:schemeClr>
            </a:duotone>
            <a:extLst>
              <a:ext uri="{28A0092B-C50C-407E-A947-70E740481C1C}">
                <a14:useLocalDpi xmlns:a14="http://schemas.microsoft.com/office/drawing/2010/main" val="0"/>
              </a:ext>
            </a:extLst>
          </a:blip>
          <a:srcRect r="76623" b="51876"/>
          <a:stretch/>
        </p:blipFill>
        <p:spPr>
          <a:xfrm>
            <a:off x="637473" y="336693"/>
            <a:ext cx="1784334" cy="2163101"/>
          </a:xfrm>
          <a:prstGeom prst="rect">
            <a:avLst/>
          </a:prstGeom>
        </p:spPr>
      </p:pic>
      <p:pic>
        <p:nvPicPr>
          <p:cNvPr id="11" name="Picture 10"/>
          <p:cNvPicPr>
            <a:picLocks noChangeAspect="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23375" t="-1" r="55734" b="35695"/>
          <a:stretch/>
        </p:blipFill>
        <p:spPr>
          <a:xfrm>
            <a:off x="2510300" y="350298"/>
            <a:ext cx="1594580" cy="2890457"/>
          </a:xfrm>
          <a:prstGeom prst="rect">
            <a:avLst/>
          </a:prstGeom>
        </p:spPr>
      </p:pic>
      <p:pic>
        <p:nvPicPr>
          <p:cNvPr id="13" name="Picture 12"/>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t="46934" r="76765" b="27614"/>
          <a:stretch/>
        </p:blipFill>
        <p:spPr>
          <a:xfrm>
            <a:off x="649350" y="2554580"/>
            <a:ext cx="1773495" cy="1144029"/>
          </a:xfrm>
          <a:prstGeom prst="rect">
            <a:avLst/>
          </a:prstGeom>
        </p:spPr>
      </p:pic>
      <p:pic>
        <p:nvPicPr>
          <p:cNvPr id="14" name="Picture 13"/>
          <p:cNvPicPr>
            <a:picLocks noChangeAspect="1"/>
          </p:cNvPicPr>
          <p:nvPr userDrawn="1"/>
        </p:nvPicPr>
        <p:blipFill rotWithShape="1">
          <a:blip r:embed="rId2">
            <a:duotone>
              <a:prstClr val="black"/>
              <a:schemeClr val="accent3">
                <a:tint val="45000"/>
                <a:satMod val="400000"/>
              </a:schemeClr>
            </a:duotone>
            <a:extLst>
              <a:ext uri="{28A0092B-C50C-407E-A947-70E740481C1C}">
                <a14:useLocalDpi xmlns:a14="http://schemas.microsoft.com/office/drawing/2010/main" val="0"/>
              </a:ext>
            </a:extLst>
          </a:blip>
          <a:srcRect l="44544" t="47531" r="34416" b="26954"/>
          <a:stretch/>
        </p:blipFill>
        <p:spPr>
          <a:xfrm>
            <a:off x="4205749" y="2576765"/>
            <a:ext cx="1605953" cy="1146861"/>
          </a:xfrm>
          <a:prstGeom prst="rect">
            <a:avLst/>
          </a:prstGeom>
        </p:spPr>
      </p:pic>
      <p:pic>
        <p:nvPicPr>
          <p:cNvPr id="15" name="Picture 14"/>
          <p:cNvPicPr>
            <a:picLocks noChangeAspect="1"/>
          </p:cNvPicPr>
          <p:nvPr userDrawn="1"/>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l="65584" t="38701" b="28015"/>
          <a:stretch/>
        </p:blipFill>
        <p:spPr>
          <a:xfrm>
            <a:off x="5912282" y="2172176"/>
            <a:ext cx="2626925" cy="1496065"/>
          </a:xfrm>
          <a:prstGeom prst="rect">
            <a:avLst/>
          </a:prstGeom>
        </p:spPr>
      </p:pic>
      <p:pic>
        <p:nvPicPr>
          <p:cNvPr id="16" name="Picture 15"/>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65685" b="60315"/>
          <a:stretch/>
        </p:blipFill>
        <p:spPr>
          <a:xfrm>
            <a:off x="5921176" y="340569"/>
            <a:ext cx="2619216" cy="1783780"/>
          </a:xfrm>
          <a:prstGeom prst="rect">
            <a:avLst/>
          </a:prstGeom>
        </p:spPr>
      </p:pic>
      <p:pic>
        <p:nvPicPr>
          <p:cNvPr id="17" name="Picture 16"/>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44544" r="34416" b="52241"/>
          <a:stretch/>
        </p:blipFill>
        <p:spPr>
          <a:xfrm>
            <a:off x="4205750" y="350203"/>
            <a:ext cx="1605953" cy="2146694"/>
          </a:xfrm>
          <a:prstGeom prst="rect">
            <a:avLst/>
          </a:prstGeom>
        </p:spPr>
      </p:pic>
      <p:pic>
        <p:nvPicPr>
          <p:cNvPr id="20" name="Picture 19"/>
          <p:cNvPicPr>
            <a:picLocks noChangeAspect="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55065" t="73765" r="24248" b="1"/>
          <a:stretch/>
        </p:blipFill>
        <p:spPr>
          <a:xfrm>
            <a:off x="4945998" y="3530084"/>
            <a:ext cx="1579009" cy="1179179"/>
          </a:xfrm>
          <a:prstGeom prst="rect">
            <a:avLst/>
          </a:prstGeom>
        </p:spPr>
      </p:pic>
      <p:pic>
        <p:nvPicPr>
          <p:cNvPr id="21" name="Picture 20"/>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76064" t="73765" r="10380" b="1"/>
          <a:stretch/>
        </p:blipFill>
        <p:spPr>
          <a:xfrm>
            <a:off x="6620908" y="3542785"/>
            <a:ext cx="1034711" cy="1179179"/>
          </a:xfrm>
          <a:prstGeom prst="rect">
            <a:avLst/>
          </a:prstGeom>
        </p:spPr>
      </p:pic>
      <p:pic>
        <p:nvPicPr>
          <p:cNvPr id="22" name="Picture 21"/>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13056" t="73765" r="44935" b="1"/>
          <a:stretch/>
        </p:blipFill>
        <p:spPr>
          <a:xfrm>
            <a:off x="1658794" y="3530086"/>
            <a:ext cx="3206488" cy="1179179"/>
          </a:xfrm>
          <a:prstGeom prst="rect">
            <a:avLst/>
          </a:prstGeom>
        </p:spPr>
      </p:pic>
      <p:pic>
        <p:nvPicPr>
          <p:cNvPr id="24" name="Picture 23"/>
          <p:cNvPicPr>
            <a:picLocks noChangeAspect="1"/>
          </p:cNvPicPr>
          <p:nvPr userDrawn="1"/>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l="23375" t="64430" r="55734" b="27080"/>
          <a:stretch/>
        </p:blipFill>
        <p:spPr>
          <a:xfrm>
            <a:off x="2510300" y="3351980"/>
            <a:ext cx="1594580" cy="381613"/>
          </a:xfrm>
          <a:prstGeom prst="rect">
            <a:avLst/>
          </a:prstGeom>
        </p:spPr>
      </p:pic>
      <p:sp>
        <p:nvSpPr>
          <p:cNvPr id="25" name="Rectangle 24"/>
          <p:cNvSpPr/>
          <p:nvPr userDrawn="1"/>
        </p:nvSpPr>
        <p:spPr bwMode="auto">
          <a:xfrm>
            <a:off x="0" y="2792887"/>
            <a:ext cx="9144000" cy="2350616"/>
          </a:xfrm>
          <a:prstGeom prst="rect">
            <a:avLst/>
          </a:prstGeom>
          <a:gradFill>
            <a:gsLst>
              <a:gs pos="20000">
                <a:srgbClr val="191919">
                  <a:alpha val="0"/>
                </a:srgbClr>
              </a:gs>
              <a:gs pos="54000">
                <a:srgbClr val="191919">
                  <a:alpha val="67000"/>
                </a:srgbClr>
              </a:gs>
              <a:gs pos="89000">
                <a:srgbClr val="191919">
                  <a:alpha val="8800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423" tIns="60667" rIns="121423" bIns="60667" numCol="1" rtlCol="0" anchor="ctr" anchorCtr="0" compatLnSpc="1">
            <a:prstTxWarp prst="textNoShape">
              <a:avLst/>
            </a:prstTxWarp>
          </a:bodyPr>
          <a:lstStyle/>
          <a:p>
            <a:pPr algn="ctr" defTabSz="1213792" fontAlgn="base">
              <a:spcBef>
                <a:spcPct val="0"/>
              </a:spcBef>
              <a:spcAft>
                <a:spcPct val="0"/>
              </a:spcAft>
            </a:pPr>
            <a:endParaRPr lang="en-US" sz="2900" dirty="0">
              <a:gradFill>
                <a:gsLst>
                  <a:gs pos="0">
                    <a:srgbClr val="FFFFFF"/>
                  </a:gs>
                  <a:gs pos="100000">
                    <a:srgbClr val="FFFFFF"/>
                  </a:gs>
                </a:gsLst>
                <a:lin ang="5400000" scaled="0"/>
              </a:gradFill>
            </a:endParaRPr>
          </a:p>
        </p:txBody>
      </p:sp>
      <p:sp>
        <p:nvSpPr>
          <p:cNvPr id="26" name="Rectangle 25"/>
          <p:cNvSpPr/>
          <p:nvPr userDrawn="1"/>
        </p:nvSpPr>
        <p:spPr bwMode="auto">
          <a:xfrm>
            <a:off x="0" y="0"/>
            <a:ext cx="9144000" cy="5143500"/>
          </a:xfrm>
          <a:prstGeom prst="rect">
            <a:avLst/>
          </a:prstGeom>
          <a:gradFill flip="none" rotWithShape="1">
            <a:gsLst>
              <a:gs pos="0">
                <a:schemeClr val="tx1">
                  <a:alpha val="75000"/>
                </a:schemeClr>
              </a:gs>
              <a:gs pos="100000">
                <a:schemeClr val="tx1"/>
              </a:gs>
            </a:gsLst>
            <a:path path="circle">
              <a:fillToRect l="50000" t="50000" r="50000" b="50000"/>
            </a:path>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423" tIns="60667" rIns="121423" bIns="60667" numCol="1" rtlCol="0" anchor="ctr" anchorCtr="0" compatLnSpc="1">
            <a:prstTxWarp prst="textNoShape">
              <a:avLst/>
            </a:prstTxWarp>
          </a:bodyPr>
          <a:lstStyle/>
          <a:p>
            <a:pPr algn="ctr" defTabSz="1213792" fontAlgn="base">
              <a:spcBef>
                <a:spcPct val="0"/>
              </a:spcBef>
              <a:spcAft>
                <a:spcPct val="0"/>
              </a:spcAft>
            </a:pPr>
            <a:endParaRPr lang="en-US" sz="2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285926302"/>
      </p:ext>
    </p:extLst>
  </p:cSld>
  <p:clrMapOvr>
    <a:masterClrMapping/>
  </p:clrMapOvr>
  <p:transition>
    <p:fade/>
  </p:transition>
  <p:timing>
    <p:tnLst>
      <p:par>
        <p:cTn id="1" dur="indefinite" restart="never" nodeType="tmRoot"/>
      </p:par>
    </p:tnLst>
  </p:timing>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6_Demo, Video etc. &quot;special&quot; slide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duotone>
              <a:prstClr val="black"/>
              <a:schemeClr val="accent2">
                <a:tint val="45000"/>
                <a:satMod val="400000"/>
              </a:schemeClr>
            </a:duotone>
            <a:extLst>
              <a:ext uri="{28A0092B-C50C-407E-A947-70E740481C1C}">
                <a14:useLocalDpi xmlns:a14="http://schemas.microsoft.com/office/drawing/2010/main" val="0"/>
              </a:ext>
            </a:extLst>
          </a:blip>
          <a:srcRect r="76623" b="51876"/>
          <a:stretch/>
        </p:blipFill>
        <p:spPr>
          <a:xfrm>
            <a:off x="637473" y="336676"/>
            <a:ext cx="1784334" cy="2163101"/>
          </a:xfrm>
          <a:prstGeom prst="rect">
            <a:avLst/>
          </a:prstGeom>
        </p:spPr>
      </p:pic>
      <p:pic>
        <p:nvPicPr>
          <p:cNvPr id="11" name="Picture 10"/>
          <p:cNvPicPr>
            <a:picLocks noChangeAspect="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23375" t="-1" r="55734" b="35695"/>
          <a:stretch/>
        </p:blipFill>
        <p:spPr>
          <a:xfrm>
            <a:off x="2510300" y="350227"/>
            <a:ext cx="1594580" cy="2890457"/>
          </a:xfrm>
          <a:prstGeom prst="rect">
            <a:avLst/>
          </a:prstGeom>
        </p:spPr>
      </p:pic>
      <p:pic>
        <p:nvPicPr>
          <p:cNvPr id="13" name="Picture 12"/>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t="46934" r="76765" b="27614"/>
          <a:stretch/>
        </p:blipFill>
        <p:spPr>
          <a:xfrm>
            <a:off x="649350" y="2554580"/>
            <a:ext cx="1773495" cy="1144029"/>
          </a:xfrm>
          <a:prstGeom prst="rect">
            <a:avLst/>
          </a:prstGeom>
        </p:spPr>
      </p:pic>
      <p:pic>
        <p:nvPicPr>
          <p:cNvPr id="14" name="Picture 13"/>
          <p:cNvPicPr>
            <a:picLocks noChangeAspect="1"/>
          </p:cNvPicPr>
          <p:nvPr userDrawn="1"/>
        </p:nvPicPr>
        <p:blipFill rotWithShape="1">
          <a:blip r:embed="rId2">
            <a:duotone>
              <a:prstClr val="black"/>
              <a:schemeClr val="accent3">
                <a:tint val="45000"/>
                <a:satMod val="400000"/>
              </a:schemeClr>
            </a:duotone>
            <a:extLst>
              <a:ext uri="{28A0092B-C50C-407E-A947-70E740481C1C}">
                <a14:useLocalDpi xmlns:a14="http://schemas.microsoft.com/office/drawing/2010/main" val="0"/>
              </a:ext>
            </a:extLst>
          </a:blip>
          <a:srcRect l="44544" t="47531" r="34416" b="26954"/>
          <a:stretch/>
        </p:blipFill>
        <p:spPr>
          <a:xfrm>
            <a:off x="4205678" y="2576765"/>
            <a:ext cx="1605953" cy="1146861"/>
          </a:xfrm>
          <a:prstGeom prst="rect">
            <a:avLst/>
          </a:prstGeom>
        </p:spPr>
      </p:pic>
      <p:pic>
        <p:nvPicPr>
          <p:cNvPr id="15" name="Picture 14"/>
          <p:cNvPicPr>
            <a:picLocks noChangeAspect="1"/>
          </p:cNvPicPr>
          <p:nvPr userDrawn="1"/>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l="65584" t="38701" b="28015"/>
          <a:stretch/>
        </p:blipFill>
        <p:spPr>
          <a:xfrm>
            <a:off x="5912211" y="2172163"/>
            <a:ext cx="2626925" cy="1496065"/>
          </a:xfrm>
          <a:prstGeom prst="rect">
            <a:avLst/>
          </a:prstGeom>
        </p:spPr>
      </p:pic>
      <p:pic>
        <p:nvPicPr>
          <p:cNvPr id="16" name="Picture 15"/>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65685" b="60315"/>
          <a:stretch/>
        </p:blipFill>
        <p:spPr>
          <a:xfrm>
            <a:off x="5921176" y="340569"/>
            <a:ext cx="2619216" cy="1783780"/>
          </a:xfrm>
          <a:prstGeom prst="rect">
            <a:avLst/>
          </a:prstGeom>
        </p:spPr>
      </p:pic>
      <p:pic>
        <p:nvPicPr>
          <p:cNvPr id="17" name="Picture 16"/>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44544" r="34416" b="52241"/>
          <a:stretch/>
        </p:blipFill>
        <p:spPr>
          <a:xfrm>
            <a:off x="4205679" y="350203"/>
            <a:ext cx="1605953" cy="2146694"/>
          </a:xfrm>
          <a:prstGeom prst="rect">
            <a:avLst/>
          </a:prstGeom>
        </p:spPr>
      </p:pic>
      <p:pic>
        <p:nvPicPr>
          <p:cNvPr id="20" name="Picture 19"/>
          <p:cNvPicPr>
            <a:picLocks noChangeAspect="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55065" t="73765" r="24248" b="1"/>
          <a:stretch/>
        </p:blipFill>
        <p:spPr>
          <a:xfrm>
            <a:off x="4945927" y="3530013"/>
            <a:ext cx="1579009" cy="1179179"/>
          </a:xfrm>
          <a:prstGeom prst="rect">
            <a:avLst/>
          </a:prstGeom>
        </p:spPr>
      </p:pic>
      <p:pic>
        <p:nvPicPr>
          <p:cNvPr id="21" name="Picture 20"/>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76064" t="73765" r="10380" b="1"/>
          <a:stretch/>
        </p:blipFill>
        <p:spPr>
          <a:xfrm>
            <a:off x="6620837" y="3542715"/>
            <a:ext cx="1034711" cy="1179179"/>
          </a:xfrm>
          <a:prstGeom prst="rect">
            <a:avLst/>
          </a:prstGeom>
        </p:spPr>
      </p:pic>
      <p:pic>
        <p:nvPicPr>
          <p:cNvPr id="22" name="Picture 21"/>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13056" t="73765" r="44935" b="1"/>
          <a:stretch/>
        </p:blipFill>
        <p:spPr>
          <a:xfrm>
            <a:off x="1658794" y="3530015"/>
            <a:ext cx="3206488" cy="1179179"/>
          </a:xfrm>
          <a:prstGeom prst="rect">
            <a:avLst/>
          </a:prstGeom>
        </p:spPr>
      </p:pic>
      <p:pic>
        <p:nvPicPr>
          <p:cNvPr id="24" name="Picture 23"/>
          <p:cNvPicPr>
            <a:picLocks noChangeAspect="1"/>
          </p:cNvPicPr>
          <p:nvPr userDrawn="1"/>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l="23375" t="64430" r="55734" b="27080"/>
          <a:stretch/>
        </p:blipFill>
        <p:spPr>
          <a:xfrm>
            <a:off x="2510300" y="3351909"/>
            <a:ext cx="1594580" cy="381613"/>
          </a:xfrm>
          <a:prstGeom prst="rect">
            <a:avLst/>
          </a:prstGeom>
        </p:spPr>
      </p:pic>
      <p:sp>
        <p:nvSpPr>
          <p:cNvPr id="25" name="Rectangle 24"/>
          <p:cNvSpPr/>
          <p:nvPr userDrawn="1"/>
        </p:nvSpPr>
        <p:spPr bwMode="auto">
          <a:xfrm>
            <a:off x="0" y="2792884"/>
            <a:ext cx="9144000" cy="2350616"/>
          </a:xfrm>
          <a:prstGeom prst="rect">
            <a:avLst/>
          </a:prstGeom>
          <a:gradFill>
            <a:gsLst>
              <a:gs pos="20000">
                <a:srgbClr val="191919">
                  <a:alpha val="0"/>
                </a:srgbClr>
              </a:gs>
              <a:gs pos="54000">
                <a:srgbClr val="191919">
                  <a:alpha val="67000"/>
                </a:srgbClr>
              </a:gs>
              <a:gs pos="89000">
                <a:srgbClr val="191919">
                  <a:alpha val="8800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36" tIns="45668" rIns="91336" bIns="45668" numCol="1" rtlCol="0" anchor="ctr" anchorCtr="0" compatLnSpc="1">
            <a:prstTxWarp prst="textNoShape">
              <a:avLst/>
            </a:prstTxWarp>
          </a:bodyPr>
          <a:lstStyle/>
          <a:p>
            <a:pPr algn="ctr" defTabSz="91314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6" name="Rectangle 25"/>
          <p:cNvSpPr/>
          <p:nvPr userDrawn="1"/>
        </p:nvSpPr>
        <p:spPr bwMode="auto">
          <a:xfrm>
            <a:off x="0" y="0"/>
            <a:ext cx="9144000" cy="5143500"/>
          </a:xfrm>
          <a:prstGeom prst="rect">
            <a:avLst/>
          </a:prstGeom>
          <a:gradFill flip="none" rotWithShape="1">
            <a:gsLst>
              <a:gs pos="0">
                <a:schemeClr val="tx1">
                  <a:alpha val="75000"/>
                </a:schemeClr>
              </a:gs>
              <a:gs pos="100000">
                <a:schemeClr val="tx1"/>
              </a:gs>
            </a:gsLst>
            <a:path path="circle">
              <a:fillToRect l="50000" t="50000" r="50000" b="50000"/>
            </a:path>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36" tIns="45668" rIns="91336" bIns="45668" numCol="1" rtlCol="0" anchor="ctr" anchorCtr="0" compatLnSpc="1">
            <a:prstTxWarp prst="textNoShape">
              <a:avLst/>
            </a:prstTxWarp>
          </a:bodyPr>
          <a:lstStyle/>
          <a:p>
            <a:pPr algn="ctr" defTabSz="913149"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560265370"/>
      </p:ext>
    </p:extLst>
  </p:cSld>
  <p:clrMapOvr>
    <a:masterClrMapping/>
  </p:clrMapOvr>
  <p:transition>
    <p:fade/>
  </p:transition>
  <p:timing>
    <p:tnLst>
      <p:par>
        <p:cTn id="1" dur="indefinite" restart="never" nodeType="tmRoot"/>
      </p:par>
    </p:tnLst>
  </p:timing>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9" name="Rectangle 18"/>
          <p:cNvSpPr/>
          <p:nvPr userDrawn="1"/>
        </p:nvSpPr>
        <p:spPr bwMode="auto">
          <a:xfrm>
            <a:off x="389438"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04" tIns="45653" rIns="91304" bIns="45653" numCol="1" spcCol="0" rtlCol="0" anchor="ctr" anchorCtr="0" compatLnSpc="1">
            <a:prstTxWarp prst="textNoShape">
              <a:avLst/>
            </a:prstTxWarp>
          </a:bodyPr>
          <a:lstStyle/>
          <a:p>
            <a:pPr algn="ctr" defTabSz="91283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341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5" y="2103313"/>
            <a:ext cx="5210341" cy="1851276"/>
          </a:xfrm>
        </p:spPr>
        <p:txBody>
          <a:bodyPr lIns="182692" tIns="182692" anchor="ctr" anchorCtr="0"/>
          <a:lstStyle>
            <a:lvl1pPr marL="574075" indent="-5709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3413" rtl="0" eaLnBrk="1" latinLnBrk="0" hangingPunct="1">
              <a:lnSpc>
                <a:spcPct val="90000"/>
              </a:lnSpc>
              <a:spcBef>
                <a:spcPts val="0"/>
              </a:spcBef>
              <a:spcAft>
                <a:spcPts val="900"/>
              </a:spcAft>
              <a:buSzPct val="80000"/>
            </a:pPr>
            <a:r>
              <a:rPr lang="en-US" dirty="0" smtClean="0"/>
              <a:t>Click to edit Master text styles</a:t>
            </a:r>
          </a:p>
          <a:p>
            <a:pPr marL="3175" lvl="1" indent="0" algn="l" defTabSz="91341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5"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30" tIns="41103" rIns="82230" bIns="41103" numCol="1" anchor="t" anchorCtr="0" compatLnSpc="1">
            <a:prstTxWarp prst="textNoShape">
              <a:avLst/>
            </a:prstTxWarp>
          </a:bodyPr>
          <a:lstStyle/>
          <a:p>
            <a:pPr defTabSz="1217713"/>
            <a:endParaRPr lang="en-US" sz="1600">
              <a:solidFill>
                <a:srgbClr val="292929"/>
              </a:solidFill>
            </a:endParaRPr>
          </a:p>
        </p:txBody>
      </p:sp>
    </p:spTree>
    <p:extLst>
      <p:ext uri="{BB962C8B-B14F-4D97-AF65-F5344CB8AC3E}">
        <p14:creationId xmlns:p14="http://schemas.microsoft.com/office/powerpoint/2010/main" val="1563966831"/>
      </p:ext>
    </p:extLst>
  </p:cSld>
  <p:clrMapOvr>
    <a:masterClrMapping/>
  </p:clrMapOvr>
  <p:transition>
    <p:fade/>
  </p:transition>
  <p:timing>
    <p:tnLst>
      <p:par>
        <p:cTn id="1" dur="indefinite" restart="never" nodeType="tmRoot"/>
      </p:par>
    </p:tnLst>
  </p:timing>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417213" y="1347539"/>
            <a:ext cx="3154788" cy="547437"/>
          </a:xfrm>
        </p:spPr>
        <p:txBody>
          <a:bodyPr anchor="ctr" anchorCtr="0">
            <a:noAutofit/>
          </a:bodyPr>
          <a:lstStyle>
            <a:lvl1pPr>
              <a:lnSpc>
                <a:spcPct val="90000"/>
              </a:lnSpc>
              <a:defRPr sz="4800" baseline="0">
                <a:solidFill>
                  <a:schemeClr val="bg1">
                    <a:alpha val="98000"/>
                  </a:schemeClr>
                </a:solidFill>
              </a:defRPr>
            </a:lvl1pPr>
          </a:lstStyle>
          <a:p>
            <a:r>
              <a:rPr lang="en-US" dirty="0" smtClean="0"/>
              <a:t>Demo</a:t>
            </a:r>
            <a:endParaRPr lang="en-US" dirty="0"/>
          </a:p>
        </p:txBody>
      </p:sp>
      <p:sp>
        <p:nvSpPr>
          <p:cNvPr id="3" name="Subtitle 2"/>
          <p:cNvSpPr>
            <a:spLocks noGrp="1"/>
          </p:cNvSpPr>
          <p:nvPr>
            <p:ph type="subTitle" idx="1" hasCustomPrompt="1"/>
          </p:nvPr>
        </p:nvSpPr>
        <p:spPr>
          <a:xfrm>
            <a:off x="1417213" y="3320512"/>
            <a:ext cx="3154788" cy="346249"/>
          </a:xfrm>
        </p:spPr>
        <p:txBody>
          <a:bodyPr>
            <a:noAutofit/>
          </a:bodyPr>
          <a:lstStyle>
            <a:lvl1pPr marL="0" indent="0" algn="l" defTabSz="91341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707" indent="0" algn="ctr">
              <a:buNone/>
              <a:defRPr>
                <a:solidFill>
                  <a:schemeClr val="tx1">
                    <a:tint val="75000"/>
                  </a:schemeClr>
                </a:solidFill>
              </a:defRPr>
            </a:lvl2pPr>
            <a:lvl3pPr marL="913413" indent="0" algn="ctr">
              <a:buNone/>
              <a:defRPr>
                <a:solidFill>
                  <a:schemeClr val="tx1">
                    <a:tint val="75000"/>
                  </a:schemeClr>
                </a:solidFill>
              </a:defRPr>
            </a:lvl3pPr>
            <a:lvl4pPr marL="1370120" indent="0" algn="ctr">
              <a:buNone/>
              <a:defRPr>
                <a:solidFill>
                  <a:schemeClr val="tx1">
                    <a:tint val="75000"/>
                  </a:schemeClr>
                </a:solidFill>
              </a:defRPr>
            </a:lvl4pPr>
            <a:lvl5pPr marL="1826823" indent="0" algn="ctr">
              <a:buNone/>
              <a:defRPr>
                <a:solidFill>
                  <a:schemeClr val="tx1">
                    <a:tint val="75000"/>
                  </a:schemeClr>
                </a:solidFill>
              </a:defRPr>
            </a:lvl5pPr>
            <a:lvl6pPr marL="2283520" indent="0" algn="ctr">
              <a:buNone/>
              <a:defRPr>
                <a:solidFill>
                  <a:schemeClr val="tx1">
                    <a:tint val="75000"/>
                  </a:schemeClr>
                </a:solidFill>
              </a:defRPr>
            </a:lvl6pPr>
            <a:lvl7pPr marL="2740238" indent="0" algn="ctr">
              <a:buNone/>
              <a:defRPr>
                <a:solidFill>
                  <a:schemeClr val="tx1">
                    <a:tint val="75000"/>
                  </a:schemeClr>
                </a:solidFill>
              </a:defRPr>
            </a:lvl7pPr>
            <a:lvl8pPr marL="3196937" indent="0" algn="ctr">
              <a:buNone/>
              <a:defRPr>
                <a:solidFill>
                  <a:schemeClr val="tx1">
                    <a:tint val="75000"/>
                  </a:schemeClr>
                </a:solidFill>
              </a:defRPr>
            </a:lvl8pPr>
            <a:lvl9pPr marL="3653634" indent="0" algn="ctr">
              <a:buNone/>
              <a:defRPr>
                <a:solidFill>
                  <a:schemeClr val="tx1">
                    <a:tint val="75000"/>
                  </a:schemeClr>
                </a:solidFill>
              </a:defRPr>
            </a:lvl9pPr>
          </a:lstStyle>
          <a:p>
            <a:r>
              <a:rPr lang="en-US" dirty="0" smtClean="0"/>
              <a:t>Presenter Name</a:t>
            </a:r>
            <a:endParaRPr lang="en-US" dirty="0"/>
          </a:p>
        </p:txBody>
      </p:sp>
      <p:sp>
        <p:nvSpPr>
          <p:cNvPr id="7" name="Text Placeholder 6"/>
          <p:cNvSpPr>
            <a:spLocks noGrp="1"/>
          </p:cNvSpPr>
          <p:nvPr>
            <p:ph type="body" sz="quarter" idx="10" hasCustomPrompt="1"/>
          </p:nvPr>
        </p:nvSpPr>
        <p:spPr>
          <a:xfrm>
            <a:off x="1417213" y="1902218"/>
            <a:ext cx="4061590" cy="1373405"/>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lang="en-US" sz="6000" dirty="0" smtClean="0">
                <a:solidFill>
                  <a:srgbClr val="00B0F0"/>
                </a:solidFill>
                <a:latin typeface="Segoe UI Light" pitchFamily="34" charset="0"/>
              </a:defRPr>
            </a:lvl1pPr>
          </a:lstStyle>
          <a:p>
            <a:pPr lvl="0"/>
            <a:r>
              <a:rPr lang="en-US" dirty="0" smtClean="0"/>
              <a:t>click to…</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315143" y="1002600"/>
            <a:ext cx="3005240" cy="3004457"/>
          </a:xfrm>
          <a:prstGeom prst="rect">
            <a:avLst/>
          </a:prstGeom>
        </p:spPr>
      </p:pic>
    </p:spTree>
    <p:extLst>
      <p:ext uri="{BB962C8B-B14F-4D97-AF65-F5344CB8AC3E}">
        <p14:creationId xmlns:p14="http://schemas.microsoft.com/office/powerpoint/2010/main" val="3416793808"/>
      </p:ext>
    </p:extLst>
  </p:cSld>
  <p:clrMapOvr>
    <a:masterClrMapping/>
  </p:clrMapOvr>
  <p:transition>
    <p:fade/>
  </p:transition>
  <p:timing>
    <p:tnLst>
      <p:par>
        <p:cTn id="1" dur="indefinite" restart="never" nodeType="tmRoot"/>
      </p:par>
    </p:tnLst>
  </p:timing>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99624" y="1951734"/>
            <a:ext cx="3154788" cy="1142621"/>
          </a:xfrm>
        </p:spPr>
        <p:txBody>
          <a:bodyPr anchor="ctr" anchorCtr="0">
            <a:noAutofit/>
          </a:bodyPr>
          <a:lstStyle>
            <a:lvl1pPr algn="l">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3264518"/>
            <a:ext cx="3154788" cy="346249"/>
          </a:xfrm>
        </p:spPr>
        <p:txBody>
          <a:bodyPr>
            <a:noAutofit/>
          </a:bodyPr>
          <a:lstStyle>
            <a:lvl1pPr marL="0" indent="0" algn="l" defTabSz="91341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707" indent="0" algn="ctr">
              <a:buNone/>
              <a:defRPr>
                <a:solidFill>
                  <a:schemeClr val="tx1">
                    <a:tint val="75000"/>
                  </a:schemeClr>
                </a:solidFill>
              </a:defRPr>
            </a:lvl2pPr>
            <a:lvl3pPr marL="913413" indent="0" algn="ctr">
              <a:buNone/>
              <a:defRPr>
                <a:solidFill>
                  <a:schemeClr val="tx1">
                    <a:tint val="75000"/>
                  </a:schemeClr>
                </a:solidFill>
              </a:defRPr>
            </a:lvl3pPr>
            <a:lvl4pPr marL="1370120" indent="0" algn="ctr">
              <a:buNone/>
              <a:defRPr>
                <a:solidFill>
                  <a:schemeClr val="tx1">
                    <a:tint val="75000"/>
                  </a:schemeClr>
                </a:solidFill>
              </a:defRPr>
            </a:lvl4pPr>
            <a:lvl5pPr marL="1826823" indent="0" algn="ctr">
              <a:buNone/>
              <a:defRPr>
                <a:solidFill>
                  <a:schemeClr val="tx1">
                    <a:tint val="75000"/>
                  </a:schemeClr>
                </a:solidFill>
              </a:defRPr>
            </a:lvl5pPr>
            <a:lvl6pPr marL="2283520" indent="0" algn="ctr">
              <a:buNone/>
              <a:defRPr>
                <a:solidFill>
                  <a:schemeClr val="tx1">
                    <a:tint val="75000"/>
                  </a:schemeClr>
                </a:solidFill>
              </a:defRPr>
            </a:lvl6pPr>
            <a:lvl7pPr marL="2740238" indent="0" algn="ctr">
              <a:buNone/>
              <a:defRPr>
                <a:solidFill>
                  <a:schemeClr val="tx1">
                    <a:tint val="75000"/>
                  </a:schemeClr>
                </a:solidFill>
              </a:defRPr>
            </a:lvl7pPr>
            <a:lvl8pPr marL="3196937" indent="0" algn="ctr">
              <a:buNone/>
              <a:defRPr>
                <a:solidFill>
                  <a:schemeClr val="tx1">
                    <a:tint val="75000"/>
                  </a:schemeClr>
                </a:solidFill>
              </a:defRPr>
            </a:lvl8pPr>
            <a:lvl9pPr marL="365363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5567006" y="2523019"/>
            <a:ext cx="2506369" cy="955904"/>
          </a:xfrm>
        </p:spPr>
        <p:txBody>
          <a:bodyPr anchor="t" anchorCtr="0">
            <a:noAutofit/>
            <a:scene3d>
              <a:camera prst="orthographicFront"/>
              <a:lightRig rig="flat" dir="t"/>
            </a:scene3d>
            <a:sp3d>
              <a:contourClr>
                <a:schemeClr val="bg2"/>
              </a:contourClr>
            </a:sp3d>
          </a:bodyPr>
          <a:lstStyle>
            <a:lvl1pPr marL="0" indent="0" algn="ctr">
              <a:buFont typeface="Arial" pitchFamily="34" charset="0"/>
              <a:buNone/>
              <a:defRPr lang="en-US" sz="6000" dirty="0" smtClean="0">
                <a:solidFill>
                  <a:srgbClr val="00B0F0"/>
                </a:solidFill>
                <a:latin typeface="Segoe UI Light" pitchFamily="34" charset="0"/>
              </a:defRPr>
            </a:lvl1pPr>
          </a:lstStyle>
          <a:p>
            <a:pPr lvl="0"/>
            <a:r>
              <a:rPr lang="en-US" dirty="0" smtClean="0"/>
              <a:t>video</a:t>
            </a:r>
          </a:p>
        </p:txBody>
      </p:sp>
      <p:sp>
        <p:nvSpPr>
          <p:cNvPr id="8" name="Freeform 6"/>
          <p:cNvSpPr>
            <a:spLocks noEditPoints="1"/>
          </p:cNvSpPr>
          <p:nvPr userDrawn="1"/>
        </p:nvSpPr>
        <p:spPr bwMode="auto">
          <a:xfrm>
            <a:off x="5382320" y="1128001"/>
            <a:ext cx="2918709" cy="279003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0" tIns="45670" rIns="91340" bIns="45670" numCol="1" anchor="t" anchorCtr="0" compatLnSpc="1">
            <a:prstTxWarp prst="textNoShape">
              <a:avLst/>
            </a:prstTxWarp>
          </a:bodyPr>
          <a:lstStyle/>
          <a:p>
            <a:pPr defTabSz="1217713"/>
            <a:endParaRPr lang="en-US" sz="2400">
              <a:solidFill>
                <a:srgbClr val="292929"/>
              </a:solidFill>
            </a:endParaRPr>
          </a:p>
        </p:txBody>
      </p:sp>
    </p:spTree>
    <p:extLst>
      <p:ext uri="{BB962C8B-B14F-4D97-AF65-F5344CB8AC3E}">
        <p14:creationId xmlns:p14="http://schemas.microsoft.com/office/powerpoint/2010/main" val="2977635907"/>
      </p:ext>
    </p:extLst>
  </p:cSld>
  <p:clrMapOvr>
    <a:masterClrMapping/>
  </p:clrMapOvr>
  <p:transition>
    <p:fade/>
  </p:transition>
  <p:timing>
    <p:tnLst>
      <p:par>
        <p:cTn id="1" dur="indefinite" restart="never" nodeType="tmRoot"/>
      </p:par>
    </p:tnLst>
  </p:timing>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75"/>
            <a:ext cx="3154788" cy="1142621"/>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80"/>
            <a:ext cx="3154788" cy="346249"/>
          </a:xfrm>
        </p:spPr>
        <p:txBody>
          <a:bodyPr>
            <a:noAutofit/>
          </a:bodyPr>
          <a:lstStyle>
            <a:lvl1pPr marL="0" indent="0" algn="l" defTabSz="91341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707" indent="0" algn="ctr">
              <a:buNone/>
              <a:defRPr>
                <a:solidFill>
                  <a:schemeClr val="tx1">
                    <a:tint val="75000"/>
                  </a:schemeClr>
                </a:solidFill>
              </a:defRPr>
            </a:lvl2pPr>
            <a:lvl3pPr marL="913413" indent="0" algn="ctr">
              <a:buNone/>
              <a:defRPr>
                <a:solidFill>
                  <a:schemeClr val="tx1">
                    <a:tint val="75000"/>
                  </a:schemeClr>
                </a:solidFill>
              </a:defRPr>
            </a:lvl3pPr>
            <a:lvl4pPr marL="1370120" indent="0" algn="ctr">
              <a:buNone/>
              <a:defRPr>
                <a:solidFill>
                  <a:schemeClr val="tx1">
                    <a:tint val="75000"/>
                  </a:schemeClr>
                </a:solidFill>
              </a:defRPr>
            </a:lvl4pPr>
            <a:lvl5pPr marL="1826823" indent="0" algn="ctr">
              <a:buNone/>
              <a:defRPr>
                <a:solidFill>
                  <a:schemeClr val="tx1">
                    <a:tint val="75000"/>
                  </a:schemeClr>
                </a:solidFill>
              </a:defRPr>
            </a:lvl5pPr>
            <a:lvl6pPr marL="2283520" indent="0" algn="ctr">
              <a:buNone/>
              <a:defRPr>
                <a:solidFill>
                  <a:schemeClr val="tx1">
                    <a:tint val="75000"/>
                  </a:schemeClr>
                </a:solidFill>
              </a:defRPr>
            </a:lvl6pPr>
            <a:lvl7pPr marL="2740238" indent="0" algn="ctr">
              <a:buNone/>
              <a:defRPr>
                <a:solidFill>
                  <a:schemeClr val="tx1">
                    <a:tint val="75000"/>
                  </a:schemeClr>
                </a:solidFill>
              </a:defRPr>
            </a:lvl7pPr>
            <a:lvl8pPr marL="3196937" indent="0" algn="ctr">
              <a:buNone/>
              <a:defRPr>
                <a:solidFill>
                  <a:schemeClr val="tx1">
                    <a:tint val="75000"/>
                  </a:schemeClr>
                </a:solidFill>
              </a:defRPr>
            </a:lvl8pPr>
            <a:lvl9pPr marL="365363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223"/>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7713"/>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7713"/>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7713"/>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7713"/>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7713"/>
              <a:endParaRPr lang="en-US" sz="1600">
                <a:solidFill>
                  <a:srgbClr val="292929"/>
                </a:solidFill>
              </a:endParaRPr>
            </a:p>
          </p:txBody>
        </p:sp>
      </p:grpSp>
    </p:spTree>
    <p:extLst>
      <p:ext uri="{BB962C8B-B14F-4D97-AF65-F5344CB8AC3E}">
        <p14:creationId xmlns:p14="http://schemas.microsoft.com/office/powerpoint/2010/main" val="221023530"/>
      </p:ext>
    </p:extLst>
  </p:cSld>
  <p:clrMapOvr>
    <a:masterClrMapping/>
  </p:clrMapOvr>
  <p:transition>
    <p:fade/>
  </p:transition>
  <p:timing>
    <p:tnLst>
      <p:par>
        <p:cTn id="1" dur="indefinite" restart="never" nodeType="tmRoot"/>
      </p:par>
    </p:tnLst>
  </p:timing>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75"/>
            <a:ext cx="3154788" cy="1142621"/>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80"/>
            <a:ext cx="3154788" cy="346249"/>
          </a:xfrm>
        </p:spPr>
        <p:txBody>
          <a:bodyPr>
            <a:noAutofit/>
          </a:bodyPr>
          <a:lstStyle>
            <a:lvl1pPr marL="0" indent="0" algn="l" defTabSz="91341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707" indent="0" algn="ctr">
              <a:buNone/>
              <a:defRPr>
                <a:solidFill>
                  <a:schemeClr val="tx1">
                    <a:tint val="75000"/>
                  </a:schemeClr>
                </a:solidFill>
              </a:defRPr>
            </a:lvl2pPr>
            <a:lvl3pPr marL="913413" indent="0" algn="ctr">
              <a:buNone/>
              <a:defRPr>
                <a:solidFill>
                  <a:schemeClr val="tx1">
                    <a:tint val="75000"/>
                  </a:schemeClr>
                </a:solidFill>
              </a:defRPr>
            </a:lvl3pPr>
            <a:lvl4pPr marL="1370120" indent="0" algn="ctr">
              <a:buNone/>
              <a:defRPr>
                <a:solidFill>
                  <a:schemeClr val="tx1">
                    <a:tint val="75000"/>
                  </a:schemeClr>
                </a:solidFill>
              </a:defRPr>
            </a:lvl4pPr>
            <a:lvl5pPr marL="1826823" indent="0" algn="ctr">
              <a:buNone/>
              <a:defRPr>
                <a:solidFill>
                  <a:schemeClr val="tx1">
                    <a:tint val="75000"/>
                  </a:schemeClr>
                </a:solidFill>
              </a:defRPr>
            </a:lvl5pPr>
            <a:lvl6pPr marL="2283520" indent="0" algn="ctr">
              <a:buNone/>
              <a:defRPr>
                <a:solidFill>
                  <a:schemeClr val="tx1">
                    <a:tint val="75000"/>
                  </a:schemeClr>
                </a:solidFill>
              </a:defRPr>
            </a:lvl6pPr>
            <a:lvl7pPr marL="2740238" indent="0" algn="ctr">
              <a:buNone/>
              <a:defRPr>
                <a:solidFill>
                  <a:schemeClr val="tx1">
                    <a:tint val="75000"/>
                  </a:schemeClr>
                </a:solidFill>
              </a:defRPr>
            </a:lvl7pPr>
            <a:lvl8pPr marL="3196937" indent="0" algn="ctr">
              <a:buNone/>
              <a:defRPr>
                <a:solidFill>
                  <a:schemeClr val="tx1">
                    <a:tint val="75000"/>
                  </a:schemeClr>
                </a:solidFill>
              </a:defRPr>
            </a:lvl8pPr>
            <a:lvl9pPr marL="365363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30" tIns="41103" rIns="82230" bIns="41103" numCol="1" anchor="t" anchorCtr="0" compatLnSpc="1">
            <a:prstTxWarp prst="textNoShape">
              <a:avLst/>
            </a:prstTxWarp>
          </a:bodyPr>
          <a:lstStyle/>
          <a:p>
            <a:pPr defTabSz="1217713"/>
            <a:endParaRPr lang="en-US" sz="1600">
              <a:solidFill>
                <a:srgbClr val="292929"/>
              </a:solidFill>
            </a:endParaRPr>
          </a:p>
        </p:txBody>
      </p:sp>
    </p:spTree>
    <p:extLst>
      <p:ext uri="{BB962C8B-B14F-4D97-AF65-F5344CB8AC3E}">
        <p14:creationId xmlns:p14="http://schemas.microsoft.com/office/powerpoint/2010/main" val="1506654884"/>
      </p:ext>
    </p:extLst>
  </p:cSld>
  <p:clrMapOvr>
    <a:masterClrMapping/>
  </p:clrMapOvr>
  <p:transition>
    <p:fade/>
  </p:transition>
  <p:timing>
    <p:tnLst>
      <p:par>
        <p:cTn id="1" dur="indefinite" restart="never" nodeType="tmRoot"/>
      </p:par>
    </p:tnLst>
  </p:timing>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75"/>
            <a:ext cx="3154788" cy="1142621"/>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80"/>
            <a:ext cx="3154788" cy="346249"/>
          </a:xfrm>
        </p:spPr>
        <p:txBody>
          <a:bodyPr>
            <a:noAutofit/>
          </a:bodyPr>
          <a:lstStyle>
            <a:lvl1pPr marL="0" indent="0" algn="l" defTabSz="91341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707" indent="0" algn="ctr">
              <a:buNone/>
              <a:defRPr>
                <a:solidFill>
                  <a:schemeClr val="tx1">
                    <a:tint val="75000"/>
                  </a:schemeClr>
                </a:solidFill>
              </a:defRPr>
            </a:lvl2pPr>
            <a:lvl3pPr marL="913413" indent="0" algn="ctr">
              <a:buNone/>
              <a:defRPr>
                <a:solidFill>
                  <a:schemeClr val="tx1">
                    <a:tint val="75000"/>
                  </a:schemeClr>
                </a:solidFill>
              </a:defRPr>
            </a:lvl3pPr>
            <a:lvl4pPr marL="1370120" indent="0" algn="ctr">
              <a:buNone/>
              <a:defRPr>
                <a:solidFill>
                  <a:schemeClr val="tx1">
                    <a:tint val="75000"/>
                  </a:schemeClr>
                </a:solidFill>
              </a:defRPr>
            </a:lvl4pPr>
            <a:lvl5pPr marL="1826823" indent="0" algn="ctr">
              <a:buNone/>
              <a:defRPr>
                <a:solidFill>
                  <a:schemeClr val="tx1">
                    <a:tint val="75000"/>
                  </a:schemeClr>
                </a:solidFill>
              </a:defRPr>
            </a:lvl5pPr>
            <a:lvl6pPr marL="2283520" indent="0" algn="ctr">
              <a:buNone/>
              <a:defRPr>
                <a:solidFill>
                  <a:schemeClr val="tx1">
                    <a:tint val="75000"/>
                  </a:schemeClr>
                </a:solidFill>
              </a:defRPr>
            </a:lvl6pPr>
            <a:lvl7pPr marL="2740238" indent="0" algn="ctr">
              <a:buNone/>
              <a:defRPr>
                <a:solidFill>
                  <a:schemeClr val="tx1">
                    <a:tint val="75000"/>
                  </a:schemeClr>
                </a:solidFill>
              </a:defRPr>
            </a:lvl7pPr>
            <a:lvl8pPr marL="3196937" indent="0" algn="ctr">
              <a:buNone/>
              <a:defRPr>
                <a:solidFill>
                  <a:schemeClr val="tx1">
                    <a:tint val="75000"/>
                  </a:schemeClr>
                </a:solidFill>
              </a:defRPr>
            </a:lvl8pPr>
            <a:lvl9pPr marL="365363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30"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7713"/>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7713"/>
              <a:endParaRPr lang="en-US" sz="2400">
                <a:solidFill>
                  <a:srgbClr val="292929"/>
                </a:solidFill>
              </a:endParaRPr>
            </a:p>
          </p:txBody>
        </p:sp>
      </p:grpSp>
    </p:spTree>
    <p:extLst>
      <p:ext uri="{BB962C8B-B14F-4D97-AF65-F5344CB8AC3E}">
        <p14:creationId xmlns:p14="http://schemas.microsoft.com/office/powerpoint/2010/main" val="4102164457"/>
      </p:ext>
    </p:extLst>
  </p:cSld>
  <p:clrMapOvr>
    <a:masterClrMapping/>
  </p:clrMapOvr>
  <p:transition>
    <p:fade/>
  </p:transition>
  <p:timing>
    <p:tnLst>
      <p:par>
        <p:cTn id="1" dur="indefinite" restart="never" nodeType="tmRoot"/>
      </p:par>
    </p:tnLst>
  </p:timing>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9"/>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spTree>
    <p:extLst>
      <p:ext uri="{BB962C8B-B14F-4D97-AF65-F5344CB8AC3E}">
        <p14:creationId xmlns:p14="http://schemas.microsoft.com/office/powerpoint/2010/main" val="480278813"/>
      </p:ext>
    </p:extLst>
  </p:cSld>
  <p:clrMapOvr>
    <a:masterClrMapping/>
  </p:clrMapOvr>
  <p:transition>
    <p:fade/>
  </p:transition>
  <p:timing>
    <p:tnLst>
      <p:par>
        <p:cTn id="1" dur="indefinite" restart="never" nodeType="tmRoot"/>
      </p:par>
    </p:tnLst>
  </p:timing>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381000" y="4499180"/>
            <a:ext cx="8382000" cy="523206"/>
          </a:xfrm>
          <a:prstGeom prst="rect">
            <a:avLst/>
          </a:prstGeom>
          <a:noFill/>
          <a:ln w="12700">
            <a:noFill/>
            <a:miter lim="800000"/>
            <a:headEnd type="none" w="sm" len="sm"/>
            <a:tailEnd type="none" w="sm" len="sm"/>
          </a:ln>
          <a:effectLst/>
        </p:spPr>
        <p:txBody>
          <a:bodyPr vert="horz" wrap="square" lIns="91325" tIns="45663" rIns="91325" bIns="45663" numCol="1" anchor="t" anchorCtr="0" compatLnSpc="1">
            <a:prstTxWarp prst="textNoShape">
              <a:avLst/>
            </a:prstTxWarp>
            <a:spAutoFit/>
          </a:bodyPr>
          <a:lstStyle/>
          <a:p>
            <a:pPr algn="ctr" defTabSz="913149" eaLnBrk="0" hangingPunct="0"/>
            <a:r>
              <a:rPr lang="en-US" sz="700" dirty="0">
                <a:solidFill>
                  <a:srgbClr val="FFFFFF">
                    <a:alpha val="99000"/>
                  </a:srgbClr>
                </a:solidFill>
                <a:cs typeface="Arial" charset="0"/>
              </a:rPr>
              <a:t>© 2012 Microsoft Corporation. All rights reserved. Microsoft, Windows, Windows Vista and other product names are or may be registered trademarks and/or trademarks in the U.S. and/or other countries.</a:t>
            </a:r>
          </a:p>
          <a:p>
            <a:pPr algn="ctr" defTabSz="91314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3216878" y="2355231"/>
            <a:ext cx="2710244" cy="441293"/>
          </a:xfrm>
          <a:prstGeom prst="rect">
            <a:avLst/>
          </a:prstGeom>
          <a:noFill/>
          <a:ln>
            <a:noFill/>
          </a:ln>
        </p:spPr>
      </p:pic>
    </p:spTree>
    <p:extLst>
      <p:ext uri="{BB962C8B-B14F-4D97-AF65-F5344CB8AC3E}">
        <p14:creationId xmlns:p14="http://schemas.microsoft.com/office/powerpoint/2010/main" val="1109345531"/>
      </p:ext>
    </p:extLst>
  </p:cSld>
  <p:clrMapOvr>
    <a:masterClrMapping/>
  </p:clrMapOvr>
  <p:transition>
    <p:fade/>
  </p:transition>
  <p:timing>
    <p:tnLst>
      <p:par>
        <p:cTn id="1" dur="indefinite" restart="never" nodeType="tmRoot"/>
      </p:par>
    </p:tnLst>
  </p:timing>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userDrawn="1">
  <p:cSld name="WALKIN - Prints in GRAYSCALE">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3"/>
            <a:ext cx="8423524" cy="2437590"/>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341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51"/>
            <a:ext cx="5636696"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341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401138" y="4773513"/>
            <a:ext cx="1197051" cy="201275"/>
          </a:xfrm>
          <a:prstGeom prst="rect">
            <a:avLst/>
          </a:prstGeom>
          <a:noFill/>
          <a:ln>
            <a:noFill/>
          </a:ln>
        </p:spPr>
      </p:pic>
      <p:pic>
        <p:nvPicPr>
          <p:cNvPr id="7" name="Picture 6"/>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338990358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9" name="Rectangle 18"/>
          <p:cNvSpPr/>
          <p:nvPr userDrawn="1"/>
        </p:nvSpPr>
        <p:spPr bwMode="auto">
          <a:xfrm>
            <a:off x="389439"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381" tIns="60646" rIns="121381" bIns="60646" numCol="1" spcCol="0" rtlCol="0" anchor="ctr" anchorCtr="0" compatLnSpc="1">
            <a:prstTxWarp prst="textNoShape">
              <a:avLst/>
            </a:prstTxWarp>
          </a:bodyPr>
          <a:lstStyle/>
          <a:p>
            <a:pPr algn="ctr" defTabSz="1213378" fontAlgn="base">
              <a:spcBef>
                <a:spcPct val="0"/>
              </a:spcBef>
              <a:spcAft>
                <a:spcPct val="0"/>
              </a:spcAft>
            </a:pPr>
            <a:endParaRPr lang="en-US" sz="29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1214144" rtl="0" eaLnBrk="1" latinLnBrk="0" hangingPunct="1">
              <a:lnSpc>
                <a:spcPct val="90000"/>
              </a:lnSpc>
              <a:spcBef>
                <a:spcPct val="0"/>
              </a:spcBef>
              <a:buNone/>
              <a:defRPr lang="en-US" sz="7200" b="0" kern="1200" cap="none" spc="-133"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5" y="1381601"/>
            <a:ext cx="5210341" cy="3294705"/>
          </a:xfrm>
        </p:spPr>
        <p:txBody>
          <a:bodyPr lIns="242846" tIns="242846" anchor="ctr" anchorCtr="0"/>
          <a:lstStyle>
            <a:lvl1pPr marL="763096" indent="-758890">
              <a:spcAft>
                <a:spcPts val="1600"/>
              </a:spcAft>
              <a:buNone/>
              <a:defRPr lang="en-US" sz="5900" kern="1200" spc="-133"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3200" kern="1200" spc="-67" baseline="0" dirty="0">
                <a:gradFill>
                  <a:gsLst>
                    <a:gs pos="0">
                      <a:srgbClr val="595959"/>
                    </a:gs>
                    <a:gs pos="86000">
                      <a:srgbClr val="595959"/>
                    </a:gs>
                  </a:gsLst>
                  <a:lin ang="5400000" scaled="0"/>
                </a:gradFill>
                <a:latin typeface="+mn-lt"/>
                <a:ea typeface="+mn-ea"/>
                <a:cs typeface="+mn-cs"/>
              </a:defRPr>
            </a:lvl2pPr>
          </a:lstStyle>
          <a:p>
            <a:pPr marL="4233" lvl="0" indent="0" algn="l" defTabSz="1214144" rtl="0" eaLnBrk="1" latinLnBrk="0" hangingPunct="1">
              <a:lnSpc>
                <a:spcPct val="90000"/>
              </a:lnSpc>
              <a:spcBef>
                <a:spcPts val="0"/>
              </a:spcBef>
              <a:spcAft>
                <a:spcPts val="1200"/>
              </a:spcAft>
              <a:buSzPct val="80000"/>
            </a:pPr>
            <a:r>
              <a:rPr lang="en-US" dirty="0" smtClean="0"/>
              <a:t>Click to edit Master text styles</a:t>
            </a:r>
          </a:p>
          <a:p>
            <a:pPr marL="4233" lvl="1" indent="0" algn="l" defTabSz="1214144"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7"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109297" tIns="54673" rIns="109297" bIns="54673" numCol="1" anchor="t" anchorCtr="0" compatLnSpc="1">
            <a:prstTxWarp prst="textNoShape">
              <a:avLst/>
            </a:prstTxWarp>
          </a:bodyPr>
          <a:lstStyle/>
          <a:p>
            <a:pPr defTabSz="1618683"/>
            <a:endParaRPr lang="en-US" sz="2100">
              <a:solidFill>
                <a:srgbClr val="292929"/>
              </a:solidFill>
            </a:endParaRPr>
          </a:p>
        </p:txBody>
      </p:sp>
    </p:spTree>
    <p:extLst>
      <p:ext uri="{BB962C8B-B14F-4D97-AF65-F5344CB8AC3E}">
        <p14:creationId xmlns:p14="http://schemas.microsoft.com/office/powerpoint/2010/main" val="434781417"/>
      </p:ext>
    </p:extLst>
  </p:cSld>
  <p:clrMapOvr>
    <a:masterClrMapping/>
  </p:clrMapOvr>
  <p:transition>
    <p:fade/>
  </p:transition>
  <p:timing>
    <p:tnLst>
      <p:par>
        <p:cTn id="1" dur="indefinite" restart="never" nodeType="tmRoot"/>
      </p:par>
    </p:tnLst>
  </p:timing>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0"/>
            <a:ext cx="8363938" cy="2000548"/>
          </a:xfrm>
        </p:spPr>
        <p:txBody>
          <a:bodyPr/>
          <a:lstStyle>
            <a:lvl1pPr marL="459900" indent="-459900">
              <a:buClr>
                <a:srgbClr val="FFFFFF"/>
              </a:buClr>
              <a:buSzPct val="70000"/>
              <a:buFontTx/>
              <a:buBlip>
                <a:blip r:embed="rId2"/>
              </a:buBlip>
              <a:defRPr>
                <a:gradFill>
                  <a:gsLst>
                    <a:gs pos="0">
                      <a:srgbClr val="FFFFFF"/>
                    </a:gs>
                    <a:gs pos="86000">
                      <a:srgbClr val="FFFFFF"/>
                    </a:gs>
                  </a:gsLst>
                  <a:lin ang="5400000" scaled="0"/>
                </a:gradFill>
              </a:defRPr>
            </a:lvl1pPr>
            <a:lvl2pPr marL="854764" indent="-394876">
              <a:buClr>
                <a:srgbClr val="FFFFFF"/>
              </a:buClr>
              <a:buSzPct val="70000"/>
              <a:buFontTx/>
              <a:buBlip>
                <a:blip r:embed="rId2"/>
              </a:buBlip>
              <a:defRPr>
                <a:gradFill>
                  <a:gsLst>
                    <a:gs pos="0">
                      <a:srgbClr val="FFFFFF"/>
                    </a:gs>
                    <a:gs pos="86000">
                      <a:srgbClr val="FFFFFF"/>
                    </a:gs>
                  </a:gsLst>
                  <a:lin ang="5400000" scaled="0"/>
                </a:gradFill>
              </a:defRPr>
            </a:lvl2pPr>
            <a:lvl3pPr marL="1257576" indent="-402801">
              <a:buClr>
                <a:srgbClr val="FFFFFF"/>
              </a:buClr>
              <a:buSzPct val="70000"/>
              <a:buFontTx/>
              <a:buBlip>
                <a:blip r:embed="rId2"/>
              </a:buBlip>
              <a:defRPr>
                <a:gradFill>
                  <a:gsLst>
                    <a:gs pos="0">
                      <a:srgbClr val="FFFFFF"/>
                    </a:gs>
                    <a:gs pos="86000">
                      <a:srgbClr val="FFFFFF"/>
                    </a:gs>
                  </a:gsLst>
                  <a:lin ang="5400000" scaled="0"/>
                </a:gradFill>
              </a:defRPr>
            </a:lvl3pPr>
            <a:lvl4pPr marL="1603291" indent="-345702">
              <a:buClr>
                <a:srgbClr val="FFFFFF"/>
              </a:buClr>
              <a:buSzPct val="70000"/>
              <a:buFontTx/>
              <a:buBlip>
                <a:blip r:embed="rId2"/>
              </a:buBlip>
              <a:defRPr>
                <a:gradFill>
                  <a:gsLst>
                    <a:gs pos="0">
                      <a:srgbClr val="FFFFFF"/>
                    </a:gs>
                    <a:gs pos="86000">
                      <a:srgbClr val="FFFFFF"/>
                    </a:gs>
                  </a:gsLst>
                  <a:lin ang="5400000" scaled="0"/>
                </a:gradFill>
              </a:defRPr>
            </a:lvl4pPr>
            <a:lvl5pPr marL="1939488" indent="-33620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2855415"/>
      </p:ext>
    </p:extLst>
  </p:cSld>
  <p:clrMapOvr>
    <a:masterClrMapping/>
  </p:clrMapOvr>
  <p:transition>
    <p:fade/>
  </p:transition>
  <p:timing>
    <p:tnLst>
      <p:par>
        <p:cTn id="1" dur="indefinite" restart="never" nodeType="tmRoot"/>
      </p:par>
    </p:tnLst>
  </p:timing>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0"/>
            <a:ext cx="8363938" cy="2000548"/>
          </a:xfrm>
        </p:spPr>
        <p:txBody>
          <a:bodyPr/>
          <a:lstStyle>
            <a:lvl1pPr marL="459900" indent="-459900">
              <a:buClr>
                <a:srgbClr val="FFFFFF"/>
              </a:buClr>
              <a:buSzPct val="70000"/>
              <a:buFontTx/>
              <a:buBlip>
                <a:blip r:embed="rId2"/>
              </a:buBlip>
              <a:defRPr>
                <a:gradFill>
                  <a:gsLst>
                    <a:gs pos="0">
                      <a:srgbClr val="FFFFFF"/>
                    </a:gs>
                    <a:gs pos="86000">
                      <a:srgbClr val="FFFFFF"/>
                    </a:gs>
                  </a:gsLst>
                  <a:lin ang="5400000" scaled="0"/>
                </a:gradFill>
              </a:defRPr>
            </a:lvl1pPr>
            <a:lvl2pPr marL="854764" indent="-394876">
              <a:buClr>
                <a:srgbClr val="FFFFFF"/>
              </a:buClr>
              <a:buSzPct val="70000"/>
              <a:buFontTx/>
              <a:buBlip>
                <a:blip r:embed="rId2"/>
              </a:buBlip>
              <a:defRPr>
                <a:gradFill>
                  <a:gsLst>
                    <a:gs pos="0">
                      <a:srgbClr val="FFFFFF"/>
                    </a:gs>
                    <a:gs pos="86000">
                      <a:srgbClr val="FFFFFF"/>
                    </a:gs>
                  </a:gsLst>
                  <a:lin ang="5400000" scaled="0"/>
                </a:gradFill>
              </a:defRPr>
            </a:lvl2pPr>
            <a:lvl3pPr marL="1257576" indent="-402801">
              <a:buClr>
                <a:srgbClr val="FFFFFF"/>
              </a:buClr>
              <a:buSzPct val="70000"/>
              <a:buFontTx/>
              <a:buBlip>
                <a:blip r:embed="rId2"/>
              </a:buBlip>
              <a:defRPr>
                <a:gradFill>
                  <a:gsLst>
                    <a:gs pos="0">
                      <a:srgbClr val="FFFFFF"/>
                    </a:gs>
                    <a:gs pos="86000">
                      <a:srgbClr val="FFFFFF"/>
                    </a:gs>
                  </a:gsLst>
                  <a:lin ang="5400000" scaled="0"/>
                </a:gradFill>
              </a:defRPr>
            </a:lvl3pPr>
            <a:lvl4pPr marL="1603291" indent="-345702">
              <a:buClr>
                <a:srgbClr val="FFFFFF"/>
              </a:buClr>
              <a:buSzPct val="70000"/>
              <a:buFontTx/>
              <a:buBlip>
                <a:blip r:embed="rId2"/>
              </a:buBlip>
              <a:defRPr>
                <a:gradFill>
                  <a:gsLst>
                    <a:gs pos="0">
                      <a:srgbClr val="FFFFFF"/>
                    </a:gs>
                    <a:gs pos="86000">
                      <a:srgbClr val="FFFFFF"/>
                    </a:gs>
                  </a:gsLst>
                  <a:lin ang="5400000" scaled="0"/>
                </a:gradFill>
              </a:defRPr>
            </a:lvl4pPr>
            <a:lvl5pPr marL="1939488" indent="-33620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4679160"/>
            <a:ext cx="9144001" cy="464344"/>
          </a:xfrm>
          <a:solidFill>
            <a:srgbClr val="FFFF99"/>
          </a:solidFill>
        </p:spPr>
        <p:txBody>
          <a:bodyPr wrap="square" lIns="152243" tIns="76122" rIns="152243" bIns="76122"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749833610"/>
      </p:ext>
    </p:extLst>
  </p:cSld>
  <p:clrMapOvr>
    <a:masterClrMapping/>
  </p:clrMapOvr>
  <p:transition>
    <p:fade/>
  </p:transition>
  <p:timing>
    <p:tnLst>
      <p:par>
        <p:cTn id="1" dur="indefinite" restart="never" nodeType="tmRoot"/>
      </p:par>
    </p:tnLst>
  </p:timing>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50" y="1675586"/>
            <a:ext cx="6281777" cy="1019397"/>
          </a:xfrm>
        </p:spPr>
        <p:txBody>
          <a:bodyPr anchor="ctr" anchorCtr="0">
            <a:noAutofit/>
          </a:bodyPr>
          <a:lstStyle>
            <a:lvl1pPr>
              <a:lnSpc>
                <a:spcPct val="90000"/>
              </a:lnSpc>
              <a:defRPr sz="6000" baseline="0">
                <a:gradFill>
                  <a:gsLst>
                    <a:gs pos="0">
                      <a:srgbClr val="FFFFFF"/>
                    </a:gs>
                    <a:gs pos="100000">
                      <a:srgbClr val="FFFFFF"/>
                    </a:gs>
                  </a:gsLst>
                  <a:lin ang="5400000" scaled="0"/>
                </a:gra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51" y="3459258"/>
            <a:ext cx="4091815" cy="966034"/>
          </a:xfrm>
        </p:spPr>
        <p:txBody>
          <a:bodyPr/>
          <a:lstStyle>
            <a:lvl1pPr marL="0" indent="0">
              <a:buFont typeface="Arial" pitchFamily="34" charset="0"/>
              <a:buNone/>
              <a:defRPr sz="2000">
                <a:gradFill>
                  <a:gsLst>
                    <a:gs pos="0">
                      <a:srgbClr val="FFFFFF"/>
                    </a:gs>
                    <a:gs pos="100000">
                      <a:srgbClr val="FFFFFF"/>
                    </a:gs>
                  </a:gsLst>
                  <a:lin ang="5400000" scaled="0"/>
                </a:gradFill>
                <a:latin typeface="+mj-lt"/>
              </a:defRPr>
            </a:lvl1pPr>
            <a:lvl2pPr marL="460128" indent="0">
              <a:buFont typeface="Arial" pitchFamily="34" charset="0"/>
              <a:buNone/>
              <a:defRPr/>
            </a:lvl2pPr>
            <a:lvl3pPr marL="855195" indent="0">
              <a:buFont typeface="Arial" pitchFamily="34" charset="0"/>
              <a:buNone/>
              <a:defRPr/>
            </a:lvl3pPr>
            <a:lvl4pPr marL="1258206" indent="0">
              <a:buFont typeface="Arial" pitchFamily="34" charset="0"/>
              <a:buNone/>
              <a:defRPr/>
            </a:lvl4pPr>
            <a:lvl5pPr marL="160409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2299566767"/>
      </p:ext>
    </p:extLst>
  </p:cSld>
  <p:clrMapOvr>
    <a:masterClrMapping/>
  </p:clrMapOvr>
  <p:transition>
    <p:fade/>
  </p:transition>
  <p:timing>
    <p:tnLst>
      <p:par>
        <p:cTn id="1" dur="indefinite" restart="never" nodeType="tmRoot"/>
      </p:par>
    </p:tnLst>
  </p:timing>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708" y="189701"/>
            <a:ext cx="7997829" cy="553998"/>
          </a:xfrm>
        </p:spPr>
        <p:txBody>
          <a:bodyPr/>
          <a:lstStyle>
            <a:lvl1pPr>
              <a:defRPr sz="4000">
                <a:gradFill>
                  <a:gsLst>
                    <a:gs pos="0">
                      <a:schemeClr val="bg1"/>
                    </a:gs>
                    <a:gs pos="100000">
                      <a:schemeClr val="bg1"/>
                    </a:gs>
                  </a:gsLst>
                  <a:lin ang="5400000" scaled="0"/>
                </a:gradFill>
              </a:defRPr>
            </a:lvl1pPr>
          </a:lstStyle>
          <a:p>
            <a:r>
              <a:rPr lang="en-US" dirty="0" smtClean="0"/>
              <a:t>click to edit master title style</a:t>
            </a:r>
            <a:endParaRPr lang="en-US" dirty="0"/>
          </a:p>
        </p:txBody>
      </p:sp>
      <p:sp>
        <p:nvSpPr>
          <p:cNvPr id="10" name="Rectangle 9"/>
          <p:cNvSpPr/>
          <p:nvPr/>
        </p:nvSpPr>
        <p:spPr bwMode="auto">
          <a:xfrm>
            <a:off x="0" y="4930823"/>
            <a:ext cx="9144000" cy="212679"/>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605"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Rectangle 12"/>
          <p:cNvSpPr/>
          <p:nvPr userDrawn="1"/>
        </p:nvSpPr>
        <p:spPr bwMode="auto">
          <a:xfrm>
            <a:off x="0" y="14"/>
            <a:ext cx="9144000" cy="3428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605"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Rectangle 2"/>
          <p:cNvSpPr/>
          <p:nvPr userDrawn="1"/>
        </p:nvSpPr>
        <p:spPr bwMode="auto">
          <a:xfrm>
            <a:off x="-38100" y="171463"/>
            <a:ext cx="742950" cy="4998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605"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871449350"/>
      </p:ext>
    </p:extLst>
  </p:cSld>
  <p:clrMapOvr>
    <a:masterClrMapping/>
  </p:clrMapOvr>
  <p:transition>
    <p:fade/>
  </p:transition>
  <p:timing>
    <p:tnLst>
      <p:par>
        <p:cTn id="1" dur="indefinite" restart="never" nodeType="tmRoot"/>
      </p:par>
    </p:tnLst>
  </p:timing>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302083"/>
            <a:ext cx="8363938" cy="609398"/>
          </a:xfrm>
        </p:spPr>
        <p:txBody>
          <a:bodyPr/>
          <a:lstStyle>
            <a:lvl1pPr>
              <a:defRPr sz="4400">
                <a:gradFill>
                  <a:gsLst>
                    <a:gs pos="0">
                      <a:srgbClr val="FFFFFF"/>
                    </a:gs>
                    <a:gs pos="100000">
                      <a:srgbClr val="FFFFFF"/>
                    </a:gs>
                  </a:gsLst>
                  <a:lin ang="5400000" scaled="0"/>
                </a:gra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9436" y="1027908"/>
            <a:ext cx="8363938" cy="891013"/>
          </a:xfrm>
        </p:spPr>
        <p:txBody>
          <a:bodyPr/>
          <a:lstStyle>
            <a:lvl1pPr marL="3175" indent="0">
              <a:spcBef>
                <a:spcPts val="0"/>
              </a:spcBef>
              <a:spcAft>
                <a:spcPts val="900"/>
              </a:spcAft>
              <a:buSzPct val="80000"/>
              <a:buFont typeface="Arial" pitchFamily="34" charset="0"/>
              <a:buNone/>
              <a:defRPr sz="3600" spc="-100" baseline="0">
                <a:gradFill>
                  <a:gsLst>
                    <a:gs pos="0">
                      <a:srgbClr val="FFFFFF"/>
                    </a:gs>
                    <a:gs pos="100000">
                      <a:srgbClr val="FFFFFF"/>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FFFFFF"/>
                    </a:gs>
                    <a:gs pos="100000">
                      <a:srgbClr val="FFFFFF"/>
                    </a:gs>
                  </a:gsLst>
                  <a:lin ang="5400000" scaled="0"/>
                </a:gradFill>
              </a:defRPr>
            </a:lvl2pPr>
            <a:lvl3pPr marL="1258206" indent="-40300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092" indent="-34588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460" indent="-33636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
        <p:nvSpPr>
          <p:cNvPr id="10" name="Rectangle 9"/>
          <p:cNvSpPr/>
          <p:nvPr/>
        </p:nvSpPr>
        <p:spPr bwMode="auto">
          <a:xfrm>
            <a:off x="0" y="4930823"/>
            <a:ext cx="9144000" cy="212679"/>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605"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Rectangle 12"/>
          <p:cNvSpPr/>
          <p:nvPr userDrawn="1"/>
        </p:nvSpPr>
        <p:spPr bwMode="auto">
          <a:xfrm>
            <a:off x="0" y="14"/>
            <a:ext cx="9144000" cy="3428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605"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70014165"/>
      </p:ext>
    </p:extLst>
  </p:cSld>
  <p:clrMapOvr>
    <a:masterClrMapping/>
  </p:clrMapOvr>
  <p:transition>
    <p:fade/>
  </p:transition>
  <p:timing>
    <p:tnLst>
      <p:par>
        <p:cTn id="1" dur="indefinite" restart="never" nodeType="tmRoot"/>
      </p:par>
    </p:tnLst>
  </p:timing>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Rectangle 9"/>
          <p:cNvSpPr/>
          <p:nvPr/>
        </p:nvSpPr>
        <p:spPr bwMode="auto">
          <a:xfrm>
            <a:off x="0" y="4930823"/>
            <a:ext cx="9144000" cy="2126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605"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Rectangle 12"/>
          <p:cNvSpPr/>
          <p:nvPr userDrawn="1"/>
        </p:nvSpPr>
        <p:spPr bwMode="auto">
          <a:xfrm>
            <a:off x="0" y="14"/>
            <a:ext cx="9144000" cy="3428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605"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6772125"/>
      </p:ext>
    </p:extLst>
  </p:cSld>
  <p:clrMapOvr>
    <a:masterClrMapping/>
  </p:clrMapOvr>
  <p:transition>
    <p:fade/>
  </p:transition>
  <p:timing>
    <p:tnLst>
      <p:par>
        <p:cTn id="1" dur="indefinite" restart="never" nodeType="tmRoot"/>
      </p:par>
    </p:tnLst>
  </p:timing>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2"/>
            <a:ext cx="8363938"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206" indent="-40300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092" indent="-34588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460" indent="-33636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2658914621"/>
      </p:ext>
    </p:extLst>
  </p:cSld>
  <p:clrMapOvr>
    <a:masterClrMapping/>
  </p:clrMapOvr>
  <p:transition>
    <p:fade/>
  </p:transition>
  <p:timing>
    <p:tnLst>
      <p:par>
        <p:cTn id="1" dur="indefinite" restart="never" nodeType="tmRoot"/>
      </p:par>
    </p:tnLst>
  </p:timing>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lgn="l" defTabSz="913869"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62"/>
            <a:ext cx="8363938" cy="2035429"/>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605" indent="-342706">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706" indent="-342706">
              <a:spcBef>
                <a:spcPts val="0"/>
              </a:spcBef>
              <a:spcAft>
                <a:spcPts val="400"/>
              </a:spcAft>
              <a:buFont typeface="Arial" pitchFamily="34" charset="0"/>
              <a:buChar char="•"/>
              <a:defRPr/>
            </a:lvl5pPr>
            <a:lvl6pPr marL="1032903" indent="-342706">
              <a:buFont typeface="Arial" pitchFamily="34" charset="0"/>
              <a:buChar char="•"/>
              <a:defRPr sz="2400">
                <a:gradFill>
                  <a:gsLst>
                    <a:gs pos="0">
                      <a:srgbClr val="595959"/>
                    </a:gs>
                    <a:gs pos="86000">
                      <a:srgbClr val="595959"/>
                    </a:gs>
                  </a:gsLst>
                  <a:lin ang="5400000" scaled="0"/>
                </a:gradFill>
              </a:defRPr>
            </a:lvl6pPr>
            <a:lvl7pPr marL="1255031" indent="-225308">
              <a:defRPr>
                <a:gradFill>
                  <a:gsLst>
                    <a:gs pos="0">
                      <a:srgbClr val="595959"/>
                    </a:gs>
                    <a:gs pos="86000">
                      <a:srgbClr val="595959"/>
                    </a:gs>
                  </a:gsLst>
                  <a:lin ang="5400000" scaled="0"/>
                </a:gradFill>
              </a:defRPr>
            </a:lvl7pPr>
            <a:lvl8pPr marL="1486682" indent="-231656">
              <a:defRPr>
                <a:gradFill>
                  <a:gsLst>
                    <a:gs pos="0">
                      <a:srgbClr val="595959"/>
                    </a:gs>
                    <a:gs pos="86000">
                      <a:srgbClr val="595959"/>
                    </a:gs>
                  </a:gsLst>
                  <a:lin ang="5400000" scaled="0"/>
                </a:gradFill>
              </a:defRPr>
            </a:lvl8pPr>
          </a:lstStyle>
          <a:p>
            <a:pPr marL="345882" lvl="0" indent="-345882" algn="l" defTabSz="913869" rtl="0" eaLnBrk="1" latinLnBrk="0" hangingPunct="1">
              <a:lnSpc>
                <a:spcPct val="90000"/>
              </a:lnSpc>
              <a:spcBef>
                <a:spcPct val="20000"/>
              </a:spcBef>
              <a:buSzPct val="90000"/>
              <a:buFont typeface="Arial" pitchFamily="34" charset="0"/>
              <a:buChar char="•"/>
            </a:pPr>
            <a:r>
              <a:rPr lang="en-US" smtClean="0"/>
              <a:t>Click to edit Master text styles</a:t>
            </a:r>
          </a:p>
          <a:p>
            <a:pPr marL="345882" lvl="1" indent="-345882" algn="l" defTabSz="913869" rtl="0" eaLnBrk="1" latinLnBrk="0" hangingPunct="1">
              <a:lnSpc>
                <a:spcPct val="90000"/>
              </a:lnSpc>
              <a:spcBef>
                <a:spcPct val="20000"/>
              </a:spcBef>
              <a:buSzPct val="90000"/>
              <a:buFont typeface="Arial" pitchFamily="34" charset="0"/>
              <a:buChar char="•"/>
            </a:pPr>
            <a:r>
              <a:rPr lang="en-US" smtClean="0"/>
              <a:t>Second level</a:t>
            </a:r>
          </a:p>
          <a:p>
            <a:pPr marL="345882" lvl="2" indent="-345882" algn="l" defTabSz="913869" rtl="0" eaLnBrk="1" latinLnBrk="0" hangingPunct="1">
              <a:lnSpc>
                <a:spcPct val="90000"/>
              </a:lnSpc>
              <a:spcBef>
                <a:spcPct val="20000"/>
              </a:spcBef>
              <a:buSzPct val="90000"/>
              <a:buFont typeface="Arial" pitchFamily="34" charset="0"/>
              <a:buChar char="•"/>
            </a:pPr>
            <a:r>
              <a:rPr lang="en-US" smtClean="0"/>
              <a:t>Third level</a:t>
            </a:r>
          </a:p>
          <a:p>
            <a:pPr marL="345882" lvl="3" indent="-345882" algn="l" defTabSz="913869" rtl="0" eaLnBrk="1" latinLnBrk="0" hangingPunct="1">
              <a:lnSpc>
                <a:spcPct val="90000"/>
              </a:lnSpc>
              <a:spcBef>
                <a:spcPct val="20000"/>
              </a:spcBef>
              <a:buSzPct val="90000"/>
              <a:buFont typeface="Arial" pitchFamily="34" charset="0"/>
              <a:buChar char="•"/>
            </a:pPr>
            <a:r>
              <a:rPr lang="en-US" smtClean="0"/>
              <a:t>Fourth level</a:t>
            </a:r>
          </a:p>
          <a:p>
            <a:pPr marL="345882" lvl="4" indent="-345882" algn="l" defTabSz="91386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Picture 6"/>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8952" y="4818957"/>
            <a:ext cx="1681921" cy="146626"/>
          </a:xfrm>
          <a:prstGeom prst="rect">
            <a:avLst/>
          </a:prstGeom>
        </p:spPr>
      </p:pic>
    </p:spTree>
    <p:extLst>
      <p:ext uri="{BB962C8B-B14F-4D97-AF65-F5344CB8AC3E}">
        <p14:creationId xmlns:p14="http://schemas.microsoft.com/office/powerpoint/2010/main" val="3298415847"/>
      </p:ext>
    </p:extLst>
  </p:cSld>
  <p:clrMapOvr>
    <a:masterClrMapping/>
  </p:clrMapOvr>
  <p:transition>
    <p:fade/>
  </p:transition>
  <p:timing>
    <p:tnLst>
      <p:par>
        <p:cTn id="1" dur="indefinite" restart="never" nodeType="tmRoot"/>
      </p:par>
    </p:tnLst>
  </p:timing>
</p:sldLayout>
</file>

<file path=ppt/slideLayouts/slideLayout2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2443746"/>
          </a:xfrm>
        </p:spPr>
        <p:txBody>
          <a:bodyPr/>
          <a:lstStyle>
            <a:lvl1pPr marL="341121" indent="-341121">
              <a:lnSpc>
                <a:spcPct val="90000"/>
              </a:lnSpc>
              <a:buSzPct val="80000"/>
              <a:buFont typeface="Arial" pitchFamily="34" charset="0"/>
              <a:buChar char="•"/>
              <a:defRPr sz="3200"/>
            </a:lvl1pPr>
            <a:lvl2pPr marL="626725" indent="-285594">
              <a:lnSpc>
                <a:spcPct val="90000"/>
              </a:lnSpc>
              <a:buSzPct val="80000"/>
              <a:buFont typeface="Arial" pitchFamily="34" charset="0"/>
              <a:buChar char="•"/>
              <a:defRPr sz="2800"/>
            </a:lvl2pPr>
            <a:lvl3pPr marL="913906" indent="-287182">
              <a:lnSpc>
                <a:spcPct val="90000"/>
              </a:lnSpc>
              <a:buSzPct val="80000"/>
              <a:buFont typeface="Arial" pitchFamily="34" charset="0"/>
              <a:buChar char="•"/>
              <a:defRPr sz="2400"/>
            </a:lvl3pPr>
            <a:lvl4pPr marL="1711979" indent="-225308">
              <a:lnSpc>
                <a:spcPct val="90000"/>
              </a:lnSpc>
              <a:buSzPct val="80000"/>
              <a:buFont typeface="Arial" pitchFamily="34" charset="0"/>
              <a:buChar char="•"/>
              <a:defRPr sz="2000"/>
            </a:lvl4pPr>
            <a:lvl5pPr marL="1943635" indent="-231656">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2443746"/>
          </a:xfrm>
        </p:spPr>
        <p:txBody>
          <a:bodyPr/>
          <a:lstStyle>
            <a:lvl1pPr marL="456953" indent="-456953">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084" indent="-456953">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435" indent="-34270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29395" indent="-342706">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4699" indent="-342706">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121" lvl="0" indent="-341121" algn="l" defTabSz="913869" rtl="0" eaLnBrk="1" latinLnBrk="0" hangingPunct="1">
              <a:lnSpc>
                <a:spcPct val="90000"/>
              </a:lnSpc>
              <a:spcBef>
                <a:spcPct val="20000"/>
              </a:spcBef>
              <a:buSzPct val="80000"/>
              <a:buFont typeface="Arial" pitchFamily="34" charset="0"/>
              <a:buChar char="•"/>
            </a:pPr>
            <a:r>
              <a:rPr lang="en-US" smtClean="0"/>
              <a:t>Click to edit Master text styles</a:t>
            </a:r>
          </a:p>
          <a:p>
            <a:pPr marL="341121" lvl="1" indent="-341121" algn="l" defTabSz="913869" rtl="0" eaLnBrk="1" latinLnBrk="0" hangingPunct="1">
              <a:lnSpc>
                <a:spcPct val="90000"/>
              </a:lnSpc>
              <a:spcBef>
                <a:spcPct val="20000"/>
              </a:spcBef>
              <a:buSzPct val="80000"/>
              <a:buFont typeface="Arial" pitchFamily="34" charset="0"/>
              <a:buChar char="•"/>
            </a:pPr>
            <a:r>
              <a:rPr lang="en-US" smtClean="0"/>
              <a:t>Second level</a:t>
            </a:r>
          </a:p>
          <a:p>
            <a:pPr marL="341121" lvl="2" indent="-341121" algn="l" defTabSz="913869" rtl="0" eaLnBrk="1" latinLnBrk="0" hangingPunct="1">
              <a:lnSpc>
                <a:spcPct val="90000"/>
              </a:lnSpc>
              <a:spcBef>
                <a:spcPct val="20000"/>
              </a:spcBef>
              <a:buSzPct val="80000"/>
              <a:buFont typeface="Arial" pitchFamily="34" charset="0"/>
              <a:buChar char="•"/>
            </a:pPr>
            <a:r>
              <a:rPr lang="en-US" smtClean="0"/>
              <a:t>Third level</a:t>
            </a:r>
          </a:p>
          <a:p>
            <a:pPr marL="341121" lvl="3" indent="-341121" algn="l" defTabSz="913869" rtl="0" eaLnBrk="1" latinLnBrk="0" hangingPunct="1">
              <a:lnSpc>
                <a:spcPct val="90000"/>
              </a:lnSpc>
              <a:spcBef>
                <a:spcPct val="20000"/>
              </a:spcBef>
              <a:buSzPct val="80000"/>
              <a:buFont typeface="Arial" pitchFamily="34" charset="0"/>
              <a:buChar char="•"/>
            </a:pPr>
            <a:r>
              <a:rPr lang="en-US" smtClean="0"/>
              <a:t>Fourth level</a:t>
            </a:r>
          </a:p>
          <a:p>
            <a:pPr marL="341121" lvl="4" indent="-341121" algn="l" defTabSz="91386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6" name="Picture 5"/>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8952" y="4818957"/>
            <a:ext cx="1681921" cy="146626"/>
          </a:xfrm>
          <a:prstGeom prst="rect">
            <a:avLst/>
          </a:prstGeom>
        </p:spPr>
      </p:pic>
    </p:spTree>
    <p:extLst>
      <p:ext uri="{BB962C8B-B14F-4D97-AF65-F5344CB8AC3E}">
        <p14:creationId xmlns:p14="http://schemas.microsoft.com/office/powerpoint/2010/main" val="2267110499"/>
      </p:ext>
    </p:extLst>
  </p:cSld>
  <p:clrMapOvr>
    <a:masterClrMapping/>
  </p:clrMapOvr>
  <p:transition>
    <p:fade/>
  </p:transition>
  <p:timing>
    <p:tnLst>
      <p:par>
        <p:cTn id="1" dur="indefinite" restart="never" nodeType="tmRoot"/>
      </p:par>
    </p:tnLst>
  </p:timing>
</p:sldLayout>
</file>

<file path=ppt/slideLayouts/slideLayout2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389436" y="531865"/>
            <a:ext cx="4115872" cy="886397"/>
          </a:xfrm>
        </p:spPr>
        <p:txBody>
          <a:bodyPr anchor="b"/>
          <a:lstStyle>
            <a:lvl1pPr marL="0" indent="0">
              <a:lnSpc>
                <a:spcPct val="90000"/>
              </a:lnSpc>
              <a:spcBef>
                <a:spcPts val="0"/>
              </a:spcBef>
              <a:buNone/>
              <a:defRPr sz="3200" b="0">
                <a:latin typeface="Segoe UI Light" pitchFamily="34" charset="0"/>
              </a:defRPr>
            </a:lvl1pPr>
            <a:lvl2pPr marL="456935" indent="0">
              <a:buNone/>
              <a:defRPr sz="2000" b="1"/>
            </a:lvl2pPr>
            <a:lvl3pPr marL="913869" indent="0">
              <a:buNone/>
              <a:defRPr sz="1800" b="1"/>
            </a:lvl3pPr>
            <a:lvl4pPr marL="1370804" indent="0">
              <a:buNone/>
              <a:defRPr sz="1600" b="1"/>
            </a:lvl4pPr>
            <a:lvl5pPr marL="1827735" indent="0">
              <a:buNone/>
              <a:defRPr sz="1600" b="1"/>
            </a:lvl5pPr>
            <a:lvl6pPr marL="2284664" indent="0">
              <a:buNone/>
              <a:defRPr sz="1600" b="1"/>
            </a:lvl6pPr>
            <a:lvl7pPr marL="2741606" indent="0">
              <a:buNone/>
              <a:defRPr sz="1600" b="1"/>
            </a:lvl7pPr>
            <a:lvl8pPr marL="3198537" indent="0">
              <a:buNone/>
              <a:defRPr sz="1600" b="1"/>
            </a:lvl8pPr>
            <a:lvl9pPr marL="365546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1" y="1700098"/>
            <a:ext cx="4114800" cy="2332946"/>
          </a:xfrm>
        </p:spPr>
        <p:txBody>
          <a:bodyPr/>
          <a:lstStyle>
            <a:lvl1pPr marL="403005" indent="-403005">
              <a:buSzPct val="80000"/>
              <a:buFont typeface="Arial" pitchFamily="34" charset="0"/>
              <a:buChar char="•"/>
              <a:defRPr sz="2800"/>
            </a:lvl1pPr>
            <a:lvl2pPr marL="744135" indent="-322088">
              <a:buSzPct val="80000"/>
              <a:buFont typeface="Arial" pitchFamily="34" charset="0"/>
              <a:buChar char="•"/>
              <a:defRPr sz="2800"/>
            </a:lvl2pPr>
            <a:lvl3pPr marL="1026554" indent="-282419" defTabSz="1029729">
              <a:buSzPct val="80000"/>
              <a:buFont typeface="Arial" pitchFamily="34" charset="0"/>
              <a:buChar char="•"/>
              <a:defRPr sz="2400"/>
            </a:lvl3pPr>
            <a:lvl4pPr marL="1316910" indent="-287182">
              <a:buSzPct val="80000"/>
              <a:buFont typeface="Arial" pitchFamily="34" charset="0"/>
              <a:buChar char="•"/>
              <a:defRPr sz="2000"/>
            </a:lvl4pPr>
            <a:lvl5pPr marL="1540625" indent="-223720">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531865"/>
            <a:ext cx="4115872" cy="886397"/>
          </a:xfrm>
        </p:spPr>
        <p:txBody>
          <a:bodyPr anchor="b"/>
          <a:lstStyle>
            <a:lvl1pPr marL="0" indent="0">
              <a:lnSpc>
                <a:spcPct val="90000"/>
              </a:lnSpc>
              <a:spcBef>
                <a:spcPts val="0"/>
              </a:spcBef>
              <a:buNone/>
              <a:defRPr sz="3200" b="0">
                <a:latin typeface="Segoe UI Light" pitchFamily="34" charset="0"/>
              </a:defRPr>
            </a:lvl1pPr>
            <a:lvl2pPr marL="456935" indent="0">
              <a:buNone/>
              <a:defRPr sz="2000" b="1"/>
            </a:lvl2pPr>
            <a:lvl3pPr marL="913869" indent="0">
              <a:buNone/>
              <a:defRPr sz="1800" b="1"/>
            </a:lvl3pPr>
            <a:lvl4pPr marL="1370804" indent="0">
              <a:buNone/>
              <a:defRPr sz="1600" b="1"/>
            </a:lvl4pPr>
            <a:lvl5pPr marL="1827735" indent="0">
              <a:buNone/>
              <a:defRPr sz="1600" b="1"/>
            </a:lvl5pPr>
            <a:lvl6pPr marL="2284664" indent="0">
              <a:buNone/>
              <a:defRPr sz="1600" b="1"/>
            </a:lvl6pPr>
            <a:lvl7pPr marL="2741606" indent="0">
              <a:buNone/>
              <a:defRPr sz="1600" b="1"/>
            </a:lvl7pPr>
            <a:lvl8pPr marL="3198537" indent="0">
              <a:buNone/>
              <a:defRPr sz="1600" b="1"/>
            </a:lvl8pPr>
            <a:lvl9pPr marL="365546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7501" y="1700098"/>
            <a:ext cx="4115872" cy="2332946"/>
          </a:xfrm>
        </p:spPr>
        <p:txBody>
          <a:bodyPr/>
          <a:lstStyle>
            <a:lvl1pPr marL="296165" indent="-296165">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6953" indent="-456953">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4759" indent="-342706">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2446" indent="-342706">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6853" indent="-342706">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2446" indent="-342706">
              <a:defRPr sz="1600"/>
            </a:lvl6pPr>
            <a:lvl7pPr marL="1602504" indent="-285594">
              <a:defRPr sz="1600"/>
            </a:lvl7pPr>
            <a:lvl8pPr>
              <a:defRPr sz="1600"/>
            </a:lvl8pPr>
            <a:lvl9pPr>
              <a:defRPr sz="1600"/>
            </a:lvl9pPr>
          </a:lstStyle>
          <a:p>
            <a:pPr marL="403005" lvl="0" indent="-403005" algn="l" defTabSz="913869" rtl="0" eaLnBrk="1" latinLnBrk="0" hangingPunct="1">
              <a:lnSpc>
                <a:spcPct val="90000"/>
              </a:lnSpc>
              <a:spcBef>
                <a:spcPct val="20000"/>
              </a:spcBef>
              <a:buSzPct val="80000"/>
            </a:pPr>
            <a:r>
              <a:rPr lang="en-US" smtClean="0"/>
              <a:t>Click to edit Master text styles</a:t>
            </a:r>
          </a:p>
          <a:p>
            <a:pPr marL="403005" lvl="1" indent="-403005" algn="l" defTabSz="913869" rtl="0" eaLnBrk="1" latinLnBrk="0" hangingPunct="1">
              <a:lnSpc>
                <a:spcPct val="90000"/>
              </a:lnSpc>
              <a:spcBef>
                <a:spcPct val="20000"/>
              </a:spcBef>
              <a:buSzPct val="80000"/>
            </a:pPr>
            <a:r>
              <a:rPr lang="en-US" smtClean="0"/>
              <a:t>Second level</a:t>
            </a:r>
          </a:p>
          <a:p>
            <a:pPr marL="403005" lvl="2" indent="-403005" algn="l" defTabSz="913869" rtl="0" eaLnBrk="1" latinLnBrk="0" hangingPunct="1">
              <a:lnSpc>
                <a:spcPct val="90000"/>
              </a:lnSpc>
              <a:spcBef>
                <a:spcPct val="20000"/>
              </a:spcBef>
              <a:buSzPct val="80000"/>
            </a:pPr>
            <a:r>
              <a:rPr lang="en-US" smtClean="0"/>
              <a:t>Third level</a:t>
            </a:r>
          </a:p>
          <a:p>
            <a:pPr marL="403005" lvl="3" indent="-403005" algn="l" defTabSz="913869" rtl="0" eaLnBrk="1" latinLnBrk="0" hangingPunct="1">
              <a:lnSpc>
                <a:spcPct val="90000"/>
              </a:lnSpc>
              <a:spcBef>
                <a:spcPct val="20000"/>
              </a:spcBef>
              <a:buSzPct val="80000"/>
            </a:pPr>
            <a:r>
              <a:rPr lang="en-US" smtClean="0"/>
              <a:t>Fourth level</a:t>
            </a:r>
          </a:p>
          <a:p>
            <a:pPr marL="403005" lvl="4" indent="-403005" algn="l" defTabSz="913869" rtl="0" eaLnBrk="1" latinLnBrk="0" hangingPunct="1">
              <a:lnSpc>
                <a:spcPct val="90000"/>
              </a:lnSpc>
              <a:spcBef>
                <a:spcPct val="20000"/>
              </a:spcBef>
              <a:buSzPct val="80000"/>
            </a:pPr>
            <a:r>
              <a:rPr lang="en-US" smtClean="0"/>
              <a:t>Fifth level</a:t>
            </a:r>
            <a:endParaRPr lang="en-US" dirty="0"/>
          </a:p>
        </p:txBody>
      </p:sp>
      <p:pic>
        <p:nvPicPr>
          <p:cNvPr id="8" name="Picture 7"/>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8952" y="4818957"/>
            <a:ext cx="1681921" cy="146626"/>
          </a:xfrm>
          <a:prstGeom prst="rect">
            <a:avLst/>
          </a:prstGeom>
        </p:spPr>
      </p:pic>
    </p:spTree>
    <p:extLst>
      <p:ext uri="{BB962C8B-B14F-4D97-AF65-F5344CB8AC3E}">
        <p14:creationId xmlns:p14="http://schemas.microsoft.com/office/powerpoint/2010/main" val="360163205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417213" y="1347539"/>
            <a:ext cx="3154788" cy="547437"/>
          </a:xfrm>
        </p:spPr>
        <p:txBody>
          <a:bodyPr anchor="ctr" anchorCtr="0">
            <a:noAutofit/>
          </a:bodyPr>
          <a:lstStyle>
            <a:lvl1pPr>
              <a:lnSpc>
                <a:spcPct val="90000"/>
              </a:lnSpc>
              <a:defRPr sz="6400" baseline="0">
                <a:solidFill>
                  <a:schemeClr val="bg1">
                    <a:alpha val="98000"/>
                  </a:schemeClr>
                </a:solidFill>
              </a:defRPr>
            </a:lvl1pPr>
          </a:lstStyle>
          <a:p>
            <a:r>
              <a:rPr lang="en-US" dirty="0" smtClean="0"/>
              <a:t>Demo</a:t>
            </a:r>
            <a:endParaRPr lang="en-US" dirty="0"/>
          </a:p>
        </p:txBody>
      </p:sp>
      <p:sp>
        <p:nvSpPr>
          <p:cNvPr id="3" name="Subtitle 2"/>
          <p:cNvSpPr>
            <a:spLocks noGrp="1"/>
          </p:cNvSpPr>
          <p:nvPr>
            <p:ph type="subTitle" idx="1" hasCustomPrompt="1"/>
          </p:nvPr>
        </p:nvSpPr>
        <p:spPr>
          <a:xfrm>
            <a:off x="1417213" y="3320583"/>
            <a:ext cx="3154788" cy="346249"/>
          </a:xfrm>
        </p:spPr>
        <p:txBody>
          <a:bodyPr>
            <a:noAutofit/>
          </a:bodyPr>
          <a:lstStyle>
            <a:lvl1pPr marL="0" indent="0" algn="l" defTabSz="1214144" rtl="0" eaLnBrk="1" latinLnBrk="0" hangingPunct="1">
              <a:lnSpc>
                <a:spcPct val="90000"/>
              </a:lnSpc>
              <a:spcBef>
                <a:spcPts val="0"/>
              </a:spcBef>
              <a:buSzPct val="80000"/>
              <a:buFont typeface="Arial" pitchFamily="34" charset="0"/>
              <a:buNone/>
              <a:defRPr lang="en-US" sz="3200" kern="1200" dirty="0">
                <a:solidFill>
                  <a:schemeClr val="bg1">
                    <a:alpha val="99000"/>
                  </a:schemeClr>
                </a:solidFill>
                <a:latin typeface="+mn-lt"/>
                <a:ea typeface="+mn-ea"/>
                <a:cs typeface="+mn-cs"/>
              </a:defRPr>
            </a:lvl1pPr>
            <a:lvl2pPr marL="607077" indent="0" algn="ctr">
              <a:buNone/>
              <a:defRPr>
                <a:solidFill>
                  <a:schemeClr val="tx1">
                    <a:tint val="75000"/>
                  </a:schemeClr>
                </a:solidFill>
              </a:defRPr>
            </a:lvl2pPr>
            <a:lvl3pPr marL="1214144" indent="0" algn="ctr">
              <a:buNone/>
              <a:defRPr>
                <a:solidFill>
                  <a:schemeClr val="tx1">
                    <a:tint val="75000"/>
                  </a:schemeClr>
                </a:solidFill>
              </a:defRPr>
            </a:lvl3pPr>
            <a:lvl4pPr marL="1821259" indent="0" algn="ctr">
              <a:buNone/>
              <a:defRPr>
                <a:solidFill>
                  <a:schemeClr val="tx1">
                    <a:tint val="75000"/>
                  </a:schemeClr>
                </a:solidFill>
              </a:defRPr>
            </a:lvl4pPr>
            <a:lvl5pPr marL="2428308" indent="0" algn="ctr">
              <a:buNone/>
              <a:defRPr>
                <a:solidFill>
                  <a:schemeClr val="tx1">
                    <a:tint val="75000"/>
                  </a:schemeClr>
                </a:solidFill>
              </a:defRPr>
            </a:lvl5pPr>
            <a:lvl6pPr marL="3035439" indent="0" algn="ctr">
              <a:buNone/>
              <a:defRPr>
                <a:solidFill>
                  <a:schemeClr val="tx1">
                    <a:tint val="75000"/>
                  </a:schemeClr>
                </a:solidFill>
              </a:defRPr>
            </a:lvl6pPr>
            <a:lvl7pPr marL="3642502" indent="0" algn="ctr">
              <a:buNone/>
              <a:defRPr>
                <a:solidFill>
                  <a:schemeClr val="tx1">
                    <a:tint val="75000"/>
                  </a:schemeClr>
                </a:solidFill>
              </a:defRPr>
            </a:lvl7pPr>
            <a:lvl8pPr marL="4249620" indent="0" algn="ctr">
              <a:buNone/>
              <a:defRPr>
                <a:solidFill>
                  <a:schemeClr val="tx1">
                    <a:tint val="75000"/>
                  </a:schemeClr>
                </a:solidFill>
              </a:defRPr>
            </a:lvl8pPr>
            <a:lvl9pPr marL="4856682" indent="0" algn="ctr">
              <a:buNone/>
              <a:defRPr>
                <a:solidFill>
                  <a:schemeClr val="tx1">
                    <a:tint val="75000"/>
                  </a:schemeClr>
                </a:solidFill>
              </a:defRPr>
            </a:lvl9pPr>
          </a:lstStyle>
          <a:p>
            <a:r>
              <a:rPr lang="en-US" dirty="0" smtClean="0"/>
              <a:t>Presenter Name</a:t>
            </a:r>
            <a:endParaRPr lang="en-US" dirty="0"/>
          </a:p>
        </p:txBody>
      </p:sp>
      <p:sp>
        <p:nvSpPr>
          <p:cNvPr id="7" name="Text Placeholder 6"/>
          <p:cNvSpPr>
            <a:spLocks noGrp="1"/>
          </p:cNvSpPr>
          <p:nvPr>
            <p:ph type="body" sz="quarter" idx="10" hasCustomPrompt="1"/>
          </p:nvPr>
        </p:nvSpPr>
        <p:spPr>
          <a:xfrm>
            <a:off x="1417213" y="1902252"/>
            <a:ext cx="4061590" cy="1373405"/>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lang="en-US" sz="8000" dirty="0" smtClean="0">
                <a:solidFill>
                  <a:srgbClr val="00B0F0"/>
                </a:solidFill>
                <a:latin typeface="Segoe UI Light" pitchFamily="34" charset="0"/>
              </a:defRPr>
            </a:lvl1pPr>
          </a:lstStyle>
          <a:p>
            <a:pPr lvl="0"/>
            <a:r>
              <a:rPr lang="en-US" dirty="0" smtClean="0"/>
              <a:t>click to…</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315143" y="1002671"/>
            <a:ext cx="3005240" cy="3004457"/>
          </a:xfrm>
          <a:prstGeom prst="rect">
            <a:avLst/>
          </a:prstGeom>
        </p:spPr>
      </p:pic>
    </p:spTree>
    <p:extLst>
      <p:ext uri="{BB962C8B-B14F-4D97-AF65-F5344CB8AC3E}">
        <p14:creationId xmlns:p14="http://schemas.microsoft.com/office/powerpoint/2010/main" val="155428584"/>
      </p:ext>
    </p:extLst>
  </p:cSld>
  <p:clrMapOvr>
    <a:masterClrMapping/>
  </p:clrMapOvr>
  <p:transition>
    <p:fade/>
  </p:transition>
  <p:timing>
    <p:tnLst>
      <p:par>
        <p:cTn id="1" dur="indefinite" restart="never" nodeType="tmRoot"/>
      </p:par>
    </p:tnLst>
  </p:timing>
</p:sldLayout>
</file>

<file path=ppt/slideLayouts/slideLayout2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defRPr sz="5400"/>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8952" y="4818957"/>
            <a:ext cx="1681921" cy="146626"/>
          </a:xfrm>
          <a:prstGeom prst="rect">
            <a:avLst/>
          </a:prstGeom>
        </p:spPr>
      </p:pic>
    </p:spTree>
    <p:extLst>
      <p:ext uri="{BB962C8B-B14F-4D97-AF65-F5344CB8AC3E}">
        <p14:creationId xmlns:p14="http://schemas.microsoft.com/office/powerpoint/2010/main" val="117038595"/>
      </p:ext>
    </p:extLst>
  </p:cSld>
  <p:clrMapOvr>
    <a:masterClrMapping/>
  </p:clrMapOvr>
  <p:transition>
    <p:fade/>
  </p:transition>
  <p:timing>
    <p:tnLst>
      <p:par>
        <p:cTn id="1" dur="indefinite" restart="never" nodeType="tmRoot"/>
      </p:par>
    </p:tnLst>
  </p:timing>
</p:sldLayout>
</file>

<file path=ppt/slideLayouts/slideLayout2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0323590"/>
      </p:ext>
    </p:extLst>
  </p:cSld>
  <p:clrMapOvr>
    <a:masterClrMapping/>
  </p:clrMapOvr>
  <p:transition>
    <p:fade/>
  </p:transition>
  <p:timing>
    <p:tnLst>
      <p:par>
        <p:cTn id="1" dur="indefinite" restart="never" nodeType="tmRoot"/>
      </p:par>
    </p:tnLst>
  </p:timing>
</p:sldLayout>
</file>

<file path=ppt/slideLayouts/slideLayout252.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905194"/>
      </p:ext>
    </p:extLst>
  </p:cSld>
  <p:clrMapOvr>
    <a:masterClrMapping/>
  </p:clrMapOvr>
  <p:transition>
    <p:fade/>
  </p:transition>
  <p:timing>
    <p:tnLst>
      <p:par>
        <p:cTn id="1" dur="indefinite" restart="never" nodeType="tmRoot"/>
      </p:par>
    </p:tnLst>
  </p:timing>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6_Demo, Video etc. &quot;special&quot; slide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duotone>
              <a:prstClr val="black"/>
              <a:schemeClr val="accent2">
                <a:tint val="45000"/>
                <a:satMod val="400000"/>
              </a:schemeClr>
            </a:duotone>
            <a:extLst>
              <a:ext uri="{28A0092B-C50C-407E-A947-70E740481C1C}">
                <a14:useLocalDpi xmlns:a14="http://schemas.microsoft.com/office/drawing/2010/main" val="0"/>
              </a:ext>
            </a:extLst>
          </a:blip>
          <a:srcRect r="76623" b="51876"/>
          <a:stretch/>
        </p:blipFill>
        <p:spPr>
          <a:xfrm>
            <a:off x="637473" y="336664"/>
            <a:ext cx="1784334" cy="2163101"/>
          </a:xfrm>
          <a:prstGeom prst="rect">
            <a:avLst/>
          </a:prstGeom>
        </p:spPr>
      </p:pic>
      <p:pic>
        <p:nvPicPr>
          <p:cNvPr id="11" name="Picture 10"/>
          <p:cNvPicPr>
            <a:picLocks noChangeAspect="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23375" t="-1" r="55734" b="35695"/>
          <a:stretch/>
        </p:blipFill>
        <p:spPr>
          <a:xfrm>
            <a:off x="2510300" y="350215"/>
            <a:ext cx="1594580" cy="2890457"/>
          </a:xfrm>
          <a:prstGeom prst="rect">
            <a:avLst/>
          </a:prstGeom>
        </p:spPr>
      </p:pic>
      <p:pic>
        <p:nvPicPr>
          <p:cNvPr id="13" name="Picture 12"/>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t="46934" r="76765" b="27614"/>
          <a:stretch/>
        </p:blipFill>
        <p:spPr>
          <a:xfrm>
            <a:off x="649350" y="2554580"/>
            <a:ext cx="1773495" cy="1144029"/>
          </a:xfrm>
          <a:prstGeom prst="rect">
            <a:avLst/>
          </a:prstGeom>
        </p:spPr>
      </p:pic>
      <p:pic>
        <p:nvPicPr>
          <p:cNvPr id="14" name="Picture 13"/>
          <p:cNvPicPr>
            <a:picLocks noChangeAspect="1"/>
          </p:cNvPicPr>
          <p:nvPr userDrawn="1"/>
        </p:nvPicPr>
        <p:blipFill rotWithShape="1">
          <a:blip r:embed="rId2">
            <a:duotone>
              <a:prstClr val="black"/>
              <a:schemeClr val="accent3">
                <a:tint val="45000"/>
                <a:satMod val="400000"/>
              </a:schemeClr>
            </a:duotone>
            <a:extLst>
              <a:ext uri="{28A0092B-C50C-407E-A947-70E740481C1C}">
                <a14:useLocalDpi xmlns:a14="http://schemas.microsoft.com/office/drawing/2010/main" val="0"/>
              </a:ext>
            </a:extLst>
          </a:blip>
          <a:srcRect l="44544" t="47531" r="34416" b="26954"/>
          <a:stretch/>
        </p:blipFill>
        <p:spPr>
          <a:xfrm>
            <a:off x="4205666" y="2576765"/>
            <a:ext cx="1605953" cy="1146861"/>
          </a:xfrm>
          <a:prstGeom prst="rect">
            <a:avLst/>
          </a:prstGeom>
        </p:spPr>
      </p:pic>
      <p:pic>
        <p:nvPicPr>
          <p:cNvPr id="15" name="Picture 14"/>
          <p:cNvPicPr>
            <a:picLocks noChangeAspect="1"/>
          </p:cNvPicPr>
          <p:nvPr userDrawn="1"/>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l="65584" t="38701" b="28015"/>
          <a:stretch/>
        </p:blipFill>
        <p:spPr>
          <a:xfrm>
            <a:off x="5912199" y="2172151"/>
            <a:ext cx="2626925" cy="1496065"/>
          </a:xfrm>
          <a:prstGeom prst="rect">
            <a:avLst/>
          </a:prstGeom>
        </p:spPr>
      </p:pic>
      <p:pic>
        <p:nvPicPr>
          <p:cNvPr id="16" name="Picture 15"/>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65685" b="60315"/>
          <a:stretch/>
        </p:blipFill>
        <p:spPr>
          <a:xfrm>
            <a:off x="5921176" y="340569"/>
            <a:ext cx="2619216" cy="1783780"/>
          </a:xfrm>
          <a:prstGeom prst="rect">
            <a:avLst/>
          </a:prstGeom>
        </p:spPr>
      </p:pic>
      <p:pic>
        <p:nvPicPr>
          <p:cNvPr id="17" name="Picture 16"/>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44544" r="34416" b="52241"/>
          <a:stretch/>
        </p:blipFill>
        <p:spPr>
          <a:xfrm>
            <a:off x="4205667" y="350203"/>
            <a:ext cx="1605953" cy="2146694"/>
          </a:xfrm>
          <a:prstGeom prst="rect">
            <a:avLst/>
          </a:prstGeom>
        </p:spPr>
      </p:pic>
      <p:pic>
        <p:nvPicPr>
          <p:cNvPr id="20" name="Picture 19"/>
          <p:cNvPicPr>
            <a:picLocks noChangeAspect="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55065" t="73765" r="24248" b="1"/>
          <a:stretch/>
        </p:blipFill>
        <p:spPr>
          <a:xfrm>
            <a:off x="4945915" y="3530001"/>
            <a:ext cx="1579009" cy="1179179"/>
          </a:xfrm>
          <a:prstGeom prst="rect">
            <a:avLst/>
          </a:prstGeom>
        </p:spPr>
      </p:pic>
      <p:pic>
        <p:nvPicPr>
          <p:cNvPr id="21" name="Picture 20"/>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76064" t="73765" r="10380" b="1"/>
          <a:stretch/>
        </p:blipFill>
        <p:spPr>
          <a:xfrm>
            <a:off x="6620825" y="3542703"/>
            <a:ext cx="1034711" cy="1179179"/>
          </a:xfrm>
          <a:prstGeom prst="rect">
            <a:avLst/>
          </a:prstGeom>
        </p:spPr>
      </p:pic>
      <p:pic>
        <p:nvPicPr>
          <p:cNvPr id="22" name="Picture 21"/>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13056" t="73765" r="44935" b="1"/>
          <a:stretch/>
        </p:blipFill>
        <p:spPr>
          <a:xfrm>
            <a:off x="1658794" y="3530003"/>
            <a:ext cx="3206488" cy="1179179"/>
          </a:xfrm>
          <a:prstGeom prst="rect">
            <a:avLst/>
          </a:prstGeom>
        </p:spPr>
      </p:pic>
      <p:pic>
        <p:nvPicPr>
          <p:cNvPr id="24" name="Picture 23"/>
          <p:cNvPicPr>
            <a:picLocks noChangeAspect="1"/>
          </p:cNvPicPr>
          <p:nvPr userDrawn="1"/>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l="23375" t="64430" r="55734" b="27080"/>
          <a:stretch/>
        </p:blipFill>
        <p:spPr>
          <a:xfrm>
            <a:off x="2510300" y="3351897"/>
            <a:ext cx="1594580" cy="381613"/>
          </a:xfrm>
          <a:prstGeom prst="rect">
            <a:avLst/>
          </a:prstGeom>
        </p:spPr>
      </p:pic>
      <p:sp>
        <p:nvSpPr>
          <p:cNvPr id="25" name="Rectangle 24"/>
          <p:cNvSpPr/>
          <p:nvPr userDrawn="1"/>
        </p:nvSpPr>
        <p:spPr bwMode="auto">
          <a:xfrm>
            <a:off x="0" y="2792884"/>
            <a:ext cx="9144000" cy="2350616"/>
          </a:xfrm>
          <a:prstGeom prst="rect">
            <a:avLst/>
          </a:prstGeom>
          <a:gradFill>
            <a:gsLst>
              <a:gs pos="20000">
                <a:srgbClr val="191919">
                  <a:alpha val="0"/>
                </a:srgbClr>
              </a:gs>
              <a:gs pos="54000">
                <a:srgbClr val="191919">
                  <a:alpha val="67000"/>
                </a:srgbClr>
              </a:gs>
              <a:gs pos="89000">
                <a:srgbClr val="191919">
                  <a:alpha val="8800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605"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6" name="Rectangle 25"/>
          <p:cNvSpPr/>
          <p:nvPr userDrawn="1"/>
        </p:nvSpPr>
        <p:spPr bwMode="auto">
          <a:xfrm>
            <a:off x="0" y="0"/>
            <a:ext cx="9144000" cy="5143500"/>
          </a:xfrm>
          <a:prstGeom prst="rect">
            <a:avLst/>
          </a:prstGeom>
          <a:gradFill flip="none" rotWithShape="1">
            <a:gsLst>
              <a:gs pos="0">
                <a:schemeClr val="tx1">
                  <a:alpha val="75000"/>
                </a:schemeClr>
              </a:gs>
              <a:gs pos="100000">
                <a:schemeClr val="tx1"/>
              </a:gs>
            </a:gsLst>
            <a:path path="circle">
              <a:fillToRect l="50000" t="50000" r="50000" b="50000"/>
            </a:path>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605"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41370608"/>
      </p:ext>
    </p:extLst>
  </p:cSld>
  <p:clrMapOvr>
    <a:masterClrMapping/>
  </p:clrMapOvr>
  <p:transition>
    <p:fade/>
  </p:transition>
  <p:timing>
    <p:tnLst>
      <p:par>
        <p:cTn id="1" dur="indefinite" restart="never" nodeType="tmRoot"/>
      </p:par>
    </p:tnLst>
  </p:timing>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9" name="Rectangle 18"/>
          <p:cNvSpPr/>
          <p:nvPr userDrawn="1"/>
        </p:nvSpPr>
        <p:spPr bwMode="auto">
          <a:xfrm>
            <a:off x="389438"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52" tIns="45677" rIns="91352" bIns="45677" numCol="1" spcCol="0" rtlCol="0" anchor="ctr" anchorCtr="0" compatLnSpc="1">
            <a:prstTxWarp prst="textNoShape">
              <a:avLst/>
            </a:prstTxWarp>
          </a:bodyPr>
          <a:lstStyle/>
          <a:p>
            <a:pPr algn="ctr" defTabSz="913294"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3869"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5" y="2103313"/>
            <a:ext cx="5210341" cy="1851276"/>
          </a:xfrm>
        </p:spPr>
        <p:txBody>
          <a:bodyPr lIns="182782" tIns="182782" anchor="ctr" anchorCtr="0"/>
          <a:lstStyle>
            <a:lvl1pPr marL="574363" indent="-571188">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3869" rtl="0" eaLnBrk="1" latinLnBrk="0" hangingPunct="1">
              <a:lnSpc>
                <a:spcPct val="90000"/>
              </a:lnSpc>
              <a:spcBef>
                <a:spcPts val="0"/>
              </a:spcBef>
              <a:spcAft>
                <a:spcPts val="900"/>
              </a:spcAft>
              <a:buSzPct val="80000"/>
            </a:pPr>
            <a:r>
              <a:rPr lang="en-US" dirty="0" smtClean="0"/>
              <a:t>Click to edit Master text styles</a:t>
            </a:r>
          </a:p>
          <a:p>
            <a:pPr marL="3175" lvl="1" indent="0" algn="l" defTabSz="913869"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5"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66" tIns="41127" rIns="82266" bIns="41127" numCol="1" anchor="t" anchorCtr="0" compatLnSpc="1">
            <a:prstTxWarp prst="textNoShape">
              <a:avLst/>
            </a:prstTxWarp>
          </a:bodyPr>
          <a:lstStyle/>
          <a:p>
            <a:pPr defTabSz="1218325"/>
            <a:endParaRPr lang="en-US" sz="1600">
              <a:solidFill>
                <a:srgbClr val="292929"/>
              </a:solidFill>
            </a:endParaRPr>
          </a:p>
        </p:txBody>
      </p:sp>
    </p:spTree>
    <p:extLst>
      <p:ext uri="{BB962C8B-B14F-4D97-AF65-F5344CB8AC3E}">
        <p14:creationId xmlns:p14="http://schemas.microsoft.com/office/powerpoint/2010/main" val="1416561038"/>
      </p:ext>
    </p:extLst>
  </p:cSld>
  <p:clrMapOvr>
    <a:masterClrMapping/>
  </p:clrMapOvr>
  <p:transition>
    <p:fade/>
  </p:transition>
  <p:timing>
    <p:tnLst>
      <p:par>
        <p:cTn id="1" dur="indefinite" restart="never" nodeType="tmRoot"/>
      </p:par>
    </p:tnLst>
  </p:timing>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417213" y="1347539"/>
            <a:ext cx="3154788" cy="547437"/>
          </a:xfrm>
        </p:spPr>
        <p:txBody>
          <a:bodyPr anchor="ctr" anchorCtr="0">
            <a:noAutofit/>
          </a:bodyPr>
          <a:lstStyle>
            <a:lvl1pPr>
              <a:lnSpc>
                <a:spcPct val="90000"/>
              </a:lnSpc>
              <a:defRPr sz="4800" baseline="0">
                <a:solidFill>
                  <a:schemeClr val="bg1">
                    <a:alpha val="98000"/>
                  </a:schemeClr>
                </a:solidFill>
              </a:defRPr>
            </a:lvl1pPr>
          </a:lstStyle>
          <a:p>
            <a:r>
              <a:rPr lang="en-US" dirty="0" smtClean="0"/>
              <a:t>Demo</a:t>
            </a:r>
            <a:endParaRPr lang="en-US" dirty="0"/>
          </a:p>
        </p:txBody>
      </p:sp>
      <p:sp>
        <p:nvSpPr>
          <p:cNvPr id="3" name="Subtitle 2"/>
          <p:cNvSpPr>
            <a:spLocks noGrp="1"/>
          </p:cNvSpPr>
          <p:nvPr>
            <p:ph type="subTitle" idx="1" hasCustomPrompt="1"/>
          </p:nvPr>
        </p:nvSpPr>
        <p:spPr>
          <a:xfrm>
            <a:off x="1417213" y="3320500"/>
            <a:ext cx="3154788" cy="346249"/>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35" indent="0" algn="ctr">
              <a:buNone/>
              <a:defRPr>
                <a:solidFill>
                  <a:schemeClr val="tx1">
                    <a:tint val="75000"/>
                  </a:schemeClr>
                </a:solidFill>
              </a:defRPr>
            </a:lvl2pPr>
            <a:lvl3pPr marL="913869" indent="0" algn="ctr">
              <a:buNone/>
              <a:defRPr>
                <a:solidFill>
                  <a:schemeClr val="tx1">
                    <a:tint val="75000"/>
                  </a:schemeClr>
                </a:solidFill>
              </a:defRPr>
            </a:lvl3pPr>
            <a:lvl4pPr marL="1370804" indent="0" algn="ctr">
              <a:buNone/>
              <a:defRPr>
                <a:solidFill>
                  <a:schemeClr val="tx1">
                    <a:tint val="75000"/>
                  </a:schemeClr>
                </a:solidFill>
              </a:defRPr>
            </a:lvl4pPr>
            <a:lvl5pPr marL="1827735" indent="0" algn="ctr">
              <a:buNone/>
              <a:defRPr>
                <a:solidFill>
                  <a:schemeClr val="tx1">
                    <a:tint val="75000"/>
                  </a:schemeClr>
                </a:solidFill>
              </a:defRPr>
            </a:lvl5pPr>
            <a:lvl6pPr marL="2284664" indent="0" algn="ctr">
              <a:buNone/>
              <a:defRPr>
                <a:solidFill>
                  <a:schemeClr val="tx1">
                    <a:tint val="75000"/>
                  </a:schemeClr>
                </a:solidFill>
              </a:defRPr>
            </a:lvl6pPr>
            <a:lvl7pPr marL="2741606" indent="0" algn="ctr">
              <a:buNone/>
              <a:defRPr>
                <a:solidFill>
                  <a:schemeClr val="tx1">
                    <a:tint val="75000"/>
                  </a:schemeClr>
                </a:solidFill>
              </a:defRPr>
            </a:lvl7pPr>
            <a:lvl8pPr marL="3198537" indent="0" algn="ctr">
              <a:buNone/>
              <a:defRPr>
                <a:solidFill>
                  <a:schemeClr val="tx1">
                    <a:tint val="75000"/>
                  </a:schemeClr>
                </a:solidFill>
              </a:defRPr>
            </a:lvl8pPr>
            <a:lvl9pPr marL="3655468" indent="0" algn="ctr">
              <a:buNone/>
              <a:defRPr>
                <a:solidFill>
                  <a:schemeClr val="tx1">
                    <a:tint val="75000"/>
                  </a:schemeClr>
                </a:solidFill>
              </a:defRPr>
            </a:lvl9pPr>
          </a:lstStyle>
          <a:p>
            <a:r>
              <a:rPr lang="en-US" dirty="0" smtClean="0"/>
              <a:t>Presenter Name</a:t>
            </a:r>
            <a:endParaRPr lang="en-US" dirty="0"/>
          </a:p>
        </p:txBody>
      </p:sp>
      <p:sp>
        <p:nvSpPr>
          <p:cNvPr id="7" name="Text Placeholder 6"/>
          <p:cNvSpPr>
            <a:spLocks noGrp="1"/>
          </p:cNvSpPr>
          <p:nvPr>
            <p:ph type="body" sz="quarter" idx="10" hasCustomPrompt="1"/>
          </p:nvPr>
        </p:nvSpPr>
        <p:spPr>
          <a:xfrm>
            <a:off x="1417213" y="1902206"/>
            <a:ext cx="4061590" cy="1373405"/>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lang="en-US" sz="6000" dirty="0" smtClean="0">
                <a:solidFill>
                  <a:srgbClr val="00B0F0"/>
                </a:solidFill>
                <a:latin typeface="Segoe UI Light" pitchFamily="34" charset="0"/>
              </a:defRPr>
            </a:lvl1pPr>
          </a:lstStyle>
          <a:p>
            <a:pPr lvl="0"/>
            <a:r>
              <a:rPr lang="en-US" dirty="0" smtClean="0"/>
              <a:t>click to…</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315143" y="1002588"/>
            <a:ext cx="3005240" cy="3004457"/>
          </a:xfrm>
          <a:prstGeom prst="rect">
            <a:avLst/>
          </a:prstGeom>
        </p:spPr>
      </p:pic>
    </p:spTree>
    <p:extLst>
      <p:ext uri="{BB962C8B-B14F-4D97-AF65-F5344CB8AC3E}">
        <p14:creationId xmlns:p14="http://schemas.microsoft.com/office/powerpoint/2010/main" val="2660932319"/>
      </p:ext>
    </p:extLst>
  </p:cSld>
  <p:clrMapOvr>
    <a:masterClrMapping/>
  </p:clrMapOvr>
  <p:transition>
    <p:fade/>
  </p:transition>
  <p:timing>
    <p:tnLst>
      <p:par>
        <p:cTn id="1" dur="indefinite" restart="never" nodeType="tmRoot"/>
      </p:par>
    </p:tnLst>
  </p:timing>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99624" y="1951722"/>
            <a:ext cx="3154788" cy="1142621"/>
          </a:xfrm>
        </p:spPr>
        <p:txBody>
          <a:bodyPr anchor="ctr" anchorCtr="0">
            <a:noAutofit/>
          </a:bodyPr>
          <a:lstStyle>
            <a:lvl1pPr algn="l">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3264506"/>
            <a:ext cx="3154788" cy="346249"/>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35" indent="0" algn="ctr">
              <a:buNone/>
              <a:defRPr>
                <a:solidFill>
                  <a:schemeClr val="tx1">
                    <a:tint val="75000"/>
                  </a:schemeClr>
                </a:solidFill>
              </a:defRPr>
            </a:lvl2pPr>
            <a:lvl3pPr marL="913869" indent="0" algn="ctr">
              <a:buNone/>
              <a:defRPr>
                <a:solidFill>
                  <a:schemeClr val="tx1">
                    <a:tint val="75000"/>
                  </a:schemeClr>
                </a:solidFill>
              </a:defRPr>
            </a:lvl3pPr>
            <a:lvl4pPr marL="1370804" indent="0" algn="ctr">
              <a:buNone/>
              <a:defRPr>
                <a:solidFill>
                  <a:schemeClr val="tx1">
                    <a:tint val="75000"/>
                  </a:schemeClr>
                </a:solidFill>
              </a:defRPr>
            </a:lvl4pPr>
            <a:lvl5pPr marL="1827735" indent="0" algn="ctr">
              <a:buNone/>
              <a:defRPr>
                <a:solidFill>
                  <a:schemeClr val="tx1">
                    <a:tint val="75000"/>
                  </a:schemeClr>
                </a:solidFill>
              </a:defRPr>
            </a:lvl5pPr>
            <a:lvl6pPr marL="2284664" indent="0" algn="ctr">
              <a:buNone/>
              <a:defRPr>
                <a:solidFill>
                  <a:schemeClr val="tx1">
                    <a:tint val="75000"/>
                  </a:schemeClr>
                </a:solidFill>
              </a:defRPr>
            </a:lvl6pPr>
            <a:lvl7pPr marL="2741606" indent="0" algn="ctr">
              <a:buNone/>
              <a:defRPr>
                <a:solidFill>
                  <a:schemeClr val="tx1">
                    <a:tint val="75000"/>
                  </a:schemeClr>
                </a:solidFill>
              </a:defRPr>
            </a:lvl7pPr>
            <a:lvl8pPr marL="3198537" indent="0" algn="ctr">
              <a:buNone/>
              <a:defRPr>
                <a:solidFill>
                  <a:schemeClr val="tx1">
                    <a:tint val="75000"/>
                  </a:schemeClr>
                </a:solidFill>
              </a:defRPr>
            </a:lvl8pPr>
            <a:lvl9pPr marL="365546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5566994" y="2523019"/>
            <a:ext cx="2506369" cy="955904"/>
          </a:xfrm>
        </p:spPr>
        <p:txBody>
          <a:bodyPr anchor="t" anchorCtr="0">
            <a:noAutofit/>
            <a:scene3d>
              <a:camera prst="orthographicFront"/>
              <a:lightRig rig="flat" dir="t"/>
            </a:scene3d>
            <a:sp3d>
              <a:contourClr>
                <a:schemeClr val="bg2"/>
              </a:contourClr>
            </a:sp3d>
          </a:bodyPr>
          <a:lstStyle>
            <a:lvl1pPr marL="0" indent="0" algn="ctr">
              <a:buFont typeface="Arial" pitchFamily="34" charset="0"/>
              <a:buNone/>
              <a:defRPr lang="en-US" sz="6000" dirty="0" smtClean="0">
                <a:solidFill>
                  <a:srgbClr val="00B0F0"/>
                </a:solidFill>
                <a:latin typeface="Segoe UI Light" pitchFamily="34" charset="0"/>
              </a:defRPr>
            </a:lvl1pPr>
          </a:lstStyle>
          <a:p>
            <a:pPr lvl="0"/>
            <a:r>
              <a:rPr lang="en-US" dirty="0" smtClean="0"/>
              <a:t>video</a:t>
            </a:r>
          </a:p>
        </p:txBody>
      </p:sp>
      <p:sp>
        <p:nvSpPr>
          <p:cNvPr id="8" name="Freeform 6"/>
          <p:cNvSpPr>
            <a:spLocks noEditPoints="1"/>
          </p:cNvSpPr>
          <p:nvPr userDrawn="1"/>
        </p:nvSpPr>
        <p:spPr bwMode="auto">
          <a:xfrm>
            <a:off x="5382308" y="1128001"/>
            <a:ext cx="2918709" cy="279003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8" tIns="45694" rIns="91388" bIns="45694" numCol="1" anchor="t" anchorCtr="0" compatLnSpc="1">
            <a:prstTxWarp prst="textNoShape">
              <a:avLst/>
            </a:prstTxWarp>
          </a:bodyPr>
          <a:lstStyle/>
          <a:p>
            <a:pPr defTabSz="1218325"/>
            <a:endParaRPr lang="en-US" sz="2400">
              <a:solidFill>
                <a:srgbClr val="292929"/>
              </a:solidFill>
            </a:endParaRPr>
          </a:p>
        </p:txBody>
      </p:sp>
    </p:spTree>
    <p:extLst>
      <p:ext uri="{BB962C8B-B14F-4D97-AF65-F5344CB8AC3E}">
        <p14:creationId xmlns:p14="http://schemas.microsoft.com/office/powerpoint/2010/main" val="2985595821"/>
      </p:ext>
    </p:extLst>
  </p:cSld>
  <p:clrMapOvr>
    <a:masterClrMapping/>
  </p:clrMapOvr>
  <p:transition>
    <p:fade/>
  </p:transition>
  <p:timing>
    <p:tnLst>
      <p:par>
        <p:cTn id="1" dur="indefinite" restart="never" nodeType="tmRoot"/>
      </p:par>
    </p:tnLst>
  </p:timing>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63"/>
            <a:ext cx="3154788" cy="1142621"/>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8"/>
            <a:ext cx="3154788" cy="346249"/>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35" indent="0" algn="ctr">
              <a:buNone/>
              <a:defRPr>
                <a:solidFill>
                  <a:schemeClr val="tx1">
                    <a:tint val="75000"/>
                  </a:schemeClr>
                </a:solidFill>
              </a:defRPr>
            </a:lvl2pPr>
            <a:lvl3pPr marL="913869" indent="0" algn="ctr">
              <a:buNone/>
              <a:defRPr>
                <a:solidFill>
                  <a:schemeClr val="tx1">
                    <a:tint val="75000"/>
                  </a:schemeClr>
                </a:solidFill>
              </a:defRPr>
            </a:lvl3pPr>
            <a:lvl4pPr marL="1370804" indent="0" algn="ctr">
              <a:buNone/>
              <a:defRPr>
                <a:solidFill>
                  <a:schemeClr val="tx1">
                    <a:tint val="75000"/>
                  </a:schemeClr>
                </a:solidFill>
              </a:defRPr>
            </a:lvl4pPr>
            <a:lvl5pPr marL="1827735" indent="0" algn="ctr">
              <a:buNone/>
              <a:defRPr>
                <a:solidFill>
                  <a:schemeClr val="tx1">
                    <a:tint val="75000"/>
                  </a:schemeClr>
                </a:solidFill>
              </a:defRPr>
            </a:lvl5pPr>
            <a:lvl6pPr marL="2284664" indent="0" algn="ctr">
              <a:buNone/>
              <a:defRPr>
                <a:solidFill>
                  <a:schemeClr val="tx1">
                    <a:tint val="75000"/>
                  </a:schemeClr>
                </a:solidFill>
              </a:defRPr>
            </a:lvl6pPr>
            <a:lvl7pPr marL="2741606" indent="0" algn="ctr">
              <a:buNone/>
              <a:defRPr>
                <a:solidFill>
                  <a:schemeClr val="tx1">
                    <a:tint val="75000"/>
                  </a:schemeClr>
                </a:solidFill>
              </a:defRPr>
            </a:lvl7pPr>
            <a:lvl8pPr marL="3198537" indent="0" algn="ctr">
              <a:buNone/>
              <a:defRPr>
                <a:solidFill>
                  <a:schemeClr val="tx1">
                    <a:tint val="75000"/>
                  </a:schemeClr>
                </a:solidFill>
              </a:defRPr>
            </a:lvl8pPr>
            <a:lvl9pPr marL="365546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211"/>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325"/>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325"/>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325"/>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325"/>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325"/>
              <a:endParaRPr lang="en-US" sz="1600">
                <a:solidFill>
                  <a:srgbClr val="292929"/>
                </a:solidFill>
              </a:endParaRPr>
            </a:p>
          </p:txBody>
        </p:sp>
      </p:grpSp>
    </p:spTree>
    <p:extLst>
      <p:ext uri="{BB962C8B-B14F-4D97-AF65-F5344CB8AC3E}">
        <p14:creationId xmlns:p14="http://schemas.microsoft.com/office/powerpoint/2010/main" val="352002071"/>
      </p:ext>
    </p:extLst>
  </p:cSld>
  <p:clrMapOvr>
    <a:masterClrMapping/>
  </p:clrMapOvr>
  <p:transition>
    <p:fade/>
  </p:transition>
  <p:timing>
    <p:tnLst>
      <p:par>
        <p:cTn id="1" dur="indefinite" restart="never" nodeType="tmRoot"/>
      </p:par>
    </p:tnLst>
  </p:timing>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63"/>
            <a:ext cx="3154788" cy="1142621"/>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8"/>
            <a:ext cx="3154788" cy="346249"/>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35" indent="0" algn="ctr">
              <a:buNone/>
              <a:defRPr>
                <a:solidFill>
                  <a:schemeClr val="tx1">
                    <a:tint val="75000"/>
                  </a:schemeClr>
                </a:solidFill>
              </a:defRPr>
            </a:lvl2pPr>
            <a:lvl3pPr marL="913869" indent="0" algn="ctr">
              <a:buNone/>
              <a:defRPr>
                <a:solidFill>
                  <a:schemeClr val="tx1">
                    <a:tint val="75000"/>
                  </a:schemeClr>
                </a:solidFill>
              </a:defRPr>
            </a:lvl3pPr>
            <a:lvl4pPr marL="1370804" indent="0" algn="ctr">
              <a:buNone/>
              <a:defRPr>
                <a:solidFill>
                  <a:schemeClr val="tx1">
                    <a:tint val="75000"/>
                  </a:schemeClr>
                </a:solidFill>
              </a:defRPr>
            </a:lvl4pPr>
            <a:lvl5pPr marL="1827735" indent="0" algn="ctr">
              <a:buNone/>
              <a:defRPr>
                <a:solidFill>
                  <a:schemeClr val="tx1">
                    <a:tint val="75000"/>
                  </a:schemeClr>
                </a:solidFill>
              </a:defRPr>
            </a:lvl5pPr>
            <a:lvl6pPr marL="2284664" indent="0" algn="ctr">
              <a:buNone/>
              <a:defRPr>
                <a:solidFill>
                  <a:schemeClr val="tx1">
                    <a:tint val="75000"/>
                  </a:schemeClr>
                </a:solidFill>
              </a:defRPr>
            </a:lvl6pPr>
            <a:lvl7pPr marL="2741606" indent="0" algn="ctr">
              <a:buNone/>
              <a:defRPr>
                <a:solidFill>
                  <a:schemeClr val="tx1">
                    <a:tint val="75000"/>
                  </a:schemeClr>
                </a:solidFill>
              </a:defRPr>
            </a:lvl7pPr>
            <a:lvl8pPr marL="3198537" indent="0" algn="ctr">
              <a:buNone/>
              <a:defRPr>
                <a:solidFill>
                  <a:schemeClr val="tx1">
                    <a:tint val="75000"/>
                  </a:schemeClr>
                </a:solidFill>
              </a:defRPr>
            </a:lvl8pPr>
            <a:lvl9pPr marL="365546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66" tIns="41127" rIns="82266" bIns="41127" numCol="1" anchor="t" anchorCtr="0" compatLnSpc="1">
            <a:prstTxWarp prst="textNoShape">
              <a:avLst/>
            </a:prstTxWarp>
          </a:bodyPr>
          <a:lstStyle/>
          <a:p>
            <a:pPr defTabSz="1218325"/>
            <a:endParaRPr lang="en-US" sz="1600">
              <a:solidFill>
                <a:srgbClr val="292929"/>
              </a:solidFill>
            </a:endParaRPr>
          </a:p>
        </p:txBody>
      </p:sp>
    </p:spTree>
    <p:extLst>
      <p:ext uri="{BB962C8B-B14F-4D97-AF65-F5344CB8AC3E}">
        <p14:creationId xmlns:p14="http://schemas.microsoft.com/office/powerpoint/2010/main" val="679694694"/>
      </p:ext>
    </p:extLst>
  </p:cSld>
  <p:clrMapOvr>
    <a:masterClrMapping/>
  </p:clrMapOvr>
  <p:transition>
    <p:fade/>
  </p:transition>
  <p:timing>
    <p:tnLst>
      <p:par>
        <p:cTn id="1" dur="indefinite" restart="never" nodeType="tmRoot"/>
      </p:par>
    </p:tnLst>
  </p:timing>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63"/>
            <a:ext cx="3154788" cy="1142621"/>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8"/>
            <a:ext cx="3154788" cy="346249"/>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35" indent="0" algn="ctr">
              <a:buNone/>
              <a:defRPr>
                <a:solidFill>
                  <a:schemeClr val="tx1">
                    <a:tint val="75000"/>
                  </a:schemeClr>
                </a:solidFill>
              </a:defRPr>
            </a:lvl2pPr>
            <a:lvl3pPr marL="913869" indent="0" algn="ctr">
              <a:buNone/>
              <a:defRPr>
                <a:solidFill>
                  <a:schemeClr val="tx1">
                    <a:tint val="75000"/>
                  </a:schemeClr>
                </a:solidFill>
              </a:defRPr>
            </a:lvl3pPr>
            <a:lvl4pPr marL="1370804" indent="0" algn="ctr">
              <a:buNone/>
              <a:defRPr>
                <a:solidFill>
                  <a:schemeClr val="tx1">
                    <a:tint val="75000"/>
                  </a:schemeClr>
                </a:solidFill>
              </a:defRPr>
            </a:lvl4pPr>
            <a:lvl5pPr marL="1827735" indent="0" algn="ctr">
              <a:buNone/>
              <a:defRPr>
                <a:solidFill>
                  <a:schemeClr val="tx1">
                    <a:tint val="75000"/>
                  </a:schemeClr>
                </a:solidFill>
              </a:defRPr>
            </a:lvl5pPr>
            <a:lvl6pPr marL="2284664" indent="0" algn="ctr">
              <a:buNone/>
              <a:defRPr>
                <a:solidFill>
                  <a:schemeClr val="tx1">
                    <a:tint val="75000"/>
                  </a:schemeClr>
                </a:solidFill>
              </a:defRPr>
            </a:lvl6pPr>
            <a:lvl7pPr marL="2741606" indent="0" algn="ctr">
              <a:buNone/>
              <a:defRPr>
                <a:solidFill>
                  <a:schemeClr val="tx1">
                    <a:tint val="75000"/>
                  </a:schemeClr>
                </a:solidFill>
              </a:defRPr>
            </a:lvl7pPr>
            <a:lvl8pPr marL="3198537" indent="0" algn="ctr">
              <a:buNone/>
              <a:defRPr>
                <a:solidFill>
                  <a:schemeClr val="tx1">
                    <a:tint val="75000"/>
                  </a:schemeClr>
                </a:solidFill>
              </a:defRPr>
            </a:lvl8pPr>
            <a:lvl9pPr marL="365546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18"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325"/>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325"/>
              <a:endParaRPr lang="en-US" sz="2400">
                <a:solidFill>
                  <a:srgbClr val="292929"/>
                </a:solidFill>
              </a:endParaRPr>
            </a:p>
          </p:txBody>
        </p:sp>
      </p:grpSp>
    </p:spTree>
    <p:extLst>
      <p:ext uri="{BB962C8B-B14F-4D97-AF65-F5344CB8AC3E}">
        <p14:creationId xmlns:p14="http://schemas.microsoft.com/office/powerpoint/2010/main" val="177191741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99624" y="1951805"/>
            <a:ext cx="3154788" cy="1142621"/>
          </a:xfrm>
        </p:spPr>
        <p:txBody>
          <a:bodyPr anchor="ctr" anchorCtr="0">
            <a:noAutofit/>
          </a:bodyPr>
          <a:lstStyle>
            <a:lvl1pPr algn="l">
              <a:lnSpc>
                <a:spcPct val="90000"/>
              </a:lnSpc>
              <a:defRPr sz="64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3264589"/>
            <a:ext cx="3154788" cy="346249"/>
          </a:xfrm>
        </p:spPr>
        <p:txBody>
          <a:bodyPr>
            <a:noAutofit/>
          </a:bodyPr>
          <a:lstStyle>
            <a:lvl1pPr marL="0" indent="0" algn="l" defTabSz="1214144" rtl="0" eaLnBrk="1" latinLnBrk="0" hangingPunct="1">
              <a:lnSpc>
                <a:spcPct val="90000"/>
              </a:lnSpc>
              <a:spcBef>
                <a:spcPts val="0"/>
              </a:spcBef>
              <a:buSzPct val="80000"/>
              <a:buFont typeface="Arial" pitchFamily="34" charset="0"/>
              <a:buNone/>
              <a:defRPr lang="en-US" sz="3200" kern="1200" dirty="0">
                <a:solidFill>
                  <a:schemeClr val="bg1">
                    <a:alpha val="99000"/>
                  </a:schemeClr>
                </a:solidFill>
                <a:latin typeface="+mn-lt"/>
                <a:ea typeface="+mn-ea"/>
                <a:cs typeface="+mn-cs"/>
              </a:defRPr>
            </a:lvl1pPr>
            <a:lvl2pPr marL="607077" indent="0" algn="ctr">
              <a:buNone/>
              <a:defRPr>
                <a:solidFill>
                  <a:schemeClr val="tx1">
                    <a:tint val="75000"/>
                  </a:schemeClr>
                </a:solidFill>
              </a:defRPr>
            </a:lvl2pPr>
            <a:lvl3pPr marL="1214144" indent="0" algn="ctr">
              <a:buNone/>
              <a:defRPr>
                <a:solidFill>
                  <a:schemeClr val="tx1">
                    <a:tint val="75000"/>
                  </a:schemeClr>
                </a:solidFill>
              </a:defRPr>
            </a:lvl3pPr>
            <a:lvl4pPr marL="1821259" indent="0" algn="ctr">
              <a:buNone/>
              <a:defRPr>
                <a:solidFill>
                  <a:schemeClr val="tx1">
                    <a:tint val="75000"/>
                  </a:schemeClr>
                </a:solidFill>
              </a:defRPr>
            </a:lvl4pPr>
            <a:lvl5pPr marL="2428308" indent="0" algn="ctr">
              <a:buNone/>
              <a:defRPr>
                <a:solidFill>
                  <a:schemeClr val="tx1">
                    <a:tint val="75000"/>
                  </a:schemeClr>
                </a:solidFill>
              </a:defRPr>
            </a:lvl5pPr>
            <a:lvl6pPr marL="3035439" indent="0" algn="ctr">
              <a:buNone/>
              <a:defRPr>
                <a:solidFill>
                  <a:schemeClr val="tx1">
                    <a:tint val="75000"/>
                  </a:schemeClr>
                </a:solidFill>
              </a:defRPr>
            </a:lvl6pPr>
            <a:lvl7pPr marL="3642502" indent="0" algn="ctr">
              <a:buNone/>
              <a:defRPr>
                <a:solidFill>
                  <a:schemeClr val="tx1">
                    <a:tint val="75000"/>
                  </a:schemeClr>
                </a:solidFill>
              </a:defRPr>
            </a:lvl7pPr>
            <a:lvl8pPr marL="4249620" indent="0" algn="ctr">
              <a:buNone/>
              <a:defRPr>
                <a:solidFill>
                  <a:schemeClr val="tx1">
                    <a:tint val="75000"/>
                  </a:schemeClr>
                </a:solidFill>
              </a:defRPr>
            </a:lvl8pPr>
            <a:lvl9pPr marL="485668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5567077" y="2523019"/>
            <a:ext cx="2506369" cy="955904"/>
          </a:xfrm>
        </p:spPr>
        <p:txBody>
          <a:bodyPr anchor="t" anchorCtr="0">
            <a:noAutofit/>
            <a:scene3d>
              <a:camera prst="orthographicFront"/>
              <a:lightRig rig="flat" dir="t"/>
            </a:scene3d>
            <a:sp3d>
              <a:contourClr>
                <a:schemeClr val="bg2"/>
              </a:contourClr>
            </a:sp3d>
          </a:bodyPr>
          <a:lstStyle>
            <a:lvl1pPr marL="0" indent="0" algn="ctr">
              <a:buFont typeface="Arial" pitchFamily="34" charset="0"/>
              <a:buNone/>
              <a:defRPr lang="en-US" sz="8000" dirty="0" smtClean="0">
                <a:solidFill>
                  <a:srgbClr val="00B0F0"/>
                </a:solidFill>
                <a:latin typeface="Segoe UI Light" pitchFamily="34" charset="0"/>
              </a:defRPr>
            </a:lvl1pPr>
          </a:lstStyle>
          <a:p>
            <a:pPr lvl="0"/>
            <a:r>
              <a:rPr lang="en-US" dirty="0" smtClean="0"/>
              <a:t>video</a:t>
            </a:r>
          </a:p>
        </p:txBody>
      </p:sp>
      <p:sp>
        <p:nvSpPr>
          <p:cNvPr id="8" name="Freeform 6"/>
          <p:cNvSpPr>
            <a:spLocks noEditPoints="1"/>
          </p:cNvSpPr>
          <p:nvPr userDrawn="1"/>
        </p:nvSpPr>
        <p:spPr bwMode="auto">
          <a:xfrm>
            <a:off x="5382391" y="1128004"/>
            <a:ext cx="2918709" cy="279003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429" tIns="60667" rIns="121429" bIns="60667" numCol="1" anchor="t" anchorCtr="0" compatLnSpc="1">
            <a:prstTxWarp prst="textNoShape">
              <a:avLst/>
            </a:prstTxWarp>
          </a:bodyPr>
          <a:lstStyle/>
          <a:p>
            <a:pPr defTabSz="1618683"/>
            <a:endParaRPr lang="en-US" sz="3200">
              <a:solidFill>
                <a:srgbClr val="292929"/>
              </a:solidFill>
            </a:endParaRPr>
          </a:p>
        </p:txBody>
      </p:sp>
    </p:spTree>
    <p:extLst>
      <p:ext uri="{BB962C8B-B14F-4D97-AF65-F5344CB8AC3E}">
        <p14:creationId xmlns:p14="http://schemas.microsoft.com/office/powerpoint/2010/main" val="56392780"/>
      </p:ext>
    </p:extLst>
  </p:cSld>
  <p:clrMapOvr>
    <a:masterClrMapping/>
  </p:clrMapOvr>
  <p:transition>
    <p:fade/>
  </p:transition>
  <p:timing>
    <p:tnLst>
      <p:par>
        <p:cTn id="1" dur="indefinite" restart="never" nodeType="tmRoot"/>
      </p:par>
    </p:tnLst>
  </p:timing>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9"/>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spTree>
    <p:extLst>
      <p:ext uri="{BB962C8B-B14F-4D97-AF65-F5344CB8AC3E}">
        <p14:creationId xmlns:p14="http://schemas.microsoft.com/office/powerpoint/2010/main" val="1912993122"/>
      </p:ext>
    </p:extLst>
  </p:cSld>
  <p:clrMapOvr>
    <a:masterClrMapping/>
  </p:clrMapOvr>
  <p:transition>
    <p:fade/>
  </p:transition>
  <p:timing>
    <p:tnLst>
      <p:par>
        <p:cTn id="1" dur="indefinite" restart="never" nodeType="tmRoot"/>
      </p:par>
    </p:tnLst>
  </p:timing>
</p:sldLayout>
</file>

<file path=ppt/slideLayouts/slideLayout261.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381000" y="4499180"/>
            <a:ext cx="8382000" cy="523206"/>
          </a:xfrm>
          <a:prstGeom prst="rect">
            <a:avLst/>
          </a:prstGeom>
          <a:noFill/>
          <a:ln w="12700">
            <a:noFill/>
            <a:miter lim="800000"/>
            <a:headEnd type="none" w="sm" len="sm"/>
            <a:tailEnd type="none" w="sm" len="sm"/>
          </a:ln>
          <a:effectLst/>
        </p:spPr>
        <p:txBody>
          <a:bodyPr vert="horz" wrap="square" lIns="91373" tIns="45687" rIns="91373" bIns="45687" numCol="1" anchor="t" anchorCtr="0" compatLnSpc="1">
            <a:prstTxWarp prst="textNoShape">
              <a:avLst/>
            </a:prstTxWarp>
            <a:spAutoFit/>
          </a:bodyPr>
          <a:lstStyle/>
          <a:p>
            <a:pPr algn="ctr" defTabSz="913605" eaLnBrk="0" hangingPunct="0"/>
            <a:r>
              <a:rPr lang="en-US" sz="700" dirty="0">
                <a:solidFill>
                  <a:srgbClr val="FFFFFF">
                    <a:alpha val="99000"/>
                  </a:srgbClr>
                </a:solidFill>
                <a:cs typeface="Arial" charset="0"/>
              </a:rPr>
              <a:t>© 2012 Microsoft Corporation. All rights reserved. Microsoft, Windows, Windows Vista and other product names are or may be registered trademarks and/or trademarks in the U.S. and/or other countries.</a:t>
            </a:r>
          </a:p>
          <a:p>
            <a:pPr algn="ctr" defTabSz="913605"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3216878" y="2355219"/>
            <a:ext cx="2710244" cy="441293"/>
          </a:xfrm>
          <a:prstGeom prst="rect">
            <a:avLst/>
          </a:prstGeom>
          <a:noFill/>
          <a:ln>
            <a:noFill/>
          </a:ln>
        </p:spPr>
      </p:pic>
    </p:spTree>
    <p:extLst>
      <p:ext uri="{BB962C8B-B14F-4D97-AF65-F5344CB8AC3E}">
        <p14:creationId xmlns:p14="http://schemas.microsoft.com/office/powerpoint/2010/main" val="946892685"/>
      </p:ext>
    </p:extLst>
  </p:cSld>
  <p:clrMapOvr>
    <a:masterClrMapping/>
  </p:clrMapOvr>
  <p:transition>
    <p:fade/>
  </p:transition>
  <p:timing>
    <p:tnLst>
      <p:par>
        <p:cTn id="1" dur="indefinite" restart="never" nodeType="tmRoot"/>
      </p:par>
    </p:tnLst>
  </p:timing>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userDrawn="1">
  <p:cSld name="WALKIN - Prints in GRAYSCALE">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3"/>
            <a:ext cx="8423524" cy="2437590"/>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3869"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51"/>
            <a:ext cx="5636696"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3869"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401138" y="4773501"/>
            <a:ext cx="1197051" cy="201275"/>
          </a:xfrm>
          <a:prstGeom prst="rect">
            <a:avLst/>
          </a:prstGeom>
          <a:noFill/>
          <a:ln>
            <a:noFill/>
          </a:ln>
        </p:spPr>
      </p:pic>
      <p:pic>
        <p:nvPicPr>
          <p:cNvPr id="7" name="Picture 6"/>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59313976"/>
      </p:ext>
    </p:extLst>
  </p:cSld>
  <p:clrMapOvr>
    <a:masterClrMapping/>
  </p:clrMapOvr>
  <p:transition>
    <p:fade/>
  </p:transition>
  <p:timing>
    <p:tnLst>
      <p:par>
        <p:cTn id="1" dur="indefinite" restart="never" nodeType="tmRoot"/>
      </p:par>
    </p:tnLst>
  </p:timing>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0"/>
            <a:ext cx="8363938" cy="2000548"/>
          </a:xfrm>
        </p:spPr>
        <p:txBody>
          <a:bodyPr/>
          <a:lstStyle>
            <a:lvl1pPr marL="460128" indent="-460128">
              <a:buClr>
                <a:srgbClr val="FFFFFF"/>
              </a:buClr>
              <a:buSzPct val="70000"/>
              <a:buFontTx/>
              <a:buBlip>
                <a:blip r:embed="rId2"/>
              </a:buBlip>
              <a:defRPr>
                <a:gradFill>
                  <a:gsLst>
                    <a:gs pos="0">
                      <a:srgbClr val="FFFFFF"/>
                    </a:gs>
                    <a:gs pos="86000">
                      <a:srgbClr val="FFFFFF"/>
                    </a:gs>
                  </a:gsLst>
                  <a:lin ang="5400000" scaled="0"/>
                </a:gradFill>
              </a:defRPr>
            </a:lvl1pPr>
            <a:lvl2pPr marL="855195" indent="-395073">
              <a:buClr>
                <a:srgbClr val="FFFFFF"/>
              </a:buClr>
              <a:buSzPct val="70000"/>
              <a:buFontTx/>
              <a:buBlip>
                <a:blip r:embed="rId2"/>
              </a:buBlip>
              <a:defRPr>
                <a:gradFill>
                  <a:gsLst>
                    <a:gs pos="0">
                      <a:srgbClr val="FFFFFF"/>
                    </a:gs>
                    <a:gs pos="86000">
                      <a:srgbClr val="FFFFFF"/>
                    </a:gs>
                  </a:gsLst>
                  <a:lin ang="5400000" scaled="0"/>
                </a:gradFill>
              </a:defRPr>
            </a:lvl2pPr>
            <a:lvl3pPr marL="1258206" indent="-403005">
              <a:buClr>
                <a:srgbClr val="FFFFFF"/>
              </a:buClr>
              <a:buSzPct val="70000"/>
              <a:buFontTx/>
              <a:buBlip>
                <a:blip r:embed="rId2"/>
              </a:buBlip>
              <a:defRPr>
                <a:gradFill>
                  <a:gsLst>
                    <a:gs pos="0">
                      <a:srgbClr val="FFFFFF"/>
                    </a:gs>
                    <a:gs pos="86000">
                      <a:srgbClr val="FFFFFF"/>
                    </a:gs>
                  </a:gsLst>
                  <a:lin ang="5400000" scaled="0"/>
                </a:gradFill>
              </a:defRPr>
            </a:lvl3pPr>
            <a:lvl4pPr marL="1604092" indent="-345882">
              <a:buClr>
                <a:srgbClr val="FFFFFF"/>
              </a:buClr>
              <a:buSzPct val="70000"/>
              <a:buFontTx/>
              <a:buBlip>
                <a:blip r:embed="rId2"/>
              </a:buBlip>
              <a:defRPr>
                <a:gradFill>
                  <a:gsLst>
                    <a:gs pos="0">
                      <a:srgbClr val="FFFFFF"/>
                    </a:gs>
                    <a:gs pos="86000">
                      <a:srgbClr val="FFFFFF"/>
                    </a:gs>
                  </a:gsLst>
                  <a:lin ang="5400000" scaled="0"/>
                </a:gradFill>
              </a:defRPr>
            </a:lvl4pPr>
            <a:lvl5pPr marL="1940460" indent="-336368">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2072237"/>
      </p:ext>
    </p:extLst>
  </p:cSld>
  <p:clrMapOvr>
    <a:masterClrMapping/>
  </p:clrMapOvr>
  <p:transition>
    <p:fade/>
  </p:transition>
  <p:timing>
    <p:tnLst>
      <p:par>
        <p:cTn id="1" dur="indefinite" restart="never" nodeType="tmRoot"/>
      </p:par>
    </p:tnLst>
  </p:timing>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0"/>
            <a:ext cx="8363938" cy="2000548"/>
          </a:xfrm>
        </p:spPr>
        <p:txBody>
          <a:bodyPr/>
          <a:lstStyle>
            <a:lvl1pPr marL="460128" indent="-460128">
              <a:buClr>
                <a:srgbClr val="FFFFFF"/>
              </a:buClr>
              <a:buSzPct val="70000"/>
              <a:buFontTx/>
              <a:buBlip>
                <a:blip r:embed="rId2"/>
              </a:buBlip>
              <a:defRPr>
                <a:gradFill>
                  <a:gsLst>
                    <a:gs pos="0">
                      <a:srgbClr val="FFFFFF"/>
                    </a:gs>
                    <a:gs pos="86000">
                      <a:srgbClr val="FFFFFF"/>
                    </a:gs>
                  </a:gsLst>
                  <a:lin ang="5400000" scaled="0"/>
                </a:gradFill>
              </a:defRPr>
            </a:lvl1pPr>
            <a:lvl2pPr marL="855195" indent="-395073">
              <a:buClr>
                <a:srgbClr val="FFFFFF"/>
              </a:buClr>
              <a:buSzPct val="70000"/>
              <a:buFontTx/>
              <a:buBlip>
                <a:blip r:embed="rId2"/>
              </a:buBlip>
              <a:defRPr>
                <a:gradFill>
                  <a:gsLst>
                    <a:gs pos="0">
                      <a:srgbClr val="FFFFFF"/>
                    </a:gs>
                    <a:gs pos="86000">
                      <a:srgbClr val="FFFFFF"/>
                    </a:gs>
                  </a:gsLst>
                  <a:lin ang="5400000" scaled="0"/>
                </a:gradFill>
              </a:defRPr>
            </a:lvl2pPr>
            <a:lvl3pPr marL="1258206" indent="-403005">
              <a:buClr>
                <a:srgbClr val="FFFFFF"/>
              </a:buClr>
              <a:buSzPct val="70000"/>
              <a:buFontTx/>
              <a:buBlip>
                <a:blip r:embed="rId2"/>
              </a:buBlip>
              <a:defRPr>
                <a:gradFill>
                  <a:gsLst>
                    <a:gs pos="0">
                      <a:srgbClr val="FFFFFF"/>
                    </a:gs>
                    <a:gs pos="86000">
                      <a:srgbClr val="FFFFFF"/>
                    </a:gs>
                  </a:gsLst>
                  <a:lin ang="5400000" scaled="0"/>
                </a:gradFill>
              </a:defRPr>
            </a:lvl3pPr>
            <a:lvl4pPr marL="1604092" indent="-345882">
              <a:buClr>
                <a:srgbClr val="FFFFFF"/>
              </a:buClr>
              <a:buSzPct val="70000"/>
              <a:buFontTx/>
              <a:buBlip>
                <a:blip r:embed="rId2"/>
              </a:buBlip>
              <a:defRPr>
                <a:gradFill>
                  <a:gsLst>
                    <a:gs pos="0">
                      <a:srgbClr val="FFFFFF"/>
                    </a:gs>
                    <a:gs pos="86000">
                      <a:srgbClr val="FFFFFF"/>
                    </a:gs>
                  </a:gsLst>
                  <a:lin ang="5400000" scaled="0"/>
                </a:gradFill>
              </a:defRPr>
            </a:lvl4pPr>
            <a:lvl5pPr marL="1940460" indent="-336368">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4679160"/>
            <a:ext cx="9144001" cy="464344"/>
          </a:xfrm>
          <a:solidFill>
            <a:srgbClr val="FFFF99"/>
          </a:solidFill>
        </p:spPr>
        <p:txBody>
          <a:bodyPr wrap="square" lIns="152315" tIns="76158" rIns="152315" bIns="76158"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366354840"/>
      </p:ext>
    </p:extLst>
  </p:cSld>
  <p:clrMapOvr>
    <a:masterClrMapping/>
  </p:clrMapOvr>
  <p:transition>
    <p:fade/>
  </p:transition>
  <p:timing>
    <p:tnLst>
      <p:par>
        <p:cTn id="1" dur="indefinite" restart="never" nodeType="tmRoot"/>
      </p:par>
    </p:tnLst>
  </p:timing>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8" y="1675586"/>
            <a:ext cx="6281777" cy="1019397"/>
          </a:xfrm>
        </p:spPr>
        <p:txBody>
          <a:bodyPr anchor="ctr" anchorCtr="0">
            <a:noAutofit/>
          </a:bodyPr>
          <a:lstStyle>
            <a:lvl1pPr>
              <a:lnSpc>
                <a:spcPct val="90000"/>
              </a:lnSpc>
              <a:defRPr sz="6000" baseline="0">
                <a:gradFill>
                  <a:gsLst>
                    <a:gs pos="0">
                      <a:srgbClr val="FFFFFF"/>
                    </a:gs>
                    <a:gs pos="100000">
                      <a:srgbClr val="FFFFFF"/>
                    </a:gs>
                  </a:gsLst>
                  <a:lin ang="5400000" scaled="0"/>
                </a:gra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9" y="3459258"/>
            <a:ext cx="4091815" cy="966034"/>
          </a:xfrm>
        </p:spPr>
        <p:txBody>
          <a:bodyPr/>
          <a:lstStyle>
            <a:lvl1pPr marL="0" indent="0">
              <a:buFont typeface="Arial" pitchFamily="34" charset="0"/>
              <a:buNone/>
              <a:defRPr sz="2000">
                <a:gradFill>
                  <a:gsLst>
                    <a:gs pos="0">
                      <a:srgbClr val="FFFFFF"/>
                    </a:gs>
                    <a:gs pos="100000">
                      <a:srgbClr val="FFFFFF"/>
                    </a:gs>
                  </a:gsLst>
                  <a:lin ang="5400000" scaled="0"/>
                </a:gradFill>
                <a:latin typeface="+mj-lt"/>
              </a:defRPr>
            </a:lvl1pPr>
            <a:lvl2pPr marL="460356" indent="0">
              <a:buFont typeface="Arial" pitchFamily="34" charset="0"/>
              <a:buNone/>
              <a:defRPr/>
            </a:lvl2pPr>
            <a:lvl3pPr marL="855627" indent="0">
              <a:buFont typeface="Arial" pitchFamily="34" charset="0"/>
              <a:buNone/>
              <a:defRPr/>
            </a:lvl3pPr>
            <a:lvl4pPr marL="1258836" indent="0">
              <a:buFont typeface="Arial" pitchFamily="34" charset="0"/>
              <a:buNone/>
              <a:defRPr/>
            </a:lvl4pPr>
            <a:lvl5pPr marL="160489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2170817778"/>
      </p:ext>
    </p:extLst>
  </p:cSld>
  <p:clrMapOvr>
    <a:masterClrMapping/>
  </p:clrMapOvr>
  <p:transition>
    <p:fade/>
  </p:transition>
  <p:timing>
    <p:tnLst>
      <p:par>
        <p:cTn id="1" dur="indefinite" restart="never" nodeType="tmRoot"/>
      </p:par>
    </p:tnLst>
  </p:timing>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696" y="189701"/>
            <a:ext cx="7997829" cy="553998"/>
          </a:xfrm>
        </p:spPr>
        <p:txBody>
          <a:bodyPr/>
          <a:lstStyle>
            <a:lvl1pPr>
              <a:defRPr sz="4000">
                <a:gradFill>
                  <a:gsLst>
                    <a:gs pos="0">
                      <a:schemeClr val="bg1"/>
                    </a:gs>
                    <a:gs pos="100000">
                      <a:schemeClr val="bg1"/>
                    </a:gs>
                  </a:gsLst>
                  <a:lin ang="5400000" scaled="0"/>
                </a:gradFill>
              </a:defRPr>
            </a:lvl1pPr>
          </a:lstStyle>
          <a:p>
            <a:r>
              <a:rPr lang="en-US" dirty="0" smtClean="0"/>
              <a:t>click to edit master title style</a:t>
            </a:r>
            <a:endParaRPr lang="en-US" dirty="0"/>
          </a:p>
        </p:txBody>
      </p:sp>
      <p:sp>
        <p:nvSpPr>
          <p:cNvPr id="10" name="Rectangle 9"/>
          <p:cNvSpPr/>
          <p:nvPr/>
        </p:nvSpPr>
        <p:spPr bwMode="auto">
          <a:xfrm>
            <a:off x="0" y="4930822"/>
            <a:ext cx="9144000" cy="212679"/>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Rectangle 12"/>
          <p:cNvSpPr/>
          <p:nvPr userDrawn="1"/>
        </p:nvSpPr>
        <p:spPr bwMode="auto">
          <a:xfrm>
            <a:off x="0" y="2"/>
            <a:ext cx="9144000" cy="3428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Rectangle 2"/>
          <p:cNvSpPr/>
          <p:nvPr userDrawn="1"/>
        </p:nvSpPr>
        <p:spPr bwMode="auto">
          <a:xfrm>
            <a:off x="-38100" y="171451"/>
            <a:ext cx="742950" cy="4998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67306004"/>
      </p:ext>
    </p:extLst>
  </p:cSld>
  <p:clrMapOvr>
    <a:masterClrMapping/>
  </p:clrMapOvr>
  <p:transition>
    <p:fade/>
  </p:transition>
  <p:timing>
    <p:tnLst>
      <p:par>
        <p:cTn id="1" dur="indefinite" restart="never" nodeType="tmRoot"/>
      </p:par>
    </p:tnLst>
  </p:timing>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302083"/>
            <a:ext cx="8363938" cy="609398"/>
          </a:xfrm>
        </p:spPr>
        <p:txBody>
          <a:bodyPr/>
          <a:lstStyle>
            <a:lvl1pPr>
              <a:defRPr sz="4400">
                <a:gradFill>
                  <a:gsLst>
                    <a:gs pos="0">
                      <a:srgbClr val="FFFFFF"/>
                    </a:gs>
                    <a:gs pos="100000">
                      <a:srgbClr val="FFFFFF"/>
                    </a:gs>
                  </a:gsLst>
                  <a:lin ang="5400000" scaled="0"/>
                </a:gra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9436" y="1027896"/>
            <a:ext cx="8363938" cy="891013"/>
          </a:xfrm>
        </p:spPr>
        <p:txBody>
          <a:bodyPr/>
          <a:lstStyle>
            <a:lvl1pPr marL="3175" indent="0">
              <a:spcBef>
                <a:spcPts val="0"/>
              </a:spcBef>
              <a:spcAft>
                <a:spcPts val="900"/>
              </a:spcAft>
              <a:buSzPct val="80000"/>
              <a:buFont typeface="Arial" pitchFamily="34" charset="0"/>
              <a:buNone/>
              <a:defRPr sz="3600" spc="-100" baseline="0">
                <a:gradFill>
                  <a:gsLst>
                    <a:gs pos="0">
                      <a:srgbClr val="FFFFFF"/>
                    </a:gs>
                    <a:gs pos="100000">
                      <a:srgbClr val="FFFFFF"/>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FFFFFF"/>
                    </a:gs>
                    <a:gs pos="100000">
                      <a:srgbClr val="FFFFFF"/>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
        <p:nvSpPr>
          <p:cNvPr id="10" name="Rectangle 9"/>
          <p:cNvSpPr/>
          <p:nvPr/>
        </p:nvSpPr>
        <p:spPr bwMode="auto">
          <a:xfrm>
            <a:off x="0" y="4930822"/>
            <a:ext cx="9144000" cy="212679"/>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Rectangle 12"/>
          <p:cNvSpPr/>
          <p:nvPr userDrawn="1"/>
        </p:nvSpPr>
        <p:spPr bwMode="auto">
          <a:xfrm>
            <a:off x="0" y="2"/>
            <a:ext cx="9144000" cy="3428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67595760"/>
      </p:ext>
    </p:extLst>
  </p:cSld>
  <p:clrMapOvr>
    <a:masterClrMapping/>
  </p:clrMapOvr>
  <p:transition>
    <p:fade/>
  </p:transition>
  <p:timing>
    <p:tnLst>
      <p:par>
        <p:cTn id="1" dur="indefinite" restart="never" nodeType="tmRoot"/>
      </p:par>
    </p:tnLst>
  </p:timing>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Rectangle 9"/>
          <p:cNvSpPr/>
          <p:nvPr/>
        </p:nvSpPr>
        <p:spPr bwMode="auto">
          <a:xfrm>
            <a:off x="0" y="4930822"/>
            <a:ext cx="9144000" cy="2126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Rectangle 12"/>
          <p:cNvSpPr/>
          <p:nvPr userDrawn="1"/>
        </p:nvSpPr>
        <p:spPr bwMode="auto">
          <a:xfrm>
            <a:off x="0" y="2"/>
            <a:ext cx="9144000" cy="3428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645419763"/>
      </p:ext>
    </p:extLst>
  </p:cSld>
  <p:clrMapOvr>
    <a:masterClrMapping/>
  </p:clrMapOvr>
  <p:transition>
    <p:fade/>
  </p:transition>
  <p:timing>
    <p:tnLst>
      <p:par>
        <p:cTn id="1" dur="indefinite" restart="never" nodeType="tmRoot"/>
      </p:par>
    </p:tnLst>
  </p:timing>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1"/>
            <a:ext cx="8363938"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1369660339"/>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946"/>
            <a:ext cx="3154788" cy="1142621"/>
          </a:xfrm>
        </p:spPr>
        <p:txBody>
          <a:bodyPr anchor="ctr" anchorCtr="0">
            <a:noAutofit/>
          </a:bodyPr>
          <a:lstStyle>
            <a:lvl1pPr>
              <a:lnSpc>
                <a:spcPct val="90000"/>
              </a:lnSpc>
              <a:defRPr sz="64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951"/>
            <a:ext cx="3154788" cy="346249"/>
          </a:xfrm>
        </p:spPr>
        <p:txBody>
          <a:bodyPr>
            <a:noAutofit/>
          </a:bodyPr>
          <a:lstStyle>
            <a:lvl1pPr marL="0" indent="0" algn="l" defTabSz="1214144" rtl="0" eaLnBrk="1" latinLnBrk="0" hangingPunct="1">
              <a:lnSpc>
                <a:spcPct val="90000"/>
              </a:lnSpc>
              <a:spcBef>
                <a:spcPts val="0"/>
              </a:spcBef>
              <a:buSzPct val="80000"/>
              <a:buFont typeface="Arial" pitchFamily="34" charset="0"/>
              <a:buNone/>
              <a:defRPr lang="en-US" sz="3200" kern="1200" dirty="0">
                <a:solidFill>
                  <a:schemeClr val="bg1">
                    <a:alpha val="99000"/>
                  </a:schemeClr>
                </a:solidFill>
                <a:latin typeface="+mn-lt"/>
                <a:ea typeface="+mn-ea"/>
                <a:cs typeface="+mn-cs"/>
              </a:defRPr>
            </a:lvl1pPr>
            <a:lvl2pPr marL="607077" indent="0" algn="ctr">
              <a:buNone/>
              <a:defRPr>
                <a:solidFill>
                  <a:schemeClr val="tx1">
                    <a:tint val="75000"/>
                  </a:schemeClr>
                </a:solidFill>
              </a:defRPr>
            </a:lvl2pPr>
            <a:lvl3pPr marL="1214144" indent="0" algn="ctr">
              <a:buNone/>
              <a:defRPr>
                <a:solidFill>
                  <a:schemeClr val="tx1">
                    <a:tint val="75000"/>
                  </a:schemeClr>
                </a:solidFill>
              </a:defRPr>
            </a:lvl3pPr>
            <a:lvl4pPr marL="1821259" indent="0" algn="ctr">
              <a:buNone/>
              <a:defRPr>
                <a:solidFill>
                  <a:schemeClr val="tx1">
                    <a:tint val="75000"/>
                  </a:schemeClr>
                </a:solidFill>
              </a:defRPr>
            </a:lvl4pPr>
            <a:lvl5pPr marL="2428308" indent="0" algn="ctr">
              <a:buNone/>
              <a:defRPr>
                <a:solidFill>
                  <a:schemeClr val="tx1">
                    <a:tint val="75000"/>
                  </a:schemeClr>
                </a:solidFill>
              </a:defRPr>
            </a:lvl5pPr>
            <a:lvl6pPr marL="3035439" indent="0" algn="ctr">
              <a:buNone/>
              <a:defRPr>
                <a:solidFill>
                  <a:schemeClr val="tx1">
                    <a:tint val="75000"/>
                  </a:schemeClr>
                </a:solidFill>
              </a:defRPr>
            </a:lvl6pPr>
            <a:lvl7pPr marL="3642502" indent="0" algn="ctr">
              <a:buNone/>
              <a:defRPr>
                <a:solidFill>
                  <a:schemeClr val="tx1">
                    <a:tint val="75000"/>
                  </a:schemeClr>
                </a:solidFill>
              </a:defRPr>
            </a:lvl7pPr>
            <a:lvl8pPr marL="4249620" indent="0" algn="ctr">
              <a:buNone/>
              <a:defRPr>
                <a:solidFill>
                  <a:schemeClr val="tx1">
                    <a:tint val="75000"/>
                  </a:schemeClr>
                </a:solidFill>
              </a:defRPr>
            </a:lvl8pPr>
            <a:lvl9pPr marL="485668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7"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856"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294"/>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618683"/>
              <a:endParaRPr lang="en-US" sz="21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618683"/>
              <a:endParaRPr lang="en-US" sz="21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618683"/>
              <a:endParaRPr lang="en-US" sz="21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618683"/>
              <a:endParaRPr lang="en-US" sz="21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618683"/>
              <a:endParaRPr lang="en-US" sz="2100">
                <a:solidFill>
                  <a:srgbClr val="292929"/>
                </a:solidFill>
              </a:endParaRPr>
            </a:p>
          </p:txBody>
        </p:sp>
      </p:grpSp>
    </p:spTree>
    <p:extLst>
      <p:ext uri="{BB962C8B-B14F-4D97-AF65-F5344CB8AC3E}">
        <p14:creationId xmlns:p14="http://schemas.microsoft.com/office/powerpoint/2010/main" val="2975403947"/>
      </p:ext>
    </p:extLst>
  </p:cSld>
  <p:clrMapOvr>
    <a:masterClrMapping/>
  </p:clrMapOvr>
  <p:transition>
    <p:fade/>
  </p:transition>
  <p:timing>
    <p:tnLst>
      <p:par>
        <p:cTn id="1" dur="indefinite" restart="never" nodeType="tmRoot"/>
      </p:par>
    </p:tnLst>
  </p:timing>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lgn="l" defTabSz="914325"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2035429"/>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47" indent="-342886">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86" indent="-342886">
              <a:spcBef>
                <a:spcPts val="0"/>
              </a:spcBef>
              <a:spcAft>
                <a:spcPts val="400"/>
              </a:spcAft>
              <a:buFont typeface="Arial" pitchFamily="34" charset="0"/>
              <a:buChar char="•"/>
              <a:defRPr/>
            </a:lvl5pPr>
            <a:lvl6pPr marL="1033419" indent="-342886">
              <a:buFont typeface="Arial" pitchFamily="34" charset="0"/>
              <a:buChar char="•"/>
              <a:defRPr sz="2400">
                <a:gradFill>
                  <a:gsLst>
                    <a:gs pos="0">
                      <a:srgbClr val="595959"/>
                    </a:gs>
                    <a:gs pos="86000">
                      <a:srgbClr val="595959"/>
                    </a:gs>
                  </a:gsLst>
                  <a:lin ang="5400000" scaled="0"/>
                </a:gradFill>
              </a:defRPr>
            </a:lvl6pPr>
            <a:lvl7pPr marL="1255661" indent="-225416">
              <a:defRPr>
                <a:gradFill>
                  <a:gsLst>
                    <a:gs pos="0">
                      <a:srgbClr val="595959"/>
                    </a:gs>
                    <a:gs pos="86000">
                      <a:srgbClr val="595959"/>
                    </a:gs>
                  </a:gsLst>
                  <a:lin ang="5400000" scaled="0"/>
                </a:gradFill>
              </a:defRPr>
            </a:lvl7pPr>
            <a:lvl8pPr marL="1487426" indent="-231765">
              <a:defRPr>
                <a:gradFill>
                  <a:gsLst>
                    <a:gs pos="0">
                      <a:srgbClr val="595959"/>
                    </a:gs>
                    <a:gs pos="86000">
                      <a:srgbClr val="595959"/>
                    </a:gs>
                  </a:gsLst>
                  <a:lin ang="5400000" scaled="0"/>
                </a:gradFill>
              </a:defRPr>
            </a:lvl8pPr>
          </a:lstStyle>
          <a:p>
            <a:pPr marL="346061" lvl="0" indent="-346061" algn="l" defTabSz="914325" rtl="0" eaLnBrk="1" latinLnBrk="0" hangingPunct="1">
              <a:lnSpc>
                <a:spcPct val="90000"/>
              </a:lnSpc>
              <a:spcBef>
                <a:spcPct val="20000"/>
              </a:spcBef>
              <a:buSzPct val="90000"/>
              <a:buFont typeface="Arial" pitchFamily="34" charset="0"/>
              <a:buChar char="•"/>
            </a:pPr>
            <a:r>
              <a:rPr lang="en-US" smtClean="0"/>
              <a:t>Click to edit Master text styles</a:t>
            </a:r>
          </a:p>
          <a:p>
            <a:pPr marL="346061" lvl="1" indent="-346061" algn="l" defTabSz="914325" rtl="0" eaLnBrk="1" latinLnBrk="0" hangingPunct="1">
              <a:lnSpc>
                <a:spcPct val="90000"/>
              </a:lnSpc>
              <a:spcBef>
                <a:spcPct val="20000"/>
              </a:spcBef>
              <a:buSzPct val="90000"/>
              <a:buFont typeface="Arial" pitchFamily="34" charset="0"/>
              <a:buChar char="•"/>
            </a:pPr>
            <a:r>
              <a:rPr lang="en-US" smtClean="0"/>
              <a:t>Second level</a:t>
            </a:r>
          </a:p>
          <a:p>
            <a:pPr marL="346061" lvl="2" indent="-346061" algn="l" defTabSz="914325" rtl="0" eaLnBrk="1" latinLnBrk="0" hangingPunct="1">
              <a:lnSpc>
                <a:spcPct val="90000"/>
              </a:lnSpc>
              <a:spcBef>
                <a:spcPct val="20000"/>
              </a:spcBef>
              <a:buSzPct val="90000"/>
              <a:buFont typeface="Arial" pitchFamily="34" charset="0"/>
              <a:buChar char="•"/>
            </a:pPr>
            <a:r>
              <a:rPr lang="en-US" smtClean="0"/>
              <a:t>Third level</a:t>
            </a:r>
          </a:p>
          <a:p>
            <a:pPr marL="346061" lvl="3" indent="-346061" algn="l" defTabSz="914325" rtl="0" eaLnBrk="1" latinLnBrk="0" hangingPunct="1">
              <a:lnSpc>
                <a:spcPct val="90000"/>
              </a:lnSpc>
              <a:spcBef>
                <a:spcPct val="20000"/>
              </a:spcBef>
              <a:buSzPct val="90000"/>
              <a:buFont typeface="Arial" pitchFamily="34" charset="0"/>
              <a:buChar char="•"/>
            </a:pPr>
            <a:r>
              <a:rPr lang="en-US" smtClean="0"/>
              <a:t>Fourth level</a:t>
            </a:r>
          </a:p>
          <a:p>
            <a:pPr marL="346061" lvl="4" indent="-346061" algn="l" defTabSz="91432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Picture 6"/>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8940" y="4818956"/>
            <a:ext cx="1681921" cy="146626"/>
          </a:xfrm>
          <a:prstGeom prst="rect">
            <a:avLst/>
          </a:prstGeom>
        </p:spPr>
      </p:pic>
    </p:spTree>
    <p:extLst>
      <p:ext uri="{BB962C8B-B14F-4D97-AF65-F5344CB8AC3E}">
        <p14:creationId xmlns:p14="http://schemas.microsoft.com/office/powerpoint/2010/main" val="950664067"/>
      </p:ext>
    </p:extLst>
  </p:cSld>
  <p:clrMapOvr>
    <a:masterClrMapping/>
  </p:clrMapOvr>
  <p:transition>
    <p:fade/>
  </p:transition>
  <p:timing>
    <p:tnLst>
      <p:par>
        <p:cTn id="1" dur="indefinite" restart="never" nodeType="tmRoot"/>
      </p:par>
    </p:tnLst>
  </p:timing>
</p:sldLayout>
</file>

<file path=ppt/slideLayouts/slideLayout2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2443746"/>
          </a:xfrm>
        </p:spPr>
        <p:txBody>
          <a:bodyPr/>
          <a:lstStyle>
            <a:lvl1pPr marL="341299" indent="-341299">
              <a:lnSpc>
                <a:spcPct val="90000"/>
              </a:lnSpc>
              <a:buSzPct val="80000"/>
              <a:buFont typeface="Arial" pitchFamily="34" charset="0"/>
              <a:buChar char="•"/>
              <a:defRPr sz="3200"/>
            </a:lvl1pPr>
            <a:lvl2pPr marL="627037" indent="-285738">
              <a:lnSpc>
                <a:spcPct val="90000"/>
              </a:lnSpc>
              <a:buSzPct val="80000"/>
              <a:buFont typeface="Arial" pitchFamily="34" charset="0"/>
              <a:buChar char="•"/>
              <a:defRPr sz="2800"/>
            </a:lvl2pPr>
            <a:lvl3pPr marL="914362" indent="-287326">
              <a:lnSpc>
                <a:spcPct val="90000"/>
              </a:lnSpc>
              <a:buSzPct val="80000"/>
              <a:buFont typeface="Arial" pitchFamily="34" charset="0"/>
              <a:buChar char="•"/>
              <a:defRPr sz="2400"/>
            </a:lvl3pPr>
            <a:lvl4pPr marL="1712841" indent="-225416">
              <a:lnSpc>
                <a:spcPct val="90000"/>
              </a:lnSpc>
              <a:buSzPct val="80000"/>
              <a:buFont typeface="Arial" pitchFamily="34" charset="0"/>
              <a:buChar char="•"/>
              <a:defRPr sz="2000"/>
            </a:lvl4pPr>
            <a:lvl5pPr marL="1944607" indent="-23176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2443746"/>
          </a:xfrm>
        </p:spPr>
        <p:txBody>
          <a:bodyPr/>
          <a:lstStyle>
            <a:lvl1pPr marL="457181" indent="-45718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80" indent="-45718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21" indent="-34288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12" indent="-342886">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727" indent="-342886">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299" lvl="0" indent="-341299" algn="l" defTabSz="914325" rtl="0" eaLnBrk="1" latinLnBrk="0" hangingPunct="1">
              <a:lnSpc>
                <a:spcPct val="90000"/>
              </a:lnSpc>
              <a:spcBef>
                <a:spcPct val="20000"/>
              </a:spcBef>
              <a:buSzPct val="80000"/>
              <a:buFont typeface="Arial" pitchFamily="34" charset="0"/>
              <a:buChar char="•"/>
            </a:pPr>
            <a:r>
              <a:rPr lang="en-US" smtClean="0"/>
              <a:t>Click to edit Master text styles</a:t>
            </a:r>
          </a:p>
          <a:p>
            <a:pPr marL="341299" lvl="1" indent="-341299" algn="l" defTabSz="914325" rtl="0" eaLnBrk="1" latinLnBrk="0" hangingPunct="1">
              <a:lnSpc>
                <a:spcPct val="90000"/>
              </a:lnSpc>
              <a:spcBef>
                <a:spcPct val="20000"/>
              </a:spcBef>
              <a:buSzPct val="80000"/>
              <a:buFont typeface="Arial" pitchFamily="34" charset="0"/>
              <a:buChar char="•"/>
            </a:pPr>
            <a:r>
              <a:rPr lang="en-US" smtClean="0"/>
              <a:t>Second level</a:t>
            </a:r>
          </a:p>
          <a:p>
            <a:pPr marL="341299" lvl="2" indent="-341299" algn="l" defTabSz="914325" rtl="0" eaLnBrk="1" latinLnBrk="0" hangingPunct="1">
              <a:lnSpc>
                <a:spcPct val="90000"/>
              </a:lnSpc>
              <a:spcBef>
                <a:spcPct val="20000"/>
              </a:spcBef>
              <a:buSzPct val="80000"/>
              <a:buFont typeface="Arial" pitchFamily="34" charset="0"/>
              <a:buChar char="•"/>
            </a:pPr>
            <a:r>
              <a:rPr lang="en-US" smtClean="0"/>
              <a:t>Third level</a:t>
            </a:r>
          </a:p>
          <a:p>
            <a:pPr marL="341299" lvl="3" indent="-341299" algn="l" defTabSz="914325" rtl="0" eaLnBrk="1" latinLnBrk="0" hangingPunct="1">
              <a:lnSpc>
                <a:spcPct val="90000"/>
              </a:lnSpc>
              <a:spcBef>
                <a:spcPct val="20000"/>
              </a:spcBef>
              <a:buSzPct val="80000"/>
              <a:buFont typeface="Arial" pitchFamily="34" charset="0"/>
              <a:buChar char="•"/>
            </a:pPr>
            <a:r>
              <a:rPr lang="en-US" smtClean="0"/>
              <a:t>Fourth level</a:t>
            </a:r>
          </a:p>
          <a:p>
            <a:pPr marL="341299" lvl="4" indent="-341299" algn="l" defTabSz="914325"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6" name="Picture 5"/>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8940" y="4818956"/>
            <a:ext cx="1681921" cy="146626"/>
          </a:xfrm>
          <a:prstGeom prst="rect">
            <a:avLst/>
          </a:prstGeom>
        </p:spPr>
      </p:pic>
    </p:spTree>
    <p:extLst>
      <p:ext uri="{BB962C8B-B14F-4D97-AF65-F5344CB8AC3E}">
        <p14:creationId xmlns:p14="http://schemas.microsoft.com/office/powerpoint/2010/main" val="1229351014"/>
      </p:ext>
    </p:extLst>
  </p:cSld>
  <p:clrMapOvr>
    <a:masterClrMapping/>
  </p:clrMapOvr>
  <p:transition>
    <p:fade/>
  </p:transition>
  <p:timing>
    <p:tnLst>
      <p:par>
        <p:cTn id="1" dur="indefinite" restart="never" nodeType="tmRoot"/>
      </p:par>
    </p:tnLst>
  </p:timing>
</p:sldLayout>
</file>

<file path=ppt/slideLayouts/slideLayout2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389436" y="531853"/>
            <a:ext cx="4115872" cy="886397"/>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800" b="1"/>
            </a:lvl3pPr>
            <a:lvl4pPr marL="1371488" indent="0">
              <a:buNone/>
              <a:defRPr sz="1600" b="1"/>
            </a:lvl4pPr>
            <a:lvl5pPr marL="1828651" indent="0">
              <a:buNone/>
              <a:defRPr sz="1600" b="1"/>
            </a:lvl5pPr>
            <a:lvl6pPr marL="2285813" indent="0">
              <a:buNone/>
              <a:defRPr sz="1600" b="1"/>
            </a:lvl6pPr>
            <a:lvl7pPr marL="2742975" indent="0">
              <a:buNone/>
              <a:defRPr sz="1600" b="1"/>
            </a:lvl7pPr>
            <a:lvl8pPr marL="3200139" indent="0">
              <a:buNone/>
              <a:defRPr sz="1600" b="1"/>
            </a:lvl8pPr>
            <a:lvl9pPr marL="365730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1" y="1700098"/>
            <a:ext cx="4114800" cy="2332946"/>
          </a:xfrm>
        </p:spPr>
        <p:txBody>
          <a:bodyPr/>
          <a:lstStyle>
            <a:lvl1pPr marL="403208" indent="-403208">
              <a:buSzPct val="80000"/>
              <a:buFont typeface="Arial" pitchFamily="34" charset="0"/>
              <a:buChar char="•"/>
              <a:defRPr sz="2800"/>
            </a:lvl1pPr>
            <a:lvl2pPr marL="744507" indent="-322250">
              <a:buSzPct val="80000"/>
              <a:buFont typeface="Arial" pitchFamily="34" charset="0"/>
              <a:buChar char="•"/>
              <a:defRPr sz="2800"/>
            </a:lvl2pPr>
            <a:lvl3pPr marL="1027070" indent="-282563" defTabSz="1030245">
              <a:buSzPct val="80000"/>
              <a:buFont typeface="Arial" pitchFamily="34" charset="0"/>
              <a:buChar char="•"/>
              <a:defRPr sz="2400"/>
            </a:lvl3pPr>
            <a:lvl4pPr marL="1317570" indent="-287326">
              <a:buSzPct val="80000"/>
              <a:buFont typeface="Arial" pitchFamily="34" charset="0"/>
              <a:buChar char="•"/>
              <a:defRPr sz="2000"/>
            </a:lvl4pPr>
            <a:lvl5pPr marL="1541398" indent="-22382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531853"/>
            <a:ext cx="4115872" cy="886397"/>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800" b="1"/>
            </a:lvl3pPr>
            <a:lvl4pPr marL="1371488" indent="0">
              <a:buNone/>
              <a:defRPr sz="1600" b="1"/>
            </a:lvl4pPr>
            <a:lvl5pPr marL="1828651" indent="0">
              <a:buNone/>
              <a:defRPr sz="1600" b="1"/>
            </a:lvl5pPr>
            <a:lvl6pPr marL="2285813" indent="0">
              <a:buNone/>
              <a:defRPr sz="1600" b="1"/>
            </a:lvl6pPr>
            <a:lvl7pPr marL="2742975" indent="0">
              <a:buNone/>
              <a:defRPr sz="1600" b="1"/>
            </a:lvl7pPr>
            <a:lvl8pPr marL="3200139" indent="0">
              <a:buNone/>
              <a:defRPr sz="1600" b="1"/>
            </a:lvl8pPr>
            <a:lvl9pPr marL="365730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7501" y="1700098"/>
            <a:ext cx="4115872" cy="2332946"/>
          </a:xfrm>
        </p:spPr>
        <p:txBody>
          <a:bodyPr/>
          <a:lstStyle>
            <a:lvl1pPr marL="296309" indent="-296309">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81" indent="-45718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43" indent="-342886">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30" indent="-342886">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93" indent="-342886">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30" indent="-342886">
              <a:defRPr sz="1600"/>
            </a:lvl6pPr>
            <a:lvl7pPr marL="1603308" indent="-285738">
              <a:defRPr sz="1600"/>
            </a:lvl7pPr>
            <a:lvl8pPr>
              <a:defRPr sz="1600"/>
            </a:lvl8pPr>
            <a:lvl9pPr>
              <a:defRPr sz="1600"/>
            </a:lvl9pPr>
          </a:lstStyle>
          <a:p>
            <a:pPr marL="403208" lvl="0" indent="-403208" algn="l" defTabSz="914325" rtl="0" eaLnBrk="1" latinLnBrk="0" hangingPunct="1">
              <a:lnSpc>
                <a:spcPct val="90000"/>
              </a:lnSpc>
              <a:spcBef>
                <a:spcPct val="20000"/>
              </a:spcBef>
              <a:buSzPct val="80000"/>
            </a:pPr>
            <a:r>
              <a:rPr lang="en-US" smtClean="0"/>
              <a:t>Click to edit Master text styles</a:t>
            </a:r>
          </a:p>
          <a:p>
            <a:pPr marL="403208" lvl="1" indent="-403208" algn="l" defTabSz="914325" rtl="0" eaLnBrk="1" latinLnBrk="0" hangingPunct="1">
              <a:lnSpc>
                <a:spcPct val="90000"/>
              </a:lnSpc>
              <a:spcBef>
                <a:spcPct val="20000"/>
              </a:spcBef>
              <a:buSzPct val="80000"/>
            </a:pPr>
            <a:r>
              <a:rPr lang="en-US" smtClean="0"/>
              <a:t>Second level</a:t>
            </a:r>
          </a:p>
          <a:p>
            <a:pPr marL="403208" lvl="2" indent="-403208" algn="l" defTabSz="914325" rtl="0" eaLnBrk="1" latinLnBrk="0" hangingPunct="1">
              <a:lnSpc>
                <a:spcPct val="90000"/>
              </a:lnSpc>
              <a:spcBef>
                <a:spcPct val="20000"/>
              </a:spcBef>
              <a:buSzPct val="80000"/>
            </a:pPr>
            <a:r>
              <a:rPr lang="en-US" smtClean="0"/>
              <a:t>Third level</a:t>
            </a:r>
          </a:p>
          <a:p>
            <a:pPr marL="403208" lvl="3" indent="-403208" algn="l" defTabSz="914325" rtl="0" eaLnBrk="1" latinLnBrk="0" hangingPunct="1">
              <a:lnSpc>
                <a:spcPct val="90000"/>
              </a:lnSpc>
              <a:spcBef>
                <a:spcPct val="20000"/>
              </a:spcBef>
              <a:buSzPct val="80000"/>
            </a:pPr>
            <a:r>
              <a:rPr lang="en-US" smtClean="0"/>
              <a:t>Fourth level</a:t>
            </a:r>
          </a:p>
          <a:p>
            <a:pPr marL="403208" lvl="4" indent="-403208" algn="l" defTabSz="914325" rtl="0" eaLnBrk="1" latinLnBrk="0" hangingPunct="1">
              <a:lnSpc>
                <a:spcPct val="90000"/>
              </a:lnSpc>
              <a:spcBef>
                <a:spcPct val="20000"/>
              </a:spcBef>
              <a:buSzPct val="80000"/>
            </a:pPr>
            <a:r>
              <a:rPr lang="en-US" smtClean="0"/>
              <a:t>Fifth level</a:t>
            </a:r>
            <a:endParaRPr lang="en-US" dirty="0"/>
          </a:p>
        </p:txBody>
      </p:sp>
      <p:pic>
        <p:nvPicPr>
          <p:cNvPr id="8" name="Picture 7"/>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8940" y="4818956"/>
            <a:ext cx="1681921" cy="146626"/>
          </a:xfrm>
          <a:prstGeom prst="rect">
            <a:avLst/>
          </a:prstGeom>
        </p:spPr>
      </p:pic>
    </p:spTree>
    <p:extLst>
      <p:ext uri="{BB962C8B-B14F-4D97-AF65-F5344CB8AC3E}">
        <p14:creationId xmlns:p14="http://schemas.microsoft.com/office/powerpoint/2010/main" val="2116174703"/>
      </p:ext>
    </p:extLst>
  </p:cSld>
  <p:clrMapOvr>
    <a:masterClrMapping/>
  </p:clrMapOvr>
  <p:transition>
    <p:fade/>
  </p:transition>
  <p:timing>
    <p:tnLst>
      <p:par>
        <p:cTn id="1" dur="indefinite" restart="never" nodeType="tmRoot"/>
      </p:par>
    </p:tnLst>
  </p:timing>
</p:sldLayout>
</file>

<file path=ppt/slideLayouts/slideLayout2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defRPr sz="5400"/>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8940" y="4818956"/>
            <a:ext cx="1681921" cy="146626"/>
          </a:xfrm>
          <a:prstGeom prst="rect">
            <a:avLst/>
          </a:prstGeom>
        </p:spPr>
      </p:pic>
    </p:spTree>
    <p:extLst>
      <p:ext uri="{BB962C8B-B14F-4D97-AF65-F5344CB8AC3E}">
        <p14:creationId xmlns:p14="http://schemas.microsoft.com/office/powerpoint/2010/main" val="3944398905"/>
      </p:ext>
    </p:extLst>
  </p:cSld>
  <p:clrMapOvr>
    <a:masterClrMapping/>
  </p:clrMapOvr>
  <p:transition>
    <p:fade/>
  </p:transition>
  <p:timing>
    <p:tnLst>
      <p:par>
        <p:cTn id="1" dur="indefinite" restart="never" nodeType="tmRoot"/>
      </p:par>
    </p:tnLst>
  </p:timing>
</p:sldLayout>
</file>

<file path=ppt/slideLayouts/slideLayout2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542539"/>
      </p:ext>
    </p:extLst>
  </p:cSld>
  <p:clrMapOvr>
    <a:masterClrMapping/>
  </p:clrMapOvr>
  <p:transition>
    <p:fade/>
  </p:transition>
  <p:timing>
    <p:tnLst>
      <p:par>
        <p:cTn id="1" dur="indefinite" restart="never" nodeType="tmRoot"/>
      </p:par>
    </p:tnLst>
  </p:timing>
</p:sldLayout>
</file>

<file path=ppt/slideLayouts/slideLayout275.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3389460"/>
      </p:ext>
    </p:extLst>
  </p:cSld>
  <p:clrMapOvr>
    <a:masterClrMapping/>
  </p:clrMapOvr>
  <p:transition>
    <p:fade/>
  </p:transition>
  <p:timing>
    <p:tnLst>
      <p:par>
        <p:cTn id="1" dur="indefinite" restart="never" nodeType="tmRoot"/>
      </p:par>
    </p:tnLst>
  </p:timing>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userDrawn="1">
  <p:cSld name="6_Demo, Video etc. &quot;special&quot; slide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duotone>
              <a:prstClr val="black"/>
              <a:schemeClr val="accent2">
                <a:tint val="45000"/>
                <a:satMod val="400000"/>
              </a:schemeClr>
            </a:duotone>
            <a:extLst>
              <a:ext uri="{28A0092B-C50C-407E-A947-70E740481C1C}">
                <a14:useLocalDpi xmlns:a14="http://schemas.microsoft.com/office/drawing/2010/main" val="0"/>
              </a:ext>
            </a:extLst>
          </a:blip>
          <a:srcRect r="76623" b="51876"/>
          <a:stretch/>
        </p:blipFill>
        <p:spPr>
          <a:xfrm>
            <a:off x="637473" y="336652"/>
            <a:ext cx="1784334" cy="2163101"/>
          </a:xfrm>
          <a:prstGeom prst="rect">
            <a:avLst/>
          </a:prstGeom>
        </p:spPr>
      </p:pic>
      <p:pic>
        <p:nvPicPr>
          <p:cNvPr id="11" name="Picture 10"/>
          <p:cNvPicPr>
            <a:picLocks noChangeAspect="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23375" t="-1" r="55734" b="35695"/>
          <a:stretch/>
        </p:blipFill>
        <p:spPr>
          <a:xfrm>
            <a:off x="2510300" y="350203"/>
            <a:ext cx="1594580" cy="2890457"/>
          </a:xfrm>
          <a:prstGeom prst="rect">
            <a:avLst/>
          </a:prstGeom>
        </p:spPr>
      </p:pic>
      <p:pic>
        <p:nvPicPr>
          <p:cNvPr id="13" name="Picture 12"/>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t="46934" r="76765" b="27614"/>
          <a:stretch/>
        </p:blipFill>
        <p:spPr>
          <a:xfrm>
            <a:off x="649349" y="2554579"/>
            <a:ext cx="1773495" cy="1144029"/>
          </a:xfrm>
          <a:prstGeom prst="rect">
            <a:avLst/>
          </a:prstGeom>
        </p:spPr>
      </p:pic>
      <p:pic>
        <p:nvPicPr>
          <p:cNvPr id="14" name="Picture 13"/>
          <p:cNvPicPr>
            <a:picLocks noChangeAspect="1"/>
          </p:cNvPicPr>
          <p:nvPr userDrawn="1"/>
        </p:nvPicPr>
        <p:blipFill rotWithShape="1">
          <a:blip r:embed="rId2">
            <a:duotone>
              <a:prstClr val="black"/>
              <a:schemeClr val="accent3">
                <a:tint val="45000"/>
                <a:satMod val="400000"/>
              </a:schemeClr>
            </a:duotone>
            <a:extLst>
              <a:ext uri="{28A0092B-C50C-407E-A947-70E740481C1C}">
                <a14:useLocalDpi xmlns:a14="http://schemas.microsoft.com/office/drawing/2010/main" val="0"/>
              </a:ext>
            </a:extLst>
          </a:blip>
          <a:srcRect l="44544" t="47531" r="34416" b="26954"/>
          <a:stretch/>
        </p:blipFill>
        <p:spPr>
          <a:xfrm>
            <a:off x="4205654" y="2576765"/>
            <a:ext cx="1605953" cy="1146861"/>
          </a:xfrm>
          <a:prstGeom prst="rect">
            <a:avLst/>
          </a:prstGeom>
        </p:spPr>
      </p:pic>
      <p:pic>
        <p:nvPicPr>
          <p:cNvPr id="15" name="Picture 14"/>
          <p:cNvPicPr>
            <a:picLocks noChangeAspect="1"/>
          </p:cNvPicPr>
          <p:nvPr userDrawn="1"/>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l="65584" t="38701" b="28015"/>
          <a:stretch/>
        </p:blipFill>
        <p:spPr>
          <a:xfrm>
            <a:off x="5912187" y="2172139"/>
            <a:ext cx="2626925" cy="1496065"/>
          </a:xfrm>
          <a:prstGeom prst="rect">
            <a:avLst/>
          </a:prstGeom>
        </p:spPr>
      </p:pic>
      <p:pic>
        <p:nvPicPr>
          <p:cNvPr id="16" name="Picture 15"/>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65685" b="60315"/>
          <a:stretch/>
        </p:blipFill>
        <p:spPr>
          <a:xfrm>
            <a:off x="5921176" y="340569"/>
            <a:ext cx="2619216" cy="1783780"/>
          </a:xfrm>
          <a:prstGeom prst="rect">
            <a:avLst/>
          </a:prstGeom>
        </p:spPr>
      </p:pic>
      <p:pic>
        <p:nvPicPr>
          <p:cNvPr id="17" name="Picture 16"/>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44544" r="34416" b="52241"/>
          <a:stretch/>
        </p:blipFill>
        <p:spPr>
          <a:xfrm>
            <a:off x="4205655" y="350203"/>
            <a:ext cx="1605953" cy="2146694"/>
          </a:xfrm>
          <a:prstGeom prst="rect">
            <a:avLst/>
          </a:prstGeom>
        </p:spPr>
      </p:pic>
      <p:pic>
        <p:nvPicPr>
          <p:cNvPr id="20" name="Picture 19"/>
          <p:cNvPicPr>
            <a:picLocks noChangeAspect="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55065" t="73765" r="24248" b="1"/>
          <a:stretch/>
        </p:blipFill>
        <p:spPr>
          <a:xfrm>
            <a:off x="4945903" y="3529989"/>
            <a:ext cx="1579009" cy="1179179"/>
          </a:xfrm>
          <a:prstGeom prst="rect">
            <a:avLst/>
          </a:prstGeom>
        </p:spPr>
      </p:pic>
      <p:pic>
        <p:nvPicPr>
          <p:cNvPr id="21" name="Picture 20"/>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76064" t="73765" r="10380" b="1"/>
          <a:stretch/>
        </p:blipFill>
        <p:spPr>
          <a:xfrm>
            <a:off x="6620813" y="3542691"/>
            <a:ext cx="1034711" cy="1179179"/>
          </a:xfrm>
          <a:prstGeom prst="rect">
            <a:avLst/>
          </a:prstGeom>
        </p:spPr>
      </p:pic>
      <p:pic>
        <p:nvPicPr>
          <p:cNvPr id="22" name="Picture 21"/>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13056" t="73765" r="44935" b="1"/>
          <a:stretch/>
        </p:blipFill>
        <p:spPr>
          <a:xfrm>
            <a:off x="1658794" y="3529991"/>
            <a:ext cx="3206488" cy="1179179"/>
          </a:xfrm>
          <a:prstGeom prst="rect">
            <a:avLst/>
          </a:prstGeom>
        </p:spPr>
      </p:pic>
      <p:pic>
        <p:nvPicPr>
          <p:cNvPr id="24" name="Picture 23"/>
          <p:cNvPicPr>
            <a:picLocks noChangeAspect="1"/>
          </p:cNvPicPr>
          <p:nvPr userDrawn="1"/>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l="23375" t="64430" r="55734" b="27080"/>
          <a:stretch/>
        </p:blipFill>
        <p:spPr>
          <a:xfrm>
            <a:off x="2510300" y="3351885"/>
            <a:ext cx="1594580" cy="381613"/>
          </a:xfrm>
          <a:prstGeom prst="rect">
            <a:avLst/>
          </a:prstGeom>
        </p:spPr>
      </p:pic>
      <p:sp>
        <p:nvSpPr>
          <p:cNvPr id="25" name="Rectangle 24"/>
          <p:cNvSpPr/>
          <p:nvPr userDrawn="1"/>
        </p:nvSpPr>
        <p:spPr bwMode="auto">
          <a:xfrm>
            <a:off x="0" y="2792884"/>
            <a:ext cx="9144000" cy="2350616"/>
          </a:xfrm>
          <a:prstGeom prst="rect">
            <a:avLst/>
          </a:prstGeom>
          <a:gradFill>
            <a:gsLst>
              <a:gs pos="20000">
                <a:srgbClr val="191919">
                  <a:alpha val="0"/>
                </a:srgbClr>
              </a:gs>
              <a:gs pos="54000">
                <a:srgbClr val="191919">
                  <a:alpha val="67000"/>
                </a:srgbClr>
              </a:gs>
              <a:gs pos="89000">
                <a:srgbClr val="191919">
                  <a:alpha val="8800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6" name="Rectangle 25"/>
          <p:cNvSpPr/>
          <p:nvPr userDrawn="1"/>
        </p:nvSpPr>
        <p:spPr bwMode="auto">
          <a:xfrm>
            <a:off x="0" y="0"/>
            <a:ext cx="9144000" cy="5143500"/>
          </a:xfrm>
          <a:prstGeom prst="rect">
            <a:avLst/>
          </a:prstGeom>
          <a:gradFill flip="none" rotWithShape="1">
            <a:gsLst>
              <a:gs pos="0">
                <a:schemeClr val="tx1">
                  <a:alpha val="75000"/>
                </a:schemeClr>
              </a:gs>
              <a:gs pos="100000">
                <a:schemeClr val="tx1"/>
              </a:gs>
            </a:gsLst>
            <a:path path="circle">
              <a:fillToRect l="50000" t="50000" r="50000" b="50000"/>
            </a:path>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29261387"/>
      </p:ext>
    </p:extLst>
  </p:cSld>
  <p:clrMapOvr>
    <a:masterClrMapping/>
  </p:clrMapOvr>
  <p:transition>
    <p:fade/>
  </p:transition>
  <p:timing>
    <p:tnLst>
      <p:par>
        <p:cTn id="1" dur="indefinite" restart="never" nodeType="tmRoot"/>
      </p:par>
    </p:tnLst>
  </p:timing>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9" name="Rectangle 18"/>
          <p:cNvSpPr/>
          <p:nvPr userDrawn="1"/>
        </p:nvSpPr>
        <p:spPr bwMode="auto">
          <a:xfrm>
            <a:off x="389438"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spcCol="0" rtlCol="0" anchor="ctr" anchorCtr="0" compatLnSpc="1">
            <a:prstTxWarp prst="textNoShape">
              <a:avLst/>
            </a:prstTxWarp>
          </a:bodyPr>
          <a:lstStyle/>
          <a:p>
            <a:pPr algn="ctr" defTabSz="913750"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25"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4" y="2103313"/>
            <a:ext cx="5210341" cy="1851276"/>
          </a:xfrm>
        </p:spPr>
        <p:txBody>
          <a:bodyPr lIns="182872" tIns="182872" anchor="ctr" anchorCtr="0"/>
          <a:lstStyle>
            <a:lvl1pPr marL="574651" indent="-5714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25"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25"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5"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2" tIns="41151" rIns="82302" bIns="41151" numCol="1" anchor="t" anchorCtr="0" compatLnSpc="1">
            <a:prstTxWarp prst="textNoShape">
              <a:avLst/>
            </a:prstTxWarp>
          </a:bodyPr>
          <a:lstStyle/>
          <a:p>
            <a:pPr defTabSz="1218937"/>
            <a:endParaRPr lang="en-US" sz="1600">
              <a:solidFill>
                <a:srgbClr val="292929"/>
              </a:solidFill>
            </a:endParaRPr>
          </a:p>
        </p:txBody>
      </p:sp>
    </p:spTree>
    <p:extLst>
      <p:ext uri="{BB962C8B-B14F-4D97-AF65-F5344CB8AC3E}">
        <p14:creationId xmlns:p14="http://schemas.microsoft.com/office/powerpoint/2010/main" val="3874246463"/>
      </p:ext>
    </p:extLst>
  </p:cSld>
  <p:clrMapOvr>
    <a:masterClrMapping/>
  </p:clrMapOvr>
  <p:transition>
    <p:fade/>
  </p:transition>
  <p:timing>
    <p:tnLst>
      <p:par>
        <p:cTn id="1" dur="indefinite" restart="never" nodeType="tmRoot"/>
      </p:par>
    </p:tnLst>
  </p:timing>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417213" y="1347538"/>
            <a:ext cx="3154788" cy="547437"/>
          </a:xfrm>
        </p:spPr>
        <p:txBody>
          <a:bodyPr anchor="ctr" anchorCtr="0">
            <a:noAutofit/>
          </a:bodyPr>
          <a:lstStyle>
            <a:lvl1pPr>
              <a:lnSpc>
                <a:spcPct val="90000"/>
              </a:lnSpc>
              <a:defRPr sz="4800" baseline="0">
                <a:solidFill>
                  <a:schemeClr val="bg1">
                    <a:alpha val="98000"/>
                  </a:schemeClr>
                </a:solidFill>
              </a:defRPr>
            </a:lvl1pPr>
          </a:lstStyle>
          <a:p>
            <a:r>
              <a:rPr lang="en-US" dirty="0" smtClean="0"/>
              <a:t>Demo</a:t>
            </a:r>
            <a:endParaRPr lang="en-US" dirty="0"/>
          </a:p>
        </p:txBody>
      </p:sp>
      <p:sp>
        <p:nvSpPr>
          <p:cNvPr id="3" name="Subtitle 2"/>
          <p:cNvSpPr>
            <a:spLocks noGrp="1"/>
          </p:cNvSpPr>
          <p:nvPr>
            <p:ph type="subTitle" idx="1" hasCustomPrompt="1"/>
          </p:nvPr>
        </p:nvSpPr>
        <p:spPr>
          <a:xfrm>
            <a:off x="1417213" y="3320488"/>
            <a:ext cx="3154788" cy="346249"/>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5" indent="0" algn="ctr">
              <a:buNone/>
              <a:defRPr>
                <a:solidFill>
                  <a:schemeClr val="tx1">
                    <a:tint val="75000"/>
                  </a:schemeClr>
                </a:solidFill>
              </a:defRPr>
            </a:lvl7pPr>
            <a:lvl8pPr marL="3200139" indent="0" algn="ctr">
              <a:buNone/>
              <a:defRPr>
                <a:solidFill>
                  <a:schemeClr val="tx1">
                    <a:tint val="75000"/>
                  </a:schemeClr>
                </a:solidFill>
              </a:defRPr>
            </a:lvl8pPr>
            <a:lvl9pPr marL="3657302" indent="0" algn="ctr">
              <a:buNone/>
              <a:defRPr>
                <a:solidFill>
                  <a:schemeClr val="tx1">
                    <a:tint val="75000"/>
                  </a:schemeClr>
                </a:solidFill>
              </a:defRPr>
            </a:lvl9pPr>
          </a:lstStyle>
          <a:p>
            <a:r>
              <a:rPr lang="en-US" dirty="0" smtClean="0"/>
              <a:t>Presenter Name</a:t>
            </a:r>
            <a:endParaRPr lang="en-US" dirty="0"/>
          </a:p>
        </p:txBody>
      </p:sp>
      <p:sp>
        <p:nvSpPr>
          <p:cNvPr id="7" name="Text Placeholder 6"/>
          <p:cNvSpPr>
            <a:spLocks noGrp="1"/>
          </p:cNvSpPr>
          <p:nvPr>
            <p:ph type="body" sz="quarter" idx="10" hasCustomPrompt="1"/>
          </p:nvPr>
        </p:nvSpPr>
        <p:spPr>
          <a:xfrm>
            <a:off x="1417213" y="1902194"/>
            <a:ext cx="4061590" cy="1373405"/>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lang="en-US" sz="6000" dirty="0" smtClean="0">
                <a:solidFill>
                  <a:srgbClr val="00B0F0"/>
                </a:solidFill>
                <a:latin typeface="Segoe UI Light" pitchFamily="34" charset="0"/>
              </a:defRPr>
            </a:lvl1pPr>
          </a:lstStyle>
          <a:p>
            <a:pPr lvl="0"/>
            <a:r>
              <a:rPr lang="en-US" dirty="0" smtClean="0"/>
              <a:t>click to…</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315143" y="1002576"/>
            <a:ext cx="3005240" cy="3004457"/>
          </a:xfrm>
          <a:prstGeom prst="rect">
            <a:avLst/>
          </a:prstGeom>
        </p:spPr>
      </p:pic>
    </p:spTree>
    <p:extLst>
      <p:ext uri="{BB962C8B-B14F-4D97-AF65-F5344CB8AC3E}">
        <p14:creationId xmlns:p14="http://schemas.microsoft.com/office/powerpoint/2010/main" val="3854082325"/>
      </p:ext>
    </p:extLst>
  </p:cSld>
  <p:clrMapOvr>
    <a:masterClrMapping/>
  </p:clrMapOvr>
  <p:transition>
    <p:fade/>
  </p:transition>
  <p:timing>
    <p:tnLst>
      <p:par>
        <p:cTn id="1" dur="indefinite" restart="never" nodeType="tmRoot"/>
      </p:par>
    </p:tnLst>
  </p:timing>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99624" y="1951710"/>
            <a:ext cx="3154788" cy="1142621"/>
          </a:xfrm>
        </p:spPr>
        <p:txBody>
          <a:bodyPr anchor="ctr" anchorCtr="0">
            <a:noAutofit/>
          </a:bodyPr>
          <a:lstStyle>
            <a:lvl1pPr algn="l">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3264494"/>
            <a:ext cx="3154788" cy="346249"/>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5" indent="0" algn="ctr">
              <a:buNone/>
              <a:defRPr>
                <a:solidFill>
                  <a:schemeClr val="tx1">
                    <a:tint val="75000"/>
                  </a:schemeClr>
                </a:solidFill>
              </a:defRPr>
            </a:lvl7pPr>
            <a:lvl8pPr marL="3200139" indent="0" algn="ctr">
              <a:buNone/>
              <a:defRPr>
                <a:solidFill>
                  <a:schemeClr val="tx1">
                    <a:tint val="75000"/>
                  </a:schemeClr>
                </a:solidFill>
              </a:defRPr>
            </a:lvl8pPr>
            <a:lvl9pPr marL="365730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5566982" y="2523019"/>
            <a:ext cx="2506369" cy="955904"/>
          </a:xfrm>
        </p:spPr>
        <p:txBody>
          <a:bodyPr anchor="t" anchorCtr="0">
            <a:noAutofit/>
            <a:scene3d>
              <a:camera prst="orthographicFront"/>
              <a:lightRig rig="flat" dir="t"/>
            </a:scene3d>
            <a:sp3d>
              <a:contourClr>
                <a:schemeClr val="bg2"/>
              </a:contourClr>
            </a:sp3d>
          </a:bodyPr>
          <a:lstStyle>
            <a:lvl1pPr marL="0" indent="0" algn="ctr">
              <a:buFont typeface="Arial" pitchFamily="34" charset="0"/>
              <a:buNone/>
              <a:defRPr lang="en-US" sz="6000" dirty="0" smtClean="0">
                <a:solidFill>
                  <a:srgbClr val="00B0F0"/>
                </a:solidFill>
                <a:latin typeface="Segoe UI Light" pitchFamily="34" charset="0"/>
              </a:defRPr>
            </a:lvl1pPr>
          </a:lstStyle>
          <a:p>
            <a:pPr lvl="0"/>
            <a:r>
              <a:rPr lang="en-US" dirty="0" smtClean="0"/>
              <a:t>video</a:t>
            </a:r>
          </a:p>
        </p:txBody>
      </p:sp>
      <p:sp>
        <p:nvSpPr>
          <p:cNvPr id="8" name="Freeform 6"/>
          <p:cNvSpPr>
            <a:spLocks noEditPoints="1"/>
          </p:cNvSpPr>
          <p:nvPr userDrawn="1"/>
        </p:nvSpPr>
        <p:spPr bwMode="auto">
          <a:xfrm>
            <a:off x="5382296" y="1128001"/>
            <a:ext cx="2918709" cy="279003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8" rIns="91436" bIns="45718" numCol="1" anchor="t" anchorCtr="0" compatLnSpc="1">
            <a:prstTxWarp prst="textNoShape">
              <a:avLst/>
            </a:prstTxWarp>
          </a:bodyPr>
          <a:lstStyle/>
          <a:p>
            <a:pPr defTabSz="1218937"/>
            <a:endParaRPr lang="en-US" sz="2400">
              <a:solidFill>
                <a:srgbClr val="292929"/>
              </a:solidFill>
            </a:endParaRPr>
          </a:p>
        </p:txBody>
      </p:sp>
    </p:spTree>
    <p:extLst>
      <p:ext uri="{BB962C8B-B14F-4D97-AF65-F5344CB8AC3E}">
        <p14:creationId xmlns:p14="http://schemas.microsoft.com/office/powerpoint/2010/main" val="2710707389"/>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946"/>
            <a:ext cx="3154788" cy="1142621"/>
          </a:xfrm>
        </p:spPr>
        <p:txBody>
          <a:bodyPr anchor="ctr" anchorCtr="0">
            <a:noAutofit/>
          </a:bodyPr>
          <a:lstStyle>
            <a:lvl1pPr>
              <a:lnSpc>
                <a:spcPct val="90000"/>
              </a:lnSpc>
              <a:defRPr sz="64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951"/>
            <a:ext cx="3154788" cy="346249"/>
          </a:xfrm>
        </p:spPr>
        <p:txBody>
          <a:bodyPr>
            <a:noAutofit/>
          </a:bodyPr>
          <a:lstStyle>
            <a:lvl1pPr marL="0" indent="0" algn="l" defTabSz="1214144" rtl="0" eaLnBrk="1" latinLnBrk="0" hangingPunct="1">
              <a:lnSpc>
                <a:spcPct val="90000"/>
              </a:lnSpc>
              <a:spcBef>
                <a:spcPts val="0"/>
              </a:spcBef>
              <a:buSzPct val="80000"/>
              <a:buFont typeface="Arial" pitchFamily="34" charset="0"/>
              <a:buNone/>
              <a:defRPr lang="en-US" sz="3200" kern="1200" dirty="0">
                <a:solidFill>
                  <a:schemeClr val="bg1">
                    <a:alpha val="99000"/>
                  </a:schemeClr>
                </a:solidFill>
                <a:latin typeface="+mn-lt"/>
                <a:ea typeface="+mn-ea"/>
                <a:cs typeface="+mn-cs"/>
              </a:defRPr>
            </a:lvl1pPr>
            <a:lvl2pPr marL="607077" indent="0" algn="ctr">
              <a:buNone/>
              <a:defRPr>
                <a:solidFill>
                  <a:schemeClr val="tx1">
                    <a:tint val="75000"/>
                  </a:schemeClr>
                </a:solidFill>
              </a:defRPr>
            </a:lvl2pPr>
            <a:lvl3pPr marL="1214144" indent="0" algn="ctr">
              <a:buNone/>
              <a:defRPr>
                <a:solidFill>
                  <a:schemeClr val="tx1">
                    <a:tint val="75000"/>
                  </a:schemeClr>
                </a:solidFill>
              </a:defRPr>
            </a:lvl3pPr>
            <a:lvl4pPr marL="1821259" indent="0" algn="ctr">
              <a:buNone/>
              <a:defRPr>
                <a:solidFill>
                  <a:schemeClr val="tx1">
                    <a:tint val="75000"/>
                  </a:schemeClr>
                </a:solidFill>
              </a:defRPr>
            </a:lvl4pPr>
            <a:lvl5pPr marL="2428308" indent="0" algn="ctr">
              <a:buNone/>
              <a:defRPr>
                <a:solidFill>
                  <a:schemeClr val="tx1">
                    <a:tint val="75000"/>
                  </a:schemeClr>
                </a:solidFill>
              </a:defRPr>
            </a:lvl5pPr>
            <a:lvl6pPr marL="3035439" indent="0" algn="ctr">
              <a:buNone/>
              <a:defRPr>
                <a:solidFill>
                  <a:schemeClr val="tx1">
                    <a:tint val="75000"/>
                  </a:schemeClr>
                </a:solidFill>
              </a:defRPr>
            </a:lvl6pPr>
            <a:lvl7pPr marL="3642502" indent="0" algn="ctr">
              <a:buNone/>
              <a:defRPr>
                <a:solidFill>
                  <a:schemeClr val="tx1">
                    <a:tint val="75000"/>
                  </a:schemeClr>
                </a:solidFill>
              </a:defRPr>
            </a:lvl7pPr>
            <a:lvl8pPr marL="4249620" indent="0" algn="ctr">
              <a:buNone/>
              <a:defRPr>
                <a:solidFill>
                  <a:schemeClr val="tx1">
                    <a:tint val="75000"/>
                  </a:schemeClr>
                </a:solidFill>
              </a:defRPr>
            </a:lvl8pPr>
            <a:lvl9pPr marL="485668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7"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856"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109297" tIns="54673" rIns="109297" bIns="54673" numCol="1" anchor="t" anchorCtr="0" compatLnSpc="1">
            <a:prstTxWarp prst="textNoShape">
              <a:avLst/>
            </a:prstTxWarp>
          </a:bodyPr>
          <a:lstStyle/>
          <a:p>
            <a:pPr defTabSz="1618683"/>
            <a:endParaRPr lang="en-US" sz="2100">
              <a:solidFill>
                <a:srgbClr val="292929"/>
              </a:solidFill>
            </a:endParaRPr>
          </a:p>
        </p:txBody>
      </p:sp>
    </p:spTree>
    <p:extLst>
      <p:ext uri="{BB962C8B-B14F-4D97-AF65-F5344CB8AC3E}">
        <p14:creationId xmlns:p14="http://schemas.microsoft.com/office/powerpoint/2010/main" val="3172469276"/>
      </p:ext>
    </p:extLst>
  </p:cSld>
  <p:clrMapOvr>
    <a:masterClrMapping/>
  </p:clrMapOvr>
  <p:transition>
    <p:fade/>
  </p:transition>
  <p:timing>
    <p:tnLst>
      <p:par>
        <p:cTn id="1" dur="indefinite" restart="never" nodeType="tmRoot"/>
      </p:par>
    </p:tnLst>
  </p:timing>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1"/>
            <a:ext cx="3154788" cy="1142621"/>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6"/>
            <a:ext cx="3154788" cy="346249"/>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5" indent="0" algn="ctr">
              <a:buNone/>
              <a:defRPr>
                <a:solidFill>
                  <a:schemeClr val="tx1">
                    <a:tint val="75000"/>
                  </a:schemeClr>
                </a:solidFill>
              </a:defRPr>
            </a:lvl7pPr>
            <a:lvl8pPr marL="3200139" indent="0" algn="ctr">
              <a:buNone/>
              <a:defRPr>
                <a:solidFill>
                  <a:schemeClr val="tx1">
                    <a:tint val="75000"/>
                  </a:schemeClr>
                </a:solidFill>
              </a:defRPr>
            </a:lvl8pPr>
            <a:lvl9pPr marL="365730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199"/>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3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3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3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3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37"/>
              <a:endParaRPr lang="en-US" sz="1600">
                <a:solidFill>
                  <a:srgbClr val="292929"/>
                </a:solidFill>
              </a:endParaRPr>
            </a:p>
          </p:txBody>
        </p:sp>
      </p:grpSp>
    </p:spTree>
    <p:extLst>
      <p:ext uri="{BB962C8B-B14F-4D97-AF65-F5344CB8AC3E}">
        <p14:creationId xmlns:p14="http://schemas.microsoft.com/office/powerpoint/2010/main" val="494424702"/>
      </p:ext>
    </p:extLst>
  </p:cSld>
  <p:clrMapOvr>
    <a:masterClrMapping/>
  </p:clrMapOvr>
  <p:transition>
    <p:fade/>
  </p:transition>
  <p:timing>
    <p:tnLst>
      <p:par>
        <p:cTn id="1" dur="indefinite" restart="never" nodeType="tmRoot"/>
      </p:par>
    </p:tnLst>
  </p:timing>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1"/>
            <a:ext cx="3154788" cy="1142621"/>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6"/>
            <a:ext cx="3154788" cy="346249"/>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5" indent="0" algn="ctr">
              <a:buNone/>
              <a:defRPr>
                <a:solidFill>
                  <a:schemeClr val="tx1">
                    <a:tint val="75000"/>
                  </a:schemeClr>
                </a:solidFill>
              </a:defRPr>
            </a:lvl7pPr>
            <a:lvl8pPr marL="3200139" indent="0" algn="ctr">
              <a:buNone/>
              <a:defRPr>
                <a:solidFill>
                  <a:schemeClr val="tx1">
                    <a:tint val="75000"/>
                  </a:schemeClr>
                </a:solidFill>
              </a:defRPr>
            </a:lvl8pPr>
            <a:lvl9pPr marL="365730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2" tIns="41151" rIns="82302" bIns="41151" numCol="1" anchor="t" anchorCtr="0" compatLnSpc="1">
            <a:prstTxWarp prst="textNoShape">
              <a:avLst/>
            </a:prstTxWarp>
          </a:bodyPr>
          <a:lstStyle/>
          <a:p>
            <a:pPr defTabSz="1218937"/>
            <a:endParaRPr lang="en-US" sz="1600">
              <a:solidFill>
                <a:srgbClr val="292929"/>
              </a:solidFill>
            </a:endParaRPr>
          </a:p>
        </p:txBody>
      </p:sp>
    </p:spTree>
    <p:extLst>
      <p:ext uri="{BB962C8B-B14F-4D97-AF65-F5344CB8AC3E}">
        <p14:creationId xmlns:p14="http://schemas.microsoft.com/office/powerpoint/2010/main" val="667369531"/>
      </p:ext>
    </p:extLst>
  </p:cSld>
  <p:clrMapOvr>
    <a:masterClrMapping/>
  </p:clrMapOvr>
  <p:transition>
    <p:fade/>
  </p:transition>
  <p:timing>
    <p:tnLst>
      <p:par>
        <p:cTn id="1" dur="indefinite" restart="never" nodeType="tmRoot"/>
      </p:par>
    </p:tnLst>
  </p:timing>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1"/>
            <a:ext cx="3154788" cy="1142621"/>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6"/>
            <a:ext cx="3154788" cy="346249"/>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5" indent="0" algn="ctr">
              <a:buNone/>
              <a:defRPr>
                <a:solidFill>
                  <a:schemeClr val="tx1">
                    <a:tint val="75000"/>
                  </a:schemeClr>
                </a:solidFill>
              </a:defRPr>
            </a:lvl7pPr>
            <a:lvl8pPr marL="3200139" indent="0" algn="ctr">
              <a:buNone/>
              <a:defRPr>
                <a:solidFill>
                  <a:schemeClr val="tx1">
                    <a:tint val="75000"/>
                  </a:schemeClr>
                </a:solidFill>
              </a:defRPr>
            </a:lvl8pPr>
            <a:lvl9pPr marL="365730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06"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3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37"/>
              <a:endParaRPr lang="en-US" sz="2400">
                <a:solidFill>
                  <a:srgbClr val="292929"/>
                </a:solidFill>
              </a:endParaRPr>
            </a:p>
          </p:txBody>
        </p:sp>
      </p:grpSp>
    </p:spTree>
    <p:extLst>
      <p:ext uri="{BB962C8B-B14F-4D97-AF65-F5344CB8AC3E}">
        <p14:creationId xmlns:p14="http://schemas.microsoft.com/office/powerpoint/2010/main" val="6510727"/>
      </p:ext>
    </p:extLst>
  </p:cSld>
  <p:clrMapOvr>
    <a:masterClrMapping/>
  </p:clrMapOvr>
  <p:transition>
    <p:fade/>
  </p:transition>
  <p:timing>
    <p:tnLst>
      <p:par>
        <p:cTn id="1" dur="indefinite" restart="never" nodeType="tmRoot"/>
      </p:par>
    </p:tnLst>
  </p:timing>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8"/>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spTree>
    <p:extLst>
      <p:ext uri="{BB962C8B-B14F-4D97-AF65-F5344CB8AC3E}">
        <p14:creationId xmlns:p14="http://schemas.microsoft.com/office/powerpoint/2010/main" val="2665250558"/>
      </p:ext>
    </p:extLst>
  </p:cSld>
  <p:clrMapOvr>
    <a:masterClrMapping/>
  </p:clrMapOvr>
  <p:transition>
    <p:fade/>
  </p:transition>
  <p:timing>
    <p:tnLst>
      <p:par>
        <p:cTn id="1" dur="indefinite" restart="never" nodeType="tmRoot"/>
      </p:par>
    </p:tnLst>
  </p:timing>
</p:sldLayout>
</file>

<file path=ppt/slideLayouts/slideLayout284.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381000" y="4499180"/>
            <a:ext cx="8382000" cy="523206"/>
          </a:xfrm>
          <a:prstGeom prst="rect">
            <a:avLst/>
          </a:prstGeom>
          <a:noFill/>
          <a:ln w="12700">
            <a:noFill/>
            <a:miter lim="800000"/>
            <a:headEnd type="none" w="sm" len="sm"/>
            <a:tailEnd type="none" w="sm" len="sm"/>
          </a:ln>
          <a:effectLst/>
        </p:spPr>
        <p:txBody>
          <a:bodyPr vert="horz" wrap="square" lIns="91421" tIns="45711" rIns="91421" bIns="45711" numCol="1" anchor="t" anchorCtr="0" compatLnSpc="1">
            <a:prstTxWarp prst="textNoShape">
              <a:avLst/>
            </a:prstTxWarp>
            <a:spAutoFit/>
          </a:bodyPr>
          <a:lstStyle/>
          <a:p>
            <a:pPr algn="ctr" defTabSz="914061" eaLnBrk="0" hangingPunct="0"/>
            <a:r>
              <a:rPr lang="en-US" sz="700" dirty="0">
                <a:solidFill>
                  <a:srgbClr val="FFFFFF">
                    <a:alpha val="99000"/>
                  </a:srgbClr>
                </a:solidFill>
                <a:cs typeface="Arial" charset="0"/>
              </a:rPr>
              <a:t>© 2012 Microsoft Corporation. All rights reserved. Microsoft, Windows, Windows Vista and other product names are or may be registered trademarks and/or trademarks in the U.S. and/or other countries.</a:t>
            </a:r>
          </a:p>
          <a:p>
            <a:pPr algn="ctr" defTabSz="914061"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3216878" y="2355207"/>
            <a:ext cx="2710244" cy="441293"/>
          </a:xfrm>
          <a:prstGeom prst="rect">
            <a:avLst/>
          </a:prstGeom>
          <a:noFill/>
          <a:ln>
            <a:noFill/>
          </a:ln>
        </p:spPr>
      </p:pic>
    </p:spTree>
    <p:extLst>
      <p:ext uri="{BB962C8B-B14F-4D97-AF65-F5344CB8AC3E}">
        <p14:creationId xmlns:p14="http://schemas.microsoft.com/office/powerpoint/2010/main" val="4112604126"/>
      </p:ext>
    </p:extLst>
  </p:cSld>
  <p:clrMapOvr>
    <a:masterClrMapping/>
  </p:clrMapOvr>
  <p:transition>
    <p:fade/>
  </p:transition>
  <p:timing>
    <p:tnLst>
      <p:par>
        <p:cTn id="1" dur="indefinite" restart="never" nodeType="tmRoot"/>
      </p:par>
    </p:tnLst>
  </p:timing>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userDrawn="1">
  <p:cSld name="WALKIN - Prints in GRAYSCALE">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3"/>
            <a:ext cx="8423524" cy="2437590"/>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51"/>
            <a:ext cx="5636696"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401137" y="4773489"/>
            <a:ext cx="1197051" cy="201275"/>
          </a:xfrm>
          <a:prstGeom prst="rect">
            <a:avLst/>
          </a:prstGeom>
          <a:noFill/>
          <a:ln>
            <a:noFill/>
          </a:ln>
        </p:spPr>
      </p:pic>
      <p:pic>
        <p:nvPicPr>
          <p:cNvPr id="7" name="Picture 6"/>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974787285"/>
      </p:ext>
    </p:extLst>
  </p:cSld>
  <p:clrMapOvr>
    <a:masterClrMapping/>
  </p:clrMapOvr>
  <p:transition>
    <p:fade/>
  </p:transition>
  <p:timing>
    <p:tnLst>
      <p:par>
        <p:cTn id="1" dur="indefinite" restart="never" nodeType="tmRoot"/>
      </p:par>
    </p:tnLst>
  </p:timing>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0"/>
            <a:ext cx="8363938" cy="2000548"/>
          </a:xfrm>
        </p:spPr>
        <p:txBody>
          <a:bodyPr/>
          <a:lstStyle>
            <a:lvl1pPr marL="460356" indent="-460356">
              <a:buClr>
                <a:srgbClr val="FFFFFF"/>
              </a:buClr>
              <a:buSzPct val="70000"/>
              <a:buFontTx/>
              <a:buBlip>
                <a:blip r:embed="rId2"/>
              </a:buBlip>
              <a:defRPr>
                <a:gradFill>
                  <a:gsLst>
                    <a:gs pos="0">
                      <a:srgbClr val="FFFFFF"/>
                    </a:gs>
                    <a:gs pos="86000">
                      <a:srgbClr val="FFFFFF"/>
                    </a:gs>
                  </a:gsLst>
                  <a:lin ang="5400000" scaled="0"/>
                </a:gradFill>
              </a:defRPr>
            </a:lvl1pPr>
            <a:lvl2pPr marL="855627" indent="-395271">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1182915"/>
      </p:ext>
    </p:extLst>
  </p:cSld>
  <p:clrMapOvr>
    <a:masterClrMapping/>
  </p:clrMapOvr>
  <p:transition>
    <p:fade/>
  </p:transition>
  <p:timing>
    <p:tnLst>
      <p:par>
        <p:cTn id="1" dur="indefinite" restart="never" nodeType="tmRoot"/>
      </p:par>
    </p:tnLst>
  </p:timing>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0"/>
            <a:ext cx="8363938" cy="2000548"/>
          </a:xfrm>
        </p:spPr>
        <p:txBody>
          <a:bodyPr/>
          <a:lstStyle>
            <a:lvl1pPr marL="460356" indent="-460356">
              <a:buClr>
                <a:srgbClr val="FFFFFF"/>
              </a:buClr>
              <a:buSzPct val="70000"/>
              <a:buFontTx/>
              <a:buBlip>
                <a:blip r:embed="rId2"/>
              </a:buBlip>
              <a:defRPr>
                <a:gradFill>
                  <a:gsLst>
                    <a:gs pos="0">
                      <a:srgbClr val="FFFFFF"/>
                    </a:gs>
                    <a:gs pos="86000">
                      <a:srgbClr val="FFFFFF"/>
                    </a:gs>
                  </a:gsLst>
                  <a:lin ang="5400000" scaled="0"/>
                </a:gradFill>
              </a:defRPr>
            </a:lvl1pPr>
            <a:lvl2pPr marL="855627" indent="-395271">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4679159"/>
            <a:ext cx="9144001" cy="464344"/>
          </a:xfrm>
          <a:solidFill>
            <a:srgbClr val="FFFF99"/>
          </a:solidFill>
        </p:spPr>
        <p:txBody>
          <a:bodyPr wrap="square" lIns="152387" tIns="76194" rIns="152387" bIns="76194"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13118480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946"/>
            <a:ext cx="3154788" cy="1142621"/>
          </a:xfrm>
        </p:spPr>
        <p:txBody>
          <a:bodyPr anchor="ctr" anchorCtr="0">
            <a:noAutofit/>
          </a:bodyPr>
          <a:lstStyle>
            <a:lvl1pPr>
              <a:lnSpc>
                <a:spcPct val="90000"/>
              </a:lnSpc>
              <a:defRPr sz="64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951"/>
            <a:ext cx="3154788" cy="346249"/>
          </a:xfrm>
        </p:spPr>
        <p:txBody>
          <a:bodyPr>
            <a:noAutofit/>
          </a:bodyPr>
          <a:lstStyle>
            <a:lvl1pPr marL="0" indent="0" algn="l" defTabSz="1214144" rtl="0" eaLnBrk="1" latinLnBrk="0" hangingPunct="1">
              <a:lnSpc>
                <a:spcPct val="90000"/>
              </a:lnSpc>
              <a:spcBef>
                <a:spcPts val="0"/>
              </a:spcBef>
              <a:buSzPct val="80000"/>
              <a:buFont typeface="Arial" pitchFamily="34" charset="0"/>
              <a:buNone/>
              <a:defRPr lang="en-US" sz="3200" kern="1200" dirty="0">
                <a:solidFill>
                  <a:schemeClr val="bg1">
                    <a:alpha val="99000"/>
                  </a:schemeClr>
                </a:solidFill>
                <a:latin typeface="+mn-lt"/>
                <a:ea typeface="+mn-ea"/>
                <a:cs typeface="+mn-cs"/>
              </a:defRPr>
            </a:lvl1pPr>
            <a:lvl2pPr marL="607077" indent="0" algn="ctr">
              <a:buNone/>
              <a:defRPr>
                <a:solidFill>
                  <a:schemeClr val="tx1">
                    <a:tint val="75000"/>
                  </a:schemeClr>
                </a:solidFill>
              </a:defRPr>
            </a:lvl2pPr>
            <a:lvl3pPr marL="1214144" indent="0" algn="ctr">
              <a:buNone/>
              <a:defRPr>
                <a:solidFill>
                  <a:schemeClr val="tx1">
                    <a:tint val="75000"/>
                  </a:schemeClr>
                </a:solidFill>
              </a:defRPr>
            </a:lvl3pPr>
            <a:lvl4pPr marL="1821259" indent="0" algn="ctr">
              <a:buNone/>
              <a:defRPr>
                <a:solidFill>
                  <a:schemeClr val="tx1">
                    <a:tint val="75000"/>
                  </a:schemeClr>
                </a:solidFill>
              </a:defRPr>
            </a:lvl4pPr>
            <a:lvl5pPr marL="2428308" indent="0" algn="ctr">
              <a:buNone/>
              <a:defRPr>
                <a:solidFill>
                  <a:schemeClr val="tx1">
                    <a:tint val="75000"/>
                  </a:schemeClr>
                </a:solidFill>
              </a:defRPr>
            </a:lvl5pPr>
            <a:lvl6pPr marL="3035439" indent="0" algn="ctr">
              <a:buNone/>
              <a:defRPr>
                <a:solidFill>
                  <a:schemeClr val="tx1">
                    <a:tint val="75000"/>
                  </a:schemeClr>
                </a:solidFill>
              </a:defRPr>
            </a:lvl6pPr>
            <a:lvl7pPr marL="3642502" indent="0" algn="ctr">
              <a:buNone/>
              <a:defRPr>
                <a:solidFill>
                  <a:schemeClr val="tx1">
                    <a:tint val="75000"/>
                  </a:schemeClr>
                </a:solidFill>
              </a:defRPr>
            </a:lvl7pPr>
            <a:lvl8pPr marL="4249620" indent="0" algn="ctr">
              <a:buNone/>
              <a:defRPr>
                <a:solidFill>
                  <a:schemeClr val="tx1">
                    <a:tint val="75000"/>
                  </a:schemeClr>
                </a:solidFill>
              </a:defRPr>
            </a:lvl8pPr>
            <a:lvl9pPr marL="485668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7"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856"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901"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618683"/>
              <a:endParaRPr lang="en-US" sz="32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618683"/>
              <a:endParaRPr lang="en-US" sz="3200">
                <a:solidFill>
                  <a:srgbClr val="292929"/>
                </a:solidFill>
              </a:endParaRPr>
            </a:p>
          </p:txBody>
        </p:sp>
      </p:grpSp>
    </p:spTree>
    <p:extLst>
      <p:ext uri="{BB962C8B-B14F-4D97-AF65-F5344CB8AC3E}">
        <p14:creationId xmlns:p14="http://schemas.microsoft.com/office/powerpoint/2010/main" val="17417173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305176"/>
            <a:ext cx="7772400" cy="1021556"/>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5414" indent="0">
              <a:buNone/>
              <a:defRPr sz="1800">
                <a:solidFill>
                  <a:schemeClr val="tx1">
                    <a:tint val="75000"/>
                  </a:schemeClr>
                </a:solidFill>
              </a:defRPr>
            </a:lvl2pPr>
            <a:lvl3pPr marL="910828" indent="0">
              <a:buNone/>
              <a:defRPr sz="1600">
                <a:solidFill>
                  <a:schemeClr val="tx1">
                    <a:tint val="75000"/>
                  </a:schemeClr>
                </a:solidFill>
              </a:defRPr>
            </a:lvl3pPr>
            <a:lvl4pPr marL="1366242" indent="0">
              <a:buNone/>
              <a:defRPr sz="1400">
                <a:solidFill>
                  <a:schemeClr val="tx1">
                    <a:tint val="75000"/>
                  </a:schemeClr>
                </a:solidFill>
              </a:defRPr>
            </a:lvl4pPr>
            <a:lvl5pPr marL="1821651" indent="0">
              <a:buNone/>
              <a:defRPr sz="1400">
                <a:solidFill>
                  <a:schemeClr val="tx1">
                    <a:tint val="75000"/>
                  </a:schemeClr>
                </a:solidFill>
              </a:defRPr>
            </a:lvl5pPr>
            <a:lvl6pPr marL="2277056" indent="0">
              <a:buNone/>
              <a:defRPr sz="1400">
                <a:solidFill>
                  <a:schemeClr val="tx1">
                    <a:tint val="75000"/>
                  </a:schemeClr>
                </a:solidFill>
              </a:defRPr>
            </a:lvl6pPr>
            <a:lvl7pPr marL="2732481" indent="0">
              <a:buNone/>
              <a:defRPr sz="1400">
                <a:solidFill>
                  <a:schemeClr val="tx1">
                    <a:tint val="75000"/>
                  </a:schemeClr>
                </a:solidFill>
              </a:defRPr>
            </a:lvl7pPr>
            <a:lvl8pPr marL="3187883" indent="0">
              <a:buNone/>
              <a:defRPr sz="1400">
                <a:solidFill>
                  <a:schemeClr val="tx1">
                    <a:tint val="75000"/>
                  </a:schemeClr>
                </a:solidFill>
              </a:defRPr>
            </a:lvl8pPr>
            <a:lvl9pPr marL="3643284"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51595483-3A25-4A60-BAE0-8C9495991B8B}" type="datetimeFigureOut">
              <a:rPr lang="fr-FR" smtClean="0"/>
              <a:t>29/01/2014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48006EA-3B32-4FCB-B93B-689A803667E6}" type="slidenum">
              <a:rPr lang="fr-FR" smtClean="0"/>
              <a:t>‹N°›</a:t>
            </a:fld>
            <a:endParaRPr lang="fr-FR"/>
          </a:p>
        </p:txBody>
      </p:sp>
    </p:spTree>
    <p:extLst>
      <p:ext uri="{BB962C8B-B14F-4D97-AF65-F5344CB8AC3E}">
        <p14:creationId xmlns:p14="http://schemas.microsoft.com/office/powerpoint/2010/main" val="34244305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9"/>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11700" b="0" i="0" u="none" strike="noStrike" kern="1200" cap="none" spc="-16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spTree>
    <p:extLst>
      <p:ext uri="{BB962C8B-B14F-4D97-AF65-F5344CB8AC3E}">
        <p14:creationId xmlns:p14="http://schemas.microsoft.com/office/powerpoint/2010/main" val="845745999"/>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381000" y="4499275"/>
            <a:ext cx="8382000" cy="954067"/>
          </a:xfrm>
          <a:prstGeom prst="rect">
            <a:avLst/>
          </a:prstGeom>
          <a:noFill/>
          <a:ln w="12700">
            <a:noFill/>
            <a:miter lim="800000"/>
            <a:headEnd type="none" w="sm" len="sm"/>
            <a:tailEnd type="none" w="sm" len="sm"/>
          </a:ln>
          <a:effectLst/>
        </p:spPr>
        <p:txBody>
          <a:bodyPr vert="horz" wrap="square" lIns="121409" tIns="60658" rIns="121409" bIns="60658" numCol="1" anchor="t" anchorCtr="0" compatLnSpc="1">
            <a:prstTxWarp prst="textNoShape">
              <a:avLst/>
            </a:prstTxWarp>
            <a:spAutoFit/>
          </a:bodyPr>
          <a:lstStyle/>
          <a:p>
            <a:pPr algn="ctr" defTabSz="1213792" eaLnBrk="0" hangingPunct="0"/>
            <a:r>
              <a:rPr lang="en-US" sz="900" dirty="0">
                <a:solidFill>
                  <a:srgbClr val="FFFFFF">
                    <a:alpha val="99000"/>
                  </a:srgbClr>
                </a:solidFill>
                <a:cs typeface="Arial" charset="0"/>
              </a:rPr>
              <a:t>© 2012 Microsoft Corporation. All rights reserved. Microsoft, Windows, Windows Vista and other product names are or may be registered trademarks and/or trademarks in the U.S. and/or other countries.</a:t>
            </a:r>
          </a:p>
          <a:p>
            <a:pPr algn="ctr" defTabSz="1213792" eaLnBrk="0" hangingPunct="0"/>
            <a:r>
              <a:rPr lang="en-US" sz="9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3216878" y="2355246"/>
            <a:ext cx="2710244" cy="441293"/>
          </a:xfrm>
          <a:prstGeom prst="rect">
            <a:avLst/>
          </a:prstGeom>
          <a:noFill/>
          <a:ln>
            <a:noFill/>
          </a:ln>
        </p:spPr>
      </p:pic>
    </p:spTree>
    <p:extLst>
      <p:ext uri="{BB962C8B-B14F-4D97-AF65-F5344CB8AC3E}">
        <p14:creationId xmlns:p14="http://schemas.microsoft.com/office/powerpoint/2010/main" val="2231159639"/>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ALKIN - Prints in GRAYSCALE">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627"/>
            <a:ext cx="8423524" cy="3240887"/>
          </a:xfrm>
        </p:spPr>
        <p:txBody>
          <a:bodyPr/>
          <a:lstStyle>
            <a:lvl1pPr marL="0" indent="0">
              <a:buNone/>
              <a:defRPr lang="en-US" sz="11700" i="0" kern="1200" spc="-133" baseline="0" dirty="0" smtClean="0">
                <a:solidFill>
                  <a:schemeClr val="bg1">
                    <a:alpha val="99000"/>
                  </a:schemeClr>
                </a:solidFill>
                <a:latin typeface="Segoe UI Light" pitchFamily="34" charset="0"/>
                <a:ea typeface="+mn-ea"/>
                <a:cs typeface="+mn-cs"/>
              </a:defRPr>
            </a:lvl1pPr>
          </a:lstStyle>
          <a:p>
            <a:pPr marL="0" lvl="0" indent="0" algn="l" defTabSz="121414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51"/>
            <a:ext cx="5636696" cy="595548"/>
          </a:xfrm>
        </p:spPr>
        <p:txBody>
          <a:bodyPr/>
          <a:lstStyle>
            <a:lvl1pPr marL="0" indent="0">
              <a:buNone/>
              <a:defRPr lang="en-US" sz="4300" kern="1200" spc="-133" baseline="0" dirty="0">
                <a:solidFill>
                  <a:schemeClr val="bg1">
                    <a:alpha val="99000"/>
                  </a:schemeClr>
                </a:solidFill>
                <a:latin typeface="+mj-lt"/>
                <a:ea typeface="+mn-ea"/>
                <a:cs typeface="+mn-cs"/>
              </a:defRPr>
            </a:lvl1pPr>
          </a:lstStyle>
          <a:p>
            <a:pPr marL="0" lvl="0" indent="0" algn="l" defTabSz="1214144"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401138" y="4773584"/>
            <a:ext cx="1197051" cy="201275"/>
          </a:xfrm>
          <a:prstGeom prst="rect">
            <a:avLst/>
          </a:prstGeom>
          <a:noFill/>
          <a:ln>
            <a:noFill/>
          </a:ln>
        </p:spPr>
      </p:pic>
      <p:pic>
        <p:nvPicPr>
          <p:cNvPr id="7" name="Picture 6"/>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3453188426"/>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0"/>
            <a:ext cx="8363938" cy="2677656"/>
          </a:xfrm>
        </p:spPr>
        <p:txBody>
          <a:bodyPr/>
          <a:lstStyle>
            <a:lvl1pPr marL="611329" indent="-611329">
              <a:buClr>
                <a:srgbClr val="FFFFFF"/>
              </a:buClr>
              <a:buSzPct val="70000"/>
              <a:buFontTx/>
              <a:buBlip>
                <a:blip r:embed="rId2"/>
              </a:buBlip>
              <a:defRPr>
                <a:gradFill>
                  <a:gsLst>
                    <a:gs pos="0">
                      <a:srgbClr val="FFFFFF"/>
                    </a:gs>
                    <a:gs pos="86000">
                      <a:srgbClr val="FFFFFF"/>
                    </a:gs>
                  </a:gsLst>
                  <a:lin ang="5400000" scaled="0"/>
                </a:gradFill>
              </a:defRPr>
            </a:lvl1pPr>
            <a:lvl2pPr marL="1136179" indent="-524890">
              <a:buClr>
                <a:srgbClr val="FFFFFF"/>
              </a:buClr>
              <a:buSzPct val="70000"/>
              <a:buFontTx/>
              <a:buBlip>
                <a:blip r:embed="rId2"/>
              </a:buBlip>
              <a:defRPr>
                <a:gradFill>
                  <a:gsLst>
                    <a:gs pos="0">
                      <a:srgbClr val="FFFFFF"/>
                    </a:gs>
                    <a:gs pos="86000">
                      <a:srgbClr val="FFFFFF"/>
                    </a:gs>
                  </a:gsLst>
                  <a:lin ang="5400000" scaled="0"/>
                </a:gradFill>
              </a:defRPr>
            </a:lvl2pPr>
            <a:lvl3pPr marL="1671665" indent="-535426">
              <a:buClr>
                <a:srgbClr val="FFFFFF"/>
              </a:buClr>
              <a:buSzPct val="70000"/>
              <a:buFontTx/>
              <a:buBlip>
                <a:blip r:embed="rId2"/>
              </a:buBlip>
              <a:defRPr>
                <a:gradFill>
                  <a:gsLst>
                    <a:gs pos="0">
                      <a:srgbClr val="FFFFFF"/>
                    </a:gs>
                    <a:gs pos="86000">
                      <a:srgbClr val="FFFFFF"/>
                    </a:gs>
                  </a:gsLst>
                  <a:lin ang="5400000" scaled="0"/>
                </a:gradFill>
              </a:defRPr>
            </a:lvl3pPr>
            <a:lvl4pPr marL="2131208" indent="-459552">
              <a:buClr>
                <a:srgbClr val="FFFFFF"/>
              </a:buClr>
              <a:buSzPct val="70000"/>
              <a:buFontTx/>
              <a:buBlip>
                <a:blip r:embed="rId2"/>
              </a:buBlip>
              <a:defRPr>
                <a:gradFill>
                  <a:gsLst>
                    <a:gs pos="0">
                      <a:srgbClr val="FFFFFF"/>
                    </a:gs>
                    <a:gs pos="86000">
                      <a:srgbClr val="FFFFFF"/>
                    </a:gs>
                  </a:gsLst>
                  <a:lin ang="5400000" scaled="0"/>
                </a:gradFill>
              </a:defRPr>
            </a:lvl4pPr>
            <a:lvl5pPr marL="2578083" indent="-44694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3269141"/>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0"/>
            <a:ext cx="8363938" cy="2677656"/>
          </a:xfrm>
        </p:spPr>
        <p:txBody>
          <a:bodyPr/>
          <a:lstStyle>
            <a:lvl1pPr marL="611329" indent="-611329">
              <a:buClr>
                <a:srgbClr val="FFFFFF"/>
              </a:buClr>
              <a:buSzPct val="70000"/>
              <a:buFontTx/>
              <a:buBlip>
                <a:blip r:embed="rId2"/>
              </a:buBlip>
              <a:defRPr>
                <a:gradFill>
                  <a:gsLst>
                    <a:gs pos="0">
                      <a:srgbClr val="FFFFFF"/>
                    </a:gs>
                    <a:gs pos="86000">
                      <a:srgbClr val="FFFFFF"/>
                    </a:gs>
                  </a:gsLst>
                  <a:lin ang="5400000" scaled="0"/>
                </a:gradFill>
              </a:defRPr>
            </a:lvl1pPr>
            <a:lvl2pPr marL="1136179" indent="-524890">
              <a:buClr>
                <a:srgbClr val="FFFFFF"/>
              </a:buClr>
              <a:buSzPct val="70000"/>
              <a:buFontTx/>
              <a:buBlip>
                <a:blip r:embed="rId2"/>
              </a:buBlip>
              <a:defRPr>
                <a:gradFill>
                  <a:gsLst>
                    <a:gs pos="0">
                      <a:srgbClr val="FFFFFF"/>
                    </a:gs>
                    <a:gs pos="86000">
                      <a:srgbClr val="FFFFFF"/>
                    </a:gs>
                  </a:gsLst>
                  <a:lin ang="5400000" scaled="0"/>
                </a:gradFill>
              </a:defRPr>
            </a:lvl2pPr>
            <a:lvl3pPr marL="1671665" indent="-535426">
              <a:buClr>
                <a:srgbClr val="FFFFFF"/>
              </a:buClr>
              <a:buSzPct val="70000"/>
              <a:buFontTx/>
              <a:buBlip>
                <a:blip r:embed="rId2"/>
              </a:buBlip>
              <a:defRPr>
                <a:gradFill>
                  <a:gsLst>
                    <a:gs pos="0">
                      <a:srgbClr val="FFFFFF"/>
                    </a:gs>
                    <a:gs pos="86000">
                      <a:srgbClr val="FFFFFF"/>
                    </a:gs>
                  </a:gsLst>
                  <a:lin ang="5400000" scaled="0"/>
                </a:gradFill>
              </a:defRPr>
            </a:lvl3pPr>
            <a:lvl4pPr marL="2131208" indent="-459552">
              <a:buClr>
                <a:srgbClr val="FFFFFF"/>
              </a:buClr>
              <a:buSzPct val="70000"/>
              <a:buFontTx/>
              <a:buBlip>
                <a:blip r:embed="rId2"/>
              </a:buBlip>
              <a:defRPr>
                <a:gradFill>
                  <a:gsLst>
                    <a:gs pos="0">
                      <a:srgbClr val="FFFFFF"/>
                    </a:gs>
                    <a:gs pos="86000">
                      <a:srgbClr val="FFFFFF"/>
                    </a:gs>
                  </a:gsLst>
                  <a:lin ang="5400000" scaled="0"/>
                </a:gradFill>
              </a:defRPr>
            </a:lvl4pPr>
            <a:lvl5pPr marL="2578083" indent="-44694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4" y="4679160"/>
            <a:ext cx="9144001" cy="464344"/>
          </a:xfrm>
          <a:solidFill>
            <a:srgbClr val="FFFF99"/>
          </a:solidFill>
        </p:spPr>
        <p:txBody>
          <a:bodyPr wrap="square" lIns="202310" tIns="101194" rIns="202310" bIns="101194" anchor="b" anchorCtr="0">
            <a:noAutofit/>
          </a:bodyPr>
          <a:lstStyle>
            <a:lvl1pPr algn="r">
              <a:buFont typeface="Arial" pitchFamily="34" charset="0"/>
              <a:buNone/>
              <a:defRPr spc="-67"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055779484"/>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531" y="1675586"/>
            <a:ext cx="6281777" cy="1019397"/>
          </a:xfrm>
        </p:spPr>
        <p:txBody>
          <a:bodyPr anchor="ctr" anchorCtr="0">
            <a:noAutofit/>
          </a:bodyPr>
          <a:lstStyle>
            <a:lvl1pPr>
              <a:lnSpc>
                <a:spcPct val="90000"/>
              </a:lnSpc>
              <a:defRPr sz="6000" baseline="0">
                <a:gradFill>
                  <a:gsLst>
                    <a:gs pos="0">
                      <a:srgbClr val="FFFFFF"/>
                    </a:gs>
                    <a:gs pos="100000">
                      <a:srgbClr val="FFFFFF"/>
                    </a:gs>
                  </a:gsLst>
                  <a:lin ang="5400000" scaled="0"/>
                </a:gra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532" y="3459258"/>
            <a:ext cx="4091815" cy="966034"/>
          </a:xfrm>
        </p:spPr>
        <p:txBody>
          <a:bodyPr/>
          <a:lstStyle>
            <a:lvl1pPr marL="0" indent="0">
              <a:buFont typeface="Arial" pitchFamily="34" charset="0"/>
              <a:buNone/>
              <a:defRPr sz="2000">
                <a:gradFill>
                  <a:gsLst>
                    <a:gs pos="0">
                      <a:srgbClr val="FFFFFF"/>
                    </a:gs>
                    <a:gs pos="100000">
                      <a:srgbClr val="FFFFFF"/>
                    </a:gs>
                  </a:gsLst>
                  <a:lin ang="5400000" scaled="0"/>
                </a:gradFill>
                <a:latin typeface="+mj-lt"/>
              </a:defRPr>
            </a:lvl1pPr>
            <a:lvl2pPr marL="458585" indent="0">
              <a:buFont typeface="Arial" pitchFamily="34" charset="0"/>
              <a:buNone/>
              <a:defRPr/>
            </a:lvl2pPr>
            <a:lvl3pPr marL="852280" indent="0">
              <a:buFont typeface="Arial" pitchFamily="34" charset="0"/>
              <a:buNone/>
              <a:defRPr/>
            </a:lvl3pPr>
            <a:lvl4pPr marL="1253958" indent="0">
              <a:buFont typeface="Arial" pitchFamily="34" charset="0"/>
              <a:buNone/>
              <a:defRPr/>
            </a:lvl4pPr>
            <a:lvl5pPr marL="1598699"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2002227940"/>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789" y="189701"/>
            <a:ext cx="7997829" cy="553998"/>
          </a:xfrm>
        </p:spPr>
        <p:txBody>
          <a:bodyPr/>
          <a:lstStyle>
            <a:lvl1pPr>
              <a:defRPr sz="4000">
                <a:gradFill>
                  <a:gsLst>
                    <a:gs pos="0">
                      <a:schemeClr val="bg1"/>
                    </a:gs>
                    <a:gs pos="100000">
                      <a:schemeClr val="bg1"/>
                    </a:gs>
                  </a:gsLst>
                  <a:lin ang="5400000" scaled="0"/>
                </a:gradFill>
              </a:defRPr>
            </a:lvl1pPr>
          </a:lstStyle>
          <a:p>
            <a:r>
              <a:rPr lang="en-US" dirty="0" smtClean="0"/>
              <a:t>click to edit master title style</a:t>
            </a:r>
            <a:endParaRPr lang="en-US" dirty="0"/>
          </a:p>
        </p:txBody>
      </p:sp>
      <p:sp>
        <p:nvSpPr>
          <p:cNvPr id="10" name="Rectangle 9"/>
          <p:cNvSpPr/>
          <p:nvPr/>
        </p:nvSpPr>
        <p:spPr bwMode="auto">
          <a:xfrm>
            <a:off x="0" y="4930823"/>
            <a:ext cx="9144000" cy="212679"/>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060" tIns="45530" rIns="91060" bIns="45530" numCol="1" rtlCol="0" anchor="ctr" anchorCtr="0" compatLnSpc="1">
            <a:prstTxWarp prst="textNoShape">
              <a:avLst/>
            </a:prstTxWarp>
          </a:bodyPr>
          <a:lstStyle/>
          <a:p>
            <a:pPr algn="ctr" defTabSz="91052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Rectangle 12"/>
          <p:cNvSpPr/>
          <p:nvPr userDrawn="1"/>
        </p:nvSpPr>
        <p:spPr bwMode="auto">
          <a:xfrm>
            <a:off x="0" y="95"/>
            <a:ext cx="9144000" cy="3428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060" tIns="45530" rIns="91060" bIns="45530" numCol="1" rtlCol="0" anchor="ctr" anchorCtr="0" compatLnSpc="1">
            <a:prstTxWarp prst="textNoShape">
              <a:avLst/>
            </a:prstTxWarp>
          </a:bodyPr>
          <a:lstStyle/>
          <a:p>
            <a:pPr algn="ctr" defTabSz="91052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Rectangle 2"/>
          <p:cNvSpPr/>
          <p:nvPr userDrawn="1"/>
        </p:nvSpPr>
        <p:spPr bwMode="auto">
          <a:xfrm>
            <a:off x="-38100" y="171544"/>
            <a:ext cx="742950" cy="4998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060" tIns="45530" rIns="91060" bIns="45530" numCol="1" rtlCol="0" anchor="ctr" anchorCtr="0" compatLnSpc="1">
            <a:prstTxWarp prst="textNoShape">
              <a:avLst/>
            </a:prstTxWarp>
          </a:bodyPr>
          <a:lstStyle/>
          <a:p>
            <a:pPr algn="ctr" defTabSz="910527"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59102778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302083"/>
            <a:ext cx="8363938" cy="609398"/>
          </a:xfrm>
        </p:spPr>
        <p:txBody>
          <a:bodyPr/>
          <a:lstStyle>
            <a:lvl1pPr>
              <a:defRPr sz="4400">
                <a:gradFill>
                  <a:gsLst>
                    <a:gs pos="0">
                      <a:srgbClr val="FFFFFF"/>
                    </a:gs>
                    <a:gs pos="100000">
                      <a:srgbClr val="FFFFFF"/>
                    </a:gs>
                  </a:gsLst>
                  <a:lin ang="5400000" scaled="0"/>
                </a:gra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9436" y="1027925"/>
            <a:ext cx="8363938" cy="891013"/>
          </a:xfrm>
        </p:spPr>
        <p:txBody>
          <a:bodyPr/>
          <a:lstStyle>
            <a:lvl1pPr marL="3175" indent="0">
              <a:spcBef>
                <a:spcPts val="0"/>
              </a:spcBef>
              <a:spcAft>
                <a:spcPts val="900"/>
              </a:spcAft>
              <a:buSzPct val="80000"/>
              <a:buFont typeface="Arial" pitchFamily="34" charset="0"/>
              <a:buNone/>
              <a:defRPr sz="3600" spc="-100" baseline="0">
                <a:gradFill>
                  <a:gsLst>
                    <a:gs pos="0">
                      <a:srgbClr val="FFFFFF"/>
                    </a:gs>
                    <a:gs pos="100000">
                      <a:srgbClr val="FFFFFF"/>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FFFFFF"/>
                    </a:gs>
                    <a:gs pos="100000">
                      <a:srgbClr val="FFFFFF"/>
                    </a:gs>
                  </a:gsLst>
                  <a:lin ang="5400000" scaled="0"/>
                </a:gradFill>
              </a:defRPr>
            </a:lvl2pPr>
            <a:lvl3pPr marL="1253958" indent="-40164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598699" indent="-34466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33901" indent="-335234">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
        <p:nvSpPr>
          <p:cNvPr id="10" name="Rectangle 9"/>
          <p:cNvSpPr/>
          <p:nvPr/>
        </p:nvSpPr>
        <p:spPr bwMode="auto">
          <a:xfrm>
            <a:off x="0" y="4930823"/>
            <a:ext cx="9144000" cy="212679"/>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060" tIns="45530" rIns="91060" bIns="45530" numCol="1" rtlCol="0" anchor="ctr" anchorCtr="0" compatLnSpc="1">
            <a:prstTxWarp prst="textNoShape">
              <a:avLst/>
            </a:prstTxWarp>
          </a:bodyPr>
          <a:lstStyle/>
          <a:p>
            <a:pPr algn="ctr" defTabSz="91052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Rectangle 12"/>
          <p:cNvSpPr/>
          <p:nvPr userDrawn="1"/>
        </p:nvSpPr>
        <p:spPr bwMode="auto">
          <a:xfrm>
            <a:off x="0" y="95"/>
            <a:ext cx="9144000" cy="3428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060" tIns="45530" rIns="91060" bIns="45530" numCol="1" rtlCol="0" anchor="ctr" anchorCtr="0" compatLnSpc="1">
            <a:prstTxWarp prst="textNoShape">
              <a:avLst/>
            </a:prstTxWarp>
          </a:bodyPr>
          <a:lstStyle/>
          <a:p>
            <a:pPr algn="ctr" defTabSz="910527"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89219681"/>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Rectangle 9"/>
          <p:cNvSpPr/>
          <p:nvPr/>
        </p:nvSpPr>
        <p:spPr bwMode="auto">
          <a:xfrm>
            <a:off x="0" y="4930823"/>
            <a:ext cx="9144000" cy="2126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060" tIns="45530" rIns="91060" bIns="45530" numCol="1" rtlCol="0" anchor="ctr" anchorCtr="0" compatLnSpc="1">
            <a:prstTxWarp prst="textNoShape">
              <a:avLst/>
            </a:prstTxWarp>
          </a:bodyPr>
          <a:lstStyle/>
          <a:p>
            <a:pPr algn="ctr" defTabSz="91052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Rectangle 12"/>
          <p:cNvSpPr/>
          <p:nvPr userDrawn="1"/>
        </p:nvSpPr>
        <p:spPr bwMode="auto">
          <a:xfrm>
            <a:off x="0" y="95"/>
            <a:ext cx="9144000" cy="3428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060" tIns="45530" rIns="91060" bIns="45530" numCol="1" rtlCol="0" anchor="ctr" anchorCtr="0" compatLnSpc="1">
            <a:prstTxWarp prst="textNoShape">
              <a:avLst/>
            </a:prstTxWarp>
          </a:bodyPr>
          <a:lstStyle/>
          <a:p>
            <a:pPr algn="ctr" defTabSz="910527"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163378909"/>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2"/>
            <a:ext cx="8363938"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3958" indent="-40164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598699" indent="-34466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33901" indent="-335234">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27620976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51595483-3A25-4A60-BAE0-8C9495991B8B}" type="datetimeFigureOut">
              <a:rPr lang="fr-FR" smtClean="0"/>
              <a:t>29/01/2014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48006EA-3B32-4FCB-B93B-689A803667E6}" type="slidenum">
              <a:rPr lang="fr-FR" smtClean="0"/>
              <a:t>‹N°›</a:t>
            </a:fld>
            <a:endParaRPr lang="fr-FR"/>
          </a:p>
        </p:txBody>
      </p:sp>
    </p:spTree>
    <p:extLst>
      <p:ext uri="{BB962C8B-B14F-4D97-AF65-F5344CB8AC3E}">
        <p14:creationId xmlns:p14="http://schemas.microsoft.com/office/powerpoint/2010/main" val="36691768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lgn="l" defTabSz="910791"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943"/>
            <a:ext cx="8363938" cy="2035429"/>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6290" indent="-341534">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1534" indent="-341534">
              <a:spcBef>
                <a:spcPts val="0"/>
              </a:spcBef>
              <a:spcAft>
                <a:spcPts val="400"/>
              </a:spcAft>
              <a:buFont typeface="Arial" pitchFamily="34" charset="0"/>
              <a:buChar char="•"/>
              <a:defRPr/>
            </a:lvl5pPr>
            <a:lvl6pPr marL="1029420" indent="-341534">
              <a:buFont typeface="Arial" pitchFamily="34" charset="0"/>
              <a:buChar char="•"/>
              <a:defRPr sz="2400">
                <a:gradFill>
                  <a:gsLst>
                    <a:gs pos="0">
                      <a:srgbClr val="595959"/>
                    </a:gs>
                    <a:gs pos="86000">
                      <a:srgbClr val="595959"/>
                    </a:gs>
                  </a:gsLst>
                  <a:lin ang="5400000" scaled="0"/>
                </a:gradFill>
              </a:defRPr>
            </a:lvl6pPr>
            <a:lvl7pPr marL="1250804" indent="-224578">
              <a:defRPr>
                <a:gradFill>
                  <a:gsLst>
                    <a:gs pos="0">
                      <a:srgbClr val="595959"/>
                    </a:gs>
                    <a:gs pos="86000">
                      <a:srgbClr val="595959"/>
                    </a:gs>
                  </a:gsLst>
                  <a:lin ang="5400000" scaled="0"/>
                </a:gradFill>
              </a:defRPr>
            </a:lvl7pPr>
            <a:lvl8pPr marL="1481665" indent="-230927">
              <a:defRPr>
                <a:gradFill>
                  <a:gsLst>
                    <a:gs pos="0">
                      <a:srgbClr val="595959"/>
                    </a:gs>
                    <a:gs pos="86000">
                      <a:srgbClr val="595959"/>
                    </a:gs>
                  </a:gsLst>
                  <a:lin ang="5400000" scaled="0"/>
                </a:gradFill>
              </a:defRPr>
            </a:lvl8pPr>
          </a:lstStyle>
          <a:p>
            <a:pPr marL="344669" lvl="0" indent="-344669" algn="l" defTabSz="910791" rtl="0" eaLnBrk="1" latinLnBrk="0" hangingPunct="1">
              <a:lnSpc>
                <a:spcPct val="90000"/>
              </a:lnSpc>
              <a:spcBef>
                <a:spcPct val="20000"/>
              </a:spcBef>
              <a:buSzPct val="90000"/>
              <a:buFont typeface="Arial" pitchFamily="34" charset="0"/>
              <a:buChar char="•"/>
            </a:pPr>
            <a:r>
              <a:rPr lang="en-US" smtClean="0"/>
              <a:t>Click to edit Master text styles</a:t>
            </a:r>
          </a:p>
          <a:p>
            <a:pPr marL="344669" lvl="1" indent="-344669" algn="l" defTabSz="910791" rtl="0" eaLnBrk="1" latinLnBrk="0" hangingPunct="1">
              <a:lnSpc>
                <a:spcPct val="90000"/>
              </a:lnSpc>
              <a:spcBef>
                <a:spcPct val="20000"/>
              </a:spcBef>
              <a:buSzPct val="90000"/>
              <a:buFont typeface="Arial" pitchFamily="34" charset="0"/>
              <a:buChar char="•"/>
            </a:pPr>
            <a:r>
              <a:rPr lang="en-US" smtClean="0"/>
              <a:t>Second level</a:t>
            </a:r>
          </a:p>
          <a:p>
            <a:pPr marL="344669" lvl="2" indent="-344669" algn="l" defTabSz="910791" rtl="0" eaLnBrk="1" latinLnBrk="0" hangingPunct="1">
              <a:lnSpc>
                <a:spcPct val="90000"/>
              </a:lnSpc>
              <a:spcBef>
                <a:spcPct val="20000"/>
              </a:spcBef>
              <a:buSzPct val="90000"/>
              <a:buFont typeface="Arial" pitchFamily="34" charset="0"/>
              <a:buChar char="•"/>
            </a:pPr>
            <a:r>
              <a:rPr lang="en-US" smtClean="0"/>
              <a:t>Third level</a:t>
            </a:r>
          </a:p>
          <a:p>
            <a:pPr marL="344669" lvl="3" indent="-344669" algn="l" defTabSz="910791" rtl="0" eaLnBrk="1" latinLnBrk="0" hangingPunct="1">
              <a:lnSpc>
                <a:spcPct val="90000"/>
              </a:lnSpc>
              <a:spcBef>
                <a:spcPct val="20000"/>
              </a:spcBef>
              <a:buSzPct val="90000"/>
              <a:buFont typeface="Arial" pitchFamily="34" charset="0"/>
              <a:buChar char="•"/>
            </a:pPr>
            <a:r>
              <a:rPr lang="en-US" smtClean="0"/>
              <a:t>Fourth level</a:t>
            </a:r>
          </a:p>
          <a:p>
            <a:pPr marL="344669" lvl="4" indent="-344669" algn="l" defTabSz="910791"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Picture 6"/>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9033" y="4818957"/>
            <a:ext cx="1681921" cy="146626"/>
          </a:xfrm>
          <a:prstGeom prst="rect">
            <a:avLst/>
          </a:prstGeom>
        </p:spPr>
      </p:pic>
    </p:spTree>
    <p:extLst>
      <p:ext uri="{BB962C8B-B14F-4D97-AF65-F5344CB8AC3E}">
        <p14:creationId xmlns:p14="http://schemas.microsoft.com/office/powerpoint/2010/main" val="115098716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2443746"/>
          </a:xfrm>
        </p:spPr>
        <p:txBody>
          <a:bodyPr/>
          <a:lstStyle>
            <a:lvl1pPr marL="339959" indent="-339959">
              <a:lnSpc>
                <a:spcPct val="90000"/>
              </a:lnSpc>
              <a:buSzPct val="80000"/>
              <a:buFont typeface="Arial" pitchFamily="34" charset="0"/>
              <a:buChar char="•"/>
              <a:defRPr sz="3200"/>
            </a:lvl1pPr>
            <a:lvl2pPr marL="624619" indent="-284622">
              <a:lnSpc>
                <a:spcPct val="90000"/>
              </a:lnSpc>
              <a:buSzPct val="80000"/>
              <a:buFont typeface="Arial" pitchFamily="34" charset="0"/>
              <a:buChar char="•"/>
              <a:defRPr sz="2800"/>
            </a:lvl2pPr>
            <a:lvl3pPr marL="910828" indent="-286210">
              <a:lnSpc>
                <a:spcPct val="90000"/>
              </a:lnSpc>
              <a:buSzPct val="80000"/>
              <a:buFont typeface="Arial" pitchFamily="34" charset="0"/>
              <a:buChar char="•"/>
              <a:defRPr sz="2400"/>
            </a:lvl3pPr>
            <a:lvl4pPr marL="1706192" indent="-224578">
              <a:lnSpc>
                <a:spcPct val="90000"/>
              </a:lnSpc>
              <a:buSzPct val="80000"/>
              <a:buFont typeface="Arial" pitchFamily="34" charset="0"/>
              <a:buChar char="•"/>
              <a:defRPr sz="2000"/>
            </a:lvl4pPr>
            <a:lvl5pPr marL="1937074" indent="-230927">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2443746"/>
          </a:xfrm>
        </p:spPr>
        <p:txBody>
          <a:bodyPr/>
          <a:lstStyle>
            <a:lvl1pPr marL="455414" indent="-455414">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5411" indent="-455414">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6160" indent="-341534">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23235" indent="-341534">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47775" indent="-341534">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39959" lvl="0" indent="-339959" algn="l" defTabSz="910791" rtl="0" eaLnBrk="1" latinLnBrk="0" hangingPunct="1">
              <a:lnSpc>
                <a:spcPct val="90000"/>
              </a:lnSpc>
              <a:spcBef>
                <a:spcPct val="20000"/>
              </a:spcBef>
              <a:buSzPct val="80000"/>
              <a:buFont typeface="Arial" pitchFamily="34" charset="0"/>
              <a:buChar char="•"/>
            </a:pPr>
            <a:r>
              <a:rPr lang="en-US" smtClean="0"/>
              <a:t>Click to edit Master text styles</a:t>
            </a:r>
          </a:p>
          <a:p>
            <a:pPr marL="339959" lvl="1" indent="-339959" algn="l" defTabSz="910791" rtl="0" eaLnBrk="1" latinLnBrk="0" hangingPunct="1">
              <a:lnSpc>
                <a:spcPct val="90000"/>
              </a:lnSpc>
              <a:spcBef>
                <a:spcPct val="20000"/>
              </a:spcBef>
              <a:buSzPct val="80000"/>
              <a:buFont typeface="Arial" pitchFamily="34" charset="0"/>
              <a:buChar char="•"/>
            </a:pPr>
            <a:r>
              <a:rPr lang="en-US" smtClean="0"/>
              <a:t>Second level</a:t>
            </a:r>
          </a:p>
          <a:p>
            <a:pPr marL="339959" lvl="2" indent="-339959" algn="l" defTabSz="910791" rtl="0" eaLnBrk="1" latinLnBrk="0" hangingPunct="1">
              <a:lnSpc>
                <a:spcPct val="90000"/>
              </a:lnSpc>
              <a:spcBef>
                <a:spcPct val="20000"/>
              </a:spcBef>
              <a:buSzPct val="80000"/>
              <a:buFont typeface="Arial" pitchFamily="34" charset="0"/>
              <a:buChar char="•"/>
            </a:pPr>
            <a:r>
              <a:rPr lang="en-US" smtClean="0"/>
              <a:t>Third level</a:t>
            </a:r>
          </a:p>
          <a:p>
            <a:pPr marL="339959" lvl="3" indent="-339959" algn="l" defTabSz="910791" rtl="0" eaLnBrk="1" latinLnBrk="0" hangingPunct="1">
              <a:lnSpc>
                <a:spcPct val="90000"/>
              </a:lnSpc>
              <a:spcBef>
                <a:spcPct val="20000"/>
              </a:spcBef>
              <a:buSzPct val="80000"/>
              <a:buFont typeface="Arial" pitchFamily="34" charset="0"/>
              <a:buChar char="•"/>
            </a:pPr>
            <a:r>
              <a:rPr lang="en-US" smtClean="0"/>
              <a:t>Fourth level</a:t>
            </a:r>
          </a:p>
          <a:p>
            <a:pPr marL="339959" lvl="4" indent="-339959" algn="l" defTabSz="910791"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6" name="Picture 5"/>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9033" y="4818957"/>
            <a:ext cx="1681921" cy="146626"/>
          </a:xfrm>
          <a:prstGeom prst="rect">
            <a:avLst/>
          </a:prstGeom>
        </p:spPr>
      </p:pic>
    </p:spTree>
    <p:extLst>
      <p:ext uri="{BB962C8B-B14F-4D97-AF65-F5344CB8AC3E}">
        <p14:creationId xmlns:p14="http://schemas.microsoft.com/office/powerpoint/2010/main" val="2748717226"/>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389436" y="531946"/>
            <a:ext cx="4115872" cy="886397"/>
          </a:xfrm>
        </p:spPr>
        <p:txBody>
          <a:bodyPr anchor="b"/>
          <a:lstStyle>
            <a:lvl1pPr marL="0" indent="0">
              <a:lnSpc>
                <a:spcPct val="90000"/>
              </a:lnSpc>
              <a:spcBef>
                <a:spcPts val="0"/>
              </a:spcBef>
              <a:buNone/>
              <a:defRPr sz="3200" b="0">
                <a:latin typeface="Segoe UI Light" pitchFamily="34" charset="0"/>
              </a:defRPr>
            </a:lvl1pPr>
            <a:lvl2pPr marL="455396" indent="0">
              <a:buNone/>
              <a:defRPr sz="2000" b="1"/>
            </a:lvl2pPr>
            <a:lvl3pPr marL="910791" indent="0">
              <a:buNone/>
              <a:defRPr sz="1800" b="1"/>
            </a:lvl3pPr>
            <a:lvl4pPr marL="1366187" indent="0">
              <a:buNone/>
              <a:defRPr sz="1600" b="1"/>
            </a:lvl4pPr>
            <a:lvl5pPr marL="1821578" indent="0">
              <a:buNone/>
              <a:defRPr sz="1600" b="1"/>
            </a:lvl5pPr>
            <a:lvl6pPr marL="2276964" indent="0">
              <a:buNone/>
              <a:defRPr sz="1600" b="1"/>
            </a:lvl6pPr>
            <a:lvl7pPr marL="2732370" indent="0">
              <a:buNone/>
              <a:defRPr sz="1600" b="1"/>
            </a:lvl7pPr>
            <a:lvl8pPr marL="3187756" indent="0">
              <a:buNone/>
              <a:defRPr sz="1600" b="1"/>
            </a:lvl8pPr>
            <a:lvl9pPr marL="364313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1" y="1700098"/>
            <a:ext cx="4114800" cy="2332946"/>
          </a:xfrm>
        </p:spPr>
        <p:txBody>
          <a:bodyPr/>
          <a:lstStyle>
            <a:lvl1pPr marL="401643" indent="-401643">
              <a:buSzPct val="80000"/>
              <a:buFont typeface="Arial" pitchFamily="34" charset="0"/>
              <a:buChar char="•"/>
              <a:defRPr sz="2800"/>
            </a:lvl1pPr>
            <a:lvl2pPr marL="741624" indent="-320995">
              <a:buSzPct val="80000"/>
              <a:buFont typeface="Arial" pitchFamily="34" charset="0"/>
              <a:buChar char="•"/>
              <a:defRPr sz="2800"/>
            </a:lvl2pPr>
            <a:lvl3pPr marL="1023118" indent="-281447" defTabSz="1026252">
              <a:buSzPct val="80000"/>
              <a:buFont typeface="Arial" pitchFamily="34" charset="0"/>
              <a:buChar char="•"/>
              <a:defRPr sz="2400"/>
            </a:lvl3pPr>
            <a:lvl4pPr marL="1312478" indent="-286210">
              <a:buSzPct val="80000"/>
              <a:buFont typeface="Arial" pitchFamily="34" charset="0"/>
              <a:buChar char="•"/>
              <a:defRPr sz="2000"/>
            </a:lvl4pPr>
            <a:lvl5pPr marL="1535439" indent="-222990">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531946"/>
            <a:ext cx="4115872" cy="886397"/>
          </a:xfrm>
        </p:spPr>
        <p:txBody>
          <a:bodyPr anchor="b"/>
          <a:lstStyle>
            <a:lvl1pPr marL="0" indent="0">
              <a:lnSpc>
                <a:spcPct val="90000"/>
              </a:lnSpc>
              <a:spcBef>
                <a:spcPts val="0"/>
              </a:spcBef>
              <a:buNone/>
              <a:defRPr sz="3200" b="0">
                <a:latin typeface="Segoe UI Light" pitchFamily="34" charset="0"/>
              </a:defRPr>
            </a:lvl1pPr>
            <a:lvl2pPr marL="455396" indent="0">
              <a:buNone/>
              <a:defRPr sz="2000" b="1"/>
            </a:lvl2pPr>
            <a:lvl3pPr marL="910791" indent="0">
              <a:buNone/>
              <a:defRPr sz="1800" b="1"/>
            </a:lvl3pPr>
            <a:lvl4pPr marL="1366187" indent="0">
              <a:buNone/>
              <a:defRPr sz="1600" b="1"/>
            </a:lvl4pPr>
            <a:lvl5pPr marL="1821578" indent="0">
              <a:buNone/>
              <a:defRPr sz="1600" b="1"/>
            </a:lvl5pPr>
            <a:lvl6pPr marL="2276964" indent="0">
              <a:buNone/>
              <a:defRPr sz="1600" b="1"/>
            </a:lvl6pPr>
            <a:lvl7pPr marL="2732370" indent="0">
              <a:buNone/>
              <a:defRPr sz="1600" b="1"/>
            </a:lvl7pPr>
            <a:lvl8pPr marL="3187756" indent="0">
              <a:buNone/>
              <a:defRPr sz="1600" b="1"/>
            </a:lvl8pPr>
            <a:lvl9pPr marL="364313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7501" y="1700098"/>
            <a:ext cx="4115872" cy="2332946"/>
          </a:xfrm>
        </p:spPr>
        <p:txBody>
          <a:bodyPr/>
          <a:lstStyle>
            <a:lvl1pPr marL="295193" indent="-295193">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5414" indent="-455414">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2172" indent="-341534">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67829" indent="-341534">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3207" indent="-341534">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67829" indent="-341534">
              <a:defRPr sz="1600"/>
            </a:lvl6pPr>
            <a:lvl7pPr marL="1597129" indent="-284622">
              <a:defRPr sz="1600"/>
            </a:lvl7pPr>
            <a:lvl8pPr>
              <a:defRPr sz="1600"/>
            </a:lvl8pPr>
            <a:lvl9pPr>
              <a:defRPr sz="1600"/>
            </a:lvl9pPr>
          </a:lstStyle>
          <a:p>
            <a:pPr marL="401643" lvl="0" indent="-401643" algn="l" defTabSz="910791" rtl="0" eaLnBrk="1" latinLnBrk="0" hangingPunct="1">
              <a:lnSpc>
                <a:spcPct val="90000"/>
              </a:lnSpc>
              <a:spcBef>
                <a:spcPct val="20000"/>
              </a:spcBef>
              <a:buSzPct val="80000"/>
            </a:pPr>
            <a:r>
              <a:rPr lang="en-US" smtClean="0"/>
              <a:t>Click to edit Master text styles</a:t>
            </a:r>
          </a:p>
          <a:p>
            <a:pPr marL="401643" lvl="1" indent="-401643" algn="l" defTabSz="910791" rtl="0" eaLnBrk="1" latinLnBrk="0" hangingPunct="1">
              <a:lnSpc>
                <a:spcPct val="90000"/>
              </a:lnSpc>
              <a:spcBef>
                <a:spcPct val="20000"/>
              </a:spcBef>
              <a:buSzPct val="80000"/>
            </a:pPr>
            <a:r>
              <a:rPr lang="en-US" smtClean="0"/>
              <a:t>Second level</a:t>
            </a:r>
          </a:p>
          <a:p>
            <a:pPr marL="401643" lvl="2" indent="-401643" algn="l" defTabSz="910791" rtl="0" eaLnBrk="1" latinLnBrk="0" hangingPunct="1">
              <a:lnSpc>
                <a:spcPct val="90000"/>
              </a:lnSpc>
              <a:spcBef>
                <a:spcPct val="20000"/>
              </a:spcBef>
              <a:buSzPct val="80000"/>
            </a:pPr>
            <a:r>
              <a:rPr lang="en-US" smtClean="0"/>
              <a:t>Third level</a:t>
            </a:r>
          </a:p>
          <a:p>
            <a:pPr marL="401643" lvl="3" indent="-401643" algn="l" defTabSz="910791" rtl="0" eaLnBrk="1" latinLnBrk="0" hangingPunct="1">
              <a:lnSpc>
                <a:spcPct val="90000"/>
              </a:lnSpc>
              <a:spcBef>
                <a:spcPct val="20000"/>
              </a:spcBef>
              <a:buSzPct val="80000"/>
            </a:pPr>
            <a:r>
              <a:rPr lang="en-US" smtClean="0"/>
              <a:t>Fourth level</a:t>
            </a:r>
          </a:p>
          <a:p>
            <a:pPr marL="401643" lvl="4" indent="-401643" algn="l" defTabSz="910791" rtl="0" eaLnBrk="1" latinLnBrk="0" hangingPunct="1">
              <a:lnSpc>
                <a:spcPct val="90000"/>
              </a:lnSpc>
              <a:spcBef>
                <a:spcPct val="20000"/>
              </a:spcBef>
              <a:buSzPct val="80000"/>
            </a:pPr>
            <a:r>
              <a:rPr lang="en-US" smtClean="0"/>
              <a:t>Fifth level</a:t>
            </a:r>
            <a:endParaRPr lang="en-US" dirty="0"/>
          </a:p>
        </p:txBody>
      </p:sp>
      <p:pic>
        <p:nvPicPr>
          <p:cNvPr id="8" name="Picture 7"/>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9033" y="4818957"/>
            <a:ext cx="1681921" cy="146626"/>
          </a:xfrm>
          <a:prstGeom prst="rect">
            <a:avLst/>
          </a:prstGeom>
        </p:spPr>
      </p:pic>
    </p:spTree>
    <p:extLst>
      <p:ext uri="{BB962C8B-B14F-4D97-AF65-F5344CB8AC3E}">
        <p14:creationId xmlns:p14="http://schemas.microsoft.com/office/powerpoint/2010/main" val="740981473"/>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defRPr sz="5400"/>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9033" y="4818957"/>
            <a:ext cx="1681921" cy="146626"/>
          </a:xfrm>
          <a:prstGeom prst="rect">
            <a:avLst/>
          </a:prstGeom>
        </p:spPr>
      </p:pic>
    </p:spTree>
    <p:extLst>
      <p:ext uri="{BB962C8B-B14F-4D97-AF65-F5344CB8AC3E}">
        <p14:creationId xmlns:p14="http://schemas.microsoft.com/office/powerpoint/2010/main" val="4008043024"/>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2583758"/>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512787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6_Demo, Video etc. &quot;special&quot; slide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duotone>
              <a:prstClr val="black"/>
              <a:schemeClr val="accent2">
                <a:tint val="45000"/>
                <a:satMod val="400000"/>
              </a:schemeClr>
            </a:duotone>
            <a:extLst>
              <a:ext uri="{28A0092B-C50C-407E-A947-70E740481C1C}">
                <a14:useLocalDpi xmlns:a14="http://schemas.microsoft.com/office/drawing/2010/main" val="0"/>
              </a:ext>
            </a:extLst>
          </a:blip>
          <a:srcRect r="76623" b="51876"/>
          <a:stretch/>
        </p:blipFill>
        <p:spPr>
          <a:xfrm>
            <a:off x="637473" y="336693"/>
            <a:ext cx="1784334" cy="2163101"/>
          </a:xfrm>
          <a:prstGeom prst="rect">
            <a:avLst/>
          </a:prstGeom>
        </p:spPr>
      </p:pic>
      <p:pic>
        <p:nvPicPr>
          <p:cNvPr id="11" name="Picture 10"/>
          <p:cNvPicPr>
            <a:picLocks noChangeAspect="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23375" t="-1" r="55734" b="35695"/>
          <a:stretch/>
        </p:blipFill>
        <p:spPr>
          <a:xfrm>
            <a:off x="2510300" y="350296"/>
            <a:ext cx="1594580" cy="2890457"/>
          </a:xfrm>
          <a:prstGeom prst="rect">
            <a:avLst/>
          </a:prstGeom>
        </p:spPr>
      </p:pic>
      <p:pic>
        <p:nvPicPr>
          <p:cNvPr id="13" name="Picture 12"/>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t="46934" r="76765" b="27614"/>
          <a:stretch/>
        </p:blipFill>
        <p:spPr>
          <a:xfrm>
            <a:off x="649350" y="2554580"/>
            <a:ext cx="1773495" cy="1144029"/>
          </a:xfrm>
          <a:prstGeom prst="rect">
            <a:avLst/>
          </a:prstGeom>
        </p:spPr>
      </p:pic>
      <p:pic>
        <p:nvPicPr>
          <p:cNvPr id="14" name="Picture 13"/>
          <p:cNvPicPr>
            <a:picLocks noChangeAspect="1"/>
          </p:cNvPicPr>
          <p:nvPr userDrawn="1"/>
        </p:nvPicPr>
        <p:blipFill rotWithShape="1">
          <a:blip r:embed="rId2">
            <a:duotone>
              <a:prstClr val="black"/>
              <a:schemeClr val="accent3">
                <a:tint val="45000"/>
                <a:satMod val="400000"/>
              </a:schemeClr>
            </a:duotone>
            <a:extLst>
              <a:ext uri="{28A0092B-C50C-407E-A947-70E740481C1C}">
                <a14:useLocalDpi xmlns:a14="http://schemas.microsoft.com/office/drawing/2010/main" val="0"/>
              </a:ext>
            </a:extLst>
          </a:blip>
          <a:srcRect l="44544" t="47531" r="34416" b="26954"/>
          <a:stretch/>
        </p:blipFill>
        <p:spPr>
          <a:xfrm>
            <a:off x="4205747" y="2576765"/>
            <a:ext cx="1605953" cy="1146861"/>
          </a:xfrm>
          <a:prstGeom prst="rect">
            <a:avLst/>
          </a:prstGeom>
        </p:spPr>
      </p:pic>
      <p:pic>
        <p:nvPicPr>
          <p:cNvPr id="15" name="Picture 14"/>
          <p:cNvPicPr>
            <a:picLocks noChangeAspect="1"/>
          </p:cNvPicPr>
          <p:nvPr userDrawn="1"/>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l="65584" t="38701" b="28015"/>
          <a:stretch/>
        </p:blipFill>
        <p:spPr>
          <a:xfrm>
            <a:off x="5912280" y="2172176"/>
            <a:ext cx="2626925" cy="1496065"/>
          </a:xfrm>
          <a:prstGeom prst="rect">
            <a:avLst/>
          </a:prstGeom>
        </p:spPr>
      </p:pic>
      <p:pic>
        <p:nvPicPr>
          <p:cNvPr id="16" name="Picture 15"/>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65685" b="60315"/>
          <a:stretch/>
        </p:blipFill>
        <p:spPr>
          <a:xfrm>
            <a:off x="5921176" y="340569"/>
            <a:ext cx="2619216" cy="1783780"/>
          </a:xfrm>
          <a:prstGeom prst="rect">
            <a:avLst/>
          </a:prstGeom>
        </p:spPr>
      </p:pic>
      <p:pic>
        <p:nvPicPr>
          <p:cNvPr id="17" name="Picture 16"/>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44544" r="34416" b="52241"/>
          <a:stretch/>
        </p:blipFill>
        <p:spPr>
          <a:xfrm>
            <a:off x="4205748" y="350203"/>
            <a:ext cx="1605953" cy="2146694"/>
          </a:xfrm>
          <a:prstGeom prst="rect">
            <a:avLst/>
          </a:prstGeom>
        </p:spPr>
      </p:pic>
      <p:pic>
        <p:nvPicPr>
          <p:cNvPr id="20" name="Picture 19"/>
          <p:cNvPicPr>
            <a:picLocks noChangeAspect="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55065" t="73765" r="24248" b="1"/>
          <a:stretch/>
        </p:blipFill>
        <p:spPr>
          <a:xfrm>
            <a:off x="4945996" y="3530082"/>
            <a:ext cx="1579009" cy="1179179"/>
          </a:xfrm>
          <a:prstGeom prst="rect">
            <a:avLst/>
          </a:prstGeom>
        </p:spPr>
      </p:pic>
      <p:pic>
        <p:nvPicPr>
          <p:cNvPr id="21" name="Picture 20"/>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76064" t="73765" r="10380" b="1"/>
          <a:stretch/>
        </p:blipFill>
        <p:spPr>
          <a:xfrm>
            <a:off x="6620906" y="3542784"/>
            <a:ext cx="1034711" cy="1179179"/>
          </a:xfrm>
          <a:prstGeom prst="rect">
            <a:avLst/>
          </a:prstGeom>
        </p:spPr>
      </p:pic>
      <p:pic>
        <p:nvPicPr>
          <p:cNvPr id="22" name="Picture 21"/>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13056" t="73765" r="44935" b="1"/>
          <a:stretch/>
        </p:blipFill>
        <p:spPr>
          <a:xfrm>
            <a:off x="1658794" y="3530084"/>
            <a:ext cx="3206488" cy="1179179"/>
          </a:xfrm>
          <a:prstGeom prst="rect">
            <a:avLst/>
          </a:prstGeom>
        </p:spPr>
      </p:pic>
      <p:pic>
        <p:nvPicPr>
          <p:cNvPr id="24" name="Picture 23"/>
          <p:cNvPicPr>
            <a:picLocks noChangeAspect="1"/>
          </p:cNvPicPr>
          <p:nvPr userDrawn="1"/>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l="23375" t="64430" r="55734" b="27080"/>
          <a:stretch/>
        </p:blipFill>
        <p:spPr>
          <a:xfrm>
            <a:off x="2510300" y="3351978"/>
            <a:ext cx="1594580" cy="381613"/>
          </a:xfrm>
          <a:prstGeom prst="rect">
            <a:avLst/>
          </a:prstGeom>
        </p:spPr>
      </p:pic>
      <p:sp>
        <p:nvSpPr>
          <p:cNvPr id="25" name="Rectangle 24"/>
          <p:cNvSpPr/>
          <p:nvPr userDrawn="1"/>
        </p:nvSpPr>
        <p:spPr bwMode="auto">
          <a:xfrm>
            <a:off x="0" y="2792884"/>
            <a:ext cx="9144000" cy="2350616"/>
          </a:xfrm>
          <a:prstGeom prst="rect">
            <a:avLst/>
          </a:prstGeom>
          <a:gradFill>
            <a:gsLst>
              <a:gs pos="20000">
                <a:srgbClr val="191919">
                  <a:alpha val="0"/>
                </a:srgbClr>
              </a:gs>
              <a:gs pos="54000">
                <a:srgbClr val="191919">
                  <a:alpha val="67000"/>
                </a:srgbClr>
              </a:gs>
              <a:gs pos="89000">
                <a:srgbClr val="191919">
                  <a:alpha val="8800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060" tIns="45530" rIns="91060" bIns="45530" numCol="1" rtlCol="0" anchor="ctr" anchorCtr="0" compatLnSpc="1">
            <a:prstTxWarp prst="textNoShape">
              <a:avLst/>
            </a:prstTxWarp>
          </a:bodyPr>
          <a:lstStyle/>
          <a:p>
            <a:pPr algn="ctr" defTabSz="910527"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6" name="Rectangle 25"/>
          <p:cNvSpPr/>
          <p:nvPr userDrawn="1"/>
        </p:nvSpPr>
        <p:spPr bwMode="auto">
          <a:xfrm>
            <a:off x="0" y="0"/>
            <a:ext cx="9144000" cy="5143500"/>
          </a:xfrm>
          <a:prstGeom prst="rect">
            <a:avLst/>
          </a:prstGeom>
          <a:gradFill flip="none" rotWithShape="1">
            <a:gsLst>
              <a:gs pos="0">
                <a:schemeClr val="tx1">
                  <a:alpha val="75000"/>
                </a:schemeClr>
              </a:gs>
              <a:gs pos="100000">
                <a:schemeClr val="tx1"/>
              </a:gs>
            </a:gsLst>
            <a:path path="circle">
              <a:fillToRect l="50000" t="50000" r="50000" b="50000"/>
            </a:path>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060" tIns="45530" rIns="91060" bIns="45530" numCol="1" rtlCol="0" anchor="ctr" anchorCtr="0" compatLnSpc="1">
            <a:prstTxWarp prst="textNoShape">
              <a:avLst/>
            </a:prstTxWarp>
          </a:bodyPr>
          <a:lstStyle/>
          <a:p>
            <a:pPr algn="ctr" defTabSz="910527"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996788677"/>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9" name="Rectangle 18"/>
          <p:cNvSpPr/>
          <p:nvPr userDrawn="1"/>
        </p:nvSpPr>
        <p:spPr bwMode="auto">
          <a:xfrm>
            <a:off x="389438"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028" tIns="45515" rIns="91028" bIns="45515" numCol="1" spcCol="0" rtlCol="0" anchor="ctr" anchorCtr="0" compatLnSpc="1">
            <a:prstTxWarp prst="textNoShape">
              <a:avLst/>
            </a:prstTxWarp>
          </a:bodyPr>
          <a:lstStyle/>
          <a:p>
            <a:pPr algn="ctr" defTabSz="910216"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0791"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5" y="2103313"/>
            <a:ext cx="5210341" cy="1851276"/>
          </a:xfrm>
        </p:spPr>
        <p:txBody>
          <a:bodyPr lIns="182175" tIns="182175" anchor="ctr" anchorCtr="0"/>
          <a:lstStyle>
            <a:lvl1pPr marL="572419" indent="-569244">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0791" rtl="0" eaLnBrk="1" latinLnBrk="0" hangingPunct="1">
              <a:lnSpc>
                <a:spcPct val="90000"/>
              </a:lnSpc>
              <a:spcBef>
                <a:spcPts val="0"/>
              </a:spcBef>
              <a:spcAft>
                <a:spcPts val="900"/>
              </a:spcAft>
              <a:buSzPct val="80000"/>
            </a:pPr>
            <a:r>
              <a:rPr lang="en-US" dirty="0" smtClean="0"/>
              <a:t>Click to edit Master text styles</a:t>
            </a:r>
          </a:p>
          <a:p>
            <a:pPr marL="3175" lvl="1" indent="0" algn="l" defTabSz="910791"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5"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023" tIns="40965" rIns="82023" bIns="40965" numCol="1" anchor="t" anchorCtr="0" compatLnSpc="1">
            <a:prstTxWarp prst="textNoShape">
              <a:avLst/>
            </a:prstTxWarp>
          </a:bodyPr>
          <a:lstStyle/>
          <a:p>
            <a:pPr defTabSz="1214195"/>
            <a:endParaRPr lang="en-US" sz="1600">
              <a:solidFill>
                <a:srgbClr val="292929"/>
              </a:solidFill>
            </a:endParaRPr>
          </a:p>
        </p:txBody>
      </p:sp>
    </p:spTree>
    <p:extLst>
      <p:ext uri="{BB962C8B-B14F-4D97-AF65-F5344CB8AC3E}">
        <p14:creationId xmlns:p14="http://schemas.microsoft.com/office/powerpoint/2010/main" val="275181313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417213" y="1347539"/>
            <a:ext cx="3154788" cy="547437"/>
          </a:xfrm>
        </p:spPr>
        <p:txBody>
          <a:bodyPr anchor="ctr" anchorCtr="0">
            <a:noAutofit/>
          </a:bodyPr>
          <a:lstStyle>
            <a:lvl1pPr>
              <a:lnSpc>
                <a:spcPct val="90000"/>
              </a:lnSpc>
              <a:defRPr sz="4800" baseline="0">
                <a:solidFill>
                  <a:schemeClr val="bg1">
                    <a:alpha val="98000"/>
                  </a:schemeClr>
                </a:solidFill>
              </a:defRPr>
            </a:lvl1pPr>
          </a:lstStyle>
          <a:p>
            <a:r>
              <a:rPr lang="en-US" dirty="0" smtClean="0"/>
              <a:t>Demo</a:t>
            </a:r>
            <a:endParaRPr lang="en-US" dirty="0"/>
          </a:p>
        </p:txBody>
      </p:sp>
      <p:sp>
        <p:nvSpPr>
          <p:cNvPr id="3" name="Subtitle 2"/>
          <p:cNvSpPr>
            <a:spLocks noGrp="1"/>
          </p:cNvSpPr>
          <p:nvPr>
            <p:ph type="subTitle" idx="1" hasCustomPrompt="1"/>
          </p:nvPr>
        </p:nvSpPr>
        <p:spPr>
          <a:xfrm>
            <a:off x="1417213" y="3320581"/>
            <a:ext cx="3154788" cy="346249"/>
          </a:xfrm>
        </p:spPr>
        <p:txBody>
          <a:bodyPr>
            <a:noAutofit/>
          </a:bodyPr>
          <a:lstStyle>
            <a:lvl1pPr marL="0" indent="0" algn="l" defTabSz="91079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5396" indent="0" algn="ctr">
              <a:buNone/>
              <a:defRPr>
                <a:solidFill>
                  <a:schemeClr val="tx1">
                    <a:tint val="75000"/>
                  </a:schemeClr>
                </a:solidFill>
              </a:defRPr>
            </a:lvl2pPr>
            <a:lvl3pPr marL="910791" indent="0" algn="ctr">
              <a:buNone/>
              <a:defRPr>
                <a:solidFill>
                  <a:schemeClr val="tx1">
                    <a:tint val="75000"/>
                  </a:schemeClr>
                </a:solidFill>
              </a:defRPr>
            </a:lvl3pPr>
            <a:lvl4pPr marL="1366187" indent="0" algn="ctr">
              <a:buNone/>
              <a:defRPr>
                <a:solidFill>
                  <a:schemeClr val="tx1">
                    <a:tint val="75000"/>
                  </a:schemeClr>
                </a:solidFill>
              </a:defRPr>
            </a:lvl4pPr>
            <a:lvl5pPr marL="1821578" indent="0" algn="ctr">
              <a:buNone/>
              <a:defRPr>
                <a:solidFill>
                  <a:schemeClr val="tx1">
                    <a:tint val="75000"/>
                  </a:schemeClr>
                </a:solidFill>
              </a:defRPr>
            </a:lvl5pPr>
            <a:lvl6pPr marL="2276964" indent="0" algn="ctr">
              <a:buNone/>
              <a:defRPr>
                <a:solidFill>
                  <a:schemeClr val="tx1">
                    <a:tint val="75000"/>
                  </a:schemeClr>
                </a:solidFill>
              </a:defRPr>
            </a:lvl6pPr>
            <a:lvl7pPr marL="2732370" indent="0" algn="ctr">
              <a:buNone/>
              <a:defRPr>
                <a:solidFill>
                  <a:schemeClr val="tx1">
                    <a:tint val="75000"/>
                  </a:schemeClr>
                </a:solidFill>
              </a:defRPr>
            </a:lvl7pPr>
            <a:lvl8pPr marL="3187756" indent="0" algn="ctr">
              <a:buNone/>
              <a:defRPr>
                <a:solidFill>
                  <a:schemeClr val="tx1">
                    <a:tint val="75000"/>
                  </a:schemeClr>
                </a:solidFill>
              </a:defRPr>
            </a:lvl8pPr>
            <a:lvl9pPr marL="3643138" indent="0" algn="ctr">
              <a:buNone/>
              <a:defRPr>
                <a:solidFill>
                  <a:schemeClr val="tx1">
                    <a:tint val="75000"/>
                  </a:schemeClr>
                </a:solidFill>
              </a:defRPr>
            </a:lvl9pPr>
          </a:lstStyle>
          <a:p>
            <a:r>
              <a:rPr lang="en-US" dirty="0" smtClean="0"/>
              <a:t>Presenter Name</a:t>
            </a:r>
            <a:endParaRPr lang="en-US" dirty="0"/>
          </a:p>
        </p:txBody>
      </p:sp>
      <p:sp>
        <p:nvSpPr>
          <p:cNvPr id="7" name="Text Placeholder 6"/>
          <p:cNvSpPr>
            <a:spLocks noGrp="1"/>
          </p:cNvSpPr>
          <p:nvPr>
            <p:ph type="body" sz="quarter" idx="10" hasCustomPrompt="1"/>
          </p:nvPr>
        </p:nvSpPr>
        <p:spPr>
          <a:xfrm>
            <a:off x="1417213" y="1902252"/>
            <a:ext cx="4061590" cy="1373405"/>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lang="en-US" sz="6000" dirty="0" smtClean="0">
                <a:solidFill>
                  <a:srgbClr val="00B0F0"/>
                </a:solidFill>
                <a:latin typeface="Segoe UI Light" pitchFamily="34" charset="0"/>
              </a:defRPr>
            </a:lvl1pPr>
          </a:lstStyle>
          <a:p>
            <a:pPr lvl="0"/>
            <a:r>
              <a:rPr lang="en-US" dirty="0" smtClean="0"/>
              <a:t>click to…</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315143" y="1002669"/>
            <a:ext cx="3005240" cy="3004457"/>
          </a:xfrm>
          <a:prstGeom prst="rect">
            <a:avLst/>
          </a:prstGeom>
        </p:spPr>
      </p:pic>
    </p:spTree>
    <p:extLst>
      <p:ext uri="{BB962C8B-B14F-4D97-AF65-F5344CB8AC3E}">
        <p14:creationId xmlns:p14="http://schemas.microsoft.com/office/powerpoint/2010/main" val="4292990503"/>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99624" y="1951803"/>
            <a:ext cx="3154788" cy="1142621"/>
          </a:xfrm>
        </p:spPr>
        <p:txBody>
          <a:bodyPr anchor="ctr" anchorCtr="0">
            <a:noAutofit/>
          </a:bodyPr>
          <a:lstStyle>
            <a:lvl1pPr algn="l">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3264587"/>
            <a:ext cx="3154788" cy="346249"/>
          </a:xfrm>
        </p:spPr>
        <p:txBody>
          <a:bodyPr>
            <a:noAutofit/>
          </a:bodyPr>
          <a:lstStyle>
            <a:lvl1pPr marL="0" indent="0" algn="l" defTabSz="91079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5396" indent="0" algn="ctr">
              <a:buNone/>
              <a:defRPr>
                <a:solidFill>
                  <a:schemeClr val="tx1">
                    <a:tint val="75000"/>
                  </a:schemeClr>
                </a:solidFill>
              </a:defRPr>
            </a:lvl2pPr>
            <a:lvl3pPr marL="910791" indent="0" algn="ctr">
              <a:buNone/>
              <a:defRPr>
                <a:solidFill>
                  <a:schemeClr val="tx1">
                    <a:tint val="75000"/>
                  </a:schemeClr>
                </a:solidFill>
              </a:defRPr>
            </a:lvl3pPr>
            <a:lvl4pPr marL="1366187" indent="0" algn="ctr">
              <a:buNone/>
              <a:defRPr>
                <a:solidFill>
                  <a:schemeClr val="tx1">
                    <a:tint val="75000"/>
                  </a:schemeClr>
                </a:solidFill>
              </a:defRPr>
            </a:lvl4pPr>
            <a:lvl5pPr marL="1821578" indent="0" algn="ctr">
              <a:buNone/>
              <a:defRPr>
                <a:solidFill>
                  <a:schemeClr val="tx1">
                    <a:tint val="75000"/>
                  </a:schemeClr>
                </a:solidFill>
              </a:defRPr>
            </a:lvl5pPr>
            <a:lvl6pPr marL="2276964" indent="0" algn="ctr">
              <a:buNone/>
              <a:defRPr>
                <a:solidFill>
                  <a:schemeClr val="tx1">
                    <a:tint val="75000"/>
                  </a:schemeClr>
                </a:solidFill>
              </a:defRPr>
            </a:lvl6pPr>
            <a:lvl7pPr marL="2732370" indent="0" algn="ctr">
              <a:buNone/>
              <a:defRPr>
                <a:solidFill>
                  <a:schemeClr val="tx1">
                    <a:tint val="75000"/>
                  </a:schemeClr>
                </a:solidFill>
              </a:defRPr>
            </a:lvl7pPr>
            <a:lvl8pPr marL="3187756" indent="0" algn="ctr">
              <a:buNone/>
              <a:defRPr>
                <a:solidFill>
                  <a:schemeClr val="tx1">
                    <a:tint val="75000"/>
                  </a:schemeClr>
                </a:solidFill>
              </a:defRPr>
            </a:lvl8pPr>
            <a:lvl9pPr marL="364313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5567075" y="2523019"/>
            <a:ext cx="2506369" cy="955904"/>
          </a:xfrm>
        </p:spPr>
        <p:txBody>
          <a:bodyPr anchor="t" anchorCtr="0">
            <a:noAutofit/>
            <a:scene3d>
              <a:camera prst="orthographicFront"/>
              <a:lightRig rig="flat" dir="t"/>
            </a:scene3d>
            <a:sp3d>
              <a:contourClr>
                <a:schemeClr val="bg2"/>
              </a:contourClr>
            </a:sp3d>
          </a:bodyPr>
          <a:lstStyle>
            <a:lvl1pPr marL="0" indent="0" algn="ctr">
              <a:buFont typeface="Arial" pitchFamily="34" charset="0"/>
              <a:buNone/>
              <a:defRPr lang="en-US" sz="6000" dirty="0" smtClean="0">
                <a:solidFill>
                  <a:srgbClr val="00B0F0"/>
                </a:solidFill>
                <a:latin typeface="Segoe UI Light" pitchFamily="34" charset="0"/>
              </a:defRPr>
            </a:lvl1pPr>
          </a:lstStyle>
          <a:p>
            <a:pPr lvl="0"/>
            <a:r>
              <a:rPr lang="en-US" dirty="0" smtClean="0"/>
              <a:t>video</a:t>
            </a:r>
          </a:p>
        </p:txBody>
      </p:sp>
      <p:sp>
        <p:nvSpPr>
          <p:cNvPr id="8" name="Freeform 6"/>
          <p:cNvSpPr>
            <a:spLocks noEditPoints="1"/>
          </p:cNvSpPr>
          <p:nvPr userDrawn="1"/>
        </p:nvSpPr>
        <p:spPr bwMode="auto">
          <a:xfrm>
            <a:off x="5382389" y="1128001"/>
            <a:ext cx="2918709" cy="279003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064" tIns="45532" rIns="91064" bIns="45532" numCol="1" anchor="t" anchorCtr="0" compatLnSpc="1">
            <a:prstTxWarp prst="textNoShape">
              <a:avLst/>
            </a:prstTxWarp>
          </a:bodyPr>
          <a:lstStyle/>
          <a:p>
            <a:pPr defTabSz="1214195"/>
            <a:endParaRPr lang="en-US" sz="2400">
              <a:solidFill>
                <a:srgbClr val="292929"/>
              </a:solidFill>
            </a:endParaRPr>
          </a:p>
        </p:txBody>
      </p:sp>
    </p:spTree>
    <p:extLst>
      <p:ext uri="{BB962C8B-B14F-4D97-AF65-F5344CB8AC3E}">
        <p14:creationId xmlns:p14="http://schemas.microsoft.com/office/powerpoint/2010/main" val="4285931266"/>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151335"/>
            <a:ext cx="4040188" cy="479822"/>
          </a:xfrm>
        </p:spPr>
        <p:txBody>
          <a:bodyPr anchor="b"/>
          <a:lstStyle>
            <a:lvl1pPr marL="0" indent="0">
              <a:buNone/>
              <a:defRPr sz="2400" b="1"/>
            </a:lvl1pPr>
            <a:lvl2pPr marL="455414" indent="0">
              <a:buNone/>
              <a:defRPr sz="2000" b="1"/>
            </a:lvl2pPr>
            <a:lvl3pPr marL="910828" indent="0">
              <a:buNone/>
              <a:defRPr sz="1800" b="1"/>
            </a:lvl3pPr>
            <a:lvl4pPr marL="1366242" indent="0">
              <a:buNone/>
              <a:defRPr sz="1600" b="1"/>
            </a:lvl4pPr>
            <a:lvl5pPr marL="1821651" indent="0">
              <a:buNone/>
              <a:defRPr sz="1600" b="1"/>
            </a:lvl5pPr>
            <a:lvl6pPr marL="2277056" indent="0">
              <a:buNone/>
              <a:defRPr sz="1600" b="1"/>
            </a:lvl6pPr>
            <a:lvl7pPr marL="2732481" indent="0">
              <a:buNone/>
              <a:defRPr sz="1600" b="1"/>
            </a:lvl7pPr>
            <a:lvl8pPr marL="3187883" indent="0">
              <a:buNone/>
              <a:defRPr sz="1600" b="1"/>
            </a:lvl8pPr>
            <a:lvl9pPr marL="3643284"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7" y="1151335"/>
            <a:ext cx="4041775" cy="479822"/>
          </a:xfrm>
        </p:spPr>
        <p:txBody>
          <a:bodyPr anchor="b"/>
          <a:lstStyle>
            <a:lvl1pPr marL="0" indent="0">
              <a:buNone/>
              <a:defRPr sz="2400" b="1"/>
            </a:lvl1pPr>
            <a:lvl2pPr marL="455414" indent="0">
              <a:buNone/>
              <a:defRPr sz="2000" b="1"/>
            </a:lvl2pPr>
            <a:lvl3pPr marL="910828" indent="0">
              <a:buNone/>
              <a:defRPr sz="1800" b="1"/>
            </a:lvl3pPr>
            <a:lvl4pPr marL="1366242" indent="0">
              <a:buNone/>
              <a:defRPr sz="1600" b="1"/>
            </a:lvl4pPr>
            <a:lvl5pPr marL="1821651" indent="0">
              <a:buNone/>
              <a:defRPr sz="1600" b="1"/>
            </a:lvl5pPr>
            <a:lvl6pPr marL="2277056" indent="0">
              <a:buNone/>
              <a:defRPr sz="1600" b="1"/>
            </a:lvl6pPr>
            <a:lvl7pPr marL="2732481" indent="0">
              <a:buNone/>
              <a:defRPr sz="1600" b="1"/>
            </a:lvl7pPr>
            <a:lvl8pPr marL="3187883" indent="0">
              <a:buNone/>
              <a:defRPr sz="1600" b="1"/>
            </a:lvl8pPr>
            <a:lvl9pPr marL="3643284"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51595483-3A25-4A60-BAE0-8C9495991B8B}" type="datetimeFigureOut">
              <a:rPr lang="fr-FR" smtClean="0"/>
              <a:t>29/01/2014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A48006EA-3B32-4FCB-B93B-689A803667E6}" type="slidenum">
              <a:rPr lang="fr-FR" smtClean="0"/>
              <a:t>‹N°›</a:t>
            </a:fld>
            <a:endParaRPr lang="fr-FR"/>
          </a:p>
        </p:txBody>
      </p:sp>
    </p:spTree>
    <p:extLst>
      <p:ext uri="{BB962C8B-B14F-4D97-AF65-F5344CB8AC3E}">
        <p14:creationId xmlns:p14="http://schemas.microsoft.com/office/powerpoint/2010/main" val="348469406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944"/>
            <a:ext cx="3154788" cy="1142621"/>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949"/>
            <a:ext cx="3154788" cy="346249"/>
          </a:xfrm>
        </p:spPr>
        <p:txBody>
          <a:bodyPr>
            <a:noAutofit/>
          </a:bodyPr>
          <a:lstStyle>
            <a:lvl1pPr marL="0" indent="0" algn="l" defTabSz="91079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5396" indent="0" algn="ctr">
              <a:buNone/>
              <a:defRPr>
                <a:solidFill>
                  <a:schemeClr val="tx1">
                    <a:tint val="75000"/>
                  </a:schemeClr>
                </a:solidFill>
              </a:defRPr>
            </a:lvl2pPr>
            <a:lvl3pPr marL="910791" indent="0" algn="ctr">
              <a:buNone/>
              <a:defRPr>
                <a:solidFill>
                  <a:schemeClr val="tx1">
                    <a:tint val="75000"/>
                  </a:schemeClr>
                </a:solidFill>
              </a:defRPr>
            </a:lvl3pPr>
            <a:lvl4pPr marL="1366187" indent="0" algn="ctr">
              <a:buNone/>
              <a:defRPr>
                <a:solidFill>
                  <a:schemeClr val="tx1">
                    <a:tint val="75000"/>
                  </a:schemeClr>
                </a:solidFill>
              </a:defRPr>
            </a:lvl4pPr>
            <a:lvl5pPr marL="1821578" indent="0" algn="ctr">
              <a:buNone/>
              <a:defRPr>
                <a:solidFill>
                  <a:schemeClr val="tx1">
                    <a:tint val="75000"/>
                  </a:schemeClr>
                </a:solidFill>
              </a:defRPr>
            </a:lvl5pPr>
            <a:lvl6pPr marL="2276964" indent="0" algn="ctr">
              <a:buNone/>
              <a:defRPr>
                <a:solidFill>
                  <a:schemeClr val="tx1">
                    <a:tint val="75000"/>
                  </a:schemeClr>
                </a:solidFill>
              </a:defRPr>
            </a:lvl6pPr>
            <a:lvl7pPr marL="2732370" indent="0" algn="ctr">
              <a:buNone/>
              <a:defRPr>
                <a:solidFill>
                  <a:schemeClr val="tx1">
                    <a:tint val="75000"/>
                  </a:schemeClr>
                </a:solidFill>
              </a:defRPr>
            </a:lvl7pPr>
            <a:lvl8pPr marL="3187756" indent="0" algn="ctr">
              <a:buNone/>
              <a:defRPr>
                <a:solidFill>
                  <a:schemeClr val="tx1">
                    <a:tint val="75000"/>
                  </a:schemeClr>
                </a:solidFill>
              </a:defRPr>
            </a:lvl8pPr>
            <a:lvl9pPr marL="364313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292"/>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4195"/>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4195"/>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4195"/>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4195"/>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4195"/>
              <a:endParaRPr lang="en-US" sz="1600">
                <a:solidFill>
                  <a:srgbClr val="292929"/>
                </a:solidFill>
              </a:endParaRPr>
            </a:p>
          </p:txBody>
        </p:sp>
      </p:grpSp>
    </p:spTree>
    <p:extLst>
      <p:ext uri="{BB962C8B-B14F-4D97-AF65-F5344CB8AC3E}">
        <p14:creationId xmlns:p14="http://schemas.microsoft.com/office/powerpoint/2010/main" val="332747777"/>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944"/>
            <a:ext cx="3154788" cy="1142621"/>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949"/>
            <a:ext cx="3154788" cy="346249"/>
          </a:xfrm>
        </p:spPr>
        <p:txBody>
          <a:bodyPr>
            <a:noAutofit/>
          </a:bodyPr>
          <a:lstStyle>
            <a:lvl1pPr marL="0" indent="0" algn="l" defTabSz="91079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5396" indent="0" algn="ctr">
              <a:buNone/>
              <a:defRPr>
                <a:solidFill>
                  <a:schemeClr val="tx1">
                    <a:tint val="75000"/>
                  </a:schemeClr>
                </a:solidFill>
              </a:defRPr>
            </a:lvl2pPr>
            <a:lvl3pPr marL="910791" indent="0" algn="ctr">
              <a:buNone/>
              <a:defRPr>
                <a:solidFill>
                  <a:schemeClr val="tx1">
                    <a:tint val="75000"/>
                  </a:schemeClr>
                </a:solidFill>
              </a:defRPr>
            </a:lvl3pPr>
            <a:lvl4pPr marL="1366187" indent="0" algn="ctr">
              <a:buNone/>
              <a:defRPr>
                <a:solidFill>
                  <a:schemeClr val="tx1">
                    <a:tint val="75000"/>
                  </a:schemeClr>
                </a:solidFill>
              </a:defRPr>
            </a:lvl4pPr>
            <a:lvl5pPr marL="1821578" indent="0" algn="ctr">
              <a:buNone/>
              <a:defRPr>
                <a:solidFill>
                  <a:schemeClr val="tx1">
                    <a:tint val="75000"/>
                  </a:schemeClr>
                </a:solidFill>
              </a:defRPr>
            </a:lvl5pPr>
            <a:lvl6pPr marL="2276964" indent="0" algn="ctr">
              <a:buNone/>
              <a:defRPr>
                <a:solidFill>
                  <a:schemeClr val="tx1">
                    <a:tint val="75000"/>
                  </a:schemeClr>
                </a:solidFill>
              </a:defRPr>
            </a:lvl6pPr>
            <a:lvl7pPr marL="2732370" indent="0" algn="ctr">
              <a:buNone/>
              <a:defRPr>
                <a:solidFill>
                  <a:schemeClr val="tx1">
                    <a:tint val="75000"/>
                  </a:schemeClr>
                </a:solidFill>
              </a:defRPr>
            </a:lvl7pPr>
            <a:lvl8pPr marL="3187756" indent="0" algn="ctr">
              <a:buNone/>
              <a:defRPr>
                <a:solidFill>
                  <a:schemeClr val="tx1">
                    <a:tint val="75000"/>
                  </a:schemeClr>
                </a:solidFill>
              </a:defRPr>
            </a:lvl8pPr>
            <a:lvl9pPr marL="364313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023" tIns="40965" rIns="82023" bIns="40965" numCol="1" anchor="t" anchorCtr="0" compatLnSpc="1">
            <a:prstTxWarp prst="textNoShape">
              <a:avLst/>
            </a:prstTxWarp>
          </a:bodyPr>
          <a:lstStyle/>
          <a:p>
            <a:pPr defTabSz="1214195"/>
            <a:endParaRPr lang="en-US" sz="1600">
              <a:solidFill>
                <a:srgbClr val="292929"/>
              </a:solidFill>
            </a:endParaRPr>
          </a:p>
        </p:txBody>
      </p:sp>
    </p:spTree>
    <p:extLst>
      <p:ext uri="{BB962C8B-B14F-4D97-AF65-F5344CB8AC3E}">
        <p14:creationId xmlns:p14="http://schemas.microsoft.com/office/powerpoint/2010/main" val="1699274509"/>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944"/>
            <a:ext cx="3154788" cy="1142621"/>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949"/>
            <a:ext cx="3154788" cy="346249"/>
          </a:xfrm>
        </p:spPr>
        <p:txBody>
          <a:bodyPr>
            <a:noAutofit/>
          </a:bodyPr>
          <a:lstStyle>
            <a:lvl1pPr marL="0" indent="0" algn="l" defTabSz="91079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5396" indent="0" algn="ctr">
              <a:buNone/>
              <a:defRPr>
                <a:solidFill>
                  <a:schemeClr val="tx1">
                    <a:tint val="75000"/>
                  </a:schemeClr>
                </a:solidFill>
              </a:defRPr>
            </a:lvl2pPr>
            <a:lvl3pPr marL="910791" indent="0" algn="ctr">
              <a:buNone/>
              <a:defRPr>
                <a:solidFill>
                  <a:schemeClr val="tx1">
                    <a:tint val="75000"/>
                  </a:schemeClr>
                </a:solidFill>
              </a:defRPr>
            </a:lvl3pPr>
            <a:lvl4pPr marL="1366187" indent="0" algn="ctr">
              <a:buNone/>
              <a:defRPr>
                <a:solidFill>
                  <a:schemeClr val="tx1">
                    <a:tint val="75000"/>
                  </a:schemeClr>
                </a:solidFill>
              </a:defRPr>
            </a:lvl4pPr>
            <a:lvl5pPr marL="1821578" indent="0" algn="ctr">
              <a:buNone/>
              <a:defRPr>
                <a:solidFill>
                  <a:schemeClr val="tx1">
                    <a:tint val="75000"/>
                  </a:schemeClr>
                </a:solidFill>
              </a:defRPr>
            </a:lvl5pPr>
            <a:lvl6pPr marL="2276964" indent="0" algn="ctr">
              <a:buNone/>
              <a:defRPr>
                <a:solidFill>
                  <a:schemeClr val="tx1">
                    <a:tint val="75000"/>
                  </a:schemeClr>
                </a:solidFill>
              </a:defRPr>
            </a:lvl6pPr>
            <a:lvl7pPr marL="2732370" indent="0" algn="ctr">
              <a:buNone/>
              <a:defRPr>
                <a:solidFill>
                  <a:schemeClr val="tx1">
                    <a:tint val="75000"/>
                  </a:schemeClr>
                </a:solidFill>
              </a:defRPr>
            </a:lvl7pPr>
            <a:lvl8pPr marL="3187756" indent="0" algn="ctr">
              <a:buNone/>
              <a:defRPr>
                <a:solidFill>
                  <a:schemeClr val="tx1">
                    <a:tint val="75000"/>
                  </a:schemeClr>
                </a:solidFill>
              </a:defRPr>
            </a:lvl8pPr>
            <a:lvl9pPr marL="364313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99"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4195"/>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4195"/>
              <a:endParaRPr lang="en-US" sz="2400">
                <a:solidFill>
                  <a:srgbClr val="292929"/>
                </a:solidFill>
              </a:endParaRPr>
            </a:p>
          </p:txBody>
        </p:sp>
      </p:grpSp>
    </p:spTree>
    <p:extLst>
      <p:ext uri="{BB962C8B-B14F-4D97-AF65-F5344CB8AC3E}">
        <p14:creationId xmlns:p14="http://schemas.microsoft.com/office/powerpoint/2010/main" val="3470424723"/>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9"/>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spTree>
    <p:extLst>
      <p:ext uri="{BB962C8B-B14F-4D97-AF65-F5344CB8AC3E}">
        <p14:creationId xmlns:p14="http://schemas.microsoft.com/office/powerpoint/2010/main" val="3249236907"/>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381000" y="4499180"/>
            <a:ext cx="8382000" cy="523206"/>
          </a:xfrm>
          <a:prstGeom prst="rect">
            <a:avLst/>
          </a:prstGeom>
          <a:noFill/>
          <a:ln w="12700">
            <a:noFill/>
            <a:miter lim="800000"/>
            <a:headEnd type="none" w="sm" len="sm"/>
            <a:tailEnd type="none" w="sm" len="sm"/>
          </a:ln>
          <a:effectLst/>
        </p:spPr>
        <p:txBody>
          <a:bodyPr vert="horz" wrap="square" lIns="91049" tIns="45525" rIns="91049" bIns="45525" numCol="1" anchor="t" anchorCtr="0" compatLnSpc="1">
            <a:prstTxWarp prst="textNoShape">
              <a:avLst/>
            </a:prstTxWarp>
            <a:spAutoFit/>
          </a:bodyPr>
          <a:lstStyle/>
          <a:p>
            <a:pPr algn="ctr" defTabSz="910527" eaLnBrk="0" hangingPunct="0"/>
            <a:r>
              <a:rPr lang="en-US" sz="700" dirty="0">
                <a:solidFill>
                  <a:srgbClr val="FFFFFF">
                    <a:alpha val="99000"/>
                  </a:srgbClr>
                </a:solidFill>
                <a:cs typeface="Arial" charset="0"/>
              </a:rPr>
              <a:t>© 2012 Microsoft Corporation. All rights reserved. Microsoft, Windows, Windows Vista and other product names are or may be registered trademarks and/or trademarks in the U.S. and/or other countries.</a:t>
            </a:r>
          </a:p>
          <a:p>
            <a:pPr algn="ctr" defTabSz="910527"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3216878" y="2355246"/>
            <a:ext cx="2710244" cy="441293"/>
          </a:xfrm>
          <a:prstGeom prst="rect">
            <a:avLst/>
          </a:prstGeom>
          <a:noFill/>
          <a:ln>
            <a:noFill/>
          </a:ln>
        </p:spPr>
      </p:pic>
    </p:spTree>
    <p:extLst>
      <p:ext uri="{BB962C8B-B14F-4D97-AF65-F5344CB8AC3E}">
        <p14:creationId xmlns:p14="http://schemas.microsoft.com/office/powerpoint/2010/main" val="471769940"/>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WALKIN - Prints in GRAYSCALE">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3"/>
            <a:ext cx="8423524" cy="2437590"/>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0791"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51"/>
            <a:ext cx="5636696"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0791"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401138" y="4773582"/>
            <a:ext cx="1197051" cy="201275"/>
          </a:xfrm>
          <a:prstGeom prst="rect">
            <a:avLst/>
          </a:prstGeom>
          <a:noFill/>
          <a:ln>
            <a:noFill/>
          </a:ln>
        </p:spPr>
      </p:pic>
      <p:pic>
        <p:nvPicPr>
          <p:cNvPr id="7" name="Picture 6"/>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268711881"/>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0"/>
            <a:ext cx="8363938" cy="2000548"/>
          </a:xfrm>
        </p:spPr>
        <p:txBody>
          <a:bodyPr/>
          <a:lstStyle>
            <a:lvl1pPr marL="458585" indent="-458585">
              <a:buClr>
                <a:srgbClr val="FFFFFF"/>
              </a:buClr>
              <a:buSzPct val="70000"/>
              <a:buFontTx/>
              <a:buBlip>
                <a:blip r:embed="rId2"/>
              </a:buBlip>
              <a:defRPr>
                <a:gradFill>
                  <a:gsLst>
                    <a:gs pos="0">
                      <a:srgbClr val="FFFFFF"/>
                    </a:gs>
                    <a:gs pos="86000">
                      <a:srgbClr val="FFFFFF"/>
                    </a:gs>
                  </a:gsLst>
                  <a:lin ang="5400000" scaled="0"/>
                </a:gradFill>
              </a:defRPr>
            </a:lvl1pPr>
            <a:lvl2pPr marL="852280" indent="-393737">
              <a:buClr>
                <a:srgbClr val="FFFFFF"/>
              </a:buClr>
              <a:buSzPct val="70000"/>
              <a:buFontTx/>
              <a:buBlip>
                <a:blip r:embed="rId2"/>
              </a:buBlip>
              <a:defRPr>
                <a:gradFill>
                  <a:gsLst>
                    <a:gs pos="0">
                      <a:srgbClr val="FFFFFF"/>
                    </a:gs>
                    <a:gs pos="86000">
                      <a:srgbClr val="FFFFFF"/>
                    </a:gs>
                  </a:gsLst>
                  <a:lin ang="5400000" scaled="0"/>
                </a:gradFill>
              </a:defRPr>
            </a:lvl2pPr>
            <a:lvl3pPr marL="1253958" indent="-401643">
              <a:buClr>
                <a:srgbClr val="FFFFFF"/>
              </a:buClr>
              <a:buSzPct val="70000"/>
              <a:buFontTx/>
              <a:buBlip>
                <a:blip r:embed="rId2"/>
              </a:buBlip>
              <a:defRPr>
                <a:gradFill>
                  <a:gsLst>
                    <a:gs pos="0">
                      <a:srgbClr val="FFFFFF"/>
                    </a:gs>
                    <a:gs pos="86000">
                      <a:srgbClr val="FFFFFF"/>
                    </a:gs>
                  </a:gsLst>
                  <a:lin ang="5400000" scaled="0"/>
                </a:gradFill>
              </a:defRPr>
            </a:lvl3pPr>
            <a:lvl4pPr marL="1598699" indent="-344669">
              <a:buClr>
                <a:srgbClr val="FFFFFF"/>
              </a:buClr>
              <a:buSzPct val="70000"/>
              <a:buFontTx/>
              <a:buBlip>
                <a:blip r:embed="rId2"/>
              </a:buBlip>
              <a:defRPr>
                <a:gradFill>
                  <a:gsLst>
                    <a:gs pos="0">
                      <a:srgbClr val="FFFFFF"/>
                    </a:gs>
                    <a:gs pos="86000">
                      <a:srgbClr val="FFFFFF"/>
                    </a:gs>
                  </a:gsLst>
                  <a:lin ang="5400000" scaled="0"/>
                </a:gradFill>
              </a:defRPr>
            </a:lvl4pPr>
            <a:lvl5pPr marL="1933901" indent="-335234">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2532635"/>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0"/>
            <a:ext cx="8363938" cy="2000548"/>
          </a:xfrm>
        </p:spPr>
        <p:txBody>
          <a:bodyPr/>
          <a:lstStyle>
            <a:lvl1pPr marL="458585" indent="-458585">
              <a:buClr>
                <a:srgbClr val="FFFFFF"/>
              </a:buClr>
              <a:buSzPct val="70000"/>
              <a:buFontTx/>
              <a:buBlip>
                <a:blip r:embed="rId2"/>
              </a:buBlip>
              <a:defRPr>
                <a:gradFill>
                  <a:gsLst>
                    <a:gs pos="0">
                      <a:srgbClr val="FFFFFF"/>
                    </a:gs>
                    <a:gs pos="86000">
                      <a:srgbClr val="FFFFFF"/>
                    </a:gs>
                  </a:gsLst>
                  <a:lin ang="5400000" scaled="0"/>
                </a:gradFill>
              </a:defRPr>
            </a:lvl1pPr>
            <a:lvl2pPr marL="852280" indent="-393737">
              <a:buClr>
                <a:srgbClr val="FFFFFF"/>
              </a:buClr>
              <a:buSzPct val="70000"/>
              <a:buFontTx/>
              <a:buBlip>
                <a:blip r:embed="rId2"/>
              </a:buBlip>
              <a:defRPr>
                <a:gradFill>
                  <a:gsLst>
                    <a:gs pos="0">
                      <a:srgbClr val="FFFFFF"/>
                    </a:gs>
                    <a:gs pos="86000">
                      <a:srgbClr val="FFFFFF"/>
                    </a:gs>
                  </a:gsLst>
                  <a:lin ang="5400000" scaled="0"/>
                </a:gradFill>
              </a:defRPr>
            </a:lvl2pPr>
            <a:lvl3pPr marL="1253958" indent="-401643">
              <a:buClr>
                <a:srgbClr val="FFFFFF"/>
              </a:buClr>
              <a:buSzPct val="70000"/>
              <a:buFontTx/>
              <a:buBlip>
                <a:blip r:embed="rId2"/>
              </a:buBlip>
              <a:defRPr>
                <a:gradFill>
                  <a:gsLst>
                    <a:gs pos="0">
                      <a:srgbClr val="FFFFFF"/>
                    </a:gs>
                    <a:gs pos="86000">
                      <a:srgbClr val="FFFFFF"/>
                    </a:gs>
                  </a:gsLst>
                  <a:lin ang="5400000" scaled="0"/>
                </a:gradFill>
              </a:defRPr>
            </a:lvl3pPr>
            <a:lvl4pPr marL="1598699" indent="-344669">
              <a:buClr>
                <a:srgbClr val="FFFFFF"/>
              </a:buClr>
              <a:buSzPct val="70000"/>
              <a:buFontTx/>
              <a:buBlip>
                <a:blip r:embed="rId2"/>
              </a:buBlip>
              <a:defRPr>
                <a:gradFill>
                  <a:gsLst>
                    <a:gs pos="0">
                      <a:srgbClr val="FFFFFF"/>
                    </a:gs>
                    <a:gs pos="86000">
                      <a:srgbClr val="FFFFFF"/>
                    </a:gs>
                  </a:gsLst>
                  <a:lin ang="5400000" scaled="0"/>
                </a:gradFill>
              </a:defRPr>
            </a:lvl4pPr>
            <a:lvl5pPr marL="1933901" indent="-335234">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4679160"/>
            <a:ext cx="9144001" cy="464344"/>
          </a:xfrm>
          <a:solidFill>
            <a:srgbClr val="FFFF99"/>
          </a:solidFill>
        </p:spPr>
        <p:txBody>
          <a:bodyPr wrap="square" lIns="151828" tIns="75915" rIns="151828" bIns="75915"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578188752"/>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522" y="1675586"/>
            <a:ext cx="6281777" cy="1019397"/>
          </a:xfrm>
        </p:spPr>
        <p:txBody>
          <a:bodyPr anchor="ctr" anchorCtr="0">
            <a:noAutofit/>
          </a:bodyPr>
          <a:lstStyle>
            <a:lvl1pPr>
              <a:lnSpc>
                <a:spcPct val="90000"/>
              </a:lnSpc>
              <a:defRPr sz="6000" baseline="0">
                <a:gradFill>
                  <a:gsLst>
                    <a:gs pos="0">
                      <a:srgbClr val="FFFFFF"/>
                    </a:gs>
                    <a:gs pos="100000">
                      <a:srgbClr val="FFFFFF"/>
                    </a:gs>
                  </a:gsLst>
                  <a:lin ang="5400000" scaled="0"/>
                </a:gra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523" y="3459258"/>
            <a:ext cx="4091815" cy="966034"/>
          </a:xfrm>
        </p:spPr>
        <p:txBody>
          <a:bodyPr/>
          <a:lstStyle>
            <a:lvl1pPr marL="0" indent="0">
              <a:buFont typeface="Arial" pitchFamily="34" charset="0"/>
              <a:buNone/>
              <a:defRPr sz="2000">
                <a:gradFill>
                  <a:gsLst>
                    <a:gs pos="0">
                      <a:srgbClr val="FFFFFF"/>
                    </a:gs>
                    <a:gs pos="100000">
                      <a:srgbClr val="FFFFFF"/>
                    </a:gs>
                  </a:gsLst>
                  <a:lin ang="5400000" scaled="0"/>
                </a:gradFill>
                <a:latin typeface="+mj-lt"/>
              </a:defRPr>
            </a:lvl1pPr>
            <a:lvl2pPr marL="458756" indent="0">
              <a:buFont typeface="Arial" pitchFamily="34" charset="0"/>
              <a:buNone/>
              <a:defRPr/>
            </a:lvl2pPr>
            <a:lvl3pPr marL="852604" indent="0">
              <a:buFont typeface="Arial" pitchFamily="34" charset="0"/>
              <a:buNone/>
              <a:defRPr/>
            </a:lvl3pPr>
            <a:lvl4pPr marL="1254430" indent="0">
              <a:buFont typeface="Arial" pitchFamily="34" charset="0"/>
              <a:buNone/>
              <a:defRPr/>
            </a:lvl4pPr>
            <a:lvl5pPr marL="1599295"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1552270397"/>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780" y="189701"/>
            <a:ext cx="7997829" cy="553998"/>
          </a:xfrm>
        </p:spPr>
        <p:txBody>
          <a:bodyPr/>
          <a:lstStyle>
            <a:lvl1pPr>
              <a:defRPr sz="4000">
                <a:gradFill>
                  <a:gsLst>
                    <a:gs pos="0">
                      <a:schemeClr val="bg1"/>
                    </a:gs>
                    <a:gs pos="100000">
                      <a:schemeClr val="bg1"/>
                    </a:gs>
                  </a:gsLst>
                  <a:lin ang="5400000" scaled="0"/>
                </a:gradFill>
              </a:defRPr>
            </a:lvl1pPr>
          </a:lstStyle>
          <a:p>
            <a:r>
              <a:rPr lang="en-US" dirty="0" smtClean="0"/>
              <a:t>click to edit master title style</a:t>
            </a:r>
            <a:endParaRPr lang="en-US" dirty="0"/>
          </a:p>
        </p:txBody>
      </p:sp>
      <p:sp>
        <p:nvSpPr>
          <p:cNvPr id="10" name="Rectangle 9"/>
          <p:cNvSpPr/>
          <p:nvPr/>
        </p:nvSpPr>
        <p:spPr bwMode="auto">
          <a:xfrm>
            <a:off x="0" y="4930823"/>
            <a:ext cx="9144000" cy="212679"/>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096" tIns="45548" rIns="91096" bIns="45548" numCol="1" rtlCol="0" anchor="ctr" anchorCtr="0" compatLnSpc="1">
            <a:prstTxWarp prst="textNoShape">
              <a:avLst/>
            </a:prstTxWarp>
          </a:bodyPr>
          <a:lstStyle/>
          <a:p>
            <a:pPr algn="ctr" defTabSz="91086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Rectangle 12"/>
          <p:cNvSpPr/>
          <p:nvPr userDrawn="1"/>
        </p:nvSpPr>
        <p:spPr bwMode="auto">
          <a:xfrm>
            <a:off x="0" y="86"/>
            <a:ext cx="9144000" cy="3428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096" tIns="45548" rIns="91096" bIns="45548" numCol="1" rtlCol="0" anchor="ctr" anchorCtr="0" compatLnSpc="1">
            <a:prstTxWarp prst="textNoShape">
              <a:avLst/>
            </a:prstTxWarp>
          </a:bodyPr>
          <a:lstStyle/>
          <a:p>
            <a:pPr algn="ctr" defTabSz="91086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Rectangle 2"/>
          <p:cNvSpPr/>
          <p:nvPr userDrawn="1"/>
        </p:nvSpPr>
        <p:spPr bwMode="auto">
          <a:xfrm>
            <a:off x="-38100" y="171535"/>
            <a:ext cx="742950" cy="4998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096" tIns="45548" rIns="91096" bIns="45548" numCol="1" rtlCol="0" anchor="ctr" anchorCtr="0" compatLnSpc="1">
            <a:prstTxWarp prst="textNoShape">
              <a:avLst/>
            </a:prstTxWarp>
          </a:bodyPr>
          <a:lstStyle/>
          <a:p>
            <a:pPr algn="ctr" defTabSz="910869"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3455272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51595483-3A25-4A60-BAE0-8C9495991B8B}" type="datetimeFigureOut">
              <a:rPr lang="fr-FR" smtClean="0"/>
              <a:t>29/01/2014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A48006EA-3B32-4FCB-B93B-689A803667E6}" type="slidenum">
              <a:rPr lang="fr-FR" smtClean="0"/>
              <a:t>‹N°›</a:t>
            </a:fld>
            <a:endParaRPr lang="fr-FR"/>
          </a:p>
        </p:txBody>
      </p:sp>
    </p:spTree>
    <p:extLst>
      <p:ext uri="{BB962C8B-B14F-4D97-AF65-F5344CB8AC3E}">
        <p14:creationId xmlns:p14="http://schemas.microsoft.com/office/powerpoint/2010/main" val="303618447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302083"/>
            <a:ext cx="8363938" cy="609398"/>
          </a:xfrm>
        </p:spPr>
        <p:txBody>
          <a:bodyPr/>
          <a:lstStyle>
            <a:lvl1pPr>
              <a:defRPr sz="4400">
                <a:gradFill>
                  <a:gsLst>
                    <a:gs pos="0">
                      <a:srgbClr val="FFFFFF"/>
                    </a:gs>
                    <a:gs pos="100000">
                      <a:srgbClr val="FFFFFF"/>
                    </a:gs>
                  </a:gsLst>
                  <a:lin ang="5400000" scaled="0"/>
                </a:gra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9436" y="1027925"/>
            <a:ext cx="8363938" cy="891013"/>
          </a:xfrm>
        </p:spPr>
        <p:txBody>
          <a:bodyPr/>
          <a:lstStyle>
            <a:lvl1pPr marL="3175" indent="0">
              <a:spcBef>
                <a:spcPts val="0"/>
              </a:spcBef>
              <a:spcAft>
                <a:spcPts val="900"/>
              </a:spcAft>
              <a:buSzPct val="80000"/>
              <a:buFont typeface="Arial" pitchFamily="34" charset="0"/>
              <a:buNone/>
              <a:defRPr sz="3600" spc="-100" baseline="0">
                <a:gradFill>
                  <a:gsLst>
                    <a:gs pos="0">
                      <a:srgbClr val="FFFFFF"/>
                    </a:gs>
                    <a:gs pos="100000">
                      <a:srgbClr val="FFFFFF"/>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FFFFFF"/>
                    </a:gs>
                    <a:gs pos="100000">
                      <a:srgbClr val="FFFFFF"/>
                    </a:gs>
                  </a:gsLst>
                  <a:lin ang="5400000" scaled="0"/>
                </a:gradFill>
              </a:defRPr>
            </a:lvl2pPr>
            <a:lvl3pPr marL="1254430" indent="-4017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599295" indent="-344804">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34630" indent="-33536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
        <p:nvSpPr>
          <p:cNvPr id="10" name="Rectangle 9"/>
          <p:cNvSpPr/>
          <p:nvPr/>
        </p:nvSpPr>
        <p:spPr bwMode="auto">
          <a:xfrm>
            <a:off x="0" y="4930823"/>
            <a:ext cx="9144000" cy="212679"/>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096" tIns="45548" rIns="91096" bIns="45548" numCol="1" rtlCol="0" anchor="ctr" anchorCtr="0" compatLnSpc="1">
            <a:prstTxWarp prst="textNoShape">
              <a:avLst/>
            </a:prstTxWarp>
          </a:bodyPr>
          <a:lstStyle/>
          <a:p>
            <a:pPr algn="ctr" defTabSz="91086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Rectangle 12"/>
          <p:cNvSpPr/>
          <p:nvPr userDrawn="1"/>
        </p:nvSpPr>
        <p:spPr bwMode="auto">
          <a:xfrm>
            <a:off x="0" y="86"/>
            <a:ext cx="9144000" cy="3428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096" tIns="45548" rIns="91096" bIns="45548" numCol="1" rtlCol="0" anchor="ctr" anchorCtr="0" compatLnSpc="1">
            <a:prstTxWarp prst="textNoShape">
              <a:avLst/>
            </a:prstTxWarp>
          </a:bodyPr>
          <a:lstStyle/>
          <a:p>
            <a:pPr algn="ctr" defTabSz="910869"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84470025"/>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Rectangle 9"/>
          <p:cNvSpPr/>
          <p:nvPr/>
        </p:nvSpPr>
        <p:spPr bwMode="auto">
          <a:xfrm>
            <a:off x="0" y="4930823"/>
            <a:ext cx="9144000" cy="2126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096" tIns="45548" rIns="91096" bIns="45548" numCol="1" rtlCol="0" anchor="ctr" anchorCtr="0" compatLnSpc="1">
            <a:prstTxWarp prst="textNoShape">
              <a:avLst/>
            </a:prstTxWarp>
          </a:bodyPr>
          <a:lstStyle/>
          <a:p>
            <a:pPr algn="ctr" defTabSz="91086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Rectangle 12"/>
          <p:cNvSpPr/>
          <p:nvPr userDrawn="1"/>
        </p:nvSpPr>
        <p:spPr bwMode="auto">
          <a:xfrm>
            <a:off x="0" y="86"/>
            <a:ext cx="9144000" cy="3428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096" tIns="45548" rIns="91096" bIns="45548" numCol="1" rtlCol="0" anchor="ctr" anchorCtr="0" compatLnSpc="1">
            <a:prstTxWarp prst="textNoShape">
              <a:avLst/>
            </a:prstTxWarp>
          </a:bodyPr>
          <a:lstStyle/>
          <a:p>
            <a:pPr algn="ctr" defTabSz="910869"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99238206"/>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2"/>
            <a:ext cx="8363938"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4430" indent="-4017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599295" indent="-344804">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34630" indent="-33536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70201769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lgn="l" defTabSz="91113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934"/>
            <a:ext cx="8363938" cy="2035429"/>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6546" indent="-34166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1660" indent="-341660">
              <a:spcBef>
                <a:spcPts val="0"/>
              </a:spcBef>
              <a:spcAft>
                <a:spcPts val="400"/>
              </a:spcAft>
              <a:buFont typeface="Arial" pitchFamily="34" charset="0"/>
              <a:buChar char="•"/>
              <a:defRPr/>
            </a:lvl5pPr>
            <a:lvl6pPr marL="1029807" indent="-341660">
              <a:buFont typeface="Arial" pitchFamily="34" charset="0"/>
              <a:buChar char="•"/>
              <a:defRPr sz="2400">
                <a:gradFill>
                  <a:gsLst>
                    <a:gs pos="0">
                      <a:srgbClr val="595959"/>
                    </a:gs>
                    <a:gs pos="86000">
                      <a:srgbClr val="595959"/>
                    </a:gs>
                  </a:gsLst>
                  <a:lin ang="5400000" scaled="0"/>
                </a:gradFill>
              </a:defRPr>
            </a:lvl6pPr>
            <a:lvl7pPr marL="1251272" indent="-224659">
              <a:defRPr>
                <a:gradFill>
                  <a:gsLst>
                    <a:gs pos="0">
                      <a:srgbClr val="595959"/>
                    </a:gs>
                    <a:gs pos="86000">
                      <a:srgbClr val="595959"/>
                    </a:gs>
                  </a:gsLst>
                  <a:lin ang="5400000" scaled="0"/>
                </a:gradFill>
              </a:defRPr>
            </a:lvl7pPr>
            <a:lvl8pPr marL="1482220" indent="-231008">
              <a:defRPr>
                <a:gradFill>
                  <a:gsLst>
                    <a:gs pos="0">
                      <a:srgbClr val="595959"/>
                    </a:gs>
                    <a:gs pos="86000">
                      <a:srgbClr val="595959"/>
                    </a:gs>
                  </a:gsLst>
                  <a:lin ang="5400000" scaled="0"/>
                </a:gradFill>
              </a:defRPr>
            </a:lvl8pPr>
          </a:lstStyle>
          <a:p>
            <a:pPr marL="344804" lvl="0" indent="-344804" algn="l" defTabSz="911133" rtl="0" eaLnBrk="1" latinLnBrk="0" hangingPunct="1">
              <a:lnSpc>
                <a:spcPct val="90000"/>
              </a:lnSpc>
              <a:spcBef>
                <a:spcPct val="20000"/>
              </a:spcBef>
              <a:buSzPct val="90000"/>
              <a:buFont typeface="Arial" pitchFamily="34" charset="0"/>
              <a:buChar char="•"/>
            </a:pPr>
            <a:r>
              <a:rPr lang="en-US" smtClean="0"/>
              <a:t>Click to edit Master text styles</a:t>
            </a:r>
          </a:p>
          <a:p>
            <a:pPr marL="344804" lvl="1" indent="-344804" algn="l" defTabSz="911133" rtl="0" eaLnBrk="1" latinLnBrk="0" hangingPunct="1">
              <a:lnSpc>
                <a:spcPct val="90000"/>
              </a:lnSpc>
              <a:spcBef>
                <a:spcPct val="20000"/>
              </a:spcBef>
              <a:buSzPct val="90000"/>
              <a:buFont typeface="Arial" pitchFamily="34" charset="0"/>
              <a:buChar char="•"/>
            </a:pPr>
            <a:r>
              <a:rPr lang="en-US" smtClean="0"/>
              <a:t>Second level</a:t>
            </a:r>
          </a:p>
          <a:p>
            <a:pPr marL="344804" lvl="2" indent="-344804" algn="l" defTabSz="911133" rtl="0" eaLnBrk="1" latinLnBrk="0" hangingPunct="1">
              <a:lnSpc>
                <a:spcPct val="90000"/>
              </a:lnSpc>
              <a:spcBef>
                <a:spcPct val="20000"/>
              </a:spcBef>
              <a:buSzPct val="90000"/>
              <a:buFont typeface="Arial" pitchFamily="34" charset="0"/>
              <a:buChar char="•"/>
            </a:pPr>
            <a:r>
              <a:rPr lang="en-US" smtClean="0"/>
              <a:t>Third level</a:t>
            </a:r>
          </a:p>
          <a:p>
            <a:pPr marL="344804" lvl="3" indent="-344804" algn="l" defTabSz="911133" rtl="0" eaLnBrk="1" latinLnBrk="0" hangingPunct="1">
              <a:lnSpc>
                <a:spcPct val="90000"/>
              </a:lnSpc>
              <a:spcBef>
                <a:spcPct val="20000"/>
              </a:spcBef>
              <a:buSzPct val="90000"/>
              <a:buFont typeface="Arial" pitchFamily="34" charset="0"/>
              <a:buChar char="•"/>
            </a:pPr>
            <a:r>
              <a:rPr lang="en-US" smtClean="0"/>
              <a:t>Fourth level</a:t>
            </a:r>
          </a:p>
          <a:p>
            <a:pPr marL="344804" lvl="4" indent="-344804" algn="l" defTabSz="91113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Picture 6"/>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9024" y="4818957"/>
            <a:ext cx="1681921" cy="146626"/>
          </a:xfrm>
          <a:prstGeom prst="rect">
            <a:avLst/>
          </a:prstGeom>
        </p:spPr>
      </p:pic>
    </p:spTree>
    <p:extLst>
      <p:ext uri="{BB962C8B-B14F-4D97-AF65-F5344CB8AC3E}">
        <p14:creationId xmlns:p14="http://schemas.microsoft.com/office/powerpoint/2010/main" val="336239546"/>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2443746"/>
          </a:xfrm>
        </p:spPr>
        <p:txBody>
          <a:bodyPr/>
          <a:lstStyle>
            <a:lvl1pPr marL="340085" indent="-340085">
              <a:lnSpc>
                <a:spcPct val="90000"/>
              </a:lnSpc>
              <a:buSzPct val="80000"/>
              <a:buFont typeface="Arial" pitchFamily="34" charset="0"/>
              <a:buChar char="•"/>
              <a:defRPr sz="3200"/>
            </a:lvl1pPr>
            <a:lvl2pPr marL="624853" indent="-284730">
              <a:lnSpc>
                <a:spcPct val="90000"/>
              </a:lnSpc>
              <a:buSzPct val="80000"/>
              <a:buFont typeface="Arial" pitchFamily="34" charset="0"/>
              <a:buChar char="•"/>
              <a:defRPr sz="2800"/>
            </a:lvl2pPr>
            <a:lvl3pPr marL="911170" indent="-286318">
              <a:lnSpc>
                <a:spcPct val="90000"/>
              </a:lnSpc>
              <a:buSzPct val="80000"/>
              <a:buFont typeface="Arial" pitchFamily="34" charset="0"/>
              <a:buChar char="•"/>
              <a:defRPr sz="2400"/>
            </a:lvl3pPr>
            <a:lvl4pPr marL="1706831" indent="-224659">
              <a:lnSpc>
                <a:spcPct val="90000"/>
              </a:lnSpc>
              <a:buSzPct val="80000"/>
              <a:buFont typeface="Arial" pitchFamily="34" charset="0"/>
              <a:buChar char="•"/>
              <a:defRPr sz="2000"/>
            </a:lvl4pPr>
            <a:lvl5pPr marL="1937803" indent="-231008">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2443746"/>
          </a:xfrm>
        </p:spPr>
        <p:txBody>
          <a:bodyPr/>
          <a:lstStyle>
            <a:lvl1pPr marL="455585" indent="-455585">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5708" indent="-455585">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6522" indent="-34166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23919" indent="-34166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48545" indent="-34166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0085" lvl="0" indent="-340085" algn="l" defTabSz="911133" rtl="0" eaLnBrk="1" latinLnBrk="0" hangingPunct="1">
              <a:lnSpc>
                <a:spcPct val="90000"/>
              </a:lnSpc>
              <a:spcBef>
                <a:spcPct val="20000"/>
              </a:spcBef>
              <a:buSzPct val="80000"/>
              <a:buFont typeface="Arial" pitchFamily="34" charset="0"/>
              <a:buChar char="•"/>
            </a:pPr>
            <a:r>
              <a:rPr lang="en-US" smtClean="0"/>
              <a:t>Click to edit Master text styles</a:t>
            </a:r>
          </a:p>
          <a:p>
            <a:pPr marL="340085" lvl="1" indent="-340085" algn="l" defTabSz="911133" rtl="0" eaLnBrk="1" latinLnBrk="0" hangingPunct="1">
              <a:lnSpc>
                <a:spcPct val="90000"/>
              </a:lnSpc>
              <a:spcBef>
                <a:spcPct val="20000"/>
              </a:spcBef>
              <a:buSzPct val="80000"/>
              <a:buFont typeface="Arial" pitchFamily="34" charset="0"/>
              <a:buChar char="•"/>
            </a:pPr>
            <a:r>
              <a:rPr lang="en-US" smtClean="0"/>
              <a:t>Second level</a:t>
            </a:r>
          </a:p>
          <a:p>
            <a:pPr marL="340085" lvl="2" indent="-340085" algn="l" defTabSz="911133" rtl="0" eaLnBrk="1" latinLnBrk="0" hangingPunct="1">
              <a:lnSpc>
                <a:spcPct val="90000"/>
              </a:lnSpc>
              <a:spcBef>
                <a:spcPct val="20000"/>
              </a:spcBef>
              <a:buSzPct val="80000"/>
              <a:buFont typeface="Arial" pitchFamily="34" charset="0"/>
              <a:buChar char="•"/>
            </a:pPr>
            <a:r>
              <a:rPr lang="en-US" smtClean="0"/>
              <a:t>Third level</a:t>
            </a:r>
          </a:p>
          <a:p>
            <a:pPr marL="340085" lvl="3" indent="-340085" algn="l" defTabSz="911133" rtl="0" eaLnBrk="1" latinLnBrk="0" hangingPunct="1">
              <a:lnSpc>
                <a:spcPct val="90000"/>
              </a:lnSpc>
              <a:spcBef>
                <a:spcPct val="20000"/>
              </a:spcBef>
              <a:buSzPct val="80000"/>
              <a:buFont typeface="Arial" pitchFamily="34" charset="0"/>
              <a:buChar char="•"/>
            </a:pPr>
            <a:r>
              <a:rPr lang="en-US" smtClean="0"/>
              <a:t>Fourth level</a:t>
            </a:r>
          </a:p>
          <a:p>
            <a:pPr marL="340085" lvl="4" indent="-340085" algn="l" defTabSz="91113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6" name="Picture 5"/>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9024" y="4818957"/>
            <a:ext cx="1681921" cy="146626"/>
          </a:xfrm>
          <a:prstGeom prst="rect">
            <a:avLst/>
          </a:prstGeom>
        </p:spPr>
      </p:pic>
    </p:spTree>
    <p:extLst>
      <p:ext uri="{BB962C8B-B14F-4D97-AF65-F5344CB8AC3E}">
        <p14:creationId xmlns:p14="http://schemas.microsoft.com/office/powerpoint/2010/main" val="2138914797"/>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389436" y="531937"/>
            <a:ext cx="4115872" cy="886397"/>
          </a:xfrm>
        </p:spPr>
        <p:txBody>
          <a:bodyPr anchor="b"/>
          <a:lstStyle>
            <a:lvl1pPr marL="0" indent="0">
              <a:lnSpc>
                <a:spcPct val="90000"/>
              </a:lnSpc>
              <a:spcBef>
                <a:spcPts val="0"/>
              </a:spcBef>
              <a:buNone/>
              <a:defRPr sz="3200" b="0">
                <a:latin typeface="Segoe UI Light" pitchFamily="34" charset="0"/>
              </a:defRPr>
            </a:lvl1pPr>
            <a:lvl2pPr marL="455567" indent="0">
              <a:buNone/>
              <a:defRPr sz="2000" b="1"/>
            </a:lvl2pPr>
            <a:lvl3pPr marL="911133" indent="0">
              <a:buNone/>
              <a:defRPr sz="1800" b="1"/>
            </a:lvl3pPr>
            <a:lvl4pPr marL="1366700" indent="0">
              <a:buNone/>
              <a:defRPr sz="1600" b="1"/>
            </a:lvl4pPr>
            <a:lvl5pPr marL="1822262" indent="0">
              <a:buNone/>
              <a:defRPr sz="1600" b="1"/>
            </a:lvl5pPr>
            <a:lvl6pPr marL="2277819" indent="0">
              <a:buNone/>
              <a:defRPr sz="1600" b="1"/>
            </a:lvl6pPr>
            <a:lvl7pPr marL="2733396" indent="0">
              <a:buNone/>
              <a:defRPr sz="1600" b="1"/>
            </a:lvl7pPr>
            <a:lvl8pPr marL="3188953" indent="0">
              <a:buNone/>
              <a:defRPr sz="1600" b="1"/>
            </a:lvl8pPr>
            <a:lvl9pPr marL="364450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1" y="1700098"/>
            <a:ext cx="4114800" cy="2332946"/>
          </a:xfrm>
        </p:spPr>
        <p:txBody>
          <a:bodyPr/>
          <a:lstStyle>
            <a:lvl1pPr marL="401791" indent="-401791">
              <a:buSzPct val="80000"/>
              <a:buFont typeface="Arial" pitchFamily="34" charset="0"/>
              <a:buChar char="•"/>
              <a:defRPr sz="2800"/>
            </a:lvl1pPr>
            <a:lvl2pPr marL="741903" indent="-321116">
              <a:buSzPct val="80000"/>
              <a:buFont typeface="Arial" pitchFamily="34" charset="0"/>
              <a:buChar char="•"/>
              <a:defRPr sz="2800"/>
            </a:lvl2pPr>
            <a:lvl3pPr marL="1023496" indent="-281555" defTabSz="1026637">
              <a:buSzPct val="80000"/>
              <a:buFont typeface="Arial" pitchFamily="34" charset="0"/>
              <a:buChar char="•"/>
              <a:defRPr sz="2400"/>
            </a:lvl3pPr>
            <a:lvl4pPr marL="1312968" indent="-286318">
              <a:buSzPct val="80000"/>
              <a:buFont typeface="Arial" pitchFamily="34" charset="0"/>
              <a:buChar char="•"/>
              <a:defRPr sz="2000"/>
            </a:lvl4pPr>
            <a:lvl5pPr marL="1536015" indent="-223071">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531937"/>
            <a:ext cx="4115872" cy="886397"/>
          </a:xfrm>
        </p:spPr>
        <p:txBody>
          <a:bodyPr anchor="b"/>
          <a:lstStyle>
            <a:lvl1pPr marL="0" indent="0">
              <a:lnSpc>
                <a:spcPct val="90000"/>
              </a:lnSpc>
              <a:spcBef>
                <a:spcPts val="0"/>
              </a:spcBef>
              <a:buNone/>
              <a:defRPr sz="3200" b="0">
                <a:latin typeface="Segoe UI Light" pitchFamily="34" charset="0"/>
              </a:defRPr>
            </a:lvl1pPr>
            <a:lvl2pPr marL="455567" indent="0">
              <a:buNone/>
              <a:defRPr sz="2000" b="1"/>
            </a:lvl2pPr>
            <a:lvl3pPr marL="911133" indent="0">
              <a:buNone/>
              <a:defRPr sz="1800" b="1"/>
            </a:lvl3pPr>
            <a:lvl4pPr marL="1366700" indent="0">
              <a:buNone/>
              <a:defRPr sz="1600" b="1"/>
            </a:lvl4pPr>
            <a:lvl5pPr marL="1822262" indent="0">
              <a:buNone/>
              <a:defRPr sz="1600" b="1"/>
            </a:lvl5pPr>
            <a:lvl6pPr marL="2277819" indent="0">
              <a:buNone/>
              <a:defRPr sz="1600" b="1"/>
            </a:lvl6pPr>
            <a:lvl7pPr marL="2733396" indent="0">
              <a:buNone/>
              <a:defRPr sz="1600" b="1"/>
            </a:lvl7pPr>
            <a:lvl8pPr marL="3188953" indent="0">
              <a:buNone/>
              <a:defRPr sz="1600" b="1"/>
            </a:lvl8pPr>
            <a:lvl9pPr marL="364450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7501" y="1700098"/>
            <a:ext cx="4115872" cy="2332946"/>
          </a:xfrm>
        </p:spPr>
        <p:txBody>
          <a:bodyPr/>
          <a:lstStyle>
            <a:lvl1pPr marL="295301" indent="-29530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5585" indent="-455585">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2460" indent="-34166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68342" indent="-34166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3612" indent="-34166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68342" indent="-341660">
              <a:defRPr sz="1600"/>
            </a:lvl6pPr>
            <a:lvl7pPr marL="1597724" indent="-284730">
              <a:defRPr sz="1600"/>
            </a:lvl7pPr>
            <a:lvl8pPr>
              <a:defRPr sz="1600"/>
            </a:lvl8pPr>
            <a:lvl9pPr>
              <a:defRPr sz="1600"/>
            </a:lvl9pPr>
          </a:lstStyle>
          <a:p>
            <a:pPr marL="401791" lvl="0" indent="-401791" algn="l" defTabSz="911133" rtl="0" eaLnBrk="1" latinLnBrk="0" hangingPunct="1">
              <a:lnSpc>
                <a:spcPct val="90000"/>
              </a:lnSpc>
              <a:spcBef>
                <a:spcPct val="20000"/>
              </a:spcBef>
              <a:buSzPct val="80000"/>
            </a:pPr>
            <a:r>
              <a:rPr lang="en-US" smtClean="0"/>
              <a:t>Click to edit Master text styles</a:t>
            </a:r>
          </a:p>
          <a:p>
            <a:pPr marL="401791" lvl="1" indent="-401791" algn="l" defTabSz="911133" rtl="0" eaLnBrk="1" latinLnBrk="0" hangingPunct="1">
              <a:lnSpc>
                <a:spcPct val="90000"/>
              </a:lnSpc>
              <a:spcBef>
                <a:spcPct val="20000"/>
              </a:spcBef>
              <a:buSzPct val="80000"/>
            </a:pPr>
            <a:r>
              <a:rPr lang="en-US" smtClean="0"/>
              <a:t>Second level</a:t>
            </a:r>
          </a:p>
          <a:p>
            <a:pPr marL="401791" lvl="2" indent="-401791" algn="l" defTabSz="911133" rtl="0" eaLnBrk="1" latinLnBrk="0" hangingPunct="1">
              <a:lnSpc>
                <a:spcPct val="90000"/>
              </a:lnSpc>
              <a:spcBef>
                <a:spcPct val="20000"/>
              </a:spcBef>
              <a:buSzPct val="80000"/>
            </a:pPr>
            <a:r>
              <a:rPr lang="en-US" smtClean="0"/>
              <a:t>Third level</a:t>
            </a:r>
          </a:p>
          <a:p>
            <a:pPr marL="401791" lvl="3" indent="-401791" algn="l" defTabSz="911133" rtl="0" eaLnBrk="1" latinLnBrk="0" hangingPunct="1">
              <a:lnSpc>
                <a:spcPct val="90000"/>
              </a:lnSpc>
              <a:spcBef>
                <a:spcPct val="20000"/>
              </a:spcBef>
              <a:buSzPct val="80000"/>
            </a:pPr>
            <a:r>
              <a:rPr lang="en-US" smtClean="0"/>
              <a:t>Fourth level</a:t>
            </a:r>
          </a:p>
          <a:p>
            <a:pPr marL="401791" lvl="4" indent="-401791" algn="l" defTabSz="911133" rtl="0" eaLnBrk="1" latinLnBrk="0" hangingPunct="1">
              <a:lnSpc>
                <a:spcPct val="90000"/>
              </a:lnSpc>
              <a:spcBef>
                <a:spcPct val="20000"/>
              </a:spcBef>
              <a:buSzPct val="80000"/>
            </a:pPr>
            <a:r>
              <a:rPr lang="en-US" smtClean="0"/>
              <a:t>Fifth level</a:t>
            </a:r>
            <a:endParaRPr lang="en-US" dirty="0"/>
          </a:p>
        </p:txBody>
      </p:sp>
      <p:pic>
        <p:nvPicPr>
          <p:cNvPr id="8" name="Picture 7"/>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9024" y="4818957"/>
            <a:ext cx="1681921" cy="146626"/>
          </a:xfrm>
          <a:prstGeom prst="rect">
            <a:avLst/>
          </a:prstGeom>
        </p:spPr>
      </p:pic>
    </p:spTree>
    <p:extLst>
      <p:ext uri="{BB962C8B-B14F-4D97-AF65-F5344CB8AC3E}">
        <p14:creationId xmlns:p14="http://schemas.microsoft.com/office/powerpoint/2010/main" val="1635154876"/>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defRPr sz="5400"/>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9024" y="4818957"/>
            <a:ext cx="1681921" cy="146626"/>
          </a:xfrm>
          <a:prstGeom prst="rect">
            <a:avLst/>
          </a:prstGeom>
        </p:spPr>
      </p:pic>
    </p:spTree>
    <p:extLst>
      <p:ext uri="{BB962C8B-B14F-4D97-AF65-F5344CB8AC3E}">
        <p14:creationId xmlns:p14="http://schemas.microsoft.com/office/powerpoint/2010/main" val="1983901329"/>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77780268"/>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899897"/>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6_Demo, Video etc. &quot;special&quot; slide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duotone>
              <a:prstClr val="black"/>
              <a:schemeClr val="accent2">
                <a:tint val="45000"/>
                <a:satMod val="400000"/>
              </a:schemeClr>
            </a:duotone>
            <a:extLst>
              <a:ext uri="{28A0092B-C50C-407E-A947-70E740481C1C}">
                <a14:useLocalDpi xmlns:a14="http://schemas.microsoft.com/office/drawing/2010/main" val="0"/>
              </a:ext>
            </a:extLst>
          </a:blip>
          <a:srcRect r="76623" b="51876"/>
          <a:stretch/>
        </p:blipFill>
        <p:spPr>
          <a:xfrm>
            <a:off x="637473" y="336693"/>
            <a:ext cx="1784334" cy="2163101"/>
          </a:xfrm>
          <a:prstGeom prst="rect">
            <a:avLst/>
          </a:prstGeom>
        </p:spPr>
      </p:pic>
      <p:pic>
        <p:nvPicPr>
          <p:cNvPr id="11" name="Picture 10"/>
          <p:cNvPicPr>
            <a:picLocks noChangeAspect="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23375" t="-1" r="55734" b="35695"/>
          <a:stretch/>
        </p:blipFill>
        <p:spPr>
          <a:xfrm>
            <a:off x="2510300" y="350287"/>
            <a:ext cx="1594580" cy="2890457"/>
          </a:xfrm>
          <a:prstGeom prst="rect">
            <a:avLst/>
          </a:prstGeom>
        </p:spPr>
      </p:pic>
      <p:pic>
        <p:nvPicPr>
          <p:cNvPr id="13" name="Picture 12"/>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t="46934" r="76765" b="27614"/>
          <a:stretch/>
        </p:blipFill>
        <p:spPr>
          <a:xfrm>
            <a:off x="649350" y="2554580"/>
            <a:ext cx="1773495" cy="1144029"/>
          </a:xfrm>
          <a:prstGeom prst="rect">
            <a:avLst/>
          </a:prstGeom>
        </p:spPr>
      </p:pic>
      <p:pic>
        <p:nvPicPr>
          <p:cNvPr id="14" name="Picture 13"/>
          <p:cNvPicPr>
            <a:picLocks noChangeAspect="1"/>
          </p:cNvPicPr>
          <p:nvPr userDrawn="1"/>
        </p:nvPicPr>
        <p:blipFill rotWithShape="1">
          <a:blip r:embed="rId2">
            <a:duotone>
              <a:prstClr val="black"/>
              <a:schemeClr val="accent3">
                <a:tint val="45000"/>
                <a:satMod val="400000"/>
              </a:schemeClr>
            </a:duotone>
            <a:extLst>
              <a:ext uri="{28A0092B-C50C-407E-A947-70E740481C1C}">
                <a14:useLocalDpi xmlns:a14="http://schemas.microsoft.com/office/drawing/2010/main" val="0"/>
              </a:ext>
            </a:extLst>
          </a:blip>
          <a:srcRect l="44544" t="47531" r="34416" b="26954"/>
          <a:stretch/>
        </p:blipFill>
        <p:spPr>
          <a:xfrm>
            <a:off x="4205738" y="2576765"/>
            <a:ext cx="1605953" cy="1146861"/>
          </a:xfrm>
          <a:prstGeom prst="rect">
            <a:avLst/>
          </a:prstGeom>
        </p:spPr>
      </p:pic>
      <p:pic>
        <p:nvPicPr>
          <p:cNvPr id="15" name="Picture 14"/>
          <p:cNvPicPr>
            <a:picLocks noChangeAspect="1"/>
          </p:cNvPicPr>
          <p:nvPr userDrawn="1"/>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l="65584" t="38701" b="28015"/>
          <a:stretch/>
        </p:blipFill>
        <p:spPr>
          <a:xfrm>
            <a:off x="5912271" y="2172176"/>
            <a:ext cx="2626925" cy="1496065"/>
          </a:xfrm>
          <a:prstGeom prst="rect">
            <a:avLst/>
          </a:prstGeom>
        </p:spPr>
      </p:pic>
      <p:pic>
        <p:nvPicPr>
          <p:cNvPr id="16" name="Picture 15"/>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65685" b="60315"/>
          <a:stretch/>
        </p:blipFill>
        <p:spPr>
          <a:xfrm>
            <a:off x="5921176" y="340569"/>
            <a:ext cx="2619216" cy="1783780"/>
          </a:xfrm>
          <a:prstGeom prst="rect">
            <a:avLst/>
          </a:prstGeom>
        </p:spPr>
      </p:pic>
      <p:pic>
        <p:nvPicPr>
          <p:cNvPr id="17" name="Picture 16"/>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44544" r="34416" b="52241"/>
          <a:stretch/>
        </p:blipFill>
        <p:spPr>
          <a:xfrm>
            <a:off x="4205739" y="350203"/>
            <a:ext cx="1605953" cy="2146694"/>
          </a:xfrm>
          <a:prstGeom prst="rect">
            <a:avLst/>
          </a:prstGeom>
        </p:spPr>
      </p:pic>
      <p:pic>
        <p:nvPicPr>
          <p:cNvPr id="20" name="Picture 19"/>
          <p:cNvPicPr>
            <a:picLocks noChangeAspect="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55065" t="73765" r="24248" b="1"/>
          <a:stretch/>
        </p:blipFill>
        <p:spPr>
          <a:xfrm>
            <a:off x="4945987" y="3530073"/>
            <a:ext cx="1579009" cy="1179179"/>
          </a:xfrm>
          <a:prstGeom prst="rect">
            <a:avLst/>
          </a:prstGeom>
        </p:spPr>
      </p:pic>
      <p:pic>
        <p:nvPicPr>
          <p:cNvPr id="21" name="Picture 20"/>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76064" t="73765" r="10380" b="1"/>
          <a:stretch/>
        </p:blipFill>
        <p:spPr>
          <a:xfrm>
            <a:off x="6620897" y="3542775"/>
            <a:ext cx="1034711" cy="1179179"/>
          </a:xfrm>
          <a:prstGeom prst="rect">
            <a:avLst/>
          </a:prstGeom>
        </p:spPr>
      </p:pic>
      <p:pic>
        <p:nvPicPr>
          <p:cNvPr id="22" name="Picture 21"/>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13056" t="73765" r="44935" b="1"/>
          <a:stretch/>
        </p:blipFill>
        <p:spPr>
          <a:xfrm>
            <a:off x="1658794" y="3530075"/>
            <a:ext cx="3206488" cy="1179179"/>
          </a:xfrm>
          <a:prstGeom prst="rect">
            <a:avLst/>
          </a:prstGeom>
        </p:spPr>
      </p:pic>
      <p:pic>
        <p:nvPicPr>
          <p:cNvPr id="24" name="Picture 23"/>
          <p:cNvPicPr>
            <a:picLocks noChangeAspect="1"/>
          </p:cNvPicPr>
          <p:nvPr userDrawn="1"/>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l="23375" t="64430" r="55734" b="27080"/>
          <a:stretch/>
        </p:blipFill>
        <p:spPr>
          <a:xfrm>
            <a:off x="2510300" y="3351969"/>
            <a:ext cx="1594580" cy="381613"/>
          </a:xfrm>
          <a:prstGeom prst="rect">
            <a:avLst/>
          </a:prstGeom>
        </p:spPr>
      </p:pic>
      <p:sp>
        <p:nvSpPr>
          <p:cNvPr id="25" name="Rectangle 24"/>
          <p:cNvSpPr/>
          <p:nvPr userDrawn="1"/>
        </p:nvSpPr>
        <p:spPr bwMode="auto">
          <a:xfrm>
            <a:off x="0" y="2792884"/>
            <a:ext cx="9144000" cy="2350616"/>
          </a:xfrm>
          <a:prstGeom prst="rect">
            <a:avLst/>
          </a:prstGeom>
          <a:gradFill>
            <a:gsLst>
              <a:gs pos="20000">
                <a:srgbClr val="191919">
                  <a:alpha val="0"/>
                </a:srgbClr>
              </a:gs>
              <a:gs pos="54000">
                <a:srgbClr val="191919">
                  <a:alpha val="67000"/>
                </a:srgbClr>
              </a:gs>
              <a:gs pos="89000">
                <a:srgbClr val="191919">
                  <a:alpha val="8800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096" tIns="45548" rIns="91096" bIns="45548" numCol="1" rtlCol="0" anchor="ctr" anchorCtr="0" compatLnSpc="1">
            <a:prstTxWarp prst="textNoShape">
              <a:avLst/>
            </a:prstTxWarp>
          </a:bodyPr>
          <a:lstStyle/>
          <a:p>
            <a:pPr algn="ctr" defTabSz="91086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6" name="Rectangle 25"/>
          <p:cNvSpPr/>
          <p:nvPr userDrawn="1"/>
        </p:nvSpPr>
        <p:spPr bwMode="auto">
          <a:xfrm>
            <a:off x="0" y="0"/>
            <a:ext cx="9144000" cy="5143500"/>
          </a:xfrm>
          <a:prstGeom prst="rect">
            <a:avLst/>
          </a:prstGeom>
          <a:gradFill flip="none" rotWithShape="1">
            <a:gsLst>
              <a:gs pos="0">
                <a:schemeClr val="tx1">
                  <a:alpha val="75000"/>
                </a:schemeClr>
              </a:gs>
              <a:gs pos="100000">
                <a:schemeClr val="tx1"/>
              </a:gs>
            </a:gsLst>
            <a:path path="circle">
              <a:fillToRect l="50000" t="50000" r="50000" b="50000"/>
            </a:path>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096" tIns="45548" rIns="91096" bIns="45548" numCol="1" rtlCol="0" anchor="ctr" anchorCtr="0" compatLnSpc="1">
            <a:prstTxWarp prst="textNoShape">
              <a:avLst/>
            </a:prstTxWarp>
          </a:bodyPr>
          <a:lstStyle/>
          <a:p>
            <a:pPr algn="ctr" defTabSz="910869"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15486792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1595483-3A25-4A60-BAE0-8C9495991B8B}" type="datetimeFigureOut">
              <a:rPr lang="fr-FR" smtClean="0"/>
              <a:t>29/01/2014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A48006EA-3B32-4FCB-B93B-689A803667E6}" type="slidenum">
              <a:rPr lang="fr-FR" smtClean="0"/>
              <a:t>‹N°›</a:t>
            </a:fld>
            <a:endParaRPr lang="fr-FR"/>
          </a:p>
        </p:txBody>
      </p:sp>
    </p:spTree>
    <p:extLst>
      <p:ext uri="{BB962C8B-B14F-4D97-AF65-F5344CB8AC3E}">
        <p14:creationId xmlns:p14="http://schemas.microsoft.com/office/powerpoint/2010/main" val="406889728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9" name="Rectangle 18"/>
          <p:cNvSpPr/>
          <p:nvPr userDrawn="1"/>
        </p:nvSpPr>
        <p:spPr bwMode="auto">
          <a:xfrm>
            <a:off x="389438"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064" tIns="45533" rIns="91064" bIns="45533" numCol="1" spcCol="0" rtlCol="0" anchor="ctr" anchorCtr="0" compatLnSpc="1">
            <a:prstTxWarp prst="textNoShape">
              <a:avLst/>
            </a:prstTxWarp>
          </a:bodyPr>
          <a:lstStyle/>
          <a:p>
            <a:pPr algn="ctr" defTabSz="91055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113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5" y="2103313"/>
            <a:ext cx="5210341" cy="1851276"/>
          </a:xfrm>
        </p:spPr>
        <p:txBody>
          <a:bodyPr lIns="182242" tIns="182242" anchor="ctr" anchorCtr="0"/>
          <a:lstStyle>
            <a:lvl1pPr marL="572635" indent="-56946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1133" rtl="0" eaLnBrk="1" latinLnBrk="0" hangingPunct="1">
              <a:lnSpc>
                <a:spcPct val="90000"/>
              </a:lnSpc>
              <a:spcBef>
                <a:spcPts val="0"/>
              </a:spcBef>
              <a:spcAft>
                <a:spcPts val="900"/>
              </a:spcAft>
              <a:buSzPct val="80000"/>
            </a:pPr>
            <a:r>
              <a:rPr lang="en-US" dirty="0" smtClean="0"/>
              <a:t>Click to edit Master text styles</a:t>
            </a:r>
          </a:p>
          <a:p>
            <a:pPr marL="3175" lvl="1" indent="0" algn="l" defTabSz="91113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5"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050" tIns="40983" rIns="82050" bIns="40983" numCol="1" anchor="t" anchorCtr="0" compatLnSpc="1">
            <a:prstTxWarp prst="textNoShape">
              <a:avLst/>
            </a:prstTxWarp>
          </a:bodyPr>
          <a:lstStyle/>
          <a:p>
            <a:pPr defTabSz="1214654"/>
            <a:endParaRPr lang="en-US" sz="1600">
              <a:solidFill>
                <a:srgbClr val="292929"/>
              </a:solidFill>
            </a:endParaRPr>
          </a:p>
        </p:txBody>
      </p:sp>
    </p:spTree>
    <p:extLst>
      <p:ext uri="{BB962C8B-B14F-4D97-AF65-F5344CB8AC3E}">
        <p14:creationId xmlns:p14="http://schemas.microsoft.com/office/powerpoint/2010/main" val="2692095595"/>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417213" y="1347539"/>
            <a:ext cx="3154788" cy="547437"/>
          </a:xfrm>
        </p:spPr>
        <p:txBody>
          <a:bodyPr anchor="ctr" anchorCtr="0">
            <a:noAutofit/>
          </a:bodyPr>
          <a:lstStyle>
            <a:lvl1pPr>
              <a:lnSpc>
                <a:spcPct val="90000"/>
              </a:lnSpc>
              <a:defRPr sz="4800" baseline="0">
                <a:solidFill>
                  <a:schemeClr val="bg1">
                    <a:alpha val="98000"/>
                  </a:schemeClr>
                </a:solidFill>
              </a:defRPr>
            </a:lvl1pPr>
          </a:lstStyle>
          <a:p>
            <a:r>
              <a:rPr lang="en-US" dirty="0" smtClean="0"/>
              <a:t>Demo</a:t>
            </a:r>
            <a:endParaRPr lang="en-US" dirty="0"/>
          </a:p>
        </p:txBody>
      </p:sp>
      <p:sp>
        <p:nvSpPr>
          <p:cNvPr id="3" name="Subtitle 2"/>
          <p:cNvSpPr>
            <a:spLocks noGrp="1"/>
          </p:cNvSpPr>
          <p:nvPr>
            <p:ph type="subTitle" idx="1" hasCustomPrompt="1"/>
          </p:nvPr>
        </p:nvSpPr>
        <p:spPr>
          <a:xfrm>
            <a:off x="1417213" y="3320572"/>
            <a:ext cx="3154788" cy="346249"/>
          </a:xfrm>
        </p:spPr>
        <p:txBody>
          <a:bodyPr>
            <a:noAutofit/>
          </a:bodyPr>
          <a:lstStyle>
            <a:lvl1pPr marL="0" indent="0" algn="l" defTabSz="91113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5567" indent="0" algn="ctr">
              <a:buNone/>
              <a:defRPr>
                <a:solidFill>
                  <a:schemeClr val="tx1">
                    <a:tint val="75000"/>
                  </a:schemeClr>
                </a:solidFill>
              </a:defRPr>
            </a:lvl2pPr>
            <a:lvl3pPr marL="911133" indent="0" algn="ctr">
              <a:buNone/>
              <a:defRPr>
                <a:solidFill>
                  <a:schemeClr val="tx1">
                    <a:tint val="75000"/>
                  </a:schemeClr>
                </a:solidFill>
              </a:defRPr>
            </a:lvl3pPr>
            <a:lvl4pPr marL="1366700" indent="0" algn="ctr">
              <a:buNone/>
              <a:defRPr>
                <a:solidFill>
                  <a:schemeClr val="tx1">
                    <a:tint val="75000"/>
                  </a:schemeClr>
                </a:solidFill>
              </a:defRPr>
            </a:lvl4pPr>
            <a:lvl5pPr marL="1822262" indent="0" algn="ctr">
              <a:buNone/>
              <a:defRPr>
                <a:solidFill>
                  <a:schemeClr val="tx1">
                    <a:tint val="75000"/>
                  </a:schemeClr>
                </a:solidFill>
              </a:defRPr>
            </a:lvl5pPr>
            <a:lvl6pPr marL="2277819" indent="0" algn="ctr">
              <a:buNone/>
              <a:defRPr>
                <a:solidFill>
                  <a:schemeClr val="tx1">
                    <a:tint val="75000"/>
                  </a:schemeClr>
                </a:solidFill>
              </a:defRPr>
            </a:lvl6pPr>
            <a:lvl7pPr marL="2733396" indent="0" algn="ctr">
              <a:buNone/>
              <a:defRPr>
                <a:solidFill>
                  <a:schemeClr val="tx1">
                    <a:tint val="75000"/>
                  </a:schemeClr>
                </a:solidFill>
              </a:defRPr>
            </a:lvl7pPr>
            <a:lvl8pPr marL="3188953" indent="0" algn="ctr">
              <a:buNone/>
              <a:defRPr>
                <a:solidFill>
                  <a:schemeClr val="tx1">
                    <a:tint val="75000"/>
                  </a:schemeClr>
                </a:solidFill>
              </a:defRPr>
            </a:lvl8pPr>
            <a:lvl9pPr marL="3644506" indent="0" algn="ctr">
              <a:buNone/>
              <a:defRPr>
                <a:solidFill>
                  <a:schemeClr val="tx1">
                    <a:tint val="75000"/>
                  </a:schemeClr>
                </a:solidFill>
              </a:defRPr>
            </a:lvl9pPr>
          </a:lstStyle>
          <a:p>
            <a:r>
              <a:rPr lang="en-US" dirty="0" smtClean="0"/>
              <a:t>Presenter Name</a:t>
            </a:r>
            <a:endParaRPr lang="en-US" dirty="0"/>
          </a:p>
        </p:txBody>
      </p:sp>
      <p:sp>
        <p:nvSpPr>
          <p:cNvPr id="7" name="Text Placeholder 6"/>
          <p:cNvSpPr>
            <a:spLocks noGrp="1"/>
          </p:cNvSpPr>
          <p:nvPr>
            <p:ph type="body" sz="quarter" idx="10" hasCustomPrompt="1"/>
          </p:nvPr>
        </p:nvSpPr>
        <p:spPr>
          <a:xfrm>
            <a:off x="1417213" y="1902252"/>
            <a:ext cx="4061590" cy="1373405"/>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lang="en-US" sz="6000" dirty="0" smtClean="0">
                <a:solidFill>
                  <a:srgbClr val="00B0F0"/>
                </a:solidFill>
                <a:latin typeface="Segoe UI Light" pitchFamily="34" charset="0"/>
              </a:defRPr>
            </a:lvl1pPr>
          </a:lstStyle>
          <a:p>
            <a:pPr lvl="0"/>
            <a:r>
              <a:rPr lang="en-US" dirty="0" smtClean="0"/>
              <a:t>click to…</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315143" y="1002660"/>
            <a:ext cx="3005240" cy="3004457"/>
          </a:xfrm>
          <a:prstGeom prst="rect">
            <a:avLst/>
          </a:prstGeom>
        </p:spPr>
      </p:pic>
    </p:spTree>
    <p:extLst>
      <p:ext uri="{BB962C8B-B14F-4D97-AF65-F5344CB8AC3E}">
        <p14:creationId xmlns:p14="http://schemas.microsoft.com/office/powerpoint/2010/main" val="1536032177"/>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99624" y="1951794"/>
            <a:ext cx="3154788" cy="1142621"/>
          </a:xfrm>
        </p:spPr>
        <p:txBody>
          <a:bodyPr anchor="ctr" anchorCtr="0">
            <a:noAutofit/>
          </a:bodyPr>
          <a:lstStyle>
            <a:lvl1pPr algn="l">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3264578"/>
            <a:ext cx="3154788" cy="346249"/>
          </a:xfrm>
        </p:spPr>
        <p:txBody>
          <a:bodyPr>
            <a:noAutofit/>
          </a:bodyPr>
          <a:lstStyle>
            <a:lvl1pPr marL="0" indent="0" algn="l" defTabSz="91113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5567" indent="0" algn="ctr">
              <a:buNone/>
              <a:defRPr>
                <a:solidFill>
                  <a:schemeClr val="tx1">
                    <a:tint val="75000"/>
                  </a:schemeClr>
                </a:solidFill>
              </a:defRPr>
            </a:lvl2pPr>
            <a:lvl3pPr marL="911133" indent="0" algn="ctr">
              <a:buNone/>
              <a:defRPr>
                <a:solidFill>
                  <a:schemeClr val="tx1">
                    <a:tint val="75000"/>
                  </a:schemeClr>
                </a:solidFill>
              </a:defRPr>
            </a:lvl3pPr>
            <a:lvl4pPr marL="1366700" indent="0" algn="ctr">
              <a:buNone/>
              <a:defRPr>
                <a:solidFill>
                  <a:schemeClr val="tx1">
                    <a:tint val="75000"/>
                  </a:schemeClr>
                </a:solidFill>
              </a:defRPr>
            </a:lvl4pPr>
            <a:lvl5pPr marL="1822262" indent="0" algn="ctr">
              <a:buNone/>
              <a:defRPr>
                <a:solidFill>
                  <a:schemeClr val="tx1">
                    <a:tint val="75000"/>
                  </a:schemeClr>
                </a:solidFill>
              </a:defRPr>
            </a:lvl5pPr>
            <a:lvl6pPr marL="2277819" indent="0" algn="ctr">
              <a:buNone/>
              <a:defRPr>
                <a:solidFill>
                  <a:schemeClr val="tx1">
                    <a:tint val="75000"/>
                  </a:schemeClr>
                </a:solidFill>
              </a:defRPr>
            </a:lvl6pPr>
            <a:lvl7pPr marL="2733396" indent="0" algn="ctr">
              <a:buNone/>
              <a:defRPr>
                <a:solidFill>
                  <a:schemeClr val="tx1">
                    <a:tint val="75000"/>
                  </a:schemeClr>
                </a:solidFill>
              </a:defRPr>
            </a:lvl7pPr>
            <a:lvl8pPr marL="3188953" indent="0" algn="ctr">
              <a:buNone/>
              <a:defRPr>
                <a:solidFill>
                  <a:schemeClr val="tx1">
                    <a:tint val="75000"/>
                  </a:schemeClr>
                </a:solidFill>
              </a:defRPr>
            </a:lvl8pPr>
            <a:lvl9pPr marL="364450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5567066" y="2523019"/>
            <a:ext cx="2506369" cy="955904"/>
          </a:xfrm>
        </p:spPr>
        <p:txBody>
          <a:bodyPr anchor="t" anchorCtr="0">
            <a:noAutofit/>
            <a:scene3d>
              <a:camera prst="orthographicFront"/>
              <a:lightRig rig="flat" dir="t"/>
            </a:scene3d>
            <a:sp3d>
              <a:contourClr>
                <a:schemeClr val="bg2"/>
              </a:contourClr>
            </a:sp3d>
          </a:bodyPr>
          <a:lstStyle>
            <a:lvl1pPr marL="0" indent="0" algn="ctr">
              <a:buFont typeface="Arial" pitchFamily="34" charset="0"/>
              <a:buNone/>
              <a:defRPr lang="en-US" sz="6000" dirty="0" smtClean="0">
                <a:solidFill>
                  <a:srgbClr val="00B0F0"/>
                </a:solidFill>
                <a:latin typeface="Segoe UI Light" pitchFamily="34" charset="0"/>
              </a:defRPr>
            </a:lvl1pPr>
          </a:lstStyle>
          <a:p>
            <a:pPr lvl="0"/>
            <a:r>
              <a:rPr lang="en-US" dirty="0" smtClean="0"/>
              <a:t>video</a:t>
            </a:r>
          </a:p>
        </p:txBody>
      </p:sp>
      <p:sp>
        <p:nvSpPr>
          <p:cNvPr id="8" name="Freeform 6"/>
          <p:cNvSpPr>
            <a:spLocks noEditPoints="1"/>
          </p:cNvSpPr>
          <p:nvPr userDrawn="1"/>
        </p:nvSpPr>
        <p:spPr bwMode="auto">
          <a:xfrm>
            <a:off x="5382380" y="1128001"/>
            <a:ext cx="2918709" cy="279003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100" tIns="45550" rIns="91100" bIns="45550" numCol="1" anchor="t" anchorCtr="0" compatLnSpc="1">
            <a:prstTxWarp prst="textNoShape">
              <a:avLst/>
            </a:prstTxWarp>
          </a:bodyPr>
          <a:lstStyle/>
          <a:p>
            <a:pPr defTabSz="1214654"/>
            <a:endParaRPr lang="en-US" sz="2400">
              <a:solidFill>
                <a:srgbClr val="292929"/>
              </a:solidFill>
            </a:endParaRPr>
          </a:p>
        </p:txBody>
      </p:sp>
    </p:spTree>
    <p:extLst>
      <p:ext uri="{BB962C8B-B14F-4D97-AF65-F5344CB8AC3E}">
        <p14:creationId xmlns:p14="http://schemas.microsoft.com/office/powerpoint/2010/main" val="3677343753"/>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935"/>
            <a:ext cx="3154788" cy="1142621"/>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940"/>
            <a:ext cx="3154788" cy="346249"/>
          </a:xfrm>
        </p:spPr>
        <p:txBody>
          <a:bodyPr>
            <a:noAutofit/>
          </a:bodyPr>
          <a:lstStyle>
            <a:lvl1pPr marL="0" indent="0" algn="l" defTabSz="91113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5567" indent="0" algn="ctr">
              <a:buNone/>
              <a:defRPr>
                <a:solidFill>
                  <a:schemeClr val="tx1">
                    <a:tint val="75000"/>
                  </a:schemeClr>
                </a:solidFill>
              </a:defRPr>
            </a:lvl2pPr>
            <a:lvl3pPr marL="911133" indent="0" algn="ctr">
              <a:buNone/>
              <a:defRPr>
                <a:solidFill>
                  <a:schemeClr val="tx1">
                    <a:tint val="75000"/>
                  </a:schemeClr>
                </a:solidFill>
              </a:defRPr>
            </a:lvl3pPr>
            <a:lvl4pPr marL="1366700" indent="0" algn="ctr">
              <a:buNone/>
              <a:defRPr>
                <a:solidFill>
                  <a:schemeClr val="tx1">
                    <a:tint val="75000"/>
                  </a:schemeClr>
                </a:solidFill>
              </a:defRPr>
            </a:lvl4pPr>
            <a:lvl5pPr marL="1822262" indent="0" algn="ctr">
              <a:buNone/>
              <a:defRPr>
                <a:solidFill>
                  <a:schemeClr val="tx1">
                    <a:tint val="75000"/>
                  </a:schemeClr>
                </a:solidFill>
              </a:defRPr>
            </a:lvl5pPr>
            <a:lvl6pPr marL="2277819" indent="0" algn="ctr">
              <a:buNone/>
              <a:defRPr>
                <a:solidFill>
                  <a:schemeClr val="tx1">
                    <a:tint val="75000"/>
                  </a:schemeClr>
                </a:solidFill>
              </a:defRPr>
            </a:lvl6pPr>
            <a:lvl7pPr marL="2733396" indent="0" algn="ctr">
              <a:buNone/>
              <a:defRPr>
                <a:solidFill>
                  <a:schemeClr val="tx1">
                    <a:tint val="75000"/>
                  </a:schemeClr>
                </a:solidFill>
              </a:defRPr>
            </a:lvl7pPr>
            <a:lvl8pPr marL="3188953" indent="0" algn="ctr">
              <a:buNone/>
              <a:defRPr>
                <a:solidFill>
                  <a:schemeClr val="tx1">
                    <a:tint val="75000"/>
                  </a:schemeClr>
                </a:solidFill>
              </a:defRPr>
            </a:lvl8pPr>
            <a:lvl9pPr marL="364450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283"/>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4654"/>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4654"/>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4654"/>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4654"/>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4654"/>
              <a:endParaRPr lang="en-US" sz="1600">
                <a:solidFill>
                  <a:srgbClr val="292929"/>
                </a:solidFill>
              </a:endParaRPr>
            </a:p>
          </p:txBody>
        </p:sp>
      </p:grpSp>
    </p:spTree>
    <p:extLst>
      <p:ext uri="{BB962C8B-B14F-4D97-AF65-F5344CB8AC3E}">
        <p14:creationId xmlns:p14="http://schemas.microsoft.com/office/powerpoint/2010/main" val="3810220328"/>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935"/>
            <a:ext cx="3154788" cy="1142621"/>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940"/>
            <a:ext cx="3154788" cy="346249"/>
          </a:xfrm>
        </p:spPr>
        <p:txBody>
          <a:bodyPr>
            <a:noAutofit/>
          </a:bodyPr>
          <a:lstStyle>
            <a:lvl1pPr marL="0" indent="0" algn="l" defTabSz="91113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5567" indent="0" algn="ctr">
              <a:buNone/>
              <a:defRPr>
                <a:solidFill>
                  <a:schemeClr val="tx1">
                    <a:tint val="75000"/>
                  </a:schemeClr>
                </a:solidFill>
              </a:defRPr>
            </a:lvl2pPr>
            <a:lvl3pPr marL="911133" indent="0" algn="ctr">
              <a:buNone/>
              <a:defRPr>
                <a:solidFill>
                  <a:schemeClr val="tx1">
                    <a:tint val="75000"/>
                  </a:schemeClr>
                </a:solidFill>
              </a:defRPr>
            </a:lvl3pPr>
            <a:lvl4pPr marL="1366700" indent="0" algn="ctr">
              <a:buNone/>
              <a:defRPr>
                <a:solidFill>
                  <a:schemeClr val="tx1">
                    <a:tint val="75000"/>
                  </a:schemeClr>
                </a:solidFill>
              </a:defRPr>
            </a:lvl4pPr>
            <a:lvl5pPr marL="1822262" indent="0" algn="ctr">
              <a:buNone/>
              <a:defRPr>
                <a:solidFill>
                  <a:schemeClr val="tx1">
                    <a:tint val="75000"/>
                  </a:schemeClr>
                </a:solidFill>
              </a:defRPr>
            </a:lvl5pPr>
            <a:lvl6pPr marL="2277819" indent="0" algn="ctr">
              <a:buNone/>
              <a:defRPr>
                <a:solidFill>
                  <a:schemeClr val="tx1">
                    <a:tint val="75000"/>
                  </a:schemeClr>
                </a:solidFill>
              </a:defRPr>
            </a:lvl6pPr>
            <a:lvl7pPr marL="2733396" indent="0" algn="ctr">
              <a:buNone/>
              <a:defRPr>
                <a:solidFill>
                  <a:schemeClr val="tx1">
                    <a:tint val="75000"/>
                  </a:schemeClr>
                </a:solidFill>
              </a:defRPr>
            </a:lvl7pPr>
            <a:lvl8pPr marL="3188953" indent="0" algn="ctr">
              <a:buNone/>
              <a:defRPr>
                <a:solidFill>
                  <a:schemeClr val="tx1">
                    <a:tint val="75000"/>
                  </a:schemeClr>
                </a:solidFill>
              </a:defRPr>
            </a:lvl8pPr>
            <a:lvl9pPr marL="364450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050" tIns="40983" rIns="82050" bIns="40983" numCol="1" anchor="t" anchorCtr="0" compatLnSpc="1">
            <a:prstTxWarp prst="textNoShape">
              <a:avLst/>
            </a:prstTxWarp>
          </a:bodyPr>
          <a:lstStyle/>
          <a:p>
            <a:pPr defTabSz="1214654"/>
            <a:endParaRPr lang="en-US" sz="1600">
              <a:solidFill>
                <a:srgbClr val="292929"/>
              </a:solidFill>
            </a:endParaRPr>
          </a:p>
        </p:txBody>
      </p:sp>
    </p:spTree>
    <p:extLst>
      <p:ext uri="{BB962C8B-B14F-4D97-AF65-F5344CB8AC3E}">
        <p14:creationId xmlns:p14="http://schemas.microsoft.com/office/powerpoint/2010/main" val="2590638762"/>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935"/>
            <a:ext cx="3154788" cy="1142621"/>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940"/>
            <a:ext cx="3154788" cy="346249"/>
          </a:xfrm>
        </p:spPr>
        <p:txBody>
          <a:bodyPr>
            <a:noAutofit/>
          </a:bodyPr>
          <a:lstStyle>
            <a:lvl1pPr marL="0" indent="0" algn="l" defTabSz="91113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5567" indent="0" algn="ctr">
              <a:buNone/>
              <a:defRPr>
                <a:solidFill>
                  <a:schemeClr val="tx1">
                    <a:tint val="75000"/>
                  </a:schemeClr>
                </a:solidFill>
              </a:defRPr>
            </a:lvl2pPr>
            <a:lvl3pPr marL="911133" indent="0" algn="ctr">
              <a:buNone/>
              <a:defRPr>
                <a:solidFill>
                  <a:schemeClr val="tx1">
                    <a:tint val="75000"/>
                  </a:schemeClr>
                </a:solidFill>
              </a:defRPr>
            </a:lvl3pPr>
            <a:lvl4pPr marL="1366700" indent="0" algn="ctr">
              <a:buNone/>
              <a:defRPr>
                <a:solidFill>
                  <a:schemeClr val="tx1">
                    <a:tint val="75000"/>
                  </a:schemeClr>
                </a:solidFill>
              </a:defRPr>
            </a:lvl4pPr>
            <a:lvl5pPr marL="1822262" indent="0" algn="ctr">
              <a:buNone/>
              <a:defRPr>
                <a:solidFill>
                  <a:schemeClr val="tx1">
                    <a:tint val="75000"/>
                  </a:schemeClr>
                </a:solidFill>
              </a:defRPr>
            </a:lvl5pPr>
            <a:lvl6pPr marL="2277819" indent="0" algn="ctr">
              <a:buNone/>
              <a:defRPr>
                <a:solidFill>
                  <a:schemeClr val="tx1">
                    <a:tint val="75000"/>
                  </a:schemeClr>
                </a:solidFill>
              </a:defRPr>
            </a:lvl6pPr>
            <a:lvl7pPr marL="2733396" indent="0" algn="ctr">
              <a:buNone/>
              <a:defRPr>
                <a:solidFill>
                  <a:schemeClr val="tx1">
                    <a:tint val="75000"/>
                  </a:schemeClr>
                </a:solidFill>
              </a:defRPr>
            </a:lvl7pPr>
            <a:lvl8pPr marL="3188953" indent="0" algn="ctr">
              <a:buNone/>
              <a:defRPr>
                <a:solidFill>
                  <a:schemeClr val="tx1">
                    <a:tint val="75000"/>
                  </a:schemeClr>
                </a:solidFill>
              </a:defRPr>
            </a:lvl8pPr>
            <a:lvl9pPr marL="364450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90"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4654"/>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4654"/>
              <a:endParaRPr lang="en-US" sz="2400">
                <a:solidFill>
                  <a:srgbClr val="292929"/>
                </a:solidFill>
              </a:endParaRPr>
            </a:p>
          </p:txBody>
        </p:sp>
      </p:grpSp>
    </p:spTree>
    <p:extLst>
      <p:ext uri="{BB962C8B-B14F-4D97-AF65-F5344CB8AC3E}">
        <p14:creationId xmlns:p14="http://schemas.microsoft.com/office/powerpoint/2010/main" val="4074659102"/>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9"/>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spTree>
    <p:extLst>
      <p:ext uri="{BB962C8B-B14F-4D97-AF65-F5344CB8AC3E}">
        <p14:creationId xmlns:p14="http://schemas.microsoft.com/office/powerpoint/2010/main" val="1805606885"/>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381000" y="4499180"/>
            <a:ext cx="8382000" cy="523206"/>
          </a:xfrm>
          <a:prstGeom prst="rect">
            <a:avLst/>
          </a:prstGeom>
          <a:noFill/>
          <a:ln w="12700">
            <a:noFill/>
            <a:miter lim="800000"/>
            <a:headEnd type="none" w="sm" len="sm"/>
            <a:tailEnd type="none" w="sm" len="sm"/>
          </a:ln>
          <a:effectLst/>
        </p:spPr>
        <p:txBody>
          <a:bodyPr vert="horz" wrap="square" lIns="91085" tIns="45543" rIns="91085" bIns="45543" numCol="1" anchor="t" anchorCtr="0" compatLnSpc="1">
            <a:prstTxWarp prst="textNoShape">
              <a:avLst/>
            </a:prstTxWarp>
            <a:spAutoFit/>
          </a:bodyPr>
          <a:lstStyle/>
          <a:p>
            <a:pPr algn="ctr" defTabSz="910869" eaLnBrk="0" hangingPunct="0"/>
            <a:r>
              <a:rPr lang="en-US" sz="700" dirty="0">
                <a:solidFill>
                  <a:srgbClr val="FFFFFF">
                    <a:alpha val="99000"/>
                  </a:srgbClr>
                </a:solidFill>
                <a:cs typeface="Arial" charset="0"/>
              </a:rPr>
              <a:t>© 2012 Microsoft Corporation. All rights reserved. Microsoft, Windows, Windows Vista and other product names are or may be registered trademarks and/or trademarks in the U.S. and/or other countries.</a:t>
            </a:r>
          </a:p>
          <a:p>
            <a:pPr algn="ctr" defTabSz="91086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3216878" y="2355246"/>
            <a:ext cx="2710244" cy="441293"/>
          </a:xfrm>
          <a:prstGeom prst="rect">
            <a:avLst/>
          </a:prstGeom>
          <a:noFill/>
          <a:ln>
            <a:noFill/>
          </a:ln>
        </p:spPr>
      </p:pic>
    </p:spTree>
    <p:extLst>
      <p:ext uri="{BB962C8B-B14F-4D97-AF65-F5344CB8AC3E}">
        <p14:creationId xmlns:p14="http://schemas.microsoft.com/office/powerpoint/2010/main" val="444098212"/>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WALKIN - Prints in GRAYSCALE">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3"/>
            <a:ext cx="8423524" cy="2437590"/>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113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51"/>
            <a:ext cx="5636696"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113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401138" y="4773573"/>
            <a:ext cx="1197051" cy="201275"/>
          </a:xfrm>
          <a:prstGeom prst="rect">
            <a:avLst/>
          </a:prstGeom>
          <a:noFill/>
          <a:ln>
            <a:noFill/>
          </a:ln>
        </p:spPr>
      </p:pic>
      <p:pic>
        <p:nvPicPr>
          <p:cNvPr id="7" name="Picture 6"/>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4084096389"/>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0"/>
            <a:ext cx="8363938" cy="2000548"/>
          </a:xfrm>
        </p:spPr>
        <p:txBody>
          <a:bodyPr/>
          <a:lstStyle>
            <a:lvl1pPr marL="458756" indent="-458756">
              <a:buClr>
                <a:srgbClr val="FFFFFF"/>
              </a:buClr>
              <a:buSzPct val="70000"/>
              <a:buFontTx/>
              <a:buBlip>
                <a:blip r:embed="rId2"/>
              </a:buBlip>
              <a:defRPr>
                <a:gradFill>
                  <a:gsLst>
                    <a:gs pos="0">
                      <a:srgbClr val="FFFFFF"/>
                    </a:gs>
                    <a:gs pos="86000">
                      <a:srgbClr val="FFFFFF"/>
                    </a:gs>
                  </a:gsLst>
                  <a:lin ang="5400000" scaled="0"/>
                </a:gradFill>
              </a:defRPr>
            </a:lvl1pPr>
            <a:lvl2pPr marL="852604" indent="-393886">
              <a:buClr>
                <a:srgbClr val="FFFFFF"/>
              </a:buClr>
              <a:buSzPct val="70000"/>
              <a:buFontTx/>
              <a:buBlip>
                <a:blip r:embed="rId2"/>
              </a:buBlip>
              <a:defRPr>
                <a:gradFill>
                  <a:gsLst>
                    <a:gs pos="0">
                      <a:srgbClr val="FFFFFF"/>
                    </a:gs>
                    <a:gs pos="86000">
                      <a:srgbClr val="FFFFFF"/>
                    </a:gs>
                  </a:gsLst>
                  <a:lin ang="5400000" scaled="0"/>
                </a:gradFill>
              </a:defRPr>
            </a:lvl2pPr>
            <a:lvl3pPr marL="1254430" indent="-401791">
              <a:buClr>
                <a:srgbClr val="FFFFFF"/>
              </a:buClr>
              <a:buSzPct val="70000"/>
              <a:buFontTx/>
              <a:buBlip>
                <a:blip r:embed="rId2"/>
              </a:buBlip>
              <a:defRPr>
                <a:gradFill>
                  <a:gsLst>
                    <a:gs pos="0">
                      <a:srgbClr val="FFFFFF"/>
                    </a:gs>
                    <a:gs pos="86000">
                      <a:srgbClr val="FFFFFF"/>
                    </a:gs>
                  </a:gsLst>
                  <a:lin ang="5400000" scaled="0"/>
                </a:gradFill>
              </a:defRPr>
            </a:lvl3pPr>
            <a:lvl4pPr marL="1599295" indent="-344804">
              <a:buClr>
                <a:srgbClr val="FFFFFF"/>
              </a:buClr>
              <a:buSzPct val="70000"/>
              <a:buFontTx/>
              <a:buBlip>
                <a:blip r:embed="rId2"/>
              </a:buBlip>
              <a:defRPr>
                <a:gradFill>
                  <a:gsLst>
                    <a:gs pos="0">
                      <a:srgbClr val="FFFFFF"/>
                    </a:gs>
                    <a:gs pos="86000">
                      <a:srgbClr val="FFFFFF"/>
                    </a:gs>
                  </a:gsLst>
                  <a:lin ang="5400000" scaled="0"/>
                </a:gradFill>
              </a:defRPr>
            </a:lvl4pPr>
            <a:lvl5pPr marL="1934630" indent="-33536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79405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95" y="204787"/>
            <a:ext cx="3008313" cy="871538"/>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0488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95" y="1076328"/>
            <a:ext cx="3008313" cy="3518297"/>
          </a:xfrm>
        </p:spPr>
        <p:txBody>
          <a:bodyPr/>
          <a:lstStyle>
            <a:lvl1pPr marL="0" indent="0">
              <a:buNone/>
              <a:defRPr sz="1400"/>
            </a:lvl1pPr>
            <a:lvl2pPr marL="455414" indent="0">
              <a:buNone/>
              <a:defRPr sz="1200"/>
            </a:lvl2pPr>
            <a:lvl3pPr marL="910828" indent="0">
              <a:buNone/>
              <a:defRPr sz="1000"/>
            </a:lvl3pPr>
            <a:lvl4pPr marL="1366242" indent="0">
              <a:buNone/>
              <a:defRPr sz="900"/>
            </a:lvl4pPr>
            <a:lvl5pPr marL="1821651" indent="0">
              <a:buNone/>
              <a:defRPr sz="900"/>
            </a:lvl5pPr>
            <a:lvl6pPr marL="2277056" indent="0">
              <a:buNone/>
              <a:defRPr sz="900"/>
            </a:lvl6pPr>
            <a:lvl7pPr marL="2732481" indent="0">
              <a:buNone/>
              <a:defRPr sz="900"/>
            </a:lvl7pPr>
            <a:lvl8pPr marL="3187883" indent="0">
              <a:buNone/>
              <a:defRPr sz="900"/>
            </a:lvl8pPr>
            <a:lvl9pPr marL="3643284"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51595483-3A25-4A60-BAE0-8C9495991B8B}" type="datetimeFigureOut">
              <a:rPr lang="fr-FR" smtClean="0"/>
              <a:t>29/01/2014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48006EA-3B32-4FCB-B93B-689A803667E6}" type="slidenum">
              <a:rPr lang="fr-FR" smtClean="0"/>
              <a:t>‹N°›</a:t>
            </a:fld>
            <a:endParaRPr lang="fr-FR"/>
          </a:p>
        </p:txBody>
      </p:sp>
    </p:spTree>
    <p:extLst>
      <p:ext uri="{BB962C8B-B14F-4D97-AF65-F5344CB8AC3E}">
        <p14:creationId xmlns:p14="http://schemas.microsoft.com/office/powerpoint/2010/main" val="309780809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0"/>
            <a:ext cx="8363938" cy="2000548"/>
          </a:xfrm>
        </p:spPr>
        <p:txBody>
          <a:bodyPr/>
          <a:lstStyle>
            <a:lvl1pPr marL="458756" indent="-458756">
              <a:buClr>
                <a:srgbClr val="FFFFFF"/>
              </a:buClr>
              <a:buSzPct val="70000"/>
              <a:buFontTx/>
              <a:buBlip>
                <a:blip r:embed="rId2"/>
              </a:buBlip>
              <a:defRPr>
                <a:gradFill>
                  <a:gsLst>
                    <a:gs pos="0">
                      <a:srgbClr val="FFFFFF"/>
                    </a:gs>
                    <a:gs pos="86000">
                      <a:srgbClr val="FFFFFF"/>
                    </a:gs>
                  </a:gsLst>
                  <a:lin ang="5400000" scaled="0"/>
                </a:gradFill>
              </a:defRPr>
            </a:lvl1pPr>
            <a:lvl2pPr marL="852604" indent="-393886">
              <a:buClr>
                <a:srgbClr val="FFFFFF"/>
              </a:buClr>
              <a:buSzPct val="70000"/>
              <a:buFontTx/>
              <a:buBlip>
                <a:blip r:embed="rId2"/>
              </a:buBlip>
              <a:defRPr>
                <a:gradFill>
                  <a:gsLst>
                    <a:gs pos="0">
                      <a:srgbClr val="FFFFFF"/>
                    </a:gs>
                    <a:gs pos="86000">
                      <a:srgbClr val="FFFFFF"/>
                    </a:gs>
                  </a:gsLst>
                  <a:lin ang="5400000" scaled="0"/>
                </a:gradFill>
              </a:defRPr>
            </a:lvl2pPr>
            <a:lvl3pPr marL="1254430" indent="-401791">
              <a:buClr>
                <a:srgbClr val="FFFFFF"/>
              </a:buClr>
              <a:buSzPct val="70000"/>
              <a:buFontTx/>
              <a:buBlip>
                <a:blip r:embed="rId2"/>
              </a:buBlip>
              <a:defRPr>
                <a:gradFill>
                  <a:gsLst>
                    <a:gs pos="0">
                      <a:srgbClr val="FFFFFF"/>
                    </a:gs>
                    <a:gs pos="86000">
                      <a:srgbClr val="FFFFFF"/>
                    </a:gs>
                  </a:gsLst>
                  <a:lin ang="5400000" scaled="0"/>
                </a:gradFill>
              </a:defRPr>
            </a:lvl3pPr>
            <a:lvl4pPr marL="1599295" indent="-344804">
              <a:buClr>
                <a:srgbClr val="FFFFFF"/>
              </a:buClr>
              <a:buSzPct val="70000"/>
              <a:buFontTx/>
              <a:buBlip>
                <a:blip r:embed="rId2"/>
              </a:buBlip>
              <a:defRPr>
                <a:gradFill>
                  <a:gsLst>
                    <a:gs pos="0">
                      <a:srgbClr val="FFFFFF"/>
                    </a:gs>
                    <a:gs pos="86000">
                      <a:srgbClr val="FFFFFF"/>
                    </a:gs>
                  </a:gsLst>
                  <a:lin ang="5400000" scaled="0"/>
                </a:gradFill>
              </a:defRPr>
            </a:lvl4pPr>
            <a:lvl5pPr marL="1934630" indent="-33536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4679160"/>
            <a:ext cx="9144001" cy="464344"/>
          </a:xfrm>
          <a:solidFill>
            <a:srgbClr val="FFFF99"/>
          </a:solidFill>
        </p:spPr>
        <p:txBody>
          <a:bodyPr wrap="square" lIns="151882" tIns="75942" rIns="151882" bIns="75942"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859056407"/>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518" y="1675586"/>
            <a:ext cx="6281777" cy="1019397"/>
          </a:xfrm>
        </p:spPr>
        <p:txBody>
          <a:bodyPr anchor="ctr" anchorCtr="0">
            <a:noAutofit/>
          </a:bodyPr>
          <a:lstStyle>
            <a:lvl1pPr>
              <a:lnSpc>
                <a:spcPct val="90000"/>
              </a:lnSpc>
              <a:defRPr sz="6000" baseline="0">
                <a:gradFill>
                  <a:gsLst>
                    <a:gs pos="0">
                      <a:srgbClr val="FFFFFF"/>
                    </a:gs>
                    <a:gs pos="100000">
                      <a:srgbClr val="FFFFFF"/>
                    </a:gs>
                  </a:gsLst>
                  <a:lin ang="5400000" scaled="0"/>
                </a:gra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519" y="3459258"/>
            <a:ext cx="4091815" cy="966034"/>
          </a:xfrm>
        </p:spPr>
        <p:txBody>
          <a:bodyPr/>
          <a:lstStyle>
            <a:lvl1pPr marL="0" indent="0">
              <a:buFont typeface="Arial" pitchFamily="34" charset="0"/>
              <a:buNone/>
              <a:defRPr sz="2000">
                <a:gradFill>
                  <a:gsLst>
                    <a:gs pos="0">
                      <a:srgbClr val="FFFFFF"/>
                    </a:gs>
                    <a:gs pos="100000">
                      <a:srgbClr val="FFFFFF"/>
                    </a:gs>
                  </a:gsLst>
                  <a:lin ang="5400000" scaled="0"/>
                </a:gradFill>
                <a:latin typeface="+mj-lt"/>
              </a:defRPr>
            </a:lvl1pPr>
            <a:lvl2pPr marL="458832" indent="0">
              <a:buFont typeface="Arial" pitchFamily="34" charset="0"/>
              <a:buNone/>
              <a:defRPr/>
            </a:lvl2pPr>
            <a:lvl3pPr marL="852748" indent="0">
              <a:buFont typeface="Arial" pitchFamily="34" charset="0"/>
              <a:buNone/>
              <a:defRPr/>
            </a:lvl3pPr>
            <a:lvl4pPr marL="1254640" indent="0">
              <a:buFont typeface="Arial" pitchFamily="34" charset="0"/>
              <a:buNone/>
              <a:defRPr/>
            </a:lvl4pPr>
            <a:lvl5pPr marL="15995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2355992957"/>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776" y="189701"/>
            <a:ext cx="7997829" cy="553998"/>
          </a:xfrm>
        </p:spPr>
        <p:txBody>
          <a:bodyPr/>
          <a:lstStyle>
            <a:lvl1pPr>
              <a:defRPr sz="4000">
                <a:gradFill>
                  <a:gsLst>
                    <a:gs pos="0">
                      <a:schemeClr val="bg1"/>
                    </a:gs>
                    <a:gs pos="100000">
                      <a:schemeClr val="bg1"/>
                    </a:gs>
                  </a:gsLst>
                  <a:lin ang="5400000" scaled="0"/>
                </a:gradFill>
              </a:defRPr>
            </a:lvl1pPr>
          </a:lstStyle>
          <a:p>
            <a:r>
              <a:rPr lang="en-US" dirty="0" smtClean="0"/>
              <a:t>click to edit master title style</a:t>
            </a:r>
            <a:endParaRPr lang="en-US" dirty="0"/>
          </a:p>
        </p:txBody>
      </p:sp>
      <p:sp>
        <p:nvSpPr>
          <p:cNvPr id="10" name="Rectangle 9"/>
          <p:cNvSpPr/>
          <p:nvPr/>
        </p:nvSpPr>
        <p:spPr bwMode="auto">
          <a:xfrm>
            <a:off x="0" y="4930823"/>
            <a:ext cx="9144000" cy="212679"/>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112" tIns="45556" rIns="91112" bIns="45556" numCol="1" rtlCol="0" anchor="ctr" anchorCtr="0" compatLnSpc="1">
            <a:prstTxWarp prst="textNoShape">
              <a:avLst/>
            </a:prstTxWarp>
          </a:bodyPr>
          <a:lstStyle/>
          <a:p>
            <a:pPr algn="ctr" defTabSz="911021"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Rectangle 12"/>
          <p:cNvSpPr/>
          <p:nvPr userDrawn="1"/>
        </p:nvSpPr>
        <p:spPr bwMode="auto">
          <a:xfrm>
            <a:off x="0" y="82"/>
            <a:ext cx="9144000" cy="3428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112" tIns="45556" rIns="91112" bIns="45556" numCol="1" rtlCol="0" anchor="ctr" anchorCtr="0" compatLnSpc="1">
            <a:prstTxWarp prst="textNoShape">
              <a:avLst/>
            </a:prstTxWarp>
          </a:bodyPr>
          <a:lstStyle/>
          <a:p>
            <a:pPr algn="ctr" defTabSz="911021"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Rectangle 2"/>
          <p:cNvSpPr/>
          <p:nvPr userDrawn="1"/>
        </p:nvSpPr>
        <p:spPr bwMode="auto">
          <a:xfrm>
            <a:off x="-38100" y="171531"/>
            <a:ext cx="742950" cy="4998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112" tIns="45556" rIns="91112" bIns="45556" numCol="1" rtlCol="0" anchor="ctr" anchorCtr="0" compatLnSpc="1">
            <a:prstTxWarp prst="textNoShape">
              <a:avLst/>
            </a:prstTxWarp>
          </a:bodyPr>
          <a:lstStyle/>
          <a:p>
            <a:pPr algn="ctr" defTabSz="911021"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096967842"/>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302083"/>
            <a:ext cx="8363938" cy="609398"/>
          </a:xfrm>
        </p:spPr>
        <p:txBody>
          <a:bodyPr/>
          <a:lstStyle>
            <a:lvl1pPr>
              <a:defRPr sz="4400">
                <a:gradFill>
                  <a:gsLst>
                    <a:gs pos="0">
                      <a:srgbClr val="FFFFFF"/>
                    </a:gs>
                    <a:gs pos="100000">
                      <a:srgbClr val="FFFFFF"/>
                    </a:gs>
                  </a:gsLst>
                  <a:lin ang="5400000" scaled="0"/>
                </a:gra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9436" y="1027925"/>
            <a:ext cx="8363938" cy="891013"/>
          </a:xfrm>
        </p:spPr>
        <p:txBody>
          <a:bodyPr/>
          <a:lstStyle>
            <a:lvl1pPr marL="3175" indent="0">
              <a:spcBef>
                <a:spcPts val="0"/>
              </a:spcBef>
              <a:spcAft>
                <a:spcPts val="900"/>
              </a:spcAft>
              <a:buSzPct val="80000"/>
              <a:buFont typeface="Arial" pitchFamily="34" charset="0"/>
              <a:buNone/>
              <a:defRPr sz="3600" spc="-100" baseline="0">
                <a:gradFill>
                  <a:gsLst>
                    <a:gs pos="0">
                      <a:srgbClr val="FFFFFF"/>
                    </a:gs>
                    <a:gs pos="100000">
                      <a:srgbClr val="FFFFFF"/>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FFFFFF"/>
                    </a:gs>
                    <a:gs pos="100000">
                      <a:srgbClr val="FFFFFF"/>
                    </a:gs>
                  </a:gsLst>
                  <a:lin ang="5400000" scaled="0"/>
                </a:gradFill>
              </a:defRPr>
            </a:lvl2pPr>
            <a:lvl3pPr marL="1254640" indent="-40185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599563" indent="-344864">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34954" indent="-33541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
        <p:nvSpPr>
          <p:cNvPr id="10" name="Rectangle 9"/>
          <p:cNvSpPr/>
          <p:nvPr/>
        </p:nvSpPr>
        <p:spPr bwMode="auto">
          <a:xfrm>
            <a:off x="0" y="4930823"/>
            <a:ext cx="9144000" cy="212679"/>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112" tIns="45556" rIns="91112" bIns="45556" numCol="1" rtlCol="0" anchor="ctr" anchorCtr="0" compatLnSpc="1">
            <a:prstTxWarp prst="textNoShape">
              <a:avLst/>
            </a:prstTxWarp>
          </a:bodyPr>
          <a:lstStyle/>
          <a:p>
            <a:pPr algn="ctr" defTabSz="911021"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Rectangle 12"/>
          <p:cNvSpPr/>
          <p:nvPr userDrawn="1"/>
        </p:nvSpPr>
        <p:spPr bwMode="auto">
          <a:xfrm>
            <a:off x="0" y="82"/>
            <a:ext cx="9144000" cy="3428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112" tIns="45556" rIns="91112" bIns="45556" numCol="1" rtlCol="0" anchor="ctr" anchorCtr="0" compatLnSpc="1">
            <a:prstTxWarp prst="textNoShape">
              <a:avLst/>
            </a:prstTxWarp>
          </a:bodyPr>
          <a:lstStyle/>
          <a:p>
            <a:pPr algn="ctr" defTabSz="911021"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864478132"/>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Rectangle 9"/>
          <p:cNvSpPr/>
          <p:nvPr/>
        </p:nvSpPr>
        <p:spPr bwMode="auto">
          <a:xfrm>
            <a:off x="0" y="4930823"/>
            <a:ext cx="9144000" cy="2126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112" tIns="45556" rIns="91112" bIns="45556" numCol="1" rtlCol="0" anchor="ctr" anchorCtr="0" compatLnSpc="1">
            <a:prstTxWarp prst="textNoShape">
              <a:avLst/>
            </a:prstTxWarp>
          </a:bodyPr>
          <a:lstStyle/>
          <a:p>
            <a:pPr algn="ctr" defTabSz="911021"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Rectangle 12"/>
          <p:cNvSpPr/>
          <p:nvPr userDrawn="1"/>
        </p:nvSpPr>
        <p:spPr bwMode="auto">
          <a:xfrm>
            <a:off x="0" y="82"/>
            <a:ext cx="9144000" cy="3428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112" tIns="45556" rIns="91112" bIns="45556" numCol="1" rtlCol="0" anchor="ctr" anchorCtr="0" compatLnSpc="1">
            <a:prstTxWarp prst="textNoShape">
              <a:avLst/>
            </a:prstTxWarp>
          </a:bodyPr>
          <a:lstStyle/>
          <a:p>
            <a:pPr algn="ctr" defTabSz="911021"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999411564"/>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2"/>
            <a:ext cx="8363938"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4640" indent="-40185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599563" indent="-344864">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34954" indent="-33541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621253638"/>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lgn="l" defTabSz="911285"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930"/>
            <a:ext cx="8363938" cy="2035429"/>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6660" indent="-341716">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1716" indent="-341716">
              <a:spcBef>
                <a:spcPts val="0"/>
              </a:spcBef>
              <a:spcAft>
                <a:spcPts val="400"/>
              </a:spcAft>
              <a:buFont typeface="Arial" pitchFamily="34" charset="0"/>
              <a:buChar char="•"/>
              <a:defRPr/>
            </a:lvl5pPr>
            <a:lvl6pPr marL="1029979" indent="-341716">
              <a:buFont typeface="Arial" pitchFamily="34" charset="0"/>
              <a:buChar char="•"/>
              <a:defRPr sz="2400">
                <a:gradFill>
                  <a:gsLst>
                    <a:gs pos="0">
                      <a:srgbClr val="595959"/>
                    </a:gs>
                    <a:gs pos="86000">
                      <a:srgbClr val="595959"/>
                    </a:gs>
                  </a:gsLst>
                  <a:lin ang="5400000" scaled="0"/>
                </a:gradFill>
              </a:defRPr>
            </a:lvl6pPr>
            <a:lvl7pPr marL="1251480" indent="-224695">
              <a:defRPr>
                <a:gradFill>
                  <a:gsLst>
                    <a:gs pos="0">
                      <a:srgbClr val="595959"/>
                    </a:gs>
                    <a:gs pos="86000">
                      <a:srgbClr val="595959"/>
                    </a:gs>
                  </a:gsLst>
                  <a:lin ang="5400000" scaled="0"/>
                </a:gradFill>
              </a:defRPr>
            </a:lvl7pPr>
            <a:lvl8pPr marL="1482468" indent="-231044">
              <a:defRPr>
                <a:gradFill>
                  <a:gsLst>
                    <a:gs pos="0">
                      <a:srgbClr val="595959"/>
                    </a:gs>
                    <a:gs pos="86000">
                      <a:srgbClr val="595959"/>
                    </a:gs>
                  </a:gsLst>
                  <a:lin ang="5400000" scaled="0"/>
                </a:gradFill>
              </a:defRPr>
            </a:lvl8pPr>
          </a:lstStyle>
          <a:p>
            <a:pPr marL="344864" lvl="0" indent="-344864" algn="l" defTabSz="911285" rtl="0" eaLnBrk="1" latinLnBrk="0" hangingPunct="1">
              <a:lnSpc>
                <a:spcPct val="90000"/>
              </a:lnSpc>
              <a:spcBef>
                <a:spcPct val="20000"/>
              </a:spcBef>
              <a:buSzPct val="90000"/>
              <a:buFont typeface="Arial" pitchFamily="34" charset="0"/>
              <a:buChar char="•"/>
            </a:pPr>
            <a:r>
              <a:rPr lang="en-US" smtClean="0"/>
              <a:t>Click to edit Master text styles</a:t>
            </a:r>
          </a:p>
          <a:p>
            <a:pPr marL="344864" lvl="1" indent="-344864" algn="l" defTabSz="911285" rtl="0" eaLnBrk="1" latinLnBrk="0" hangingPunct="1">
              <a:lnSpc>
                <a:spcPct val="90000"/>
              </a:lnSpc>
              <a:spcBef>
                <a:spcPct val="20000"/>
              </a:spcBef>
              <a:buSzPct val="90000"/>
              <a:buFont typeface="Arial" pitchFamily="34" charset="0"/>
              <a:buChar char="•"/>
            </a:pPr>
            <a:r>
              <a:rPr lang="en-US" smtClean="0"/>
              <a:t>Second level</a:t>
            </a:r>
          </a:p>
          <a:p>
            <a:pPr marL="344864" lvl="2" indent="-344864" algn="l" defTabSz="911285" rtl="0" eaLnBrk="1" latinLnBrk="0" hangingPunct="1">
              <a:lnSpc>
                <a:spcPct val="90000"/>
              </a:lnSpc>
              <a:spcBef>
                <a:spcPct val="20000"/>
              </a:spcBef>
              <a:buSzPct val="90000"/>
              <a:buFont typeface="Arial" pitchFamily="34" charset="0"/>
              <a:buChar char="•"/>
            </a:pPr>
            <a:r>
              <a:rPr lang="en-US" smtClean="0"/>
              <a:t>Third level</a:t>
            </a:r>
          </a:p>
          <a:p>
            <a:pPr marL="344864" lvl="3" indent="-344864" algn="l" defTabSz="911285" rtl="0" eaLnBrk="1" latinLnBrk="0" hangingPunct="1">
              <a:lnSpc>
                <a:spcPct val="90000"/>
              </a:lnSpc>
              <a:spcBef>
                <a:spcPct val="20000"/>
              </a:spcBef>
              <a:buSzPct val="90000"/>
              <a:buFont typeface="Arial" pitchFamily="34" charset="0"/>
              <a:buChar char="•"/>
            </a:pPr>
            <a:r>
              <a:rPr lang="en-US" smtClean="0"/>
              <a:t>Fourth level</a:t>
            </a:r>
          </a:p>
          <a:p>
            <a:pPr marL="344864" lvl="4" indent="-344864" algn="l" defTabSz="91128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Picture 6"/>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9020" y="4818957"/>
            <a:ext cx="1681921" cy="146626"/>
          </a:xfrm>
          <a:prstGeom prst="rect">
            <a:avLst/>
          </a:prstGeom>
        </p:spPr>
      </p:pic>
    </p:spTree>
    <p:extLst>
      <p:ext uri="{BB962C8B-B14F-4D97-AF65-F5344CB8AC3E}">
        <p14:creationId xmlns:p14="http://schemas.microsoft.com/office/powerpoint/2010/main" val="2650017807"/>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2443746"/>
          </a:xfrm>
        </p:spPr>
        <p:txBody>
          <a:bodyPr/>
          <a:lstStyle>
            <a:lvl1pPr marL="340141" indent="-340141">
              <a:lnSpc>
                <a:spcPct val="90000"/>
              </a:lnSpc>
              <a:buSzPct val="80000"/>
              <a:buFont typeface="Arial" pitchFamily="34" charset="0"/>
              <a:buChar char="•"/>
              <a:defRPr sz="3200"/>
            </a:lvl1pPr>
            <a:lvl2pPr marL="624957" indent="-284778">
              <a:lnSpc>
                <a:spcPct val="90000"/>
              </a:lnSpc>
              <a:buSzPct val="80000"/>
              <a:buFont typeface="Arial" pitchFamily="34" charset="0"/>
              <a:buChar char="•"/>
              <a:defRPr sz="2800"/>
            </a:lvl2pPr>
            <a:lvl3pPr marL="911322" indent="-286366">
              <a:lnSpc>
                <a:spcPct val="90000"/>
              </a:lnSpc>
              <a:buSzPct val="80000"/>
              <a:buFont typeface="Arial" pitchFamily="34" charset="0"/>
              <a:buChar char="•"/>
              <a:defRPr sz="2400"/>
            </a:lvl3pPr>
            <a:lvl4pPr marL="1707115" indent="-224695">
              <a:lnSpc>
                <a:spcPct val="90000"/>
              </a:lnSpc>
              <a:buSzPct val="80000"/>
              <a:buFont typeface="Arial" pitchFamily="34" charset="0"/>
              <a:buChar char="•"/>
              <a:defRPr sz="2000"/>
            </a:lvl4pPr>
            <a:lvl5pPr marL="1938127" indent="-231044">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2443746"/>
          </a:xfrm>
        </p:spPr>
        <p:txBody>
          <a:bodyPr/>
          <a:lstStyle>
            <a:lvl1pPr marL="455661" indent="-45566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5840" indent="-45566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6684" indent="-34171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24223" indent="-341716">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48887" indent="-341716">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0141" lvl="0" indent="-340141" algn="l" defTabSz="911285" rtl="0" eaLnBrk="1" latinLnBrk="0" hangingPunct="1">
              <a:lnSpc>
                <a:spcPct val="90000"/>
              </a:lnSpc>
              <a:spcBef>
                <a:spcPct val="20000"/>
              </a:spcBef>
              <a:buSzPct val="80000"/>
              <a:buFont typeface="Arial" pitchFamily="34" charset="0"/>
              <a:buChar char="•"/>
            </a:pPr>
            <a:r>
              <a:rPr lang="en-US" smtClean="0"/>
              <a:t>Click to edit Master text styles</a:t>
            </a:r>
          </a:p>
          <a:p>
            <a:pPr marL="340141" lvl="1" indent="-340141" algn="l" defTabSz="911285" rtl="0" eaLnBrk="1" latinLnBrk="0" hangingPunct="1">
              <a:lnSpc>
                <a:spcPct val="90000"/>
              </a:lnSpc>
              <a:spcBef>
                <a:spcPct val="20000"/>
              </a:spcBef>
              <a:buSzPct val="80000"/>
              <a:buFont typeface="Arial" pitchFamily="34" charset="0"/>
              <a:buChar char="•"/>
            </a:pPr>
            <a:r>
              <a:rPr lang="en-US" smtClean="0"/>
              <a:t>Second level</a:t>
            </a:r>
          </a:p>
          <a:p>
            <a:pPr marL="340141" lvl="2" indent="-340141" algn="l" defTabSz="911285" rtl="0" eaLnBrk="1" latinLnBrk="0" hangingPunct="1">
              <a:lnSpc>
                <a:spcPct val="90000"/>
              </a:lnSpc>
              <a:spcBef>
                <a:spcPct val="20000"/>
              </a:spcBef>
              <a:buSzPct val="80000"/>
              <a:buFont typeface="Arial" pitchFamily="34" charset="0"/>
              <a:buChar char="•"/>
            </a:pPr>
            <a:r>
              <a:rPr lang="en-US" smtClean="0"/>
              <a:t>Third level</a:t>
            </a:r>
          </a:p>
          <a:p>
            <a:pPr marL="340141" lvl="3" indent="-340141" algn="l" defTabSz="911285" rtl="0" eaLnBrk="1" latinLnBrk="0" hangingPunct="1">
              <a:lnSpc>
                <a:spcPct val="90000"/>
              </a:lnSpc>
              <a:spcBef>
                <a:spcPct val="20000"/>
              </a:spcBef>
              <a:buSzPct val="80000"/>
              <a:buFont typeface="Arial" pitchFamily="34" charset="0"/>
              <a:buChar char="•"/>
            </a:pPr>
            <a:r>
              <a:rPr lang="en-US" smtClean="0"/>
              <a:t>Fourth level</a:t>
            </a:r>
          </a:p>
          <a:p>
            <a:pPr marL="340141" lvl="4" indent="-340141" algn="l" defTabSz="911285"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6" name="Picture 5"/>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9020" y="4818957"/>
            <a:ext cx="1681921" cy="146626"/>
          </a:xfrm>
          <a:prstGeom prst="rect">
            <a:avLst/>
          </a:prstGeom>
        </p:spPr>
      </p:pic>
    </p:spTree>
    <p:extLst>
      <p:ext uri="{BB962C8B-B14F-4D97-AF65-F5344CB8AC3E}">
        <p14:creationId xmlns:p14="http://schemas.microsoft.com/office/powerpoint/2010/main" val="3966574813"/>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389436" y="531933"/>
            <a:ext cx="4115872" cy="886397"/>
          </a:xfrm>
        </p:spPr>
        <p:txBody>
          <a:bodyPr anchor="b"/>
          <a:lstStyle>
            <a:lvl1pPr marL="0" indent="0">
              <a:lnSpc>
                <a:spcPct val="90000"/>
              </a:lnSpc>
              <a:spcBef>
                <a:spcPts val="0"/>
              </a:spcBef>
              <a:buNone/>
              <a:defRPr sz="3200" b="0">
                <a:latin typeface="Segoe UI Light" pitchFamily="34" charset="0"/>
              </a:defRPr>
            </a:lvl1pPr>
            <a:lvl2pPr marL="455643" indent="0">
              <a:buNone/>
              <a:defRPr sz="2000" b="1"/>
            </a:lvl2pPr>
            <a:lvl3pPr marL="911285" indent="0">
              <a:buNone/>
              <a:defRPr sz="1800" b="1"/>
            </a:lvl3pPr>
            <a:lvl4pPr marL="1366928" indent="0">
              <a:buNone/>
              <a:defRPr sz="1600" b="1"/>
            </a:lvl4pPr>
            <a:lvl5pPr marL="1822566" indent="0">
              <a:buNone/>
              <a:defRPr sz="1600" b="1"/>
            </a:lvl5pPr>
            <a:lvl6pPr marL="2278199" indent="0">
              <a:buNone/>
              <a:defRPr sz="1600" b="1"/>
            </a:lvl6pPr>
            <a:lvl7pPr marL="2733852" indent="0">
              <a:buNone/>
              <a:defRPr sz="1600" b="1"/>
            </a:lvl7pPr>
            <a:lvl8pPr marL="3189485" indent="0">
              <a:buNone/>
              <a:defRPr sz="1600" b="1"/>
            </a:lvl8pPr>
            <a:lvl9pPr marL="364511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1" y="1700098"/>
            <a:ext cx="4114800" cy="2332946"/>
          </a:xfrm>
        </p:spPr>
        <p:txBody>
          <a:bodyPr/>
          <a:lstStyle>
            <a:lvl1pPr marL="401857" indent="-401857">
              <a:buSzPct val="80000"/>
              <a:buFont typeface="Arial" pitchFamily="34" charset="0"/>
              <a:buChar char="•"/>
              <a:defRPr sz="2800"/>
            </a:lvl1pPr>
            <a:lvl2pPr marL="742027" indent="-321170">
              <a:buSzPct val="80000"/>
              <a:buFont typeface="Arial" pitchFamily="34" charset="0"/>
              <a:buChar char="•"/>
              <a:defRPr sz="2800"/>
            </a:lvl2pPr>
            <a:lvl3pPr marL="1023668" indent="-281603" defTabSz="1026809">
              <a:buSzPct val="80000"/>
              <a:buFont typeface="Arial" pitchFamily="34" charset="0"/>
              <a:buChar char="•"/>
              <a:defRPr sz="2400"/>
            </a:lvl3pPr>
            <a:lvl4pPr marL="1313184" indent="-286366">
              <a:buSzPct val="80000"/>
              <a:buFont typeface="Arial" pitchFamily="34" charset="0"/>
              <a:buChar char="•"/>
              <a:defRPr sz="2000"/>
            </a:lvl4pPr>
            <a:lvl5pPr marL="1536271" indent="-223107">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531933"/>
            <a:ext cx="4115872" cy="886397"/>
          </a:xfrm>
        </p:spPr>
        <p:txBody>
          <a:bodyPr anchor="b"/>
          <a:lstStyle>
            <a:lvl1pPr marL="0" indent="0">
              <a:lnSpc>
                <a:spcPct val="90000"/>
              </a:lnSpc>
              <a:spcBef>
                <a:spcPts val="0"/>
              </a:spcBef>
              <a:buNone/>
              <a:defRPr sz="3200" b="0">
                <a:latin typeface="Segoe UI Light" pitchFamily="34" charset="0"/>
              </a:defRPr>
            </a:lvl1pPr>
            <a:lvl2pPr marL="455643" indent="0">
              <a:buNone/>
              <a:defRPr sz="2000" b="1"/>
            </a:lvl2pPr>
            <a:lvl3pPr marL="911285" indent="0">
              <a:buNone/>
              <a:defRPr sz="1800" b="1"/>
            </a:lvl3pPr>
            <a:lvl4pPr marL="1366928" indent="0">
              <a:buNone/>
              <a:defRPr sz="1600" b="1"/>
            </a:lvl4pPr>
            <a:lvl5pPr marL="1822566" indent="0">
              <a:buNone/>
              <a:defRPr sz="1600" b="1"/>
            </a:lvl5pPr>
            <a:lvl6pPr marL="2278199" indent="0">
              <a:buNone/>
              <a:defRPr sz="1600" b="1"/>
            </a:lvl6pPr>
            <a:lvl7pPr marL="2733852" indent="0">
              <a:buNone/>
              <a:defRPr sz="1600" b="1"/>
            </a:lvl7pPr>
            <a:lvl8pPr marL="3189485" indent="0">
              <a:buNone/>
              <a:defRPr sz="1600" b="1"/>
            </a:lvl8pPr>
            <a:lvl9pPr marL="364511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7501" y="1700098"/>
            <a:ext cx="4115872" cy="2332946"/>
          </a:xfrm>
        </p:spPr>
        <p:txBody>
          <a:bodyPr/>
          <a:lstStyle>
            <a:lvl1pPr marL="295349" indent="-295349">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5661" indent="-45566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2588" indent="-341716">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68570" indent="-341716">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3792" indent="-341716">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68570" indent="-341716">
              <a:defRPr sz="1600"/>
            </a:lvl6pPr>
            <a:lvl7pPr marL="1597988" indent="-284778">
              <a:defRPr sz="1600"/>
            </a:lvl7pPr>
            <a:lvl8pPr>
              <a:defRPr sz="1600"/>
            </a:lvl8pPr>
            <a:lvl9pPr>
              <a:defRPr sz="1600"/>
            </a:lvl9pPr>
          </a:lstStyle>
          <a:p>
            <a:pPr marL="401857" lvl="0" indent="-401857" algn="l" defTabSz="911285" rtl="0" eaLnBrk="1" latinLnBrk="0" hangingPunct="1">
              <a:lnSpc>
                <a:spcPct val="90000"/>
              </a:lnSpc>
              <a:spcBef>
                <a:spcPct val="20000"/>
              </a:spcBef>
              <a:buSzPct val="80000"/>
            </a:pPr>
            <a:r>
              <a:rPr lang="en-US" smtClean="0"/>
              <a:t>Click to edit Master text styles</a:t>
            </a:r>
          </a:p>
          <a:p>
            <a:pPr marL="401857" lvl="1" indent="-401857" algn="l" defTabSz="911285" rtl="0" eaLnBrk="1" latinLnBrk="0" hangingPunct="1">
              <a:lnSpc>
                <a:spcPct val="90000"/>
              </a:lnSpc>
              <a:spcBef>
                <a:spcPct val="20000"/>
              </a:spcBef>
              <a:buSzPct val="80000"/>
            </a:pPr>
            <a:r>
              <a:rPr lang="en-US" smtClean="0"/>
              <a:t>Second level</a:t>
            </a:r>
          </a:p>
          <a:p>
            <a:pPr marL="401857" lvl="2" indent="-401857" algn="l" defTabSz="911285" rtl="0" eaLnBrk="1" latinLnBrk="0" hangingPunct="1">
              <a:lnSpc>
                <a:spcPct val="90000"/>
              </a:lnSpc>
              <a:spcBef>
                <a:spcPct val="20000"/>
              </a:spcBef>
              <a:buSzPct val="80000"/>
            </a:pPr>
            <a:r>
              <a:rPr lang="en-US" smtClean="0"/>
              <a:t>Third level</a:t>
            </a:r>
          </a:p>
          <a:p>
            <a:pPr marL="401857" lvl="3" indent="-401857" algn="l" defTabSz="911285" rtl="0" eaLnBrk="1" latinLnBrk="0" hangingPunct="1">
              <a:lnSpc>
                <a:spcPct val="90000"/>
              </a:lnSpc>
              <a:spcBef>
                <a:spcPct val="20000"/>
              </a:spcBef>
              <a:buSzPct val="80000"/>
            </a:pPr>
            <a:r>
              <a:rPr lang="en-US" smtClean="0"/>
              <a:t>Fourth level</a:t>
            </a:r>
          </a:p>
          <a:p>
            <a:pPr marL="401857" lvl="4" indent="-401857" algn="l" defTabSz="911285" rtl="0" eaLnBrk="1" latinLnBrk="0" hangingPunct="1">
              <a:lnSpc>
                <a:spcPct val="90000"/>
              </a:lnSpc>
              <a:spcBef>
                <a:spcPct val="20000"/>
              </a:spcBef>
              <a:buSzPct val="80000"/>
            </a:pPr>
            <a:r>
              <a:rPr lang="en-US" smtClean="0"/>
              <a:t>Fifth level</a:t>
            </a:r>
            <a:endParaRPr lang="en-US" dirty="0"/>
          </a:p>
        </p:txBody>
      </p:sp>
      <p:pic>
        <p:nvPicPr>
          <p:cNvPr id="8" name="Picture 7"/>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9020" y="4818957"/>
            <a:ext cx="1681921" cy="146626"/>
          </a:xfrm>
          <a:prstGeom prst="rect">
            <a:avLst/>
          </a:prstGeom>
        </p:spPr>
      </p:pic>
    </p:spTree>
    <p:extLst>
      <p:ext uri="{BB962C8B-B14F-4D97-AF65-F5344CB8AC3E}">
        <p14:creationId xmlns:p14="http://schemas.microsoft.com/office/powerpoint/2010/main" val="1617681680"/>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2"/>
            <a:ext cx="8363938" cy="747897"/>
          </a:xfrm>
        </p:spPr>
        <p:txBody>
          <a:bodyPr/>
          <a:lstStyle>
            <a:lvl1pPr>
              <a:defRPr sz="5400"/>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email">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89020" y="4818957"/>
            <a:ext cx="1681921" cy="146626"/>
          </a:xfrm>
          <a:prstGeom prst="rect">
            <a:avLst/>
          </a:prstGeom>
        </p:spPr>
      </p:pic>
    </p:spTree>
    <p:extLst>
      <p:ext uri="{BB962C8B-B14F-4D97-AF65-F5344CB8AC3E}">
        <p14:creationId xmlns:p14="http://schemas.microsoft.com/office/powerpoint/2010/main" val="17267562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3600451"/>
            <a:ext cx="5486400" cy="425054"/>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459581"/>
            <a:ext cx="5486400" cy="3086100"/>
          </a:xfrm>
        </p:spPr>
        <p:txBody>
          <a:bodyPr/>
          <a:lstStyle>
            <a:lvl1pPr marL="0" indent="0">
              <a:buNone/>
              <a:defRPr sz="3200"/>
            </a:lvl1pPr>
            <a:lvl2pPr marL="455414" indent="0">
              <a:buNone/>
              <a:defRPr sz="2800"/>
            </a:lvl2pPr>
            <a:lvl3pPr marL="910828" indent="0">
              <a:buNone/>
              <a:defRPr sz="2400"/>
            </a:lvl3pPr>
            <a:lvl4pPr marL="1366242" indent="0">
              <a:buNone/>
              <a:defRPr sz="2000"/>
            </a:lvl4pPr>
            <a:lvl5pPr marL="1821651" indent="0">
              <a:buNone/>
              <a:defRPr sz="2000"/>
            </a:lvl5pPr>
            <a:lvl6pPr marL="2277056" indent="0">
              <a:buNone/>
              <a:defRPr sz="2000"/>
            </a:lvl6pPr>
            <a:lvl7pPr marL="2732481" indent="0">
              <a:buNone/>
              <a:defRPr sz="2000"/>
            </a:lvl7pPr>
            <a:lvl8pPr marL="3187883" indent="0">
              <a:buNone/>
              <a:defRPr sz="2000"/>
            </a:lvl8pPr>
            <a:lvl9pPr marL="3643284" indent="0">
              <a:buNone/>
              <a:defRPr sz="2000"/>
            </a:lvl9pPr>
          </a:lstStyle>
          <a:p>
            <a:endParaRPr lang="fr-FR"/>
          </a:p>
        </p:txBody>
      </p:sp>
      <p:sp>
        <p:nvSpPr>
          <p:cNvPr id="4" name="Espace réservé du texte 3"/>
          <p:cNvSpPr>
            <a:spLocks noGrp="1"/>
          </p:cNvSpPr>
          <p:nvPr>
            <p:ph type="body" sz="half" idx="2"/>
          </p:nvPr>
        </p:nvSpPr>
        <p:spPr>
          <a:xfrm>
            <a:off x="1792288" y="4025597"/>
            <a:ext cx="5486400" cy="603647"/>
          </a:xfrm>
        </p:spPr>
        <p:txBody>
          <a:bodyPr/>
          <a:lstStyle>
            <a:lvl1pPr marL="0" indent="0">
              <a:buNone/>
              <a:defRPr sz="1400"/>
            </a:lvl1pPr>
            <a:lvl2pPr marL="455414" indent="0">
              <a:buNone/>
              <a:defRPr sz="1200"/>
            </a:lvl2pPr>
            <a:lvl3pPr marL="910828" indent="0">
              <a:buNone/>
              <a:defRPr sz="1000"/>
            </a:lvl3pPr>
            <a:lvl4pPr marL="1366242" indent="0">
              <a:buNone/>
              <a:defRPr sz="900"/>
            </a:lvl4pPr>
            <a:lvl5pPr marL="1821651" indent="0">
              <a:buNone/>
              <a:defRPr sz="900"/>
            </a:lvl5pPr>
            <a:lvl6pPr marL="2277056" indent="0">
              <a:buNone/>
              <a:defRPr sz="900"/>
            </a:lvl6pPr>
            <a:lvl7pPr marL="2732481" indent="0">
              <a:buNone/>
              <a:defRPr sz="900"/>
            </a:lvl7pPr>
            <a:lvl8pPr marL="3187883" indent="0">
              <a:buNone/>
              <a:defRPr sz="900"/>
            </a:lvl8pPr>
            <a:lvl9pPr marL="3643284"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51595483-3A25-4A60-BAE0-8C9495991B8B}" type="datetimeFigureOut">
              <a:rPr lang="fr-FR" smtClean="0"/>
              <a:t>29/01/2014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48006EA-3B32-4FCB-B93B-689A803667E6}" type="slidenum">
              <a:rPr lang="fr-FR" smtClean="0"/>
              <a:t>‹N°›</a:t>
            </a:fld>
            <a:endParaRPr lang="fr-FR"/>
          </a:p>
        </p:txBody>
      </p:sp>
    </p:spTree>
    <p:extLst>
      <p:ext uri="{BB962C8B-B14F-4D97-AF65-F5344CB8AC3E}">
        <p14:creationId xmlns:p14="http://schemas.microsoft.com/office/powerpoint/2010/main" val="412248942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4086830"/>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2500228"/>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6_Demo, Video etc. &quot;special&quot; slide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duotone>
              <a:prstClr val="black"/>
              <a:schemeClr val="accent2">
                <a:tint val="45000"/>
                <a:satMod val="400000"/>
              </a:schemeClr>
            </a:duotone>
            <a:extLst>
              <a:ext uri="{28A0092B-C50C-407E-A947-70E740481C1C}">
                <a14:useLocalDpi xmlns:a14="http://schemas.microsoft.com/office/drawing/2010/main" val="0"/>
              </a:ext>
            </a:extLst>
          </a:blip>
          <a:srcRect r="76623" b="51876"/>
          <a:stretch/>
        </p:blipFill>
        <p:spPr>
          <a:xfrm>
            <a:off x="637473" y="336693"/>
            <a:ext cx="1784334" cy="2163101"/>
          </a:xfrm>
          <a:prstGeom prst="rect">
            <a:avLst/>
          </a:prstGeom>
        </p:spPr>
      </p:pic>
      <p:pic>
        <p:nvPicPr>
          <p:cNvPr id="11" name="Picture 10"/>
          <p:cNvPicPr>
            <a:picLocks noChangeAspect="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23375" t="-1" r="55734" b="35695"/>
          <a:stretch/>
        </p:blipFill>
        <p:spPr>
          <a:xfrm>
            <a:off x="2510300" y="350283"/>
            <a:ext cx="1594580" cy="2890457"/>
          </a:xfrm>
          <a:prstGeom prst="rect">
            <a:avLst/>
          </a:prstGeom>
        </p:spPr>
      </p:pic>
      <p:pic>
        <p:nvPicPr>
          <p:cNvPr id="13" name="Picture 12"/>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t="46934" r="76765" b="27614"/>
          <a:stretch/>
        </p:blipFill>
        <p:spPr>
          <a:xfrm>
            <a:off x="649350" y="2554580"/>
            <a:ext cx="1773495" cy="1144029"/>
          </a:xfrm>
          <a:prstGeom prst="rect">
            <a:avLst/>
          </a:prstGeom>
        </p:spPr>
      </p:pic>
      <p:pic>
        <p:nvPicPr>
          <p:cNvPr id="14" name="Picture 13"/>
          <p:cNvPicPr>
            <a:picLocks noChangeAspect="1"/>
          </p:cNvPicPr>
          <p:nvPr userDrawn="1"/>
        </p:nvPicPr>
        <p:blipFill rotWithShape="1">
          <a:blip r:embed="rId2">
            <a:duotone>
              <a:prstClr val="black"/>
              <a:schemeClr val="accent3">
                <a:tint val="45000"/>
                <a:satMod val="400000"/>
              </a:schemeClr>
            </a:duotone>
            <a:extLst>
              <a:ext uri="{28A0092B-C50C-407E-A947-70E740481C1C}">
                <a14:useLocalDpi xmlns:a14="http://schemas.microsoft.com/office/drawing/2010/main" val="0"/>
              </a:ext>
            </a:extLst>
          </a:blip>
          <a:srcRect l="44544" t="47531" r="34416" b="26954"/>
          <a:stretch/>
        </p:blipFill>
        <p:spPr>
          <a:xfrm>
            <a:off x="4205734" y="2576765"/>
            <a:ext cx="1605953" cy="1146861"/>
          </a:xfrm>
          <a:prstGeom prst="rect">
            <a:avLst/>
          </a:prstGeom>
        </p:spPr>
      </p:pic>
      <p:pic>
        <p:nvPicPr>
          <p:cNvPr id="15" name="Picture 14"/>
          <p:cNvPicPr>
            <a:picLocks noChangeAspect="1"/>
          </p:cNvPicPr>
          <p:nvPr userDrawn="1"/>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l="65584" t="38701" b="28015"/>
          <a:stretch/>
        </p:blipFill>
        <p:spPr>
          <a:xfrm>
            <a:off x="5912267" y="2172176"/>
            <a:ext cx="2626925" cy="1496065"/>
          </a:xfrm>
          <a:prstGeom prst="rect">
            <a:avLst/>
          </a:prstGeom>
        </p:spPr>
      </p:pic>
      <p:pic>
        <p:nvPicPr>
          <p:cNvPr id="16" name="Picture 15"/>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65685" b="60315"/>
          <a:stretch/>
        </p:blipFill>
        <p:spPr>
          <a:xfrm>
            <a:off x="5921176" y="340569"/>
            <a:ext cx="2619216" cy="1783780"/>
          </a:xfrm>
          <a:prstGeom prst="rect">
            <a:avLst/>
          </a:prstGeom>
        </p:spPr>
      </p:pic>
      <p:pic>
        <p:nvPicPr>
          <p:cNvPr id="17" name="Picture 16"/>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44544" r="34416" b="52241"/>
          <a:stretch/>
        </p:blipFill>
        <p:spPr>
          <a:xfrm>
            <a:off x="4205735" y="350203"/>
            <a:ext cx="1605953" cy="2146694"/>
          </a:xfrm>
          <a:prstGeom prst="rect">
            <a:avLst/>
          </a:prstGeom>
        </p:spPr>
      </p:pic>
      <p:pic>
        <p:nvPicPr>
          <p:cNvPr id="20" name="Picture 19"/>
          <p:cNvPicPr>
            <a:picLocks noChangeAspect="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55065" t="73765" r="24248" b="1"/>
          <a:stretch/>
        </p:blipFill>
        <p:spPr>
          <a:xfrm>
            <a:off x="4945983" y="3530069"/>
            <a:ext cx="1579009" cy="1179179"/>
          </a:xfrm>
          <a:prstGeom prst="rect">
            <a:avLst/>
          </a:prstGeom>
        </p:spPr>
      </p:pic>
      <p:pic>
        <p:nvPicPr>
          <p:cNvPr id="21" name="Picture 20"/>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76064" t="73765" r="10380" b="1"/>
          <a:stretch/>
        </p:blipFill>
        <p:spPr>
          <a:xfrm>
            <a:off x="6620893" y="3542771"/>
            <a:ext cx="1034711" cy="1179179"/>
          </a:xfrm>
          <a:prstGeom prst="rect">
            <a:avLst/>
          </a:prstGeom>
        </p:spPr>
      </p:pic>
      <p:pic>
        <p:nvPicPr>
          <p:cNvPr id="22" name="Picture 21"/>
          <p:cNvPicPr>
            <a:picLocks noChangeAspect="1"/>
          </p:cNvPicPr>
          <p:nvPr userDrawn="1"/>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13056" t="73765" r="44935" b="1"/>
          <a:stretch/>
        </p:blipFill>
        <p:spPr>
          <a:xfrm>
            <a:off x="1658794" y="3530071"/>
            <a:ext cx="3206488" cy="1179179"/>
          </a:xfrm>
          <a:prstGeom prst="rect">
            <a:avLst/>
          </a:prstGeom>
        </p:spPr>
      </p:pic>
      <p:pic>
        <p:nvPicPr>
          <p:cNvPr id="24" name="Picture 23"/>
          <p:cNvPicPr>
            <a:picLocks noChangeAspect="1"/>
          </p:cNvPicPr>
          <p:nvPr userDrawn="1"/>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l="23375" t="64430" r="55734" b="27080"/>
          <a:stretch/>
        </p:blipFill>
        <p:spPr>
          <a:xfrm>
            <a:off x="2510300" y="3351965"/>
            <a:ext cx="1594580" cy="381613"/>
          </a:xfrm>
          <a:prstGeom prst="rect">
            <a:avLst/>
          </a:prstGeom>
        </p:spPr>
      </p:pic>
      <p:sp>
        <p:nvSpPr>
          <p:cNvPr id="25" name="Rectangle 24"/>
          <p:cNvSpPr/>
          <p:nvPr userDrawn="1"/>
        </p:nvSpPr>
        <p:spPr bwMode="auto">
          <a:xfrm>
            <a:off x="0" y="2792884"/>
            <a:ext cx="9144000" cy="2350616"/>
          </a:xfrm>
          <a:prstGeom prst="rect">
            <a:avLst/>
          </a:prstGeom>
          <a:gradFill>
            <a:gsLst>
              <a:gs pos="20000">
                <a:srgbClr val="191919">
                  <a:alpha val="0"/>
                </a:srgbClr>
              </a:gs>
              <a:gs pos="54000">
                <a:srgbClr val="191919">
                  <a:alpha val="67000"/>
                </a:srgbClr>
              </a:gs>
              <a:gs pos="89000">
                <a:srgbClr val="191919">
                  <a:alpha val="8800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112" tIns="45556" rIns="91112" bIns="45556" numCol="1" rtlCol="0" anchor="ctr" anchorCtr="0" compatLnSpc="1">
            <a:prstTxWarp prst="textNoShape">
              <a:avLst/>
            </a:prstTxWarp>
          </a:bodyPr>
          <a:lstStyle/>
          <a:p>
            <a:pPr algn="ctr" defTabSz="911021"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6" name="Rectangle 25"/>
          <p:cNvSpPr/>
          <p:nvPr userDrawn="1"/>
        </p:nvSpPr>
        <p:spPr bwMode="auto">
          <a:xfrm>
            <a:off x="0" y="0"/>
            <a:ext cx="9144000" cy="5143500"/>
          </a:xfrm>
          <a:prstGeom prst="rect">
            <a:avLst/>
          </a:prstGeom>
          <a:gradFill flip="none" rotWithShape="1">
            <a:gsLst>
              <a:gs pos="0">
                <a:schemeClr val="tx1">
                  <a:alpha val="75000"/>
                </a:schemeClr>
              </a:gs>
              <a:gs pos="100000">
                <a:schemeClr val="tx1"/>
              </a:gs>
            </a:gsLst>
            <a:path path="circle">
              <a:fillToRect l="50000" t="50000" r="50000" b="50000"/>
            </a:path>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112" tIns="45556" rIns="91112" bIns="45556" numCol="1" rtlCol="0" anchor="ctr" anchorCtr="0" compatLnSpc="1">
            <a:prstTxWarp prst="textNoShape">
              <a:avLst/>
            </a:prstTxWarp>
          </a:bodyPr>
          <a:lstStyle/>
          <a:p>
            <a:pPr algn="ctr" defTabSz="911021"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839896791"/>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9" name="Rectangle 18"/>
          <p:cNvSpPr/>
          <p:nvPr userDrawn="1"/>
        </p:nvSpPr>
        <p:spPr bwMode="auto">
          <a:xfrm>
            <a:off x="389438"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080" tIns="45541" rIns="91080" bIns="45541" numCol="1" spcCol="0" rtlCol="0" anchor="ctr" anchorCtr="0" compatLnSpc="1">
            <a:prstTxWarp prst="textNoShape">
              <a:avLst/>
            </a:prstTxWarp>
          </a:bodyPr>
          <a:lstStyle/>
          <a:p>
            <a:pPr algn="ctr" defTabSz="910710"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1285"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5" y="2103313"/>
            <a:ext cx="5210341" cy="1851276"/>
          </a:xfrm>
        </p:spPr>
        <p:txBody>
          <a:bodyPr lIns="182272" tIns="182272" anchor="ctr" anchorCtr="0"/>
          <a:lstStyle>
            <a:lvl1pPr marL="572731" indent="-56955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1285" rtl="0" eaLnBrk="1" latinLnBrk="0" hangingPunct="1">
              <a:lnSpc>
                <a:spcPct val="90000"/>
              </a:lnSpc>
              <a:spcBef>
                <a:spcPts val="0"/>
              </a:spcBef>
              <a:spcAft>
                <a:spcPts val="900"/>
              </a:spcAft>
              <a:buSzPct val="80000"/>
            </a:pPr>
            <a:r>
              <a:rPr lang="en-US" dirty="0" smtClean="0"/>
              <a:t>Click to edit Master text styles</a:t>
            </a:r>
          </a:p>
          <a:p>
            <a:pPr marL="3175" lvl="1" indent="0" algn="l" defTabSz="911285"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5"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062" tIns="40991" rIns="82062" bIns="40991" numCol="1" anchor="t" anchorCtr="0" compatLnSpc="1">
            <a:prstTxWarp prst="textNoShape">
              <a:avLst/>
            </a:prstTxWarp>
          </a:bodyPr>
          <a:lstStyle/>
          <a:p>
            <a:pPr defTabSz="1214858"/>
            <a:endParaRPr lang="en-US" sz="1600">
              <a:solidFill>
                <a:srgbClr val="292929"/>
              </a:solidFill>
            </a:endParaRPr>
          </a:p>
        </p:txBody>
      </p:sp>
    </p:spTree>
    <p:extLst>
      <p:ext uri="{BB962C8B-B14F-4D97-AF65-F5344CB8AC3E}">
        <p14:creationId xmlns:p14="http://schemas.microsoft.com/office/powerpoint/2010/main" val="2164489008"/>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417213" y="1347539"/>
            <a:ext cx="3154788" cy="547437"/>
          </a:xfrm>
        </p:spPr>
        <p:txBody>
          <a:bodyPr anchor="ctr" anchorCtr="0">
            <a:noAutofit/>
          </a:bodyPr>
          <a:lstStyle>
            <a:lvl1pPr>
              <a:lnSpc>
                <a:spcPct val="90000"/>
              </a:lnSpc>
              <a:defRPr sz="4800" baseline="0">
                <a:solidFill>
                  <a:schemeClr val="bg1">
                    <a:alpha val="98000"/>
                  </a:schemeClr>
                </a:solidFill>
              </a:defRPr>
            </a:lvl1pPr>
          </a:lstStyle>
          <a:p>
            <a:r>
              <a:rPr lang="en-US" dirty="0" smtClean="0"/>
              <a:t>Demo</a:t>
            </a:r>
            <a:endParaRPr lang="en-US" dirty="0"/>
          </a:p>
        </p:txBody>
      </p:sp>
      <p:sp>
        <p:nvSpPr>
          <p:cNvPr id="3" name="Subtitle 2"/>
          <p:cNvSpPr>
            <a:spLocks noGrp="1"/>
          </p:cNvSpPr>
          <p:nvPr>
            <p:ph type="subTitle" idx="1" hasCustomPrompt="1"/>
          </p:nvPr>
        </p:nvSpPr>
        <p:spPr>
          <a:xfrm>
            <a:off x="1417213" y="3320568"/>
            <a:ext cx="3154788" cy="346249"/>
          </a:xfrm>
        </p:spPr>
        <p:txBody>
          <a:bodyPr>
            <a:noAutofit/>
          </a:bodyPr>
          <a:lstStyle>
            <a:lvl1pPr marL="0" indent="0" algn="l" defTabSz="91128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5643" indent="0" algn="ctr">
              <a:buNone/>
              <a:defRPr>
                <a:solidFill>
                  <a:schemeClr val="tx1">
                    <a:tint val="75000"/>
                  </a:schemeClr>
                </a:solidFill>
              </a:defRPr>
            </a:lvl2pPr>
            <a:lvl3pPr marL="911285" indent="0" algn="ctr">
              <a:buNone/>
              <a:defRPr>
                <a:solidFill>
                  <a:schemeClr val="tx1">
                    <a:tint val="75000"/>
                  </a:schemeClr>
                </a:solidFill>
              </a:defRPr>
            </a:lvl3pPr>
            <a:lvl4pPr marL="1366928" indent="0" algn="ctr">
              <a:buNone/>
              <a:defRPr>
                <a:solidFill>
                  <a:schemeClr val="tx1">
                    <a:tint val="75000"/>
                  </a:schemeClr>
                </a:solidFill>
              </a:defRPr>
            </a:lvl4pPr>
            <a:lvl5pPr marL="1822566" indent="0" algn="ctr">
              <a:buNone/>
              <a:defRPr>
                <a:solidFill>
                  <a:schemeClr val="tx1">
                    <a:tint val="75000"/>
                  </a:schemeClr>
                </a:solidFill>
              </a:defRPr>
            </a:lvl5pPr>
            <a:lvl6pPr marL="2278199" indent="0" algn="ctr">
              <a:buNone/>
              <a:defRPr>
                <a:solidFill>
                  <a:schemeClr val="tx1">
                    <a:tint val="75000"/>
                  </a:schemeClr>
                </a:solidFill>
              </a:defRPr>
            </a:lvl6pPr>
            <a:lvl7pPr marL="2733852" indent="0" algn="ctr">
              <a:buNone/>
              <a:defRPr>
                <a:solidFill>
                  <a:schemeClr val="tx1">
                    <a:tint val="75000"/>
                  </a:schemeClr>
                </a:solidFill>
              </a:defRPr>
            </a:lvl7pPr>
            <a:lvl8pPr marL="3189485" indent="0" algn="ctr">
              <a:buNone/>
              <a:defRPr>
                <a:solidFill>
                  <a:schemeClr val="tx1">
                    <a:tint val="75000"/>
                  </a:schemeClr>
                </a:solidFill>
              </a:defRPr>
            </a:lvl8pPr>
            <a:lvl9pPr marL="3645114" indent="0" algn="ctr">
              <a:buNone/>
              <a:defRPr>
                <a:solidFill>
                  <a:schemeClr val="tx1">
                    <a:tint val="75000"/>
                  </a:schemeClr>
                </a:solidFill>
              </a:defRPr>
            </a:lvl9pPr>
          </a:lstStyle>
          <a:p>
            <a:r>
              <a:rPr lang="en-US" dirty="0" smtClean="0"/>
              <a:t>Presenter Name</a:t>
            </a:r>
            <a:endParaRPr lang="en-US" dirty="0"/>
          </a:p>
        </p:txBody>
      </p:sp>
      <p:sp>
        <p:nvSpPr>
          <p:cNvPr id="7" name="Text Placeholder 6"/>
          <p:cNvSpPr>
            <a:spLocks noGrp="1"/>
          </p:cNvSpPr>
          <p:nvPr>
            <p:ph type="body" sz="quarter" idx="10" hasCustomPrompt="1"/>
          </p:nvPr>
        </p:nvSpPr>
        <p:spPr>
          <a:xfrm>
            <a:off x="1417213" y="1902252"/>
            <a:ext cx="4061590" cy="1373405"/>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lang="en-US" sz="6000" dirty="0" smtClean="0">
                <a:solidFill>
                  <a:srgbClr val="00B0F0"/>
                </a:solidFill>
                <a:latin typeface="Segoe UI Light" pitchFamily="34" charset="0"/>
              </a:defRPr>
            </a:lvl1pPr>
          </a:lstStyle>
          <a:p>
            <a:pPr lvl="0"/>
            <a:r>
              <a:rPr lang="en-US" dirty="0" smtClean="0"/>
              <a:t>click to…</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315143" y="1002656"/>
            <a:ext cx="3005240" cy="3004457"/>
          </a:xfrm>
          <a:prstGeom prst="rect">
            <a:avLst/>
          </a:prstGeom>
        </p:spPr>
      </p:pic>
    </p:spTree>
    <p:extLst>
      <p:ext uri="{BB962C8B-B14F-4D97-AF65-F5344CB8AC3E}">
        <p14:creationId xmlns:p14="http://schemas.microsoft.com/office/powerpoint/2010/main" val="2437887794"/>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99624" y="1951790"/>
            <a:ext cx="3154788" cy="1142621"/>
          </a:xfrm>
        </p:spPr>
        <p:txBody>
          <a:bodyPr anchor="ctr" anchorCtr="0">
            <a:noAutofit/>
          </a:bodyPr>
          <a:lstStyle>
            <a:lvl1pPr algn="l">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3264574"/>
            <a:ext cx="3154788" cy="346249"/>
          </a:xfrm>
        </p:spPr>
        <p:txBody>
          <a:bodyPr>
            <a:noAutofit/>
          </a:bodyPr>
          <a:lstStyle>
            <a:lvl1pPr marL="0" indent="0" algn="l" defTabSz="91128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5643" indent="0" algn="ctr">
              <a:buNone/>
              <a:defRPr>
                <a:solidFill>
                  <a:schemeClr val="tx1">
                    <a:tint val="75000"/>
                  </a:schemeClr>
                </a:solidFill>
              </a:defRPr>
            </a:lvl2pPr>
            <a:lvl3pPr marL="911285" indent="0" algn="ctr">
              <a:buNone/>
              <a:defRPr>
                <a:solidFill>
                  <a:schemeClr val="tx1">
                    <a:tint val="75000"/>
                  </a:schemeClr>
                </a:solidFill>
              </a:defRPr>
            </a:lvl3pPr>
            <a:lvl4pPr marL="1366928" indent="0" algn="ctr">
              <a:buNone/>
              <a:defRPr>
                <a:solidFill>
                  <a:schemeClr val="tx1">
                    <a:tint val="75000"/>
                  </a:schemeClr>
                </a:solidFill>
              </a:defRPr>
            </a:lvl4pPr>
            <a:lvl5pPr marL="1822566" indent="0" algn="ctr">
              <a:buNone/>
              <a:defRPr>
                <a:solidFill>
                  <a:schemeClr val="tx1">
                    <a:tint val="75000"/>
                  </a:schemeClr>
                </a:solidFill>
              </a:defRPr>
            </a:lvl5pPr>
            <a:lvl6pPr marL="2278199" indent="0" algn="ctr">
              <a:buNone/>
              <a:defRPr>
                <a:solidFill>
                  <a:schemeClr val="tx1">
                    <a:tint val="75000"/>
                  </a:schemeClr>
                </a:solidFill>
              </a:defRPr>
            </a:lvl6pPr>
            <a:lvl7pPr marL="2733852" indent="0" algn="ctr">
              <a:buNone/>
              <a:defRPr>
                <a:solidFill>
                  <a:schemeClr val="tx1">
                    <a:tint val="75000"/>
                  </a:schemeClr>
                </a:solidFill>
              </a:defRPr>
            </a:lvl7pPr>
            <a:lvl8pPr marL="3189485" indent="0" algn="ctr">
              <a:buNone/>
              <a:defRPr>
                <a:solidFill>
                  <a:schemeClr val="tx1">
                    <a:tint val="75000"/>
                  </a:schemeClr>
                </a:solidFill>
              </a:defRPr>
            </a:lvl8pPr>
            <a:lvl9pPr marL="364511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5567062" y="2523019"/>
            <a:ext cx="2506369" cy="955904"/>
          </a:xfrm>
        </p:spPr>
        <p:txBody>
          <a:bodyPr anchor="t" anchorCtr="0">
            <a:noAutofit/>
            <a:scene3d>
              <a:camera prst="orthographicFront"/>
              <a:lightRig rig="flat" dir="t"/>
            </a:scene3d>
            <a:sp3d>
              <a:contourClr>
                <a:schemeClr val="bg2"/>
              </a:contourClr>
            </a:sp3d>
          </a:bodyPr>
          <a:lstStyle>
            <a:lvl1pPr marL="0" indent="0" algn="ctr">
              <a:buFont typeface="Arial" pitchFamily="34" charset="0"/>
              <a:buNone/>
              <a:defRPr lang="en-US" sz="6000" dirty="0" smtClean="0">
                <a:solidFill>
                  <a:srgbClr val="00B0F0"/>
                </a:solidFill>
                <a:latin typeface="Segoe UI Light" pitchFamily="34" charset="0"/>
              </a:defRPr>
            </a:lvl1pPr>
          </a:lstStyle>
          <a:p>
            <a:pPr lvl="0"/>
            <a:r>
              <a:rPr lang="en-US" dirty="0" smtClean="0"/>
              <a:t>video</a:t>
            </a:r>
          </a:p>
        </p:txBody>
      </p:sp>
      <p:sp>
        <p:nvSpPr>
          <p:cNvPr id="8" name="Freeform 6"/>
          <p:cNvSpPr>
            <a:spLocks noEditPoints="1"/>
          </p:cNvSpPr>
          <p:nvPr userDrawn="1"/>
        </p:nvSpPr>
        <p:spPr bwMode="auto">
          <a:xfrm>
            <a:off x="5382376" y="1128001"/>
            <a:ext cx="2918709" cy="279003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116" tIns="45558" rIns="91116" bIns="45558" numCol="1" anchor="t" anchorCtr="0" compatLnSpc="1">
            <a:prstTxWarp prst="textNoShape">
              <a:avLst/>
            </a:prstTxWarp>
          </a:bodyPr>
          <a:lstStyle/>
          <a:p>
            <a:pPr defTabSz="1214858"/>
            <a:endParaRPr lang="en-US" sz="2400">
              <a:solidFill>
                <a:srgbClr val="292929"/>
              </a:solidFill>
            </a:endParaRPr>
          </a:p>
        </p:txBody>
      </p:sp>
    </p:spTree>
    <p:extLst>
      <p:ext uri="{BB962C8B-B14F-4D97-AF65-F5344CB8AC3E}">
        <p14:creationId xmlns:p14="http://schemas.microsoft.com/office/powerpoint/2010/main" val="3660645068"/>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931"/>
            <a:ext cx="3154788" cy="1142621"/>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936"/>
            <a:ext cx="3154788" cy="346249"/>
          </a:xfrm>
        </p:spPr>
        <p:txBody>
          <a:bodyPr>
            <a:noAutofit/>
          </a:bodyPr>
          <a:lstStyle>
            <a:lvl1pPr marL="0" indent="0" algn="l" defTabSz="91128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5643" indent="0" algn="ctr">
              <a:buNone/>
              <a:defRPr>
                <a:solidFill>
                  <a:schemeClr val="tx1">
                    <a:tint val="75000"/>
                  </a:schemeClr>
                </a:solidFill>
              </a:defRPr>
            </a:lvl2pPr>
            <a:lvl3pPr marL="911285" indent="0" algn="ctr">
              <a:buNone/>
              <a:defRPr>
                <a:solidFill>
                  <a:schemeClr val="tx1">
                    <a:tint val="75000"/>
                  </a:schemeClr>
                </a:solidFill>
              </a:defRPr>
            </a:lvl3pPr>
            <a:lvl4pPr marL="1366928" indent="0" algn="ctr">
              <a:buNone/>
              <a:defRPr>
                <a:solidFill>
                  <a:schemeClr val="tx1">
                    <a:tint val="75000"/>
                  </a:schemeClr>
                </a:solidFill>
              </a:defRPr>
            </a:lvl4pPr>
            <a:lvl5pPr marL="1822566" indent="0" algn="ctr">
              <a:buNone/>
              <a:defRPr>
                <a:solidFill>
                  <a:schemeClr val="tx1">
                    <a:tint val="75000"/>
                  </a:schemeClr>
                </a:solidFill>
              </a:defRPr>
            </a:lvl5pPr>
            <a:lvl6pPr marL="2278199" indent="0" algn="ctr">
              <a:buNone/>
              <a:defRPr>
                <a:solidFill>
                  <a:schemeClr val="tx1">
                    <a:tint val="75000"/>
                  </a:schemeClr>
                </a:solidFill>
              </a:defRPr>
            </a:lvl6pPr>
            <a:lvl7pPr marL="2733852" indent="0" algn="ctr">
              <a:buNone/>
              <a:defRPr>
                <a:solidFill>
                  <a:schemeClr val="tx1">
                    <a:tint val="75000"/>
                  </a:schemeClr>
                </a:solidFill>
              </a:defRPr>
            </a:lvl7pPr>
            <a:lvl8pPr marL="3189485" indent="0" algn="ctr">
              <a:buNone/>
              <a:defRPr>
                <a:solidFill>
                  <a:schemeClr val="tx1">
                    <a:tint val="75000"/>
                  </a:schemeClr>
                </a:solidFill>
              </a:defRPr>
            </a:lvl8pPr>
            <a:lvl9pPr marL="364511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279"/>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4858"/>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4858"/>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4858"/>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4858"/>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4858"/>
              <a:endParaRPr lang="en-US" sz="1600">
                <a:solidFill>
                  <a:srgbClr val="292929"/>
                </a:solidFill>
              </a:endParaRPr>
            </a:p>
          </p:txBody>
        </p:sp>
      </p:grpSp>
    </p:spTree>
    <p:extLst>
      <p:ext uri="{BB962C8B-B14F-4D97-AF65-F5344CB8AC3E}">
        <p14:creationId xmlns:p14="http://schemas.microsoft.com/office/powerpoint/2010/main" val="176739709"/>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931"/>
            <a:ext cx="3154788" cy="1142621"/>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936"/>
            <a:ext cx="3154788" cy="346249"/>
          </a:xfrm>
        </p:spPr>
        <p:txBody>
          <a:bodyPr>
            <a:noAutofit/>
          </a:bodyPr>
          <a:lstStyle>
            <a:lvl1pPr marL="0" indent="0" algn="l" defTabSz="91128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5643" indent="0" algn="ctr">
              <a:buNone/>
              <a:defRPr>
                <a:solidFill>
                  <a:schemeClr val="tx1">
                    <a:tint val="75000"/>
                  </a:schemeClr>
                </a:solidFill>
              </a:defRPr>
            </a:lvl2pPr>
            <a:lvl3pPr marL="911285" indent="0" algn="ctr">
              <a:buNone/>
              <a:defRPr>
                <a:solidFill>
                  <a:schemeClr val="tx1">
                    <a:tint val="75000"/>
                  </a:schemeClr>
                </a:solidFill>
              </a:defRPr>
            </a:lvl3pPr>
            <a:lvl4pPr marL="1366928" indent="0" algn="ctr">
              <a:buNone/>
              <a:defRPr>
                <a:solidFill>
                  <a:schemeClr val="tx1">
                    <a:tint val="75000"/>
                  </a:schemeClr>
                </a:solidFill>
              </a:defRPr>
            </a:lvl4pPr>
            <a:lvl5pPr marL="1822566" indent="0" algn="ctr">
              <a:buNone/>
              <a:defRPr>
                <a:solidFill>
                  <a:schemeClr val="tx1">
                    <a:tint val="75000"/>
                  </a:schemeClr>
                </a:solidFill>
              </a:defRPr>
            </a:lvl5pPr>
            <a:lvl6pPr marL="2278199" indent="0" algn="ctr">
              <a:buNone/>
              <a:defRPr>
                <a:solidFill>
                  <a:schemeClr val="tx1">
                    <a:tint val="75000"/>
                  </a:schemeClr>
                </a:solidFill>
              </a:defRPr>
            </a:lvl6pPr>
            <a:lvl7pPr marL="2733852" indent="0" algn="ctr">
              <a:buNone/>
              <a:defRPr>
                <a:solidFill>
                  <a:schemeClr val="tx1">
                    <a:tint val="75000"/>
                  </a:schemeClr>
                </a:solidFill>
              </a:defRPr>
            </a:lvl7pPr>
            <a:lvl8pPr marL="3189485" indent="0" algn="ctr">
              <a:buNone/>
              <a:defRPr>
                <a:solidFill>
                  <a:schemeClr val="tx1">
                    <a:tint val="75000"/>
                  </a:schemeClr>
                </a:solidFill>
              </a:defRPr>
            </a:lvl8pPr>
            <a:lvl9pPr marL="364511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062" tIns="40991" rIns="82062" bIns="40991" numCol="1" anchor="t" anchorCtr="0" compatLnSpc="1">
            <a:prstTxWarp prst="textNoShape">
              <a:avLst/>
            </a:prstTxWarp>
          </a:bodyPr>
          <a:lstStyle/>
          <a:p>
            <a:pPr defTabSz="1214858"/>
            <a:endParaRPr lang="en-US" sz="1600">
              <a:solidFill>
                <a:srgbClr val="292929"/>
              </a:solidFill>
            </a:endParaRPr>
          </a:p>
        </p:txBody>
      </p:sp>
    </p:spTree>
    <p:extLst>
      <p:ext uri="{BB962C8B-B14F-4D97-AF65-F5344CB8AC3E}">
        <p14:creationId xmlns:p14="http://schemas.microsoft.com/office/powerpoint/2010/main" val="693384484"/>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931"/>
            <a:ext cx="3154788" cy="1142621"/>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936"/>
            <a:ext cx="3154788" cy="346249"/>
          </a:xfrm>
        </p:spPr>
        <p:txBody>
          <a:bodyPr>
            <a:noAutofit/>
          </a:bodyPr>
          <a:lstStyle>
            <a:lvl1pPr marL="0" indent="0" algn="l" defTabSz="91128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5643" indent="0" algn="ctr">
              <a:buNone/>
              <a:defRPr>
                <a:solidFill>
                  <a:schemeClr val="tx1">
                    <a:tint val="75000"/>
                  </a:schemeClr>
                </a:solidFill>
              </a:defRPr>
            </a:lvl2pPr>
            <a:lvl3pPr marL="911285" indent="0" algn="ctr">
              <a:buNone/>
              <a:defRPr>
                <a:solidFill>
                  <a:schemeClr val="tx1">
                    <a:tint val="75000"/>
                  </a:schemeClr>
                </a:solidFill>
              </a:defRPr>
            </a:lvl3pPr>
            <a:lvl4pPr marL="1366928" indent="0" algn="ctr">
              <a:buNone/>
              <a:defRPr>
                <a:solidFill>
                  <a:schemeClr val="tx1">
                    <a:tint val="75000"/>
                  </a:schemeClr>
                </a:solidFill>
              </a:defRPr>
            </a:lvl4pPr>
            <a:lvl5pPr marL="1822566" indent="0" algn="ctr">
              <a:buNone/>
              <a:defRPr>
                <a:solidFill>
                  <a:schemeClr val="tx1">
                    <a:tint val="75000"/>
                  </a:schemeClr>
                </a:solidFill>
              </a:defRPr>
            </a:lvl5pPr>
            <a:lvl6pPr marL="2278199" indent="0" algn="ctr">
              <a:buNone/>
              <a:defRPr>
                <a:solidFill>
                  <a:schemeClr val="tx1">
                    <a:tint val="75000"/>
                  </a:schemeClr>
                </a:solidFill>
              </a:defRPr>
            </a:lvl6pPr>
            <a:lvl7pPr marL="2733852" indent="0" algn="ctr">
              <a:buNone/>
              <a:defRPr>
                <a:solidFill>
                  <a:schemeClr val="tx1">
                    <a:tint val="75000"/>
                  </a:schemeClr>
                </a:solidFill>
              </a:defRPr>
            </a:lvl7pPr>
            <a:lvl8pPr marL="3189485" indent="0" algn="ctr">
              <a:buNone/>
              <a:defRPr>
                <a:solidFill>
                  <a:schemeClr val="tx1">
                    <a:tint val="75000"/>
                  </a:schemeClr>
                </a:solidFill>
              </a:defRPr>
            </a:lvl8pPr>
            <a:lvl9pPr marL="364511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86"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4858"/>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4858"/>
              <a:endParaRPr lang="en-US" sz="2400">
                <a:solidFill>
                  <a:srgbClr val="292929"/>
                </a:solidFill>
              </a:endParaRPr>
            </a:p>
          </p:txBody>
        </p:sp>
      </p:grpSp>
    </p:spTree>
    <p:extLst>
      <p:ext uri="{BB962C8B-B14F-4D97-AF65-F5344CB8AC3E}">
        <p14:creationId xmlns:p14="http://schemas.microsoft.com/office/powerpoint/2010/main" val="424879957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9"/>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spTree>
    <p:extLst>
      <p:ext uri="{BB962C8B-B14F-4D97-AF65-F5344CB8AC3E}">
        <p14:creationId xmlns:p14="http://schemas.microsoft.com/office/powerpoint/2010/main" val="269217137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203.xml"/><Relationship Id="rId13" Type="http://schemas.openxmlformats.org/officeDocument/2006/relationships/slideLayout" Target="../slideLayouts/slideLayout208.xml"/><Relationship Id="rId18" Type="http://schemas.openxmlformats.org/officeDocument/2006/relationships/slideLayout" Target="../slideLayouts/slideLayout213.xml"/><Relationship Id="rId3" Type="http://schemas.openxmlformats.org/officeDocument/2006/relationships/slideLayout" Target="../slideLayouts/slideLayout198.xml"/><Relationship Id="rId21" Type="http://schemas.openxmlformats.org/officeDocument/2006/relationships/slideLayout" Target="../slideLayouts/slideLayout216.xml"/><Relationship Id="rId7" Type="http://schemas.openxmlformats.org/officeDocument/2006/relationships/slideLayout" Target="../slideLayouts/slideLayout202.xml"/><Relationship Id="rId12" Type="http://schemas.openxmlformats.org/officeDocument/2006/relationships/slideLayout" Target="../slideLayouts/slideLayout207.xml"/><Relationship Id="rId17" Type="http://schemas.openxmlformats.org/officeDocument/2006/relationships/slideLayout" Target="../slideLayouts/slideLayout212.xml"/><Relationship Id="rId25" Type="http://schemas.openxmlformats.org/officeDocument/2006/relationships/image" Target="../media/image2.jpeg"/><Relationship Id="rId2" Type="http://schemas.openxmlformats.org/officeDocument/2006/relationships/slideLayout" Target="../slideLayouts/slideLayout197.xml"/><Relationship Id="rId16" Type="http://schemas.openxmlformats.org/officeDocument/2006/relationships/slideLayout" Target="../slideLayouts/slideLayout211.xml"/><Relationship Id="rId20" Type="http://schemas.openxmlformats.org/officeDocument/2006/relationships/slideLayout" Target="../slideLayouts/slideLayout215.xml"/><Relationship Id="rId1" Type="http://schemas.openxmlformats.org/officeDocument/2006/relationships/slideLayout" Target="../slideLayouts/slideLayout196.xml"/><Relationship Id="rId6" Type="http://schemas.openxmlformats.org/officeDocument/2006/relationships/slideLayout" Target="../slideLayouts/slideLayout201.xml"/><Relationship Id="rId11" Type="http://schemas.openxmlformats.org/officeDocument/2006/relationships/slideLayout" Target="../slideLayouts/slideLayout206.xml"/><Relationship Id="rId24" Type="http://schemas.openxmlformats.org/officeDocument/2006/relationships/theme" Target="../theme/theme10.xml"/><Relationship Id="rId5" Type="http://schemas.openxmlformats.org/officeDocument/2006/relationships/slideLayout" Target="../slideLayouts/slideLayout200.xml"/><Relationship Id="rId15" Type="http://schemas.openxmlformats.org/officeDocument/2006/relationships/slideLayout" Target="../slideLayouts/slideLayout210.xml"/><Relationship Id="rId23" Type="http://schemas.openxmlformats.org/officeDocument/2006/relationships/slideLayout" Target="../slideLayouts/slideLayout218.xml"/><Relationship Id="rId10" Type="http://schemas.openxmlformats.org/officeDocument/2006/relationships/slideLayout" Target="../slideLayouts/slideLayout205.xml"/><Relationship Id="rId19" Type="http://schemas.openxmlformats.org/officeDocument/2006/relationships/slideLayout" Target="../slideLayouts/slideLayout214.xml"/><Relationship Id="rId4" Type="http://schemas.openxmlformats.org/officeDocument/2006/relationships/slideLayout" Target="../slideLayouts/slideLayout199.xml"/><Relationship Id="rId9" Type="http://schemas.openxmlformats.org/officeDocument/2006/relationships/slideLayout" Target="../slideLayouts/slideLayout204.xml"/><Relationship Id="rId14" Type="http://schemas.openxmlformats.org/officeDocument/2006/relationships/slideLayout" Target="../slideLayouts/slideLayout209.xml"/><Relationship Id="rId22" Type="http://schemas.openxmlformats.org/officeDocument/2006/relationships/slideLayout" Target="../slideLayouts/slideLayout2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26.xml"/><Relationship Id="rId13" Type="http://schemas.openxmlformats.org/officeDocument/2006/relationships/slideLayout" Target="../slideLayouts/slideLayout231.xml"/><Relationship Id="rId18" Type="http://schemas.openxmlformats.org/officeDocument/2006/relationships/slideLayout" Target="../slideLayouts/slideLayout236.xml"/><Relationship Id="rId3" Type="http://schemas.openxmlformats.org/officeDocument/2006/relationships/slideLayout" Target="../slideLayouts/slideLayout221.xml"/><Relationship Id="rId21" Type="http://schemas.openxmlformats.org/officeDocument/2006/relationships/slideLayout" Target="../slideLayouts/slideLayout239.xml"/><Relationship Id="rId7" Type="http://schemas.openxmlformats.org/officeDocument/2006/relationships/slideLayout" Target="../slideLayouts/slideLayout225.xml"/><Relationship Id="rId12" Type="http://schemas.openxmlformats.org/officeDocument/2006/relationships/slideLayout" Target="../slideLayouts/slideLayout230.xml"/><Relationship Id="rId17" Type="http://schemas.openxmlformats.org/officeDocument/2006/relationships/slideLayout" Target="../slideLayouts/slideLayout235.xml"/><Relationship Id="rId25" Type="http://schemas.openxmlformats.org/officeDocument/2006/relationships/image" Target="../media/image2.jpeg"/><Relationship Id="rId2" Type="http://schemas.openxmlformats.org/officeDocument/2006/relationships/slideLayout" Target="../slideLayouts/slideLayout220.xml"/><Relationship Id="rId16" Type="http://schemas.openxmlformats.org/officeDocument/2006/relationships/slideLayout" Target="../slideLayouts/slideLayout234.xml"/><Relationship Id="rId20" Type="http://schemas.openxmlformats.org/officeDocument/2006/relationships/slideLayout" Target="../slideLayouts/slideLayout238.xml"/><Relationship Id="rId1" Type="http://schemas.openxmlformats.org/officeDocument/2006/relationships/slideLayout" Target="../slideLayouts/slideLayout219.xml"/><Relationship Id="rId6" Type="http://schemas.openxmlformats.org/officeDocument/2006/relationships/slideLayout" Target="../slideLayouts/slideLayout224.xml"/><Relationship Id="rId11" Type="http://schemas.openxmlformats.org/officeDocument/2006/relationships/slideLayout" Target="../slideLayouts/slideLayout229.xml"/><Relationship Id="rId24" Type="http://schemas.openxmlformats.org/officeDocument/2006/relationships/theme" Target="../theme/theme11.xml"/><Relationship Id="rId5" Type="http://schemas.openxmlformats.org/officeDocument/2006/relationships/slideLayout" Target="../slideLayouts/slideLayout223.xml"/><Relationship Id="rId15" Type="http://schemas.openxmlformats.org/officeDocument/2006/relationships/slideLayout" Target="../slideLayouts/slideLayout233.xml"/><Relationship Id="rId23" Type="http://schemas.openxmlformats.org/officeDocument/2006/relationships/slideLayout" Target="../slideLayouts/slideLayout241.xml"/><Relationship Id="rId10" Type="http://schemas.openxmlformats.org/officeDocument/2006/relationships/slideLayout" Target="../slideLayouts/slideLayout228.xml"/><Relationship Id="rId19" Type="http://schemas.openxmlformats.org/officeDocument/2006/relationships/slideLayout" Target="../slideLayouts/slideLayout237.xml"/><Relationship Id="rId4" Type="http://schemas.openxmlformats.org/officeDocument/2006/relationships/slideLayout" Target="../slideLayouts/slideLayout222.xml"/><Relationship Id="rId9" Type="http://schemas.openxmlformats.org/officeDocument/2006/relationships/slideLayout" Target="../slideLayouts/slideLayout227.xml"/><Relationship Id="rId14" Type="http://schemas.openxmlformats.org/officeDocument/2006/relationships/slideLayout" Target="../slideLayouts/slideLayout232.xml"/><Relationship Id="rId22" Type="http://schemas.openxmlformats.org/officeDocument/2006/relationships/slideLayout" Target="../slideLayouts/slideLayout240.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49.xml"/><Relationship Id="rId13" Type="http://schemas.openxmlformats.org/officeDocument/2006/relationships/slideLayout" Target="../slideLayouts/slideLayout254.xml"/><Relationship Id="rId18" Type="http://schemas.openxmlformats.org/officeDocument/2006/relationships/slideLayout" Target="../slideLayouts/slideLayout259.xml"/><Relationship Id="rId3" Type="http://schemas.openxmlformats.org/officeDocument/2006/relationships/slideLayout" Target="../slideLayouts/slideLayout244.xml"/><Relationship Id="rId21" Type="http://schemas.openxmlformats.org/officeDocument/2006/relationships/slideLayout" Target="../slideLayouts/slideLayout262.xml"/><Relationship Id="rId7" Type="http://schemas.openxmlformats.org/officeDocument/2006/relationships/slideLayout" Target="../slideLayouts/slideLayout248.xml"/><Relationship Id="rId12" Type="http://schemas.openxmlformats.org/officeDocument/2006/relationships/slideLayout" Target="../slideLayouts/slideLayout253.xml"/><Relationship Id="rId17" Type="http://schemas.openxmlformats.org/officeDocument/2006/relationships/slideLayout" Target="../slideLayouts/slideLayout258.xml"/><Relationship Id="rId25" Type="http://schemas.openxmlformats.org/officeDocument/2006/relationships/image" Target="../media/image2.jpeg"/><Relationship Id="rId2" Type="http://schemas.openxmlformats.org/officeDocument/2006/relationships/slideLayout" Target="../slideLayouts/slideLayout243.xml"/><Relationship Id="rId16" Type="http://schemas.openxmlformats.org/officeDocument/2006/relationships/slideLayout" Target="../slideLayouts/slideLayout257.xml"/><Relationship Id="rId20" Type="http://schemas.openxmlformats.org/officeDocument/2006/relationships/slideLayout" Target="../slideLayouts/slideLayout261.xml"/><Relationship Id="rId1" Type="http://schemas.openxmlformats.org/officeDocument/2006/relationships/slideLayout" Target="../slideLayouts/slideLayout242.xml"/><Relationship Id="rId6" Type="http://schemas.openxmlformats.org/officeDocument/2006/relationships/slideLayout" Target="../slideLayouts/slideLayout247.xml"/><Relationship Id="rId11" Type="http://schemas.openxmlformats.org/officeDocument/2006/relationships/slideLayout" Target="../slideLayouts/slideLayout252.xml"/><Relationship Id="rId24" Type="http://schemas.openxmlformats.org/officeDocument/2006/relationships/theme" Target="../theme/theme12.xml"/><Relationship Id="rId5" Type="http://schemas.openxmlformats.org/officeDocument/2006/relationships/slideLayout" Target="../slideLayouts/slideLayout246.xml"/><Relationship Id="rId15" Type="http://schemas.openxmlformats.org/officeDocument/2006/relationships/slideLayout" Target="../slideLayouts/slideLayout256.xml"/><Relationship Id="rId23" Type="http://schemas.openxmlformats.org/officeDocument/2006/relationships/slideLayout" Target="../slideLayouts/slideLayout264.xml"/><Relationship Id="rId10" Type="http://schemas.openxmlformats.org/officeDocument/2006/relationships/slideLayout" Target="../slideLayouts/slideLayout251.xml"/><Relationship Id="rId19" Type="http://schemas.openxmlformats.org/officeDocument/2006/relationships/slideLayout" Target="../slideLayouts/slideLayout260.xml"/><Relationship Id="rId4" Type="http://schemas.openxmlformats.org/officeDocument/2006/relationships/slideLayout" Target="../slideLayouts/slideLayout245.xml"/><Relationship Id="rId9" Type="http://schemas.openxmlformats.org/officeDocument/2006/relationships/slideLayout" Target="../slideLayouts/slideLayout250.xml"/><Relationship Id="rId14" Type="http://schemas.openxmlformats.org/officeDocument/2006/relationships/slideLayout" Target="../slideLayouts/slideLayout255.xml"/><Relationship Id="rId22" Type="http://schemas.openxmlformats.org/officeDocument/2006/relationships/slideLayout" Target="../slideLayouts/slideLayout263.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slideLayout" Target="../slideLayouts/slideLayout277.xml"/><Relationship Id="rId18" Type="http://schemas.openxmlformats.org/officeDocument/2006/relationships/slideLayout" Target="../slideLayouts/slideLayout282.xml"/><Relationship Id="rId3" Type="http://schemas.openxmlformats.org/officeDocument/2006/relationships/slideLayout" Target="../slideLayouts/slideLayout267.xml"/><Relationship Id="rId21" Type="http://schemas.openxmlformats.org/officeDocument/2006/relationships/slideLayout" Target="../slideLayouts/slideLayout285.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17" Type="http://schemas.openxmlformats.org/officeDocument/2006/relationships/slideLayout" Target="../slideLayouts/slideLayout281.xml"/><Relationship Id="rId25" Type="http://schemas.openxmlformats.org/officeDocument/2006/relationships/image" Target="../media/image2.jpeg"/><Relationship Id="rId2" Type="http://schemas.openxmlformats.org/officeDocument/2006/relationships/slideLayout" Target="../slideLayouts/slideLayout266.xml"/><Relationship Id="rId16" Type="http://schemas.openxmlformats.org/officeDocument/2006/relationships/slideLayout" Target="../slideLayouts/slideLayout280.xml"/><Relationship Id="rId20" Type="http://schemas.openxmlformats.org/officeDocument/2006/relationships/slideLayout" Target="../slideLayouts/slideLayout284.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24" Type="http://schemas.openxmlformats.org/officeDocument/2006/relationships/theme" Target="../theme/theme13.xml"/><Relationship Id="rId5" Type="http://schemas.openxmlformats.org/officeDocument/2006/relationships/slideLayout" Target="../slideLayouts/slideLayout269.xml"/><Relationship Id="rId15" Type="http://schemas.openxmlformats.org/officeDocument/2006/relationships/slideLayout" Target="../slideLayouts/slideLayout279.xml"/><Relationship Id="rId23" Type="http://schemas.openxmlformats.org/officeDocument/2006/relationships/slideLayout" Target="../slideLayouts/slideLayout287.xml"/><Relationship Id="rId10" Type="http://schemas.openxmlformats.org/officeDocument/2006/relationships/slideLayout" Target="../slideLayouts/slideLayout274.xml"/><Relationship Id="rId19" Type="http://schemas.openxmlformats.org/officeDocument/2006/relationships/slideLayout" Target="../slideLayouts/slideLayout283.xml"/><Relationship Id="rId4" Type="http://schemas.openxmlformats.org/officeDocument/2006/relationships/slideLayout" Target="../slideLayouts/slideLayout268.xml"/><Relationship Id="rId9" Type="http://schemas.openxmlformats.org/officeDocument/2006/relationships/slideLayout" Target="../slideLayouts/slideLayout273.xml"/><Relationship Id="rId14" Type="http://schemas.openxmlformats.org/officeDocument/2006/relationships/slideLayout" Target="../slideLayouts/slideLayout278.xml"/><Relationship Id="rId22" Type="http://schemas.openxmlformats.org/officeDocument/2006/relationships/slideLayout" Target="../slideLayouts/slideLayout28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image" Target="../media/image2.jpeg"/><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theme" Target="../theme/theme3.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image" Target="../media/image2.jpeg"/><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theme" Target="../theme/theme4.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image" Target="../media/image2.jpeg"/><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theme" Target="../theme/theme5.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11.xml"/><Relationship Id="rId13" Type="http://schemas.openxmlformats.org/officeDocument/2006/relationships/slideLayout" Target="../slideLayouts/slideLayout116.xml"/><Relationship Id="rId18" Type="http://schemas.openxmlformats.org/officeDocument/2006/relationships/slideLayout" Target="../slideLayouts/slideLayout121.xml"/><Relationship Id="rId3" Type="http://schemas.openxmlformats.org/officeDocument/2006/relationships/slideLayout" Target="../slideLayouts/slideLayout106.xml"/><Relationship Id="rId21" Type="http://schemas.openxmlformats.org/officeDocument/2006/relationships/slideLayout" Target="../slideLayouts/slideLayout124.xml"/><Relationship Id="rId7" Type="http://schemas.openxmlformats.org/officeDocument/2006/relationships/slideLayout" Target="../slideLayouts/slideLayout110.xml"/><Relationship Id="rId12" Type="http://schemas.openxmlformats.org/officeDocument/2006/relationships/slideLayout" Target="../slideLayouts/slideLayout115.xml"/><Relationship Id="rId17" Type="http://schemas.openxmlformats.org/officeDocument/2006/relationships/slideLayout" Target="../slideLayouts/slideLayout120.xml"/><Relationship Id="rId25" Type="http://schemas.openxmlformats.org/officeDocument/2006/relationships/image" Target="../media/image2.jpeg"/><Relationship Id="rId2" Type="http://schemas.openxmlformats.org/officeDocument/2006/relationships/slideLayout" Target="../slideLayouts/slideLayout105.xml"/><Relationship Id="rId16" Type="http://schemas.openxmlformats.org/officeDocument/2006/relationships/slideLayout" Target="../slideLayouts/slideLayout119.xml"/><Relationship Id="rId20" Type="http://schemas.openxmlformats.org/officeDocument/2006/relationships/slideLayout" Target="../slideLayouts/slideLayout123.xml"/><Relationship Id="rId1" Type="http://schemas.openxmlformats.org/officeDocument/2006/relationships/slideLayout" Target="../slideLayouts/slideLayout104.xml"/><Relationship Id="rId6" Type="http://schemas.openxmlformats.org/officeDocument/2006/relationships/slideLayout" Target="../slideLayouts/slideLayout109.xml"/><Relationship Id="rId11" Type="http://schemas.openxmlformats.org/officeDocument/2006/relationships/slideLayout" Target="../slideLayouts/slideLayout114.xml"/><Relationship Id="rId24" Type="http://schemas.openxmlformats.org/officeDocument/2006/relationships/theme" Target="../theme/theme6.xml"/><Relationship Id="rId5" Type="http://schemas.openxmlformats.org/officeDocument/2006/relationships/slideLayout" Target="../slideLayouts/slideLayout108.xml"/><Relationship Id="rId15" Type="http://schemas.openxmlformats.org/officeDocument/2006/relationships/slideLayout" Target="../slideLayouts/slideLayout118.xml"/><Relationship Id="rId23" Type="http://schemas.openxmlformats.org/officeDocument/2006/relationships/slideLayout" Target="../slideLayouts/slideLayout126.xml"/><Relationship Id="rId10" Type="http://schemas.openxmlformats.org/officeDocument/2006/relationships/slideLayout" Target="../slideLayouts/slideLayout113.xml"/><Relationship Id="rId19" Type="http://schemas.openxmlformats.org/officeDocument/2006/relationships/slideLayout" Target="../slideLayouts/slideLayout122.xml"/><Relationship Id="rId4" Type="http://schemas.openxmlformats.org/officeDocument/2006/relationships/slideLayout" Target="../slideLayouts/slideLayout107.xml"/><Relationship Id="rId9" Type="http://schemas.openxmlformats.org/officeDocument/2006/relationships/slideLayout" Target="../slideLayouts/slideLayout112.xml"/><Relationship Id="rId14" Type="http://schemas.openxmlformats.org/officeDocument/2006/relationships/slideLayout" Target="../slideLayouts/slideLayout117.xml"/><Relationship Id="rId22" Type="http://schemas.openxmlformats.org/officeDocument/2006/relationships/slideLayout" Target="../slideLayouts/slideLayout12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34.xml"/><Relationship Id="rId13" Type="http://schemas.openxmlformats.org/officeDocument/2006/relationships/slideLayout" Target="../slideLayouts/slideLayout139.xml"/><Relationship Id="rId18" Type="http://schemas.openxmlformats.org/officeDocument/2006/relationships/slideLayout" Target="../slideLayouts/slideLayout144.xml"/><Relationship Id="rId3" Type="http://schemas.openxmlformats.org/officeDocument/2006/relationships/slideLayout" Target="../slideLayouts/slideLayout129.xml"/><Relationship Id="rId21" Type="http://schemas.openxmlformats.org/officeDocument/2006/relationships/slideLayout" Target="../slideLayouts/slideLayout147.xml"/><Relationship Id="rId7" Type="http://schemas.openxmlformats.org/officeDocument/2006/relationships/slideLayout" Target="../slideLayouts/slideLayout133.xml"/><Relationship Id="rId12" Type="http://schemas.openxmlformats.org/officeDocument/2006/relationships/slideLayout" Target="../slideLayouts/slideLayout138.xml"/><Relationship Id="rId17" Type="http://schemas.openxmlformats.org/officeDocument/2006/relationships/slideLayout" Target="../slideLayouts/slideLayout143.xml"/><Relationship Id="rId25" Type="http://schemas.openxmlformats.org/officeDocument/2006/relationships/image" Target="../media/image2.jpeg"/><Relationship Id="rId2" Type="http://schemas.openxmlformats.org/officeDocument/2006/relationships/slideLayout" Target="../slideLayouts/slideLayout128.xml"/><Relationship Id="rId16" Type="http://schemas.openxmlformats.org/officeDocument/2006/relationships/slideLayout" Target="../slideLayouts/slideLayout142.xml"/><Relationship Id="rId20" Type="http://schemas.openxmlformats.org/officeDocument/2006/relationships/slideLayout" Target="../slideLayouts/slideLayout146.xml"/><Relationship Id="rId1" Type="http://schemas.openxmlformats.org/officeDocument/2006/relationships/slideLayout" Target="../slideLayouts/slideLayout127.xml"/><Relationship Id="rId6" Type="http://schemas.openxmlformats.org/officeDocument/2006/relationships/slideLayout" Target="../slideLayouts/slideLayout132.xml"/><Relationship Id="rId11" Type="http://schemas.openxmlformats.org/officeDocument/2006/relationships/slideLayout" Target="../slideLayouts/slideLayout137.xml"/><Relationship Id="rId24" Type="http://schemas.openxmlformats.org/officeDocument/2006/relationships/theme" Target="../theme/theme7.xml"/><Relationship Id="rId5" Type="http://schemas.openxmlformats.org/officeDocument/2006/relationships/slideLayout" Target="../slideLayouts/slideLayout131.xml"/><Relationship Id="rId15" Type="http://schemas.openxmlformats.org/officeDocument/2006/relationships/slideLayout" Target="../slideLayouts/slideLayout141.xml"/><Relationship Id="rId23" Type="http://schemas.openxmlformats.org/officeDocument/2006/relationships/slideLayout" Target="../slideLayouts/slideLayout149.xml"/><Relationship Id="rId10" Type="http://schemas.openxmlformats.org/officeDocument/2006/relationships/slideLayout" Target="../slideLayouts/slideLayout136.xml"/><Relationship Id="rId19" Type="http://schemas.openxmlformats.org/officeDocument/2006/relationships/slideLayout" Target="../slideLayouts/slideLayout145.xml"/><Relationship Id="rId4" Type="http://schemas.openxmlformats.org/officeDocument/2006/relationships/slideLayout" Target="../slideLayouts/slideLayout130.xml"/><Relationship Id="rId9" Type="http://schemas.openxmlformats.org/officeDocument/2006/relationships/slideLayout" Target="../slideLayouts/slideLayout135.xml"/><Relationship Id="rId14" Type="http://schemas.openxmlformats.org/officeDocument/2006/relationships/slideLayout" Target="../slideLayouts/slideLayout140.xml"/><Relationship Id="rId22" Type="http://schemas.openxmlformats.org/officeDocument/2006/relationships/slideLayout" Target="../slideLayouts/slideLayout14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57.xml"/><Relationship Id="rId13" Type="http://schemas.openxmlformats.org/officeDocument/2006/relationships/slideLayout" Target="../slideLayouts/slideLayout162.xml"/><Relationship Id="rId18" Type="http://schemas.openxmlformats.org/officeDocument/2006/relationships/slideLayout" Target="../slideLayouts/slideLayout167.xml"/><Relationship Id="rId3" Type="http://schemas.openxmlformats.org/officeDocument/2006/relationships/slideLayout" Target="../slideLayouts/slideLayout152.xml"/><Relationship Id="rId21" Type="http://schemas.openxmlformats.org/officeDocument/2006/relationships/slideLayout" Target="../slideLayouts/slideLayout170.xml"/><Relationship Id="rId7" Type="http://schemas.openxmlformats.org/officeDocument/2006/relationships/slideLayout" Target="../slideLayouts/slideLayout156.xml"/><Relationship Id="rId12" Type="http://schemas.openxmlformats.org/officeDocument/2006/relationships/slideLayout" Target="../slideLayouts/slideLayout161.xml"/><Relationship Id="rId17" Type="http://schemas.openxmlformats.org/officeDocument/2006/relationships/slideLayout" Target="../slideLayouts/slideLayout166.xml"/><Relationship Id="rId25" Type="http://schemas.openxmlformats.org/officeDocument/2006/relationships/image" Target="../media/image2.jpeg"/><Relationship Id="rId2" Type="http://schemas.openxmlformats.org/officeDocument/2006/relationships/slideLayout" Target="../slideLayouts/slideLayout151.xml"/><Relationship Id="rId16" Type="http://schemas.openxmlformats.org/officeDocument/2006/relationships/slideLayout" Target="../slideLayouts/slideLayout165.xml"/><Relationship Id="rId20" Type="http://schemas.openxmlformats.org/officeDocument/2006/relationships/slideLayout" Target="../slideLayouts/slideLayout169.xml"/><Relationship Id="rId1" Type="http://schemas.openxmlformats.org/officeDocument/2006/relationships/slideLayout" Target="../slideLayouts/slideLayout150.xml"/><Relationship Id="rId6" Type="http://schemas.openxmlformats.org/officeDocument/2006/relationships/slideLayout" Target="../slideLayouts/slideLayout155.xml"/><Relationship Id="rId11" Type="http://schemas.openxmlformats.org/officeDocument/2006/relationships/slideLayout" Target="../slideLayouts/slideLayout160.xml"/><Relationship Id="rId24" Type="http://schemas.openxmlformats.org/officeDocument/2006/relationships/theme" Target="../theme/theme8.xml"/><Relationship Id="rId5" Type="http://schemas.openxmlformats.org/officeDocument/2006/relationships/slideLayout" Target="../slideLayouts/slideLayout154.xml"/><Relationship Id="rId15" Type="http://schemas.openxmlformats.org/officeDocument/2006/relationships/slideLayout" Target="../slideLayouts/slideLayout164.xml"/><Relationship Id="rId23" Type="http://schemas.openxmlformats.org/officeDocument/2006/relationships/slideLayout" Target="../slideLayouts/slideLayout172.xml"/><Relationship Id="rId10" Type="http://schemas.openxmlformats.org/officeDocument/2006/relationships/slideLayout" Target="../slideLayouts/slideLayout159.xml"/><Relationship Id="rId19" Type="http://schemas.openxmlformats.org/officeDocument/2006/relationships/slideLayout" Target="../slideLayouts/slideLayout168.xml"/><Relationship Id="rId4" Type="http://schemas.openxmlformats.org/officeDocument/2006/relationships/slideLayout" Target="../slideLayouts/slideLayout153.xml"/><Relationship Id="rId9" Type="http://schemas.openxmlformats.org/officeDocument/2006/relationships/slideLayout" Target="../slideLayouts/slideLayout158.xml"/><Relationship Id="rId14" Type="http://schemas.openxmlformats.org/officeDocument/2006/relationships/slideLayout" Target="../slideLayouts/slideLayout163.xml"/><Relationship Id="rId22" Type="http://schemas.openxmlformats.org/officeDocument/2006/relationships/slideLayout" Target="../slideLayouts/slideLayout171.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80.xml"/><Relationship Id="rId13" Type="http://schemas.openxmlformats.org/officeDocument/2006/relationships/slideLayout" Target="../slideLayouts/slideLayout185.xml"/><Relationship Id="rId18" Type="http://schemas.openxmlformats.org/officeDocument/2006/relationships/slideLayout" Target="../slideLayouts/slideLayout190.xml"/><Relationship Id="rId3" Type="http://schemas.openxmlformats.org/officeDocument/2006/relationships/slideLayout" Target="../slideLayouts/slideLayout175.xml"/><Relationship Id="rId21" Type="http://schemas.openxmlformats.org/officeDocument/2006/relationships/slideLayout" Target="../slideLayouts/slideLayout193.xml"/><Relationship Id="rId7" Type="http://schemas.openxmlformats.org/officeDocument/2006/relationships/slideLayout" Target="../slideLayouts/slideLayout179.xml"/><Relationship Id="rId12" Type="http://schemas.openxmlformats.org/officeDocument/2006/relationships/slideLayout" Target="../slideLayouts/slideLayout184.xml"/><Relationship Id="rId17" Type="http://schemas.openxmlformats.org/officeDocument/2006/relationships/slideLayout" Target="../slideLayouts/slideLayout189.xml"/><Relationship Id="rId25" Type="http://schemas.openxmlformats.org/officeDocument/2006/relationships/image" Target="../media/image2.jpeg"/><Relationship Id="rId2" Type="http://schemas.openxmlformats.org/officeDocument/2006/relationships/slideLayout" Target="../slideLayouts/slideLayout174.xml"/><Relationship Id="rId16" Type="http://schemas.openxmlformats.org/officeDocument/2006/relationships/slideLayout" Target="../slideLayouts/slideLayout188.xml"/><Relationship Id="rId20" Type="http://schemas.openxmlformats.org/officeDocument/2006/relationships/slideLayout" Target="../slideLayouts/slideLayout192.xml"/><Relationship Id="rId1" Type="http://schemas.openxmlformats.org/officeDocument/2006/relationships/slideLayout" Target="../slideLayouts/slideLayout173.xml"/><Relationship Id="rId6" Type="http://schemas.openxmlformats.org/officeDocument/2006/relationships/slideLayout" Target="../slideLayouts/slideLayout178.xml"/><Relationship Id="rId11" Type="http://schemas.openxmlformats.org/officeDocument/2006/relationships/slideLayout" Target="../slideLayouts/slideLayout183.xml"/><Relationship Id="rId24" Type="http://schemas.openxmlformats.org/officeDocument/2006/relationships/theme" Target="../theme/theme9.xml"/><Relationship Id="rId5" Type="http://schemas.openxmlformats.org/officeDocument/2006/relationships/slideLayout" Target="../slideLayouts/slideLayout177.xml"/><Relationship Id="rId15" Type="http://schemas.openxmlformats.org/officeDocument/2006/relationships/slideLayout" Target="../slideLayouts/slideLayout187.xml"/><Relationship Id="rId23" Type="http://schemas.openxmlformats.org/officeDocument/2006/relationships/slideLayout" Target="../slideLayouts/slideLayout195.xml"/><Relationship Id="rId10" Type="http://schemas.openxmlformats.org/officeDocument/2006/relationships/slideLayout" Target="../slideLayouts/slideLayout182.xml"/><Relationship Id="rId19" Type="http://schemas.openxmlformats.org/officeDocument/2006/relationships/slideLayout" Target="../slideLayouts/slideLayout191.xml"/><Relationship Id="rId4" Type="http://schemas.openxmlformats.org/officeDocument/2006/relationships/slideLayout" Target="../slideLayouts/slideLayout176.xml"/><Relationship Id="rId9" Type="http://schemas.openxmlformats.org/officeDocument/2006/relationships/slideLayout" Target="../slideLayouts/slideLayout181.xml"/><Relationship Id="rId14" Type="http://schemas.openxmlformats.org/officeDocument/2006/relationships/slideLayout" Target="../slideLayouts/slideLayout186.xml"/><Relationship Id="rId22" Type="http://schemas.openxmlformats.org/officeDocument/2006/relationships/slideLayout" Target="../slideLayouts/slideLayout19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05979"/>
            <a:ext cx="8229600" cy="857250"/>
          </a:xfrm>
          <a:prstGeom prst="rect">
            <a:avLst/>
          </a:prstGeom>
        </p:spPr>
        <p:txBody>
          <a:bodyPr vert="horz" lIns="91064" tIns="45532" rIns="91064" bIns="45532"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200151"/>
            <a:ext cx="8229600" cy="3394472"/>
          </a:xfrm>
          <a:prstGeom prst="rect">
            <a:avLst/>
          </a:prstGeom>
        </p:spPr>
        <p:txBody>
          <a:bodyPr vert="horz" lIns="91064" tIns="45532" rIns="91064" bIns="45532"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4767264"/>
            <a:ext cx="2133600" cy="273844"/>
          </a:xfrm>
          <a:prstGeom prst="rect">
            <a:avLst/>
          </a:prstGeom>
        </p:spPr>
        <p:txBody>
          <a:bodyPr vert="horz" lIns="91064" tIns="45532" rIns="91064" bIns="45532" rtlCol="0" anchor="ctr"/>
          <a:lstStyle>
            <a:lvl1pPr algn="l">
              <a:defRPr sz="1200">
                <a:solidFill>
                  <a:schemeClr val="tx1">
                    <a:tint val="75000"/>
                  </a:schemeClr>
                </a:solidFill>
              </a:defRPr>
            </a:lvl1pPr>
          </a:lstStyle>
          <a:p>
            <a:fld id="{51595483-3A25-4A60-BAE0-8C9495991B8B}" type="datetimeFigureOut">
              <a:rPr lang="fr-FR" smtClean="0"/>
              <a:t>29/01/2014</a:t>
            </a:fld>
            <a:endParaRPr lang="fr-FR"/>
          </a:p>
        </p:txBody>
      </p:sp>
      <p:sp>
        <p:nvSpPr>
          <p:cNvPr id="5" name="Espace réservé du pied de page 4"/>
          <p:cNvSpPr>
            <a:spLocks noGrp="1"/>
          </p:cNvSpPr>
          <p:nvPr>
            <p:ph type="ftr" sz="quarter" idx="3"/>
          </p:nvPr>
        </p:nvSpPr>
        <p:spPr>
          <a:xfrm>
            <a:off x="3124200" y="4767264"/>
            <a:ext cx="2895600" cy="273844"/>
          </a:xfrm>
          <a:prstGeom prst="rect">
            <a:avLst/>
          </a:prstGeom>
        </p:spPr>
        <p:txBody>
          <a:bodyPr vert="horz" lIns="91064" tIns="45532" rIns="91064" bIns="45532"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1" y="4767264"/>
            <a:ext cx="2133600" cy="273844"/>
          </a:xfrm>
          <a:prstGeom prst="rect">
            <a:avLst/>
          </a:prstGeom>
        </p:spPr>
        <p:txBody>
          <a:bodyPr vert="horz" lIns="91064" tIns="45532" rIns="91064" bIns="45532" rtlCol="0" anchor="ctr"/>
          <a:lstStyle>
            <a:lvl1pPr algn="r">
              <a:defRPr sz="1200">
                <a:solidFill>
                  <a:schemeClr val="tx1">
                    <a:tint val="75000"/>
                  </a:schemeClr>
                </a:solidFill>
              </a:defRPr>
            </a:lvl1pPr>
          </a:lstStyle>
          <a:p>
            <a:fld id="{A48006EA-3B32-4FCB-B93B-689A803667E6}" type="slidenum">
              <a:rPr lang="fr-FR" smtClean="0"/>
              <a:t>‹N°›</a:t>
            </a:fld>
            <a:endParaRPr lang="fr-FR"/>
          </a:p>
        </p:txBody>
      </p:sp>
    </p:spTree>
    <p:extLst>
      <p:ext uri="{BB962C8B-B14F-4D97-AF65-F5344CB8AC3E}">
        <p14:creationId xmlns:p14="http://schemas.microsoft.com/office/powerpoint/2010/main" val="74074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0828" rtl="0" eaLnBrk="1" latinLnBrk="0" hangingPunct="1">
        <a:spcBef>
          <a:spcPct val="0"/>
        </a:spcBef>
        <a:buNone/>
        <a:defRPr sz="4400" kern="1200">
          <a:solidFill>
            <a:schemeClr val="tx1"/>
          </a:solidFill>
          <a:latin typeface="+mj-lt"/>
          <a:ea typeface="+mj-ea"/>
          <a:cs typeface="+mj-cs"/>
        </a:defRPr>
      </a:lvl1pPr>
    </p:titleStyle>
    <p:bodyStyle>
      <a:lvl1pPr marL="341534" indent="-341534" algn="l" defTabSz="910828"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0036" indent="-284622" algn="l" defTabSz="910828"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38494" indent="-227754" algn="l" defTabSz="910828"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3987" indent="-227754" algn="l" defTabSz="910828"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49356" indent="-227754" algn="l" defTabSz="910828"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04738" indent="-227754" algn="l" defTabSz="91082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0204" indent="-227754" algn="l" defTabSz="91082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15589" indent="-227754" algn="l" defTabSz="91082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0980" indent="-227754" algn="l" defTabSz="91082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0828" rtl="0" eaLnBrk="1" latinLnBrk="0" hangingPunct="1">
        <a:defRPr sz="1800" kern="1200">
          <a:solidFill>
            <a:schemeClr val="tx1"/>
          </a:solidFill>
          <a:latin typeface="+mn-lt"/>
          <a:ea typeface="+mn-ea"/>
          <a:cs typeface="+mn-cs"/>
        </a:defRPr>
      </a:lvl1pPr>
      <a:lvl2pPr marL="455414" algn="l" defTabSz="910828" rtl="0" eaLnBrk="1" latinLnBrk="0" hangingPunct="1">
        <a:defRPr sz="1800" kern="1200">
          <a:solidFill>
            <a:schemeClr val="tx1"/>
          </a:solidFill>
          <a:latin typeface="+mn-lt"/>
          <a:ea typeface="+mn-ea"/>
          <a:cs typeface="+mn-cs"/>
        </a:defRPr>
      </a:lvl2pPr>
      <a:lvl3pPr marL="910828" algn="l" defTabSz="910828" rtl="0" eaLnBrk="1" latinLnBrk="0" hangingPunct="1">
        <a:defRPr sz="1800" kern="1200">
          <a:solidFill>
            <a:schemeClr val="tx1"/>
          </a:solidFill>
          <a:latin typeface="+mn-lt"/>
          <a:ea typeface="+mn-ea"/>
          <a:cs typeface="+mn-cs"/>
        </a:defRPr>
      </a:lvl3pPr>
      <a:lvl4pPr marL="1366242" algn="l" defTabSz="910828" rtl="0" eaLnBrk="1" latinLnBrk="0" hangingPunct="1">
        <a:defRPr sz="1800" kern="1200">
          <a:solidFill>
            <a:schemeClr val="tx1"/>
          </a:solidFill>
          <a:latin typeface="+mn-lt"/>
          <a:ea typeface="+mn-ea"/>
          <a:cs typeface="+mn-cs"/>
        </a:defRPr>
      </a:lvl4pPr>
      <a:lvl5pPr marL="1821651" algn="l" defTabSz="910828" rtl="0" eaLnBrk="1" latinLnBrk="0" hangingPunct="1">
        <a:defRPr sz="1800" kern="1200">
          <a:solidFill>
            <a:schemeClr val="tx1"/>
          </a:solidFill>
          <a:latin typeface="+mn-lt"/>
          <a:ea typeface="+mn-ea"/>
          <a:cs typeface="+mn-cs"/>
        </a:defRPr>
      </a:lvl5pPr>
      <a:lvl6pPr marL="2277056" algn="l" defTabSz="910828" rtl="0" eaLnBrk="1" latinLnBrk="0" hangingPunct="1">
        <a:defRPr sz="1800" kern="1200">
          <a:solidFill>
            <a:schemeClr val="tx1"/>
          </a:solidFill>
          <a:latin typeface="+mn-lt"/>
          <a:ea typeface="+mn-ea"/>
          <a:cs typeface="+mn-cs"/>
        </a:defRPr>
      </a:lvl6pPr>
      <a:lvl7pPr marL="2732481" algn="l" defTabSz="910828" rtl="0" eaLnBrk="1" latinLnBrk="0" hangingPunct="1">
        <a:defRPr sz="1800" kern="1200">
          <a:solidFill>
            <a:schemeClr val="tx1"/>
          </a:solidFill>
          <a:latin typeface="+mn-lt"/>
          <a:ea typeface="+mn-ea"/>
          <a:cs typeface="+mn-cs"/>
        </a:defRPr>
      </a:lvl7pPr>
      <a:lvl8pPr marL="3187883" algn="l" defTabSz="910828" rtl="0" eaLnBrk="1" latinLnBrk="0" hangingPunct="1">
        <a:defRPr sz="1800" kern="1200">
          <a:solidFill>
            <a:schemeClr val="tx1"/>
          </a:solidFill>
          <a:latin typeface="+mn-lt"/>
          <a:ea typeface="+mn-ea"/>
          <a:cs typeface="+mn-cs"/>
        </a:defRPr>
      </a:lvl8pPr>
      <a:lvl9pPr marL="3643284" algn="l" defTabSz="910828"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5"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2"/>
            <a:ext cx="8363938"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8" y="1085850"/>
            <a:ext cx="8363937"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1146214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 id="2147483870" r:id="rId18"/>
    <p:sldLayoutId id="2147483871" r:id="rId19"/>
    <p:sldLayoutId id="2147483872" r:id="rId20"/>
    <p:sldLayoutId id="2147483873" r:id="rId21"/>
    <p:sldLayoutId id="2147483874" r:id="rId22"/>
    <p:sldLayoutId id="2147483875" r:id="rId23"/>
  </p:sldLayoutIdLst>
  <p:transition>
    <p:fade/>
  </p:transition>
  <p:timing>
    <p:tnLst>
      <p:par>
        <p:cTn id="1" dur="indefinite" restart="never" nodeType="tmRoot"/>
      </p:par>
    </p:tnLst>
  </p:timing>
  <p:txStyles>
    <p:titleStyle>
      <a:lvl1pPr algn="l" defTabSz="913071"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59729" indent="-459729" algn="l" defTabSz="913071"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4440" indent="-394727" algn="l" defTabSz="913071"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7104" indent="-402648" algn="l" defTabSz="913071"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2688" indent="-345567" algn="l" defTabSz="913071"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38760" indent="-336074" algn="l" defTabSz="913071"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0929" indent="-228285" algn="l" defTabSz="91307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474" indent="-228285" algn="l" defTabSz="91307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4003" indent="-228285" algn="l" defTabSz="91307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538" indent="-228285" algn="l" defTabSz="91307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71" rtl="0" eaLnBrk="1" latinLnBrk="0" hangingPunct="1">
        <a:defRPr sz="1800" kern="1200">
          <a:solidFill>
            <a:schemeClr val="tx1"/>
          </a:solidFill>
          <a:latin typeface="+mn-lt"/>
          <a:ea typeface="+mn-ea"/>
          <a:cs typeface="+mn-cs"/>
        </a:defRPr>
      </a:lvl1pPr>
      <a:lvl2pPr marL="456536" algn="l" defTabSz="913071" rtl="0" eaLnBrk="1" latinLnBrk="0" hangingPunct="1">
        <a:defRPr sz="1800" kern="1200">
          <a:solidFill>
            <a:schemeClr val="tx1"/>
          </a:solidFill>
          <a:latin typeface="+mn-lt"/>
          <a:ea typeface="+mn-ea"/>
          <a:cs typeface="+mn-cs"/>
        </a:defRPr>
      </a:lvl2pPr>
      <a:lvl3pPr marL="913071" algn="l" defTabSz="913071" rtl="0" eaLnBrk="1" latinLnBrk="0" hangingPunct="1">
        <a:defRPr sz="1800" kern="1200">
          <a:solidFill>
            <a:schemeClr val="tx1"/>
          </a:solidFill>
          <a:latin typeface="+mn-lt"/>
          <a:ea typeface="+mn-ea"/>
          <a:cs typeface="+mn-cs"/>
        </a:defRPr>
      </a:lvl3pPr>
      <a:lvl4pPr marL="1369607" algn="l" defTabSz="913071" rtl="0" eaLnBrk="1" latinLnBrk="0" hangingPunct="1">
        <a:defRPr sz="1800" kern="1200">
          <a:solidFill>
            <a:schemeClr val="tx1"/>
          </a:solidFill>
          <a:latin typeface="+mn-lt"/>
          <a:ea typeface="+mn-ea"/>
          <a:cs typeface="+mn-cs"/>
        </a:defRPr>
      </a:lvl4pPr>
      <a:lvl5pPr marL="1826138" algn="l" defTabSz="913071" rtl="0" eaLnBrk="1" latinLnBrk="0" hangingPunct="1">
        <a:defRPr sz="1800" kern="1200">
          <a:solidFill>
            <a:schemeClr val="tx1"/>
          </a:solidFill>
          <a:latin typeface="+mn-lt"/>
          <a:ea typeface="+mn-ea"/>
          <a:cs typeface="+mn-cs"/>
        </a:defRPr>
      </a:lvl5pPr>
      <a:lvl6pPr marL="2282665" algn="l" defTabSz="913071" rtl="0" eaLnBrk="1" latinLnBrk="0" hangingPunct="1">
        <a:defRPr sz="1800" kern="1200">
          <a:solidFill>
            <a:schemeClr val="tx1"/>
          </a:solidFill>
          <a:latin typeface="+mn-lt"/>
          <a:ea typeface="+mn-ea"/>
          <a:cs typeface="+mn-cs"/>
        </a:defRPr>
      </a:lvl6pPr>
      <a:lvl7pPr marL="2739211" algn="l" defTabSz="913071" rtl="0" eaLnBrk="1" latinLnBrk="0" hangingPunct="1">
        <a:defRPr sz="1800" kern="1200">
          <a:solidFill>
            <a:schemeClr val="tx1"/>
          </a:solidFill>
          <a:latin typeface="+mn-lt"/>
          <a:ea typeface="+mn-ea"/>
          <a:cs typeface="+mn-cs"/>
        </a:defRPr>
      </a:lvl7pPr>
      <a:lvl8pPr marL="3195738" algn="l" defTabSz="913071" rtl="0" eaLnBrk="1" latinLnBrk="0" hangingPunct="1">
        <a:defRPr sz="1800" kern="1200">
          <a:solidFill>
            <a:schemeClr val="tx1"/>
          </a:solidFill>
          <a:latin typeface="+mn-lt"/>
          <a:ea typeface="+mn-ea"/>
          <a:cs typeface="+mn-cs"/>
        </a:defRPr>
      </a:lvl8pPr>
      <a:lvl9pPr marL="3652262" algn="l" defTabSz="913071"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5"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2"/>
            <a:ext cx="8363938"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8" y="1085850"/>
            <a:ext cx="8363937"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11462141"/>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 id="2147483893" r:id="rId17"/>
    <p:sldLayoutId id="2147483894" r:id="rId18"/>
    <p:sldLayoutId id="2147483895" r:id="rId19"/>
    <p:sldLayoutId id="2147483896" r:id="rId20"/>
    <p:sldLayoutId id="2147483897" r:id="rId21"/>
    <p:sldLayoutId id="2147483898" r:id="rId22"/>
    <p:sldLayoutId id="2147483899" r:id="rId23"/>
  </p:sldLayoutIdLst>
  <p:transition>
    <p:fade/>
  </p:transition>
  <p:timing>
    <p:tnLst>
      <p:par>
        <p:cTn id="1" dur="indefinite" restart="never" nodeType="tmRoot"/>
      </p:par>
    </p:tnLst>
  </p:timing>
  <p:txStyles>
    <p:titleStyle>
      <a:lvl1pPr algn="l" defTabSz="91341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59900" indent="-459900" algn="l" defTabSz="91341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4764" indent="-394876" algn="l" defTabSz="91341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7576" indent="-402801" algn="l" defTabSz="91341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3291" indent="-345702" algn="l" defTabSz="91341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39488" indent="-336200" algn="l" defTabSz="91341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1874" indent="-228366" algn="l" defTabSz="91341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8588" indent="-228366" algn="l" defTabSz="91341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5288" indent="-228366" algn="l" defTabSz="91341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1995" indent="-228366" algn="l" defTabSz="91341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413" rtl="0" eaLnBrk="1" latinLnBrk="0" hangingPunct="1">
        <a:defRPr sz="1800" kern="1200">
          <a:solidFill>
            <a:schemeClr val="tx1"/>
          </a:solidFill>
          <a:latin typeface="+mn-lt"/>
          <a:ea typeface="+mn-ea"/>
          <a:cs typeface="+mn-cs"/>
        </a:defRPr>
      </a:lvl1pPr>
      <a:lvl2pPr marL="456707" algn="l" defTabSz="913413" rtl="0" eaLnBrk="1" latinLnBrk="0" hangingPunct="1">
        <a:defRPr sz="1800" kern="1200">
          <a:solidFill>
            <a:schemeClr val="tx1"/>
          </a:solidFill>
          <a:latin typeface="+mn-lt"/>
          <a:ea typeface="+mn-ea"/>
          <a:cs typeface="+mn-cs"/>
        </a:defRPr>
      </a:lvl2pPr>
      <a:lvl3pPr marL="913413" algn="l" defTabSz="913413" rtl="0" eaLnBrk="1" latinLnBrk="0" hangingPunct="1">
        <a:defRPr sz="1800" kern="1200">
          <a:solidFill>
            <a:schemeClr val="tx1"/>
          </a:solidFill>
          <a:latin typeface="+mn-lt"/>
          <a:ea typeface="+mn-ea"/>
          <a:cs typeface="+mn-cs"/>
        </a:defRPr>
      </a:lvl3pPr>
      <a:lvl4pPr marL="1370120" algn="l" defTabSz="913413" rtl="0" eaLnBrk="1" latinLnBrk="0" hangingPunct="1">
        <a:defRPr sz="1800" kern="1200">
          <a:solidFill>
            <a:schemeClr val="tx1"/>
          </a:solidFill>
          <a:latin typeface="+mn-lt"/>
          <a:ea typeface="+mn-ea"/>
          <a:cs typeface="+mn-cs"/>
        </a:defRPr>
      </a:lvl4pPr>
      <a:lvl5pPr marL="1826823" algn="l" defTabSz="913413" rtl="0" eaLnBrk="1" latinLnBrk="0" hangingPunct="1">
        <a:defRPr sz="1800" kern="1200">
          <a:solidFill>
            <a:schemeClr val="tx1"/>
          </a:solidFill>
          <a:latin typeface="+mn-lt"/>
          <a:ea typeface="+mn-ea"/>
          <a:cs typeface="+mn-cs"/>
        </a:defRPr>
      </a:lvl5pPr>
      <a:lvl6pPr marL="2283520" algn="l" defTabSz="913413" rtl="0" eaLnBrk="1" latinLnBrk="0" hangingPunct="1">
        <a:defRPr sz="1800" kern="1200">
          <a:solidFill>
            <a:schemeClr val="tx1"/>
          </a:solidFill>
          <a:latin typeface="+mn-lt"/>
          <a:ea typeface="+mn-ea"/>
          <a:cs typeface="+mn-cs"/>
        </a:defRPr>
      </a:lvl6pPr>
      <a:lvl7pPr marL="2740238" algn="l" defTabSz="913413" rtl="0" eaLnBrk="1" latinLnBrk="0" hangingPunct="1">
        <a:defRPr sz="1800" kern="1200">
          <a:solidFill>
            <a:schemeClr val="tx1"/>
          </a:solidFill>
          <a:latin typeface="+mn-lt"/>
          <a:ea typeface="+mn-ea"/>
          <a:cs typeface="+mn-cs"/>
        </a:defRPr>
      </a:lvl7pPr>
      <a:lvl8pPr marL="3196937" algn="l" defTabSz="913413" rtl="0" eaLnBrk="1" latinLnBrk="0" hangingPunct="1">
        <a:defRPr sz="1800" kern="1200">
          <a:solidFill>
            <a:schemeClr val="tx1"/>
          </a:solidFill>
          <a:latin typeface="+mn-lt"/>
          <a:ea typeface="+mn-ea"/>
          <a:cs typeface="+mn-cs"/>
        </a:defRPr>
      </a:lvl8pPr>
      <a:lvl9pPr marL="3653634" algn="l" defTabSz="913413"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5"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2"/>
            <a:ext cx="8363938"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8" y="1085850"/>
            <a:ext cx="8363937"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148679"/>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 id="2147483914" r:id="rId14"/>
    <p:sldLayoutId id="2147483915" r:id="rId15"/>
    <p:sldLayoutId id="2147483916" r:id="rId16"/>
    <p:sldLayoutId id="2147483917" r:id="rId17"/>
    <p:sldLayoutId id="2147483918" r:id="rId18"/>
    <p:sldLayoutId id="2147483919" r:id="rId19"/>
    <p:sldLayoutId id="2147483920" r:id="rId20"/>
    <p:sldLayoutId id="2147483921" r:id="rId21"/>
    <p:sldLayoutId id="2147483922" r:id="rId22"/>
    <p:sldLayoutId id="2147483923" r:id="rId23"/>
  </p:sldLayoutIdLst>
  <p:transition>
    <p:fade/>
  </p:transition>
  <p:timing>
    <p:tnLst>
      <p:par>
        <p:cTn id="1" dur="indefinite" restart="never" nodeType="tmRoot"/>
      </p:par>
    </p:tnLst>
  </p:timing>
  <p:txStyles>
    <p:titleStyle>
      <a:lvl1pPr algn="l" defTabSz="913869"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128" indent="-460128" algn="l" defTabSz="913869"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195" indent="-395073" algn="l" defTabSz="913869"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206" indent="-403005" algn="l" defTabSz="913869"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092" indent="-345882" algn="l" defTabSz="913869"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0460" indent="-336368" algn="l" defTabSz="913869"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3134" indent="-228474" algn="l" defTabSz="91386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071" indent="-228474" algn="l" defTabSz="91386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004" indent="-228474" algn="l" defTabSz="91386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939" indent="-228474" algn="l" defTabSz="91386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869" rtl="0" eaLnBrk="1" latinLnBrk="0" hangingPunct="1">
        <a:defRPr sz="1800" kern="1200">
          <a:solidFill>
            <a:schemeClr val="tx1"/>
          </a:solidFill>
          <a:latin typeface="+mn-lt"/>
          <a:ea typeface="+mn-ea"/>
          <a:cs typeface="+mn-cs"/>
        </a:defRPr>
      </a:lvl1pPr>
      <a:lvl2pPr marL="456935" algn="l" defTabSz="913869" rtl="0" eaLnBrk="1" latinLnBrk="0" hangingPunct="1">
        <a:defRPr sz="1800" kern="1200">
          <a:solidFill>
            <a:schemeClr val="tx1"/>
          </a:solidFill>
          <a:latin typeface="+mn-lt"/>
          <a:ea typeface="+mn-ea"/>
          <a:cs typeface="+mn-cs"/>
        </a:defRPr>
      </a:lvl2pPr>
      <a:lvl3pPr marL="913869" algn="l" defTabSz="913869" rtl="0" eaLnBrk="1" latinLnBrk="0" hangingPunct="1">
        <a:defRPr sz="1800" kern="1200">
          <a:solidFill>
            <a:schemeClr val="tx1"/>
          </a:solidFill>
          <a:latin typeface="+mn-lt"/>
          <a:ea typeface="+mn-ea"/>
          <a:cs typeface="+mn-cs"/>
        </a:defRPr>
      </a:lvl3pPr>
      <a:lvl4pPr marL="1370804" algn="l" defTabSz="913869" rtl="0" eaLnBrk="1" latinLnBrk="0" hangingPunct="1">
        <a:defRPr sz="1800" kern="1200">
          <a:solidFill>
            <a:schemeClr val="tx1"/>
          </a:solidFill>
          <a:latin typeface="+mn-lt"/>
          <a:ea typeface="+mn-ea"/>
          <a:cs typeface="+mn-cs"/>
        </a:defRPr>
      </a:lvl4pPr>
      <a:lvl5pPr marL="1827735" algn="l" defTabSz="913869" rtl="0" eaLnBrk="1" latinLnBrk="0" hangingPunct="1">
        <a:defRPr sz="1800" kern="1200">
          <a:solidFill>
            <a:schemeClr val="tx1"/>
          </a:solidFill>
          <a:latin typeface="+mn-lt"/>
          <a:ea typeface="+mn-ea"/>
          <a:cs typeface="+mn-cs"/>
        </a:defRPr>
      </a:lvl5pPr>
      <a:lvl6pPr marL="2284664" algn="l" defTabSz="913869" rtl="0" eaLnBrk="1" latinLnBrk="0" hangingPunct="1">
        <a:defRPr sz="1800" kern="1200">
          <a:solidFill>
            <a:schemeClr val="tx1"/>
          </a:solidFill>
          <a:latin typeface="+mn-lt"/>
          <a:ea typeface="+mn-ea"/>
          <a:cs typeface="+mn-cs"/>
        </a:defRPr>
      </a:lvl6pPr>
      <a:lvl7pPr marL="2741606" algn="l" defTabSz="913869" rtl="0" eaLnBrk="1" latinLnBrk="0" hangingPunct="1">
        <a:defRPr sz="1800" kern="1200">
          <a:solidFill>
            <a:schemeClr val="tx1"/>
          </a:solidFill>
          <a:latin typeface="+mn-lt"/>
          <a:ea typeface="+mn-ea"/>
          <a:cs typeface="+mn-cs"/>
        </a:defRPr>
      </a:lvl7pPr>
      <a:lvl8pPr marL="3198537" algn="l" defTabSz="913869" rtl="0" eaLnBrk="1" latinLnBrk="0" hangingPunct="1">
        <a:defRPr sz="1800" kern="1200">
          <a:solidFill>
            <a:schemeClr val="tx1"/>
          </a:solidFill>
          <a:latin typeface="+mn-lt"/>
          <a:ea typeface="+mn-ea"/>
          <a:cs typeface="+mn-cs"/>
        </a:defRPr>
      </a:lvl8pPr>
      <a:lvl9pPr marL="3655468" algn="l" defTabSz="913869"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5"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2"/>
            <a:ext cx="8363938"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8" y="1085850"/>
            <a:ext cx="8363937"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602397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 id="2147483941" r:id="rId17"/>
    <p:sldLayoutId id="2147483942" r:id="rId18"/>
    <p:sldLayoutId id="2147483943" r:id="rId19"/>
    <p:sldLayoutId id="2147483944" r:id="rId20"/>
    <p:sldLayoutId id="2147483945" r:id="rId21"/>
    <p:sldLayoutId id="2147483946" r:id="rId22"/>
    <p:sldLayoutId id="2147483947" r:id="rId23"/>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56" indent="-460356" algn="l" defTabSz="914325"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27" indent="-395271" algn="l" defTabSz="914325"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36" indent="-403208" algn="l" defTabSz="914325"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96" indent="-346061"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432" indent="-336536"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394" indent="-228582"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2"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2"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2"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800" kern="1200">
          <a:solidFill>
            <a:schemeClr val="tx1"/>
          </a:solidFill>
          <a:latin typeface="+mn-lt"/>
          <a:ea typeface="+mn-ea"/>
          <a:cs typeface="+mn-cs"/>
        </a:defRPr>
      </a:lvl1pPr>
      <a:lvl2pPr marL="457163" algn="l" defTabSz="914325" rtl="0" eaLnBrk="1" latinLnBrk="0" hangingPunct="1">
        <a:defRPr sz="1800" kern="1200">
          <a:solidFill>
            <a:schemeClr val="tx1"/>
          </a:solidFill>
          <a:latin typeface="+mn-lt"/>
          <a:ea typeface="+mn-ea"/>
          <a:cs typeface="+mn-cs"/>
        </a:defRPr>
      </a:lvl2pPr>
      <a:lvl3pPr marL="914325" algn="l" defTabSz="914325" rtl="0" eaLnBrk="1" latinLnBrk="0" hangingPunct="1">
        <a:defRPr sz="1800" kern="1200">
          <a:solidFill>
            <a:schemeClr val="tx1"/>
          </a:solidFill>
          <a:latin typeface="+mn-lt"/>
          <a:ea typeface="+mn-ea"/>
          <a:cs typeface="+mn-cs"/>
        </a:defRPr>
      </a:lvl3pPr>
      <a:lvl4pPr marL="1371488" algn="l" defTabSz="914325" rtl="0" eaLnBrk="1" latinLnBrk="0" hangingPunct="1">
        <a:defRPr sz="1800" kern="1200">
          <a:solidFill>
            <a:schemeClr val="tx1"/>
          </a:solidFill>
          <a:latin typeface="+mn-lt"/>
          <a:ea typeface="+mn-ea"/>
          <a:cs typeface="+mn-cs"/>
        </a:defRPr>
      </a:lvl4pPr>
      <a:lvl5pPr marL="1828651" algn="l" defTabSz="914325" rtl="0" eaLnBrk="1" latinLnBrk="0" hangingPunct="1">
        <a:defRPr sz="1800" kern="1200">
          <a:solidFill>
            <a:schemeClr val="tx1"/>
          </a:solidFill>
          <a:latin typeface="+mn-lt"/>
          <a:ea typeface="+mn-ea"/>
          <a:cs typeface="+mn-cs"/>
        </a:defRPr>
      </a:lvl5pPr>
      <a:lvl6pPr marL="2285813" algn="l" defTabSz="914325" rtl="0" eaLnBrk="1" latinLnBrk="0" hangingPunct="1">
        <a:defRPr sz="1800" kern="1200">
          <a:solidFill>
            <a:schemeClr val="tx1"/>
          </a:solidFill>
          <a:latin typeface="+mn-lt"/>
          <a:ea typeface="+mn-ea"/>
          <a:cs typeface="+mn-cs"/>
        </a:defRPr>
      </a:lvl6pPr>
      <a:lvl7pPr marL="2742975" algn="l" defTabSz="914325" rtl="0" eaLnBrk="1" latinLnBrk="0" hangingPunct="1">
        <a:defRPr sz="1800" kern="1200">
          <a:solidFill>
            <a:schemeClr val="tx1"/>
          </a:solidFill>
          <a:latin typeface="+mn-lt"/>
          <a:ea typeface="+mn-ea"/>
          <a:cs typeface="+mn-cs"/>
        </a:defRPr>
      </a:lvl7pPr>
      <a:lvl8pPr marL="3200139" algn="l" defTabSz="914325" rtl="0" eaLnBrk="1" latinLnBrk="0" hangingPunct="1">
        <a:defRPr sz="1800" kern="1200">
          <a:solidFill>
            <a:schemeClr val="tx1"/>
          </a:solidFill>
          <a:latin typeface="+mn-lt"/>
          <a:ea typeface="+mn-ea"/>
          <a:cs typeface="+mn-cs"/>
        </a:defRPr>
      </a:lvl8pPr>
      <a:lvl9pPr marL="3657302" algn="l" defTabSz="91432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5"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3"/>
            <a:ext cx="8363938" cy="199439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9" y="1085851"/>
            <a:ext cx="8363937" cy="2677656"/>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901495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timing>
    <p:tnLst>
      <p:par>
        <p:cTn id="1" dur="indefinite" restart="never" nodeType="tmRoot"/>
      </p:par>
    </p:tnLst>
  </p:timing>
  <p:txStyles>
    <p:titleStyle>
      <a:lvl1pPr algn="l" defTabSz="1214144" rtl="0" eaLnBrk="1" latinLnBrk="0" hangingPunct="1">
        <a:lnSpc>
          <a:spcPct val="90000"/>
        </a:lnSpc>
        <a:spcBef>
          <a:spcPct val="0"/>
        </a:spcBef>
        <a:buNone/>
        <a:defRPr lang="en-US" sz="7200" b="0" kern="1200" cap="none" spc="-133"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611329" indent="-611329" algn="l" defTabSz="1214144" rtl="0" eaLnBrk="1" latinLnBrk="0" hangingPunct="1">
        <a:lnSpc>
          <a:spcPct val="90000"/>
        </a:lnSpc>
        <a:spcBef>
          <a:spcPct val="20000"/>
        </a:spcBef>
        <a:buSzPct val="80000"/>
        <a:buFont typeface="Arial" pitchFamily="34" charset="0"/>
        <a:buChar char="•"/>
        <a:defRPr sz="4300" kern="1200">
          <a:gradFill>
            <a:gsLst>
              <a:gs pos="0">
                <a:srgbClr val="595959"/>
              </a:gs>
              <a:gs pos="86000">
                <a:srgbClr val="595959"/>
              </a:gs>
            </a:gsLst>
            <a:lin ang="5400000" scaled="0"/>
          </a:gradFill>
          <a:latin typeface="+mn-lt"/>
          <a:ea typeface="+mn-ea"/>
          <a:cs typeface="+mn-cs"/>
        </a:defRPr>
      </a:lvl1pPr>
      <a:lvl2pPr marL="1136179" indent="-524890" algn="l" defTabSz="1214144" rtl="0" eaLnBrk="1" latinLnBrk="0" hangingPunct="1">
        <a:lnSpc>
          <a:spcPct val="90000"/>
        </a:lnSpc>
        <a:spcBef>
          <a:spcPct val="20000"/>
        </a:spcBef>
        <a:buSzPct val="80000"/>
        <a:buFont typeface="Arial" pitchFamily="34" charset="0"/>
        <a:buChar char="•"/>
        <a:defRPr sz="3700" kern="1200">
          <a:gradFill>
            <a:gsLst>
              <a:gs pos="0">
                <a:srgbClr val="595959"/>
              </a:gs>
              <a:gs pos="86000">
                <a:srgbClr val="595959"/>
              </a:gs>
            </a:gsLst>
            <a:lin ang="5400000" scaled="0"/>
          </a:gradFill>
          <a:latin typeface="+mn-lt"/>
          <a:ea typeface="+mn-ea"/>
          <a:cs typeface="+mn-cs"/>
        </a:defRPr>
      </a:lvl2pPr>
      <a:lvl3pPr marL="1671665" indent="-535426" algn="l" defTabSz="1214144"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3pPr>
      <a:lvl4pPr marL="2131208" indent="-459552" algn="l" defTabSz="1214144" rtl="0" eaLnBrk="1" latinLnBrk="0" hangingPunct="1">
        <a:lnSpc>
          <a:spcPct val="90000"/>
        </a:lnSpc>
        <a:spcBef>
          <a:spcPct val="20000"/>
        </a:spcBef>
        <a:buSzPct val="80000"/>
        <a:buFont typeface="Arial" pitchFamily="34" charset="0"/>
        <a:buChar char="•"/>
        <a:defRPr sz="2700" kern="1200">
          <a:gradFill>
            <a:gsLst>
              <a:gs pos="0">
                <a:srgbClr val="595959"/>
              </a:gs>
              <a:gs pos="86000">
                <a:srgbClr val="595959"/>
              </a:gs>
            </a:gsLst>
            <a:lin ang="5400000" scaled="0"/>
          </a:gradFill>
          <a:latin typeface="+mn-lt"/>
          <a:ea typeface="+mn-ea"/>
          <a:cs typeface="+mn-cs"/>
        </a:defRPr>
      </a:lvl4pPr>
      <a:lvl5pPr marL="2578083" indent="-446943" algn="l" defTabSz="1214144" rtl="0" eaLnBrk="1" latinLnBrk="0" hangingPunct="1">
        <a:lnSpc>
          <a:spcPct val="90000"/>
        </a:lnSpc>
        <a:spcBef>
          <a:spcPct val="20000"/>
        </a:spcBef>
        <a:buSzPct val="80000"/>
        <a:buFont typeface="Arial" pitchFamily="34" charset="0"/>
        <a:buChar char="•"/>
        <a:defRPr sz="2700" kern="1200">
          <a:gradFill>
            <a:gsLst>
              <a:gs pos="0">
                <a:srgbClr val="595959"/>
              </a:gs>
              <a:gs pos="86000">
                <a:srgbClr val="595959"/>
              </a:gs>
            </a:gsLst>
            <a:lin ang="5400000" scaled="0"/>
          </a:gradFill>
          <a:latin typeface="+mn-lt"/>
          <a:ea typeface="+mn-ea"/>
          <a:cs typeface="+mn-cs"/>
        </a:defRPr>
      </a:lvl5pPr>
      <a:lvl6pPr marL="3338971" indent="-303589" algn="l" defTabSz="12141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46044" indent="-303589" algn="l" defTabSz="12141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53139" indent="-303589" algn="l" defTabSz="12141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60207" indent="-303589" algn="l" defTabSz="12141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4144" rtl="0" eaLnBrk="1" latinLnBrk="0" hangingPunct="1">
        <a:defRPr sz="2400" kern="1200">
          <a:solidFill>
            <a:schemeClr val="tx1"/>
          </a:solidFill>
          <a:latin typeface="+mn-lt"/>
          <a:ea typeface="+mn-ea"/>
          <a:cs typeface="+mn-cs"/>
        </a:defRPr>
      </a:lvl1pPr>
      <a:lvl2pPr marL="607077" algn="l" defTabSz="1214144" rtl="0" eaLnBrk="1" latinLnBrk="0" hangingPunct="1">
        <a:defRPr sz="2400" kern="1200">
          <a:solidFill>
            <a:schemeClr val="tx1"/>
          </a:solidFill>
          <a:latin typeface="+mn-lt"/>
          <a:ea typeface="+mn-ea"/>
          <a:cs typeface="+mn-cs"/>
        </a:defRPr>
      </a:lvl2pPr>
      <a:lvl3pPr marL="1214144" algn="l" defTabSz="1214144" rtl="0" eaLnBrk="1" latinLnBrk="0" hangingPunct="1">
        <a:defRPr sz="2400" kern="1200">
          <a:solidFill>
            <a:schemeClr val="tx1"/>
          </a:solidFill>
          <a:latin typeface="+mn-lt"/>
          <a:ea typeface="+mn-ea"/>
          <a:cs typeface="+mn-cs"/>
        </a:defRPr>
      </a:lvl3pPr>
      <a:lvl4pPr marL="1821259" algn="l" defTabSz="1214144" rtl="0" eaLnBrk="1" latinLnBrk="0" hangingPunct="1">
        <a:defRPr sz="2400" kern="1200">
          <a:solidFill>
            <a:schemeClr val="tx1"/>
          </a:solidFill>
          <a:latin typeface="+mn-lt"/>
          <a:ea typeface="+mn-ea"/>
          <a:cs typeface="+mn-cs"/>
        </a:defRPr>
      </a:lvl4pPr>
      <a:lvl5pPr marL="2428308" algn="l" defTabSz="1214144" rtl="0" eaLnBrk="1" latinLnBrk="0" hangingPunct="1">
        <a:defRPr sz="2400" kern="1200">
          <a:solidFill>
            <a:schemeClr val="tx1"/>
          </a:solidFill>
          <a:latin typeface="+mn-lt"/>
          <a:ea typeface="+mn-ea"/>
          <a:cs typeface="+mn-cs"/>
        </a:defRPr>
      </a:lvl5pPr>
      <a:lvl6pPr marL="3035439" algn="l" defTabSz="1214144" rtl="0" eaLnBrk="1" latinLnBrk="0" hangingPunct="1">
        <a:defRPr sz="2400" kern="1200">
          <a:solidFill>
            <a:schemeClr val="tx1"/>
          </a:solidFill>
          <a:latin typeface="+mn-lt"/>
          <a:ea typeface="+mn-ea"/>
          <a:cs typeface="+mn-cs"/>
        </a:defRPr>
      </a:lvl6pPr>
      <a:lvl7pPr marL="3642502" algn="l" defTabSz="1214144" rtl="0" eaLnBrk="1" latinLnBrk="0" hangingPunct="1">
        <a:defRPr sz="2400" kern="1200">
          <a:solidFill>
            <a:schemeClr val="tx1"/>
          </a:solidFill>
          <a:latin typeface="+mn-lt"/>
          <a:ea typeface="+mn-ea"/>
          <a:cs typeface="+mn-cs"/>
        </a:defRPr>
      </a:lvl7pPr>
      <a:lvl8pPr marL="4249620" algn="l" defTabSz="1214144" rtl="0" eaLnBrk="1" latinLnBrk="0" hangingPunct="1">
        <a:defRPr sz="2400" kern="1200">
          <a:solidFill>
            <a:schemeClr val="tx1"/>
          </a:solidFill>
          <a:latin typeface="+mn-lt"/>
          <a:ea typeface="+mn-ea"/>
          <a:cs typeface="+mn-cs"/>
        </a:defRPr>
      </a:lvl8pPr>
      <a:lvl9pPr marL="4856682" algn="l" defTabSz="1214144"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5"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2"/>
            <a:ext cx="8363938"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8" y="1085850"/>
            <a:ext cx="8363937"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948044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Lst>
  <p:transition>
    <p:fade/>
  </p:transition>
  <p:timing>
    <p:tnLst>
      <p:par>
        <p:cTn id="1" dur="indefinite" restart="never" nodeType="tmRoot"/>
      </p:par>
    </p:tnLst>
  </p:timing>
  <p:txStyles>
    <p:titleStyle>
      <a:lvl1pPr algn="l" defTabSz="910791"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58585" indent="-458585" algn="l" defTabSz="910791"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2280" indent="-393737" algn="l" defTabSz="910791"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3958" indent="-401643" algn="l" defTabSz="910791"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598699" indent="-344669" algn="l" defTabSz="910791"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33901" indent="-335234" algn="l" defTabSz="910791"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04636" indent="-227745" algn="l" defTabSz="91079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0087" indent="-227745" algn="l" defTabSz="91079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15450" indent="-227745" algn="l" defTabSz="91079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0824" indent="-227745" algn="l" defTabSz="91079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0791" rtl="0" eaLnBrk="1" latinLnBrk="0" hangingPunct="1">
        <a:defRPr sz="1800" kern="1200">
          <a:solidFill>
            <a:schemeClr val="tx1"/>
          </a:solidFill>
          <a:latin typeface="+mn-lt"/>
          <a:ea typeface="+mn-ea"/>
          <a:cs typeface="+mn-cs"/>
        </a:defRPr>
      </a:lvl1pPr>
      <a:lvl2pPr marL="455396" algn="l" defTabSz="910791" rtl="0" eaLnBrk="1" latinLnBrk="0" hangingPunct="1">
        <a:defRPr sz="1800" kern="1200">
          <a:solidFill>
            <a:schemeClr val="tx1"/>
          </a:solidFill>
          <a:latin typeface="+mn-lt"/>
          <a:ea typeface="+mn-ea"/>
          <a:cs typeface="+mn-cs"/>
        </a:defRPr>
      </a:lvl2pPr>
      <a:lvl3pPr marL="910791" algn="l" defTabSz="910791" rtl="0" eaLnBrk="1" latinLnBrk="0" hangingPunct="1">
        <a:defRPr sz="1800" kern="1200">
          <a:solidFill>
            <a:schemeClr val="tx1"/>
          </a:solidFill>
          <a:latin typeface="+mn-lt"/>
          <a:ea typeface="+mn-ea"/>
          <a:cs typeface="+mn-cs"/>
        </a:defRPr>
      </a:lvl3pPr>
      <a:lvl4pPr marL="1366187" algn="l" defTabSz="910791" rtl="0" eaLnBrk="1" latinLnBrk="0" hangingPunct="1">
        <a:defRPr sz="1800" kern="1200">
          <a:solidFill>
            <a:schemeClr val="tx1"/>
          </a:solidFill>
          <a:latin typeface="+mn-lt"/>
          <a:ea typeface="+mn-ea"/>
          <a:cs typeface="+mn-cs"/>
        </a:defRPr>
      </a:lvl4pPr>
      <a:lvl5pPr marL="1821578" algn="l" defTabSz="910791" rtl="0" eaLnBrk="1" latinLnBrk="0" hangingPunct="1">
        <a:defRPr sz="1800" kern="1200">
          <a:solidFill>
            <a:schemeClr val="tx1"/>
          </a:solidFill>
          <a:latin typeface="+mn-lt"/>
          <a:ea typeface="+mn-ea"/>
          <a:cs typeface="+mn-cs"/>
        </a:defRPr>
      </a:lvl5pPr>
      <a:lvl6pPr marL="2276964" algn="l" defTabSz="910791" rtl="0" eaLnBrk="1" latinLnBrk="0" hangingPunct="1">
        <a:defRPr sz="1800" kern="1200">
          <a:solidFill>
            <a:schemeClr val="tx1"/>
          </a:solidFill>
          <a:latin typeface="+mn-lt"/>
          <a:ea typeface="+mn-ea"/>
          <a:cs typeface="+mn-cs"/>
        </a:defRPr>
      </a:lvl6pPr>
      <a:lvl7pPr marL="2732370" algn="l" defTabSz="910791" rtl="0" eaLnBrk="1" latinLnBrk="0" hangingPunct="1">
        <a:defRPr sz="1800" kern="1200">
          <a:solidFill>
            <a:schemeClr val="tx1"/>
          </a:solidFill>
          <a:latin typeface="+mn-lt"/>
          <a:ea typeface="+mn-ea"/>
          <a:cs typeface="+mn-cs"/>
        </a:defRPr>
      </a:lvl7pPr>
      <a:lvl8pPr marL="3187756" algn="l" defTabSz="910791" rtl="0" eaLnBrk="1" latinLnBrk="0" hangingPunct="1">
        <a:defRPr sz="1800" kern="1200">
          <a:solidFill>
            <a:schemeClr val="tx1"/>
          </a:solidFill>
          <a:latin typeface="+mn-lt"/>
          <a:ea typeface="+mn-ea"/>
          <a:cs typeface="+mn-cs"/>
        </a:defRPr>
      </a:lvl8pPr>
      <a:lvl9pPr marL="3643138" algn="l" defTabSz="910791"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5"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2"/>
            <a:ext cx="8363938"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8" y="1085850"/>
            <a:ext cx="8363937"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61005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8" r:id="rId20"/>
    <p:sldLayoutId id="2147483729" r:id="rId21"/>
    <p:sldLayoutId id="2147483730" r:id="rId22"/>
    <p:sldLayoutId id="2147483731" r:id="rId23"/>
  </p:sldLayoutIdLst>
  <p:transition>
    <p:fade/>
  </p:transition>
  <p:timing>
    <p:tnLst>
      <p:par>
        <p:cTn id="1" dur="indefinite" restart="never" nodeType="tmRoot"/>
      </p:par>
    </p:tnLst>
  </p:timing>
  <p:txStyles>
    <p:titleStyle>
      <a:lvl1pPr algn="l" defTabSz="91113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58756" indent="-458756" algn="l" defTabSz="91113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2604" indent="-393886" algn="l" defTabSz="91113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4430" indent="-401791" algn="l" defTabSz="91113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599295" indent="-344804" algn="l" defTabSz="91113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34630" indent="-335360" algn="l" defTabSz="91113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05579" indent="-227826" algn="l" defTabSz="91113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1195" indent="-227826" algn="l" defTabSz="91113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16732" indent="-227826" algn="l" defTabSz="91113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2280" indent="-227826" algn="l" defTabSz="91113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1133" rtl="0" eaLnBrk="1" latinLnBrk="0" hangingPunct="1">
        <a:defRPr sz="1800" kern="1200">
          <a:solidFill>
            <a:schemeClr val="tx1"/>
          </a:solidFill>
          <a:latin typeface="+mn-lt"/>
          <a:ea typeface="+mn-ea"/>
          <a:cs typeface="+mn-cs"/>
        </a:defRPr>
      </a:lvl1pPr>
      <a:lvl2pPr marL="455567" algn="l" defTabSz="911133" rtl="0" eaLnBrk="1" latinLnBrk="0" hangingPunct="1">
        <a:defRPr sz="1800" kern="1200">
          <a:solidFill>
            <a:schemeClr val="tx1"/>
          </a:solidFill>
          <a:latin typeface="+mn-lt"/>
          <a:ea typeface="+mn-ea"/>
          <a:cs typeface="+mn-cs"/>
        </a:defRPr>
      </a:lvl2pPr>
      <a:lvl3pPr marL="911133" algn="l" defTabSz="911133" rtl="0" eaLnBrk="1" latinLnBrk="0" hangingPunct="1">
        <a:defRPr sz="1800" kern="1200">
          <a:solidFill>
            <a:schemeClr val="tx1"/>
          </a:solidFill>
          <a:latin typeface="+mn-lt"/>
          <a:ea typeface="+mn-ea"/>
          <a:cs typeface="+mn-cs"/>
        </a:defRPr>
      </a:lvl3pPr>
      <a:lvl4pPr marL="1366700" algn="l" defTabSz="911133" rtl="0" eaLnBrk="1" latinLnBrk="0" hangingPunct="1">
        <a:defRPr sz="1800" kern="1200">
          <a:solidFill>
            <a:schemeClr val="tx1"/>
          </a:solidFill>
          <a:latin typeface="+mn-lt"/>
          <a:ea typeface="+mn-ea"/>
          <a:cs typeface="+mn-cs"/>
        </a:defRPr>
      </a:lvl4pPr>
      <a:lvl5pPr marL="1822262" algn="l" defTabSz="911133" rtl="0" eaLnBrk="1" latinLnBrk="0" hangingPunct="1">
        <a:defRPr sz="1800" kern="1200">
          <a:solidFill>
            <a:schemeClr val="tx1"/>
          </a:solidFill>
          <a:latin typeface="+mn-lt"/>
          <a:ea typeface="+mn-ea"/>
          <a:cs typeface="+mn-cs"/>
        </a:defRPr>
      </a:lvl5pPr>
      <a:lvl6pPr marL="2277819" algn="l" defTabSz="911133" rtl="0" eaLnBrk="1" latinLnBrk="0" hangingPunct="1">
        <a:defRPr sz="1800" kern="1200">
          <a:solidFill>
            <a:schemeClr val="tx1"/>
          </a:solidFill>
          <a:latin typeface="+mn-lt"/>
          <a:ea typeface="+mn-ea"/>
          <a:cs typeface="+mn-cs"/>
        </a:defRPr>
      </a:lvl6pPr>
      <a:lvl7pPr marL="2733396" algn="l" defTabSz="911133" rtl="0" eaLnBrk="1" latinLnBrk="0" hangingPunct="1">
        <a:defRPr sz="1800" kern="1200">
          <a:solidFill>
            <a:schemeClr val="tx1"/>
          </a:solidFill>
          <a:latin typeface="+mn-lt"/>
          <a:ea typeface="+mn-ea"/>
          <a:cs typeface="+mn-cs"/>
        </a:defRPr>
      </a:lvl7pPr>
      <a:lvl8pPr marL="3188953" algn="l" defTabSz="911133" rtl="0" eaLnBrk="1" latinLnBrk="0" hangingPunct="1">
        <a:defRPr sz="1800" kern="1200">
          <a:solidFill>
            <a:schemeClr val="tx1"/>
          </a:solidFill>
          <a:latin typeface="+mn-lt"/>
          <a:ea typeface="+mn-ea"/>
          <a:cs typeface="+mn-cs"/>
        </a:defRPr>
      </a:lvl8pPr>
      <a:lvl9pPr marL="3644506" algn="l" defTabSz="91113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5"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2"/>
            <a:ext cx="8363938"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8" y="1085850"/>
            <a:ext cx="8363937"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7004141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 id="2147483751" r:id="rId19"/>
    <p:sldLayoutId id="2147483752" r:id="rId20"/>
    <p:sldLayoutId id="2147483753" r:id="rId21"/>
    <p:sldLayoutId id="2147483754" r:id="rId22"/>
    <p:sldLayoutId id="2147483755" r:id="rId23"/>
  </p:sldLayoutIdLst>
  <p:transition>
    <p:fade/>
  </p:transition>
  <p:timing>
    <p:tnLst>
      <p:par>
        <p:cTn id="1" dur="indefinite" restart="never" nodeType="tmRoot"/>
      </p:par>
    </p:tnLst>
  </p:timing>
  <p:txStyles>
    <p:titleStyle>
      <a:lvl1pPr algn="l" defTabSz="911285"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58832" indent="-458832" algn="l" defTabSz="911285"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2748" indent="-393952" algn="l" defTabSz="911285"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4640" indent="-401857" algn="l" defTabSz="911285"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599563" indent="-344864" algn="l" defTabSz="91128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34954" indent="-335416" algn="l" defTabSz="91128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05999" indent="-227862" algn="l" defTabSz="91128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1687" indent="-227862" algn="l" defTabSz="91128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17302" indent="-227862" algn="l" defTabSz="91128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2928" indent="-227862" algn="l" defTabSz="91128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1285" rtl="0" eaLnBrk="1" latinLnBrk="0" hangingPunct="1">
        <a:defRPr sz="1800" kern="1200">
          <a:solidFill>
            <a:schemeClr val="tx1"/>
          </a:solidFill>
          <a:latin typeface="+mn-lt"/>
          <a:ea typeface="+mn-ea"/>
          <a:cs typeface="+mn-cs"/>
        </a:defRPr>
      </a:lvl1pPr>
      <a:lvl2pPr marL="455643" algn="l" defTabSz="911285" rtl="0" eaLnBrk="1" latinLnBrk="0" hangingPunct="1">
        <a:defRPr sz="1800" kern="1200">
          <a:solidFill>
            <a:schemeClr val="tx1"/>
          </a:solidFill>
          <a:latin typeface="+mn-lt"/>
          <a:ea typeface="+mn-ea"/>
          <a:cs typeface="+mn-cs"/>
        </a:defRPr>
      </a:lvl2pPr>
      <a:lvl3pPr marL="911285" algn="l" defTabSz="911285" rtl="0" eaLnBrk="1" latinLnBrk="0" hangingPunct="1">
        <a:defRPr sz="1800" kern="1200">
          <a:solidFill>
            <a:schemeClr val="tx1"/>
          </a:solidFill>
          <a:latin typeface="+mn-lt"/>
          <a:ea typeface="+mn-ea"/>
          <a:cs typeface="+mn-cs"/>
        </a:defRPr>
      </a:lvl3pPr>
      <a:lvl4pPr marL="1366928" algn="l" defTabSz="911285" rtl="0" eaLnBrk="1" latinLnBrk="0" hangingPunct="1">
        <a:defRPr sz="1800" kern="1200">
          <a:solidFill>
            <a:schemeClr val="tx1"/>
          </a:solidFill>
          <a:latin typeface="+mn-lt"/>
          <a:ea typeface="+mn-ea"/>
          <a:cs typeface="+mn-cs"/>
        </a:defRPr>
      </a:lvl4pPr>
      <a:lvl5pPr marL="1822566" algn="l" defTabSz="911285" rtl="0" eaLnBrk="1" latinLnBrk="0" hangingPunct="1">
        <a:defRPr sz="1800" kern="1200">
          <a:solidFill>
            <a:schemeClr val="tx1"/>
          </a:solidFill>
          <a:latin typeface="+mn-lt"/>
          <a:ea typeface="+mn-ea"/>
          <a:cs typeface="+mn-cs"/>
        </a:defRPr>
      </a:lvl5pPr>
      <a:lvl6pPr marL="2278199" algn="l" defTabSz="911285" rtl="0" eaLnBrk="1" latinLnBrk="0" hangingPunct="1">
        <a:defRPr sz="1800" kern="1200">
          <a:solidFill>
            <a:schemeClr val="tx1"/>
          </a:solidFill>
          <a:latin typeface="+mn-lt"/>
          <a:ea typeface="+mn-ea"/>
          <a:cs typeface="+mn-cs"/>
        </a:defRPr>
      </a:lvl6pPr>
      <a:lvl7pPr marL="2733852" algn="l" defTabSz="911285" rtl="0" eaLnBrk="1" latinLnBrk="0" hangingPunct="1">
        <a:defRPr sz="1800" kern="1200">
          <a:solidFill>
            <a:schemeClr val="tx1"/>
          </a:solidFill>
          <a:latin typeface="+mn-lt"/>
          <a:ea typeface="+mn-ea"/>
          <a:cs typeface="+mn-cs"/>
        </a:defRPr>
      </a:lvl7pPr>
      <a:lvl8pPr marL="3189485" algn="l" defTabSz="911285" rtl="0" eaLnBrk="1" latinLnBrk="0" hangingPunct="1">
        <a:defRPr sz="1800" kern="1200">
          <a:solidFill>
            <a:schemeClr val="tx1"/>
          </a:solidFill>
          <a:latin typeface="+mn-lt"/>
          <a:ea typeface="+mn-ea"/>
          <a:cs typeface="+mn-cs"/>
        </a:defRPr>
      </a:lvl8pPr>
      <a:lvl9pPr marL="3645114" algn="l" defTabSz="911285"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5"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2"/>
            <a:ext cx="8363938"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8" y="1085850"/>
            <a:ext cx="8363937"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189930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Lst>
  <p:transition>
    <p:fade/>
  </p:transition>
  <p:timing>
    <p:tnLst>
      <p:par>
        <p:cTn id="1" dur="indefinite" restart="never" nodeType="tmRoot"/>
      </p:par>
    </p:tnLst>
  </p:timing>
  <p:txStyles>
    <p:titleStyle>
      <a:lvl1pPr algn="l" defTabSz="911475"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58927" indent="-458927" algn="l" defTabSz="911475"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2928" indent="-394034" algn="l" defTabSz="911475"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4900" indent="-401940" algn="l" defTabSz="911475"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599894" indent="-344939" algn="l" defTabSz="91147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35359" indent="-335486" algn="l" defTabSz="91147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06522" indent="-227907" algn="l" defTabSz="91147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2302" indent="-227907" algn="l" defTabSz="91147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18014" indent="-227907" algn="l" defTabSz="91147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3736" indent="-227907" algn="l" defTabSz="91147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1475" rtl="0" eaLnBrk="1" latinLnBrk="0" hangingPunct="1">
        <a:defRPr sz="1800" kern="1200">
          <a:solidFill>
            <a:schemeClr val="tx1"/>
          </a:solidFill>
          <a:latin typeface="+mn-lt"/>
          <a:ea typeface="+mn-ea"/>
          <a:cs typeface="+mn-cs"/>
        </a:defRPr>
      </a:lvl1pPr>
      <a:lvl2pPr marL="455738" algn="l" defTabSz="911475" rtl="0" eaLnBrk="1" latinLnBrk="0" hangingPunct="1">
        <a:defRPr sz="1800" kern="1200">
          <a:solidFill>
            <a:schemeClr val="tx1"/>
          </a:solidFill>
          <a:latin typeface="+mn-lt"/>
          <a:ea typeface="+mn-ea"/>
          <a:cs typeface="+mn-cs"/>
        </a:defRPr>
      </a:lvl2pPr>
      <a:lvl3pPr marL="911475" algn="l" defTabSz="911475" rtl="0" eaLnBrk="1" latinLnBrk="0" hangingPunct="1">
        <a:defRPr sz="1800" kern="1200">
          <a:solidFill>
            <a:schemeClr val="tx1"/>
          </a:solidFill>
          <a:latin typeface="+mn-lt"/>
          <a:ea typeface="+mn-ea"/>
          <a:cs typeface="+mn-cs"/>
        </a:defRPr>
      </a:lvl3pPr>
      <a:lvl4pPr marL="1367213" algn="l" defTabSz="911475" rtl="0" eaLnBrk="1" latinLnBrk="0" hangingPunct="1">
        <a:defRPr sz="1800" kern="1200">
          <a:solidFill>
            <a:schemeClr val="tx1"/>
          </a:solidFill>
          <a:latin typeface="+mn-lt"/>
          <a:ea typeface="+mn-ea"/>
          <a:cs typeface="+mn-cs"/>
        </a:defRPr>
      </a:lvl4pPr>
      <a:lvl5pPr marL="1822946" algn="l" defTabSz="911475" rtl="0" eaLnBrk="1" latinLnBrk="0" hangingPunct="1">
        <a:defRPr sz="1800" kern="1200">
          <a:solidFill>
            <a:schemeClr val="tx1"/>
          </a:solidFill>
          <a:latin typeface="+mn-lt"/>
          <a:ea typeface="+mn-ea"/>
          <a:cs typeface="+mn-cs"/>
        </a:defRPr>
      </a:lvl5pPr>
      <a:lvl6pPr marL="2278674" algn="l" defTabSz="911475" rtl="0" eaLnBrk="1" latinLnBrk="0" hangingPunct="1">
        <a:defRPr sz="1800" kern="1200">
          <a:solidFill>
            <a:schemeClr val="tx1"/>
          </a:solidFill>
          <a:latin typeface="+mn-lt"/>
          <a:ea typeface="+mn-ea"/>
          <a:cs typeface="+mn-cs"/>
        </a:defRPr>
      </a:lvl6pPr>
      <a:lvl7pPr marL="2734422" algn="l" defTabSz="911475" rtl="0" eaLnBrk="1" latinLnBrk="0" hangingPunct="1">
        <a:defRPr sz="1800" kern="1200">
          <a:solidFill>
            <a:schemeClr val="tx1"/>
          </a:solidFill>
          <a:latin typeface="+mn-lt"/>
          <a:ea typeface="+mn-ea"/>
          <a:cs typeface="+mn-cs"/>
        </a:defRPr>
      </a:lvl7pPr>
      <a:lvl8pPr marL="3190150" algn="l" defTabSz="911475" rtl="0" eaLnBrk="1" latinLnBrk="0" hangingPunct="1">
        <a:defRPr sz="1800" kern="1200">
          <a:solidFill>
            <a:schemeClr val="tx1"/>
          </a:solidFill>
          <a:latin typeface="+mn-lt"/>
          <a:ea typeface="+mn-ea"/>
          <a:cs typeface="+mn-cs"/>
        </a:defRPr>
      </a:lvl8pPr>
      <a:lvl9pPr marL="3645874" algn="l" defTabSz="911475"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5"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2"/>
            <a:ext cx="8363938"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8" y="1085850"/>
            <a:ext cx="8363937"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0687560"/>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Lst>
  <p:transition>
    <p:fade/>
  </p:transition>
  <p:timing>
    <p:tnLst>
      <p:par>
        <p:cTn id="1" dur="indefinite" restart="never" nodeType="tmRoot"/>
      </p:par>
    </p:tnLst>
  </p:timing>
  <p:txStyles>
    <p:titleStyle>
      <a:lvl1pPr algn="l" defTabSz="912159"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59269" indent="-459269" algn="l" defTabSz="912159"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3576" indent="-394331" algn="l" defTabSz="912159"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5844" indent="-402240" algn="l" defTabSz="912159"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1089" indent="-345207" algn="l" defTabSz="912159"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36816" indent="-335738" algn="l" defTabSz="912159"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08410" indent="-228069" algn="l" defTabSz="91215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4517" indent="-228069" algn="l" defTabSz="91215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0579" indent="-228069" algn="l" defTabSz="91215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6651" indent="-228069" algn="l" defTabSz="91215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2159" rtl="0" eaLnBrk="1" latinLnBrk="0" hangingPunct="1">
        <a:defRPr sz="1800" kern="1200">
          <a:solidFill>
            <a:schemeClr val="tx1"/>
          </a:solidFill>
          <a:latin typeface="+mn-lt"/>
          <a:ea typeface="+mn-ea"/>
          <a:cs typeface="+mn-cs"/>
        </a:defRPr>
      </a:lvl1pPr>
      <a:lvl2pPr marL="456080" algn="l" defTabSz="912159" rtl="0" eaLnBrk="1" latinLnBrk="0" hangingPunct="1">
        <a:defRPr sz="1800" kern="1200">
          <a:solidFill>
            <a:schemeClr val="tx1"/>
          </a:solidFill>
          <a:latin typeface="+mn-lt"/>
          <a:ea typeface="+mn-ea"/>
          <a:cs typeface="+mn-cs"/>
        </a:defRPr>
      </a:lvl2pPr>
      <a:lvl3pPr marL="912159" algn="l" defTabSz="912159" rtl="0" eaLnBrk="1" latinLnBrk="0" hangingPunct="1">
        <a:defRPr sz="1800" kern="1200">
          <a:solidFill>
            <a:schemeClr val="tx1"/>
          </a:solidFill>
          <a:latin typeface="+mn-lt"/>
          <a:ea typeface="+mn-ea"/>
          <a:cs typeface="+mn-cs"/>
        </a:defRPr>
      </a:lvl3pPr>
      <a:lvl4pPr marL="1368239" algn="l" defTabSz="912159" rtl="0" eaLnBrk="1" latinLnBrk="0" hangingPunct="1">
        <a:defRPr sz="1800" kern="1200">
          <a:solidFill>
            <a:schemeClr val="tx1"/>
          </a:solidFill>
          <a:latin typeface="+mn-lt"/>
          <a:ea typeface="+mn-ea"/>
          <a:cs typeface="+mn-cs"/>
        </a:defRPr>
      </a:lvl4pPr>
      <a:lvl5pPr marL="1824314" algn="l" defTabSz="912159" rtl="0" eaLnBrk="1" latinLnBrk="0" hangingPunct="1">
        <a:defRPr sz="1800" kern="1200">
          <a:solidFill>
            <a:schemeClr val="tx1"/>
          </a:solidFill>
          <a:latin typeface="+mn-lt"/>
          <a:ea typeface="+mn-ea"/>
          <a:cs typeface="+mn-cs"/>
        </a:defRPr>
      </a:lvl5pPr>
      <a:lvl6pPr marL="2280384" algn="l" defTabSz="912159" rtl="0" eaLnBrk="1" latinLnBrk="0" hangingPunct="1">
        <a:defRPr sz="1800" kern="1200">
          <a:solidFill>
            <a:schemeClr val="tx1"/>
          </a:solidFill>
          <a:latin typeface="+mn-lt"/>
          <a:ea typeface="+mn-ea"/>
          <a:cs typeface="+mn-cs"/>
        </a:defRPr>
      </a:lvl6pPr>
      <a:lvl7pPr marL="2736474" algn="l" defTabSz="912159" rtl="0" eaLnBrk="1" latinLnBrk="0" hangingPunct="1">
        <a:defRPr sz="1800" kern="1200">
          <a:solidFill>
            <a:schemeClr val="tx1"/>
          </a:solidFill>
          <a:latin typeface="+mn-lt"/>
          <a:ea typeface="+mn-ea"/>
          <a:cs typeface="+mn-cs"/>
        </a:defRPr>
      </a:lvl7pPr>
      <a:lvl8pPr marL="3192544" algn="l" defTabSz="912159" rtl="0" eaLnBrk="1" latinLnBrk="0" hangingPunct="1">
        <a:defRPr sz="1800" kern="1200">
          <a:solidFill>
            <a:schemeClr val="tx1"/>
          </a:solidFill>
          <a:latin typeface="+mn-lt"/>
          <a:ea typeface="+mn-ea"/>
          <a:cs typeface="+mn-cs"/>
        </a:defRPr>
      </a:lvl8pPr>
      <a:lvl9pPr marL="3648610" algn="l" defTabSz="912159"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5"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2"/>
            <a:ext cx="8363938"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8" y="1085850"/>
            <a:ext cx="8363937"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6869066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 id="2147483822" r:id="rId18"/>
    <p:sldLayoutId id="2147483823" r:id="rId19"/>
    <p:sldLayoutId id="2147483824" r:id="rId20"/>
    <p:sldLayoutId id="2147483825" r:id="rId21"/>
    <p:sldLayoutId id="2147483826" r:id="rId22"/>
    <p:sldLayoutId id="2147483827" r:id="rId23"/>
  </p:sldLayoutIdLst>
  <p:transition>
    <p:fade/>
  </p:transition>
  <p:timing>
    <p:tnLst>
      <p:par>
        <p:cTn id="1" dur="indefinite" restart="never" nodeType="tmRoot"/>
      </p:par>
    </p:tnLst>
  </p:timing>
  <p:txStyles>
    <p:titleStyle>
      <a:lvl1pPr algn="l" defTabSz="912425"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59405" indent="-459405" algn="l" defTabSz="912425"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3828" indent="-394447" algn="l" defTabSz="912425"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6212" indent="-402359" algn="l" defTabSz="912425"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1557" indent="-345312" algn="l" defTabSz="9124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37383" indent="-335836" algn="l" defTabSz="9124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09145" indent="-228132" algn="l" defTabSz="9124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5379" indent="-228132" algn="l" defTabSz="9124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1577" indent="-228132" algn="l" defTabSz="9124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7785" indent="-228132" algn="l" defTabSz="9124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2425" rtl="0" eaLnBrk="1" latinLnBrk="0" hangingPunct="1">
        <a:defRPr sz="1800" kern="1200">
          <a:solidFill>
            <a:schemeClr val="tx1"/>
          </a:solidFill>
          <a:latin typeface="+mn-lt"/>
          <a:ea typeface="+mn-ea"/>
          <a:cs typeface="+mn-cs"/>
        </a:defRPr>
      </a:lvl1pPr>
      <a:lvl2pPr marL="456213" algn="l" defTabSz="912425" rtl="0" eaLnBrk="1" latinLnBrk="0" hangingPunct="1">
        <a:defRPr sz="1800" kern="1200">
          <a:solidFill>
            <a:schemeClr val="tx1"/>
          </a:solidFill>
          <a:latin typeface="+mn-lt"/>
          <a:ea typeface="+mn-ea"/>
          <a:cs typeface="+mn-cs"/>
        </a:defRPr>
      </a:lvl2pPr>
      <a:lvl3pPr marL="912425" algn="l" defTabSz="912425" rtl="0" eaLnBrk="1" latinLnBrk="0" hangingPunct="1">
        <a:defRPr sz="1800" kern="1200">
          <a:solidFill>
            <a:schemeClr val="tx1"/>
          </a:solidFill>
          <a:latin typeface="+mn-lt"/>
          <a:ea typeface="+mn-ea"/>
          <a:cs typeface="+mn-cs"/>
        </a:defRPr>
      </a:lvl3pPr>
      <a:lvl4pPr marL="1368638" algn="l" defTabSz="912425" rtl="0" eaLnBrk="1" latinLnBrk="0" hangingPunct="1">
        <a:defRPr sz="1800" kern="1200">
          <a:solidFill>
            <a:schemeClr val="tx1"/>
          </a:solidFill>
          <a:latin typeface="+mn-lt"/>
          <a:ea typeface="+mn-ea"/>
          <a:cs typeface="+mn-cs"/>
        </a:defRPr>
      </a:lvl4pPr>
      <a:lvl5pPr marL="1824846" algn="l" defTabSz="912425" rtl="0" eaLnBrk="1" latinLnBrk="0" hangingPunct="1">
        <a:defRPr sz="1800" kern="1200">
          <a:solidFill>
            <a:schemeClr val="tx1"/>
          </a:solidFill>
          <a:latin typeface="+mn-lt"/>
          <a:ea typeface="+mn-ea"/>
          <a:cs typeface="+mn-cs"/>
        </a:defRPr>
      </a:lvl5pPr>
      <a:lvl6pPr marL="2281049" algn="l" defTabSz="912425" rtl="0" eaLnBrk="1" latinLnBrk="0" hangingPunct="1">
        <a:defRPr sz="1800" kern="1200">
          <a:solidFill>
            <a:schemeClr val="tx1"/>
          </a:solidFill>
          <a:latin typeface="+mn-lt"/>
          <a:ea typeface="+mn-ea"/>
          <a:cs typeface="+mn-cs"/>
        </a:defRPr>
      </a:lvl6pPr>
      <a:lvl7pPr marL="2737272" algn="l" defTabSz="912425" rtl="0" eaLnBrk="1" latinLnBrk="0" hangingPunct="1">
        <a:defRPr sz="1800" kern="1200">
          <a:solidFill>
            <a:schemeClr val="tx1"/>
          </a:solidFill>
          <a:latin typeface="+mn-lt"/>
          <a:ea typeface="+mn-ea"/>
          <a:cs typeface="+mn-cs"/>
        </a:defRPr>
      </a:lvl7pPr>
      <a:lvl8pPr marL="3193475" algn="l" defTabSz="912425" rtl="0" eaLnBrk="1" latinLnBrk="0" hangingPunct="1">
        <a:defRPr sz="1800" kern="1200">
          <a:solidFill>
            <a:schemeClr val="tx1"/>
          </a:solidFill>
          <a:latin typeface="+mn-lt"/>
          <a:ea typeface="+mn-ea"/>
          <a:cs typeface="+mn-cs"/>
        </a:defRPr>
      </a:lvl8pPr>
      <a:lvl9pPr marL="3649675" algn="l" defTabSz="912425"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5"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2"/>
            <a:ext cx="8363938"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8" y="1085850"/>
            <a:ext cx="8363937"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0066217"/>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 id="2147483846" r:id="rId18"/>
    <p:sldLayoutId id="2147483847" r:id="rId19"/>
    <p:sldLayoutId id="2147483848" r:id="rId20"/>
    <p:sldLayoutId id="2147483849" r:id="rId21"/>
    <p:sldLayoutId id="2147483850" r:id="rId22"/>
    <p:sldLayoutId id="2147483851" r:id="rId23"/>
  </p:sldLayoutIdLst>
  <p:transition>
    <p:fade/>
  </p:transition>
  <p:timing>
    <p:tnLst>
      <p:par>
        <p:cTn id="1" dur="indefinite" restart="never" nodeType="tmRoot"/>
      </p:par>
    </p:tnLst>
  </p:timing>
  <p:txStyles>
    <p:titleStyle>
      <a:lvl1pPr algn="l" defTabSz="912729"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59558" indent="-459558" algn="l" defTabSz="912729"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4116" indent="-394579" algn="l" defTabSz="912729"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6631" indent="-402495" algn="l" defTabSz="912729"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2085" indent="-345432" algn="l" defTabSz="912729"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38031" indent="-335948" algn="l" defTabSz="912729"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09985" indent="-228204" algn="l" defTabSz="91272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6364" indent="-228204" algn="l" defTabSz="91272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2718" indent="-228204" algn="l" defTabSz="91272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79081" indent="-228204" algn="l" defTabSz="91272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2729" rtl="0" eaLnBrk="1" latinLnBrk="0" hangingPunct="1">
        <a:defRPr sz="1800" kern="1200">
          <a:solidFill>
            <a:schemeClr val="tx1"/>
          </a:solidFill>
          <a:latin typeface="+mn-lt"/>
          <a:ea typeface="+mn-ea"/>
          <a:cs typeface="+mn-cs"/>
        </a:defRPr>
      </a:lvl1pPr>
      <a:lvl2pPr marL="456365" algn="l" defTabSz="912729" rtl="0" eaLnBrk="1" latinLnBrk="0" hangingPunct="1">
        <a:defRPr sz="1800" kern="1200">
          <a:solidFill>
            <a:schemeClr val="tx1"/>
          </a:solidFill>
          <a:latin typeface="+mn-lt"/>
          <a:ea typeface="+mn-ea"/>
          <a:cs typeface="+mn-cs"/>
        </a:defRPr>
      </a:lvl2pPr>
      <a:lvl3pPr marL="912729" algn="l" defTabSz="912729" rtl="0" eaLnBrk="1" latinLnBrk="0" hangingPunct="1">
        <a:defRPr sz="1800" kern="1200">
          <a:solidFill>
            <a:schemeClr val="tx1"/>
          </a:solidFill>
          <a:latin typeface="+mn-lt"/>
          <a:ea typeface="+mn-ea"/>
          <a:cs typeface="+mn-cs"/>
        </a:defRPr>
      </a:lvl3pPr>
      <a:lvl4pPr marL="1369094" algn="l" defTabSz="912729" rtl="0" eaLnBrk="1" latinLnBrk="0" hangingPunct="1">
        <a:defRPr sz="1800" kern="1200">
          <a:solidFill>
            <a:schemeClr val="tx1"/>
          </a:solidFill>
          <a:latin typeface="+mn-lt"/>
          <a:ea typeface="+mn-ea"/>
          <a:cs typeface="+mn-cs"/>
        </a:defRPr>
      </a:lvl4pPr>
      <a:lvl5pPr marL="1825454" algn="l" defTabSz="912729" rtl="0" eaLnBrk="1" latinLnBrk="0" hangingPunct="1">
        <a:defRPr sz="1800" kern="1200">
          <a:solidFill>
            <a:schemeClr val="tx1"/>
          </a:solidFill>
          <a:latin typeface="+mn-lt"/>
          <a:ea typeface="+mn-ea"/>
          <a:cs typeface="+mn-cs"/>
        </a:defRPr>
      </a:lvl5pPr>
      <a:lvl6pPr marL="2281809" algn="l" defTabSz="912729" rtl="0" eaLnBrk="1" latinLnBrk="0" hangingPunct="1">
        <a:defRPr sz="1800" kern="1200">
          <a:solidFill>
            <a:schemeClr val="tx1"/>
          </a:solidFill>
          <a:latin typeface="+mn-lt"/>
          <a:ea typeface="+mn-ea"/>
          <a:cs typeface="+mn-cs"/>
        </a:defRPr>
      </a:lvl6pPr>
      <a:lvl7pPr marL="2738185" algn="l" defTabSz="912729" rtl="0" eaLnBrk="1" latinLnBrk="0" hangingPunct="1">
        <a:defRPr sz="1800" kern="1200">
          <a:solidFill>
            <a:schemeClr val="tx1"/>
          </a:solidFill>
          <a:latin typeface="+mn-lt"/>
          <a:ea typeface="+mn-ea"/>
          <a:cs typeface="+mn-cs"/>
        </a:defRPr>
      </a:lvl7pPr>
      <a:lvl8pPr marL="3194539" algn="l" defTabSz="912729" rtl="0" eaLnBrk="1" latinLnBrk="0" hangingPunct="1">
        <a:defRPr sz="1800" kern="1200">
          <a:solidFill>
            <a:schemeClr val="tx1"/>
          </a:solidFill>
          <a:latin typeface="+mn-lt"/>
          <a:ea typeface="+mn-ea"/>
          <a:cs typeface="+mn-cs"/>
        </a:defRPr>
      </a:lvl8pPr>
      <a:lvl9pPr marL="3650893" algn="l" defTabSz="91272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4.xml"/><Relationship Id="rId1" Type="http://schemas.openxmlformats.org/officeDocument/2006/relationships/tags" Target="../tags/tag1.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7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17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74.xml"/><Relationship Id="rId1" Type="http://schemas.openxmlformats.org/officeDocument/2006/relationships/tags" Target="../tags/tag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57165" y="2022483"/>
            <a:ext cx="9006870" cy="765592"/>
          </a:xfrm>
          <a:prstGeom prst="rect">
            <a:avLst/>
          </a:prstGeom>
        </p:spPr>
        <p:txBody>
          <a:bodyPr lIns="68307" tIns="34154" rIns="68307" bIns="34154"/>
          <a:lstStyle>
            <a:lvl1pPr algn="l" defTabSz="914363" rtl="0" eaLnBrk="1" latinLnBrk="0" hangingPunct="1">
              <a:lnSpc>
                <a:spcPct val="90000"/>
              </a:lnSpc>
              <a:spcBef>
                <a:spcPct val="0"/>
              </a:spcBef>
              <a:buNone/>
              <a:def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a:r>
              <a:rPr sz="7200" dirty="0" err="1" smtClean="0">
                <a:solidFill>
                  <a:srgbClr val="FFFFFF"/>
                </a:solidFill>
                <a:effectLst>
                  <a:outerShdw blurRad="38100" dist="38100" dir="2700000" algn="tl">
                    <a:srgbClr val="000000">
                      <a:alpha val="43137"/>
                    </a:srgbClr>
                  </a:outerShdw>
                </a:effectLst>
                <a:latin typeface="Segoe Light" pitchFamily="34" charset="0"/>
              </a:rPr>
              <a:t>Projet</a:t>
            </a:r>
            <a:r>
              <a:rPr sz="7200" dirty="0" smtClean="0">
                <a:solidFill>
                  <a:srgbClr val="FFFFFF"/>
                </a:solidFill>
                <a:effectLst>
                  <a:outerShdw blurRad="38100" dist="38100" dir="2700000" algn="tl">
                    <a:srgbClr val="000000">
                      <a:alpha val="43137"/>
                    </a:srgbClr>
                  </a:outerShdw>
                </a:effectLst>
                <a:latin typeface="Segoe Light" pitchFamily="34" charset="0"/>
              </a:rPr>
              <a:t> .NET EMN</a:t>
            </a:r>
            <a:endParaRPr sz="5400" dirty="0">
              <a:solidFill>
                <a:srgbClr val="FFFFFF"/>
              </a:solidFill>
            </a:endParaRPr>
          </a:p>
        </p:txBody>
      </p:sp>
      <p:pic>
        <p:nvPicPr>
          <p:cNvPr id="7" name="Image 9" descr="Description : Description : Description : Sogeti_warmre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59" y="4831650"/>
            <a:ext cx="1032541" cy="225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ZoneTexte 9"/>
          <p:cNvSpPr txBox="1"/>
          <p:nvPr/>
        </p:nvSpPr>
        <p:spPr>
          <a:xfrm>
            <a:off x="3227722" y="4831651"/>
            <a:ext cx="2664512" cy="207749"/>
          </a:xfrm>
          <a:prstGeom prst="rect">
            <a:avLst/>
          </a:prstGeom>
          <a:noFill/>
        </p:spPr>
        <p:txBody>
          <a:bodyPr wrap="none" lIns="0" tIns="0" rIns="0" bIns="0" rtlCol="0">
            <a:spAutoFit/>
          </a:bodyPr>
          <a:lstStyle/>
          <a:p>
            <a:pPr marL="343919" indent="-343919" defTabSz="683186">
              <a:lnSpc>
                <a:spcPct val="90000"/>
              </a:lnSpc>
              <a:spcBef>
                <a:spcPct val="20000"/>
              </a:spcBef>
              <a:buSzPct val="80000"/>
              <a:buBlip>
                <a:blip r:embed="rId3"/>
              </a:buBlip>
            </a:pPr>
            <a:r>
              <a:rPr lang="fr-FR" sz="1500" dirty="0">
                <a:solidFill>
                  <a:srgbClr val="5F5F5F">
                    <a:lumMod val="20000"/>
                    <a:lumOff val="80000"/>
                  </a:srgbClr>
                </a:solidFill>
              </a:rPr>
              <a:t>François MERAND – Jan. </a:t>
            </a:r>
            <a:r>
              <a:rPr lang="fr-FR" sz="1500" dirty="0" smtClean="0">
                <a:solidFill>
                  <a:srgbClr val="5F5F5F">
                    <a:lumMod val="20000"/>
                    <a:lumOff val="80000"/>
                  </a:srgbClr>
                </a:solidFill>
              </a:rPr>
              <a:t>14</a:t>
            </a:r>
            <a:endParaRPr lang="fr-FR" sz="1500" dirty="0">
              <a:solidFill>
                <a:srgbClr val="5F5F5F">
                  <a:lumMod val="20000"/>
                  <a:lumOff val="80000"/>
                </a:srgbClr>
              </a:solidFill>
            </a:endParaRPr>
          </a:p>
        </p:txBody>
      </p:sp>
    </p:spTree>
    <p:extLst>
      <p:ext uri="{BB962C8B-B14F-4D97-AF65-F5344CB8AC3E}">
        <p14:creationId xmlns:p14="http://schemas.microsoft.com/office/powerpoint/2010/main" val="218957753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2697" y="189702"/>
            <a:ext cx="7997829" cy="799835"/>
          </a:xfrm>
        </p:spPr>
        <p:txBody>
          <a:bodyPr/>
          <a:lstStyle/>
          <a:p>
            <a:r>
              <a:rPr lang="fr-FR" dirty="0" smtClean="0"/>
              <a:t>Projet .Net EMN </a:t>
            </a:r>
            <a:r>
              <a:rPr lang="fr-FR" dirty="0" smtClean="0"/>
              <a:t>2014</a:t>
            </a:r>
            <a:r>
              <a:rPr lang="fr-FR" dirty="0" smtClean="0"/>
              <a:t/>
            </a:r>
            <a:br>
              <a:rPr lang="fr-FR" dirty="0" smtClean="0"/>
            </a:br>
            <a:r>
              <a:rPr lang="fr-FR" sz="1800" dirty="0" smtClean="0"/>
              <a:t>Les 4 domaines à traiter</a:t>
            </a:r>
            <a:endParaRPr lang="fr-FR" sz="2400" dirty="0"/>
          </a:p>
        </p:txBody>
      </p:sp>
      <p:pic>
        <p:nvPicPr>
          <p:cNvPr id="16" name="Image 9" descr="Description : Description : Description : Sogeti_warmr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166" y="4831557"/>
            <a:ext cx="1032541" cy="225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18"/>
          <p:cNvSpPr txBox="1"/>
          <p:nvPr/>
        </p:nvSpPr>
        <p:spPr>
          <a:xfrm>
            <a:off x="459339" y="116744"/>
            <a:ext cx="384721" cy="747897"/>
          </a:xfrm>
          <a:prstGeom prst="rect">
            <a:avLst/>
          </a:prstGeom>
          <a:noFill/>
        </p:spPr>
        <p:txBody>
          <a:bodyPr wrap="none" lIns="0" tIns="0" rIns="0" bIns="0" rtlCol="0">
            <a:spAutoFit/>
          </a:bodyPr>
          <a:lstStyle/>
          <a:p>
            <a:pPr defTabSz="685835">
              <a:lnSpc>
                <a:spcPct val="90000"/>
              </a:lnSpc>
              <a:spcBef>
                <a:spcPct val="20000"/>
              </a:spcBef>
              <a:buSzPct val="80000"/>
            </a:pPr>
            <a:r>
              <a:rPr lang="fr-FR" sz="5400" dirty="0">
                <a:solidFill>
                  <a:srgbClr val="191919"/>
                </a:solidFill>
                <a:latin typeface="Eurostile Bold" pitchFamily="34" charset="0"/>
                <a:ea typeface="Microsoft NeoGothic" pitchFamily="34" charset="-127"/>
              </a:rPr>
              <a:t>1</a:t>
            </a:r>
          </a:p>
        </p:txBody>
      </p:sp>
      <p:sp>
        <p:nvSpPr>
          <p:cNvPr id="11" name="Rectangle 10"/>
          <p:cNvSpPr/>
          <p:nvPr/>
        </p:nvSpPr>
        <p:spPr bwMode="auto">
          <a:xfrm>
            <a:off x="736374" y="1320875"/>
            <a:ext cx="1645920" cy="1478756"/>
          </a:xfrm>
          <a:prstGeom prst="rect">
            <a:avLst/>
          </a:prstGeom>
          <a:solidFill>
            <a:schemeClr val="accent4">
              <a:lumMod val="75000"/>
            </a:schemeClr>
          </a:solidFill>
          <a:ln w="25400" cap="flat" cmpd="sng" algn="ctr">
            <a:noFill/>
            <a:prstDash val="solid"/>
            <a:headEnd type="none" w="med" len="med"/>
            <a:tailEnd type="none" w="med" len="med"/>
          </a:ln>
          <a:effectLst/>
        </p:spPr>
        <p:txBody>
          <a:bodyPr vert="horz" wrap="square" lIns="91428" tIns="91432" rIns="91428" bIns="91432" numCol="1" rtlCol="0" anchor="b" anchorCtr="0" compatLnSpc="1">
            <a:prstTxWarp prst="textNoShape">
              <a:avLst/>
            </a:prstTxWarp>
          </a:bodyPr>
          <a:lstStyle/>
          <a:p>
            <a:pPr defTabSz="914023" fontAlgn="base">
              <a:spcBef>
                <a:spcPct val="0"/>
              </a:spcBef>
              <a:spcAft>
                <a:spcPct val="0"/>
              </a:spcAft>
              <a:defRPr/>
            </a:pPr>
            <a:r>
              <a:rPr lang="fr-FR" kern="0" dirty="0" smtClean="0">
                <a:gradFill>
                  <a:gsLst>
                    <a:gs pos="0">
                      <a:srgbClr val="FFFFFF"/>
                    </a:gs>
                    <a:gs pos="100000">
                      <a:srgbClr val="FFFFFF"/>
                    </a:gs>
                  </a:gsLst>
                  <a:lin ang="5400000" scaled="0"/>
                </a:gradFill>
              </a:rPr>
              <a:t>Réservation de voyage</a:t>
            </a:r>
          </a:p>
          <a:p>
            <a:pPr defTabSz="914023" fontAlgn="base">
              <a:spcBef>
                <a:spcPct val="0"/>
              </a:spcBef>
              <a:spcAft>
                <a:spcPct val="0"/>
              </a:spcAft>
              <a:defRPr/>
            </a:pPr>
            <a:r>
              <a:rPr lang="fr-FR" sz="1400" i="1" kern="0" dirty="0" smtClean="0">
                <a:solidFill>
                  <a:schemeClr val="bg1">
                    <a:lumMod val="65000"/>
                  </a:schemeClr>
                </a:solidFill>
              </a:rPr>
              <a:t>HTML + ASP.net + composants</a:t>
            </a:r>
            <a:endParaRPr lang="fr-FR" sz="1400" i="1" kern="0" dirty="0">
              <a:solidFill>
                <a:schemeClr val="bg1">
                  <a:lumMod val="65000"/>
                </a:schemeClr>
              </a:solidFill>
            </a:endParaRPr>
          </a:p>
        </p:txBody>
      </p:sp>
      <p:sp>
        <p:nvSpPr>
          <p:cNvPr id="17" name="ZoneTexte 16"/>
          <p:cNvSpPr txBox="1"/>
          <p:nvPr/>
        </p:nvSpPr>
        <p:spPr>
          <a:xfrm>
            <a:off x="724662" y="3084147"/>
            <a:ext cx="1645920" cy="1878976"/>
          </a:xfrm>
          <a:prstGeom prst="rect">
            <a:avLst/>
          </a:prstGeom>
          <a:noFill/>
        </p:spPr>
        <p:txBody>
          <a:bodyPr wrap="square" lIns="0" tIns="0" rIns="0" bIns="0" rtlCol="0">
            <a:spAutoFit/>
          </a:bodyPr>
          <a:lstStyle/>
          <a:p>
            <a:pPr defTabSz="685835">
              <a:lnSpc>
                <a:spcPct val="90000"/>
              </a:lnSpc>
              <a:spcBef>
                <a:spcPct val="20000"/>
              </a:spcBef>
              <a:buSzPct val="80000"/>
            </a:pPr>
            <a:r>
              <a:rPr lang="fr-FR" sz="1100" b="1" dirty="0" smtClean="0">
                <a:solidFill>
                  <a:srgbClr val="FFFFFF"/>
                </a:solidFill>
                <a:latin typeface="Arial" panose="020B0604020202020204" pitchFamily="34" charset="0"/>
              </a:rPr>
              <a:t>Story </a:t>
            </a:r>
            <a:r>
              <a:rPr lang="fr-FR" sz="1100" b="1" dirty="0" err="1" smtClean="0">
                <a:solidFill>
                  <a:srgbClr val="FFFFFF"/>
                </a:solidFill>
                <a:latin typeface="Arial" panose="020B0604020202020204" pitchFamily="34" charset="0"/>
              </a:rPr>
              <a:t>Board</a:t>
            </a:r>
            <a:r>
              <a:rPr lang="fr-FR" sz="1100" b="1" dirty="0" smtClean="0">
                <a:solidFill>
                  <a:srgbClr val="FFFFFF"/>
                </a:solidFill>
                <a:latin typeface="Arial" panose="020B0604020202020204" pitchFamily="34" charset="0"/>
              </a:rPr>
              <a:t> :</a:t>
            </a:r>
          </a:p>
          <a:p>
            <a:pPr marL="171450" indent="-171450" defTabSz="685835">
              <a:lnSpc>
                <a:spcPct val="90000"/>
              </a:lnSpc>
              <a:spcBef>
                <a:spcPct val="20000"/>
              </a:spcBef>
              <a:buSzPct val="80000"/>
              <a:buFont typeface="Arial" pitchFamily="34" charset="0"/>
              <a:buChar char="•"/>
            </a:pPr>
            <a:r>
              <a:rPr lang="fr-FR" sz="1100" dirty="0" smtClean="0">
                <a:solidFill>
                  <a:srgbClr val="FFFFFF"/>
                </a:solidFill>
                <a:latin typeface="Arial" panose="020B0604020202020204" pitchFamily="34" charset="0"/>
              </a:rPr>
              <a:t>Formulaire de saisie d’un voyage</a:t>
            </a:r>
          </a:p>
          <a:p>
            <a:pPr marL="171450" indent="-171450" defTabSz="685835">
              <a:lnSpc>
                <a:spcPct val="90000"/>
              </a:lnSpc>
              <a:spcBef>
                <a:spcPct val="20000"/>
              </a:spcBef>
              <a:buSzPct val="80000"/>
              <a:buFont typeface="Arial" pitchFamily="34" charset="0"/>
              <a:buChar char="•"/>
            </a:pPr>
            <a:r>
              <a:rPr lang="fr-FR" sz="1100" dirty="0" smtClean="0">
                <a:solidFill>
                  <a:srgbClr val="FFFFFF"/>
                </a:solidFill>
                <a:latin typeface="Arial" panose="020B0604020202020204" pitchFamily="34" charset="0"/>
              </a:rPr>
              <a:t>Proposition de Vols + Hôtels</a:t>
            </a:r>
          </a:p>
          <a:p>
            <a:pPr marL="171450" indent="-171450" defTabSz="685835">
              <a:lnSpc>
                <a:spcPct val="90000"/>
              </a:lnSpc>
              <a:spcBef>
                <a:spcPct val="20000"/>
              </a:spcBef>
              <a:buSzPct val="80000"/>
              <a:buFont typeface="Arial" pitchFamily="34" charset="0"/>
              <a:buChar char="•"/>
            </a:pPr>
            <a:r>
              <a:rPr lang="fr-FR" sz="1100" dirty="0" smtClean="0">
                <a:solidFill>
                  <a:srgbClr val="FFFFFF"/>
                </a:solidFill>
                <a:latin typeface="Arial" panose="020B0604020202020204" pitchFamily="34" charset="0"/>
              </a:rPr>
              <a:t>Sélection, validation et simulation paiement</a:t>
            </a:r>
          </a:p>
          <a:p>
            <a:pPr marL="171450" indent="-171450" defTabSz="685835">
              <a:lnSpc>
                <a:spcPct val="90000"/>
              </a:lnSpc>
              <a:spcBef>
                <a:spcPct val="20000"/>
              </a:spcBef>
              <a:buSzPct val="80000"/>
              <a:buFont typeface="Arial" pitchFamily="34" charset="0"/>
              <a:buChar char="•"/>
            </a:pPr>
            <a:r>
              <a:rPr lang="fr-FR" sz="1100" dirty="0" smtClean="0">
                <a:solidFill>
                  <a:srgbClr val="FFFFFF"/>
                </a:solidFill>
                <a:latin typeface="Arial" panose="020B0604020202020204" pitchFamily="34" charset="0"/>
              </a:rPr>
              <a:t>Enregistrement de la transaction</a:t>
            </a:r>
          </a:p>
          <a:p>
            <a:pPr defTabSz="685835">
              <a:lnSpc>
                <a:spcPct val="90000"/>
              </a:lnSpc>
              <a:spcBef>
                <a:spcPct val="20000"/>
              </a:spcBef>
              <a:buSzPct val="80000"/>
            </a:pPr>
            <a:endParaRPr lang="fr-FR" sz="1100" dirty="0" smtClean="0">
              <a:solidFill>
                <a:srgbClr val="FFFFFF"/>
              </a:solidFill>
              <a:latin typeface="Arial" panose="020B0604020202020204" pitchFamily="34" charset="0"/>
            </a:endParaRPr>
          </a:p>
          <a:p>
            <a:pPr defTabSz="685835">
              <a:lnSpc>
                <a:spcPct val="90000"/>
              </a:lnSpc>
              <a:spcBef>
                <a:spcPct val="20000"/>
              </a:spcBef>
              <a:buSzPct val="80000"/>
            </a:pPr>
            <a:endParaRPr lang="fr-FR" sz="1100" dirty="0">
              <a:solidFill>
                <a:srgbClr val="FFFFFF"/>
              </a:solidFill>
            </a:endParaRPr>
          </a:p>
        </p:txBody>
      </p:sp>
      <p:sp>
        <p:nvSpPr>
          <p:cNvPr id="20" name="Rectangle 19"/>
          <p:cNvSpPr/>
          <p:nvPr/>
        </p:nvSpPr>
        <p:spPr>
          <a:xfrm>
            <a:off x="669680" y="1068076"/>
            <a:ext cx="946425" cy="284701"/>
          </a:xfrm>
          <a:prstGeom prst="rect">
            <a:avLst/>
          </a:prstGeom>
        </p:spPr>
        <p:txBody>
          <a:bodyPr wrap="none" lIns="68586" tIns="34294" rIns="68586" bIns="34294">
            <a:spAutoFit/>
          </a:bodyPr>
          <a:lstStyle/>
          <a:p>
            <a:pPr defTabSz="685835"/>
            <a:r>
              <a:rPr lang="fr-FR" sz="1400" b="1" kern="0" dirty="0" smtClean="0">
                <a:solidFill>
                  <a:srgbClr val="8CC600">
                    <a:lumMod val="75000"/>
                  </a:srgbClr>
                </a:solidFill>
              </a:rPr>
              <a:t>:Site Web</a:t>
            </a:r>
            <a:endParaRPr lang="fr-FR" sz="1400" b="1" dirty="0">
              <a:solidFill>
                <a:srgbClr val="8CC600">
                  <a:lumMod val="75000"/>
                </a:srgbClr>
              </a:solidFill>
            </a:endParaRPr>
          </a:p>
        </p:txBody>
      </p:sp>
      <p:cxnSp>
        <p:nvCxnSpPr>
          <p:cNvPr id="22" name="Connecteur droit 21"/>
          <p:cNvCxnSpPr/>
          <p:nvPr/>
        </p:nvCxnSpPr>
        <p:spPr>
          <a:xfrm>
            <a:off x="736374" y="2931790"/>
            <a:ext cx="1645920"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auto">
          <a:xfrm>
            <a:off x="2710056" y="1317525"/>
            <a:ext cx="1645920" cy="1478756"/>
          </a:xfrm>
          <a:prstGeom prst="rect">
            <a:avLst/>
          </a:prstGeom>
          <a:solidFill>
            <a:srgbClr val="7030A0"/>
          </a:solidFill>
          <a:ln w="25400" cap="flat" cmpd="sng" algn="ctr">
            <a:noFill/>
            <a:prstDash val="solid"/>
            <a:headEnd type="none" w="med" len="med"/>
            <a:tailEnd type="none" w="med" len="med"/>
          </a:ln>
          <a:effectLst/>
        </p:spPr>
        <p:txBody>
          <a:bodyPr vert="horz" wrap="square" lIns="91428" tIns="91432" rIns="91428" bIns="91432" numCol="1" rtlCol="0" anchor="b" anchorCtr="0" compatLnSpc="1">
            <a:prstTxWarp prst="textNoShape">
              <a:avLst/>
            </a:prstTxWarp>
          </a:bodyPr>
          <a:lstStyle/>
          <a:p>
            <a:pPr defTabSz="914023" fontAlgn="base">
              <a:spcBef>
                <a:spcPct val="0"/>
              </a:spcBef>
              <a:spcAft>
                <a:spcPct val="0"/>
              </a:spcAft>
              <a:defRPr/>
            </a:pPr>
            <a:r>
              <a:rPr lang="fr-FR" kern="0" dirty="0" smtClean="0">
                <a:gradFill>
                  <a:gsLst>
                    <a:gs pos="0">
                      <a:srgbClr val="FFFFFF"/>
                    </a:gs>
                    <a:gs pos="100000">
                      <a:srgbClr val="FFFFFF"/>
                    </a:gs>
                  </a:gsLst>
                  <a:lin ang="5400000" scaled="0"/>
                </a:gradFill>
              </a:rPr>
              <a:t>Exposition de services voyage</a:t>
            </a:r>
          </a:p>
          <a:p>
            <a:pPr defTabSz="914023" fontAlgn="base">
              <a:spcBef>
                <a:spcPct val="0"/>
              </a:spcBef>
              <a:spcAft>
                <a:spcPct val="0"/>
              </a:spcAft>
              <a:defRPr/>
            </a:pPr>
            <a:r>
              <a:rPr lang="fr-FR" sz="1400" i="1" kern="0" dirty="0" smtClean="0">
                <a:solidFill>
                  <a:schemeClr val="bg1">
                    <a:lumMod val="65000"/>
                  </a:schemeClr>
                </a:solidFill>
              </a:rPr>
              <a:t>Service Web + composants</a:t>
            </a:r>
            <a:endParaRPr lang="fr-FR" sz="1400" i="1" kern="0" dirty="0">
              <a:solidFill>
                <a:schemeClr val="bg1">
                  <a:lumMod val="65000"/>
                </a:schemeClr>
              </a:solidFill>
            </a:endParaRPr>
          </a:p>
        </p:txBody>
      </p:sp>
      <p:sp>
        <p:nvSpPr>
          <p:cNvPr id="28" name="ZoneTexte 27"/>
          <p:cNvSpPr txBox="1"/>
          <p:nvPr/>
        </p:nvSpPr>
        <p:spPr>
          <a:xfrm>
            <a:off x="2697833" y="3068764"/>
            <a:ext cx="1645920" cy="1692771"/>
          </a:xfrm>
          <a:prstGeom prst="rect">
            <a:avLst/>
          </a:prstGeom>
          <a:noFill/>
        </p:spPr>
        <p:txBody>
          <a:bodyPr wrap="square" lIns="0" tIns="0" rIns="0" bIns="0" rtlCol="0">
            <a:spAutoFit/>
          </a:bodyPr>
          <a:lstStyle/>
          <a:p>
            <a:pPr defTabSz="685835">
              <a:lnSpc>
                <a:spcPct val="90000"/>
              </a:lnSpc>
              <a:spcBef>
                <a:spcPct val="20000"/>
              </a:spcBef>
              <a:buSzPct val="80000"/>
            </a:pPr>
            <a:r>
              <a:rPr lang="fr-FR" sz="1100" b="1" dirty="0" smtClean="0">
                <a:solidFill>
                  <a:srgbClr val="FFFFFF"/>
                </a:solidFill>
                <a:latin typeface="Arial" panose="020B0604020202020204" pitchFamily="34" charset="0"/>
              </a:rPr>
              <a:t>Fonctionnalités disponibles pour le site web :</a:t>
            </a:r>
          </a:p>
          <a:p>
            <a:pPr marL="171450" indent="-171450" defTabSz="685835">
              <a:lnSpc>
                <a:spcPct val="90000"/>
              </a:lnSpc>
              <a:spcBef>
                <a:spcPct val="20000"/>
              </a:spcBef>
              <a:buSzPct val="80000"/>
              <a:buFont typeface="Arial" pitchFamily="34" charset="0"/>
              <a:buChar char="•"/>
            </a:pPr>
            <a:r>
              <a:rPr lang="fr-FR" sz="1100" dirty="0" smtClean="0">
                <a:solidFill>
                  <a:srgbClr val="FFFFFF"/>
                </a:solidFill>
                <a:latin typeface="Arial" panose="020B0604020202020204" pitchFamily="34" charset="0"/>
              </a:rPr>
              <a:t>Un service exposant une liste de vols</a:t>
            </a:r>
          </a:p>
          <a:p>
            <a:pPr marL="171450" indent="-171450" defTabSz="685835">
              <a:lnSpc>
                <a:spcPct val="90000"/>
              </a:lnSpc>
              <a:spcBef>
                <a:spcPct val="20000"/>
              </a:spcBef>
              <a:buSzPct val="80000"/>
              <a:buFont typeface="Arial" pitchFamily="34" charset="0"/>
              <a:buChar char="•"/>
            </a:pPr>
            <a:r>
              <a:rPr lang="fr-FR" sz="1100" dirty="0" smtClean="0">
                <a:solidFill>
                  <a:srgbClr val="FFFFFF"/>
                </a:solidFill>
                <a:latin typeface="Arial" panose="020B0604020202020204" pitchFamily="34" charset="0"/>
              </a:rPr>
              <a:t>Un service exposant une liste d’hôtels </a:t>
            </a:r>
          </a:p>
          <a:p>
            <a:pPr defTabSz="685835">
              <a:lnSpc>
                <a:spcPct val="90000"/>
              </a:lnSpc>
              <a:spcBef>
                <a:spcPct val="20000"/>
              </a:spcBef>
              <a:buSzPct val="80000"/>
            </a:pPr>
            <a:endParaRPr lang="fr-FR" sz="1100" dirty="0" smtClean="0">
              <a:solidFill>
                <a:srgbClr val="FFFFFF"/>
              </a:solidFill>
            </a:endParaRPr>
          </a:p>
          <a:p>
            <a:pPr defTabSz="685835">
              <a:lnSpc>
                <a:spcPct val="90000"/>
              </a:lnSpc>
              <a:spcBef>
                <a:spcPct val="20000"/>
              </a:spcBef>
              <a:buSzPct val="80000"/>
            </a:pPr>
            <a:endParaRPr lang="fr-FR" sz="1100" dirty="0" smtClean="0">
              <a:solidFill>
                <a:srgbClr val="FFFFFF"/>
              </a:solidFill>
            </a:endParaRPr>
          </a:p>
          <a:p>
            <a:pPr defTabSz="685835">
              <a:lnSpc>
                <a:spcPct val="90000"/>
              </a:lnSpc>
              <a:spcBef>
                <a:spcPct val="20000"/>
              </a:spcBef>
              <a:buSzPct val="80000"/>
            </a:pPr>
            <a:endParaRPr lang="fr-FR" sz="1100" dirty="0">
              <a:solidFill>
                <a:srgbClr val="FFFFFF"/>
              </a:solidFill>
            </a:endParaRPr>
          </a:p>
        </p:txBody>
      </p:sp>
      <p:sp>
        <p:nvSpPr>
          <p:cNvPr id="30" name="Rectangle 29"/>
          <p:cNvSpPr/>
          <p:nvPr/>
        </p:nvSpPr>
        <p:spPr>
          <a:xfrm>
            <a:off x="2631140" y="1054011"/>
            <a:ext cx="869481" cy="284701"/>
          </a:xfrm>
          <a:prstGeom prst="rect">
            <a:avLst/>
          </a:prstGeom>
        </p:spPr>
        <p:txBody>
          <a:bodyPr wrap="none" lIns="68586" tIns="34294" rIns="68586" bIns="34294">
            <a:spAutoFit/>
          </a:bodyPr>
          <a:lstStyle/>
          <a:p>
            <a:pPr defTabSz="685835"/>
            <a:r>
              <a:rPr lang="fr-FR" sz="1400" b="1" kern="0" smtClean="0">
                <a:solidFill>
                  <a:srgbClr val="7030A0"/>
                </a:solidFill>
              </a:rPr>
              <a:t>:Services</a:t>
            </a:r>
            <a:endParaRPr lang="fr-FR" sz="1400" b="1">
              <a:solidFill>
                <a:srgbClr val="7030A0"/>
              </a:solidFill>
            </a:endParaRPr>
          </a:p>
        </p:txBody>
      </p:sp>
      <p:cxnSp>
        <p:nvCxnSpPr>
          <p:cNvPr id="31" name="Connecteur droit 30"/>
          <p:cNvCxnSpPr/>
          <p:nvPr/>
        </p:nvCxnSpPr>
        <p:spPr>
          <a:xfrm>
            <a:off x="2710056" y="2928440"/>
            <a:ext cx="164592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bwMode="auto">
          <a:xfrm>
            <a:off x="4716016" y="1314589"/>
            <a:ext cx="1645920" cy="1478756"/>
          </a:xfrm>
          <a:prstGeom prst="rect">
            <a:avLst/>
          </a:prstGeom>
          <a:solidFill>
            <a:srgbClr val="0070C0"/>
          </a:solidFill>
          <a:ln w="25400" cap="flat" cmpd="sng" algn="ctr">
            <a:noFill/>
            <a:prstDash val="solid"/>
            <a:headEnd type="none" w="med" len="med"/>
            <a:tailEnd type="none" w="med" len="med"/>
          </a:ln>
          <a:effectLst/>
        </p:spPr>
        <p:txBody>
          <a:bodyPr vert="horz" wrap="square" lIns="91428" tIns="91432" rIns="91428" bIns="91432" numCol="1" rtlCol="0" anchor="b" anchorCtr="0" compatLnSpc="1">
            <a:prstTxWarp prst="textNoShape">
              <a:avLst/>
            </a:prstTxWarp>
          </a:bodyPr>
          <a:lstStyle/>
          <a:p>
            <a:pPr defTabSz="914023" fontAlgn="base">
              <a:spcBef>
                <a:spcPct val="0"/>
              </a:spcBef>
              <a:spcAft>
                <a:spcPct val="0"/>
              </a:spcAft>
              <a:defRPr/>
            </a:pPr>
            <a:r>
              <a:rPr lang="fr-FR" kern="0" dirty="0" smtClean="0">
                <a:gradFill>
                  <a:gsLst>
                    <a:gs pos="0">
                      <a:srgbClr val="FFFFFF"/>
                    </a:gs>
                    <a:gs pos="100000">
                      <a:srgbClr val="FFFFFF"/>
                    </a:gs>
                  </a:gsLst>
                  <a:lin ang="5400000" scaled="0"/>
                </a:gradFill>
              </a:rPr>
              <a:t>Serveur d’applications</a:t>
            </a:r>
          </a:p>
          <a:p>
            <a:pPr defTabSz="914023" fontAlgn="base">
              <a:spcBef>
                <a:spcPct val="0"/>
              </a:spcBef>
              <a:spcAft>
                <a:spcPct val="0"/>
              </a:spcAft>
              <a:defRPr/>
            </a:pPr>
            <a:r>
              <a:rPr lang="fr-FR" sz="1400" i="1" kern="0" dirty="0" smtClean="0">
                <a:solidFill>
                  <a:schemeClr val="bg1">
                    <a:lumMod val="65000"/>
                  </a:schemeClr>
                </a:solidFill>
              </a:rPr>
              <a:t>Composants transactionnels &amp; message </a:t>
            </a:r>
            <a:r>
              <a:rPr lang="fr-FR" sz="1400" i="1" kern="0" dirty="0" err="1" smtClean="0">
                <a:solidFill>
                  <a:schemeClr val="bg1">
                    <a:lumMod val="65000"/>
                  </a:schemeClr>
                </a:solidFill>
              </a:rPr>
              <a:t>queueing</a:t>
            </a:r>
            <a:endParaRPr lang="fr-FR" sz="1400" i="1" kern="0" dirty="0">
              <a:solidFill>
                <a:schemeClr val="bg1">
                  <a:lumMod val="65000"/>
                </a:schemeClr>
              </a:solidFill>
            </a:endParaRPr>
          </a:p>
        </p:txBody>
      </p:sp>
      <p:sp>
        <p:nvSpPr>
          <p:cNvPr id="35" name="ZoneTexte 34"/>
          <p:cNvSpPr txBox="1"/>
          <p:nvPr/>
        </p:nvSpPr>
        <p:spPr>
          <a:xfrm>
            <a:off x="4719764" y="3067395"/>
            <a:ext cx="1645920" cy="1811265"/>
          </a:xfrm>
          <a:prstGeom prst="rect">
            <a:avLst/>
          </a:prstGeom>
          <a:noFill/>
        </p:spPr>
        <p:txBody>
          <a:bodyPr wrap="square" lIns="0" tIns="0" rIns="0" bIns="0" rtlCol="0">
            <a:spAutoFit/>
          </a:bodyPr>
          <a:lstStyle/>
          <a:p>
            <a:pPr defTabSz="685835">
              <a:spcBef>
                <a:spcPct val="25000"/>
              </a:spcBef>
            </a:pPr>
            <a:r>
              <a:rPr lang="fr-FR" sz="1100" b="1" dirty="0" smtClean="0">
                <a:solidFill>
                  <a:srgbClr val="FFFFFF"/>
                </a:solidFill>
                <a:latin typeface="Arial" panose="020B0604020202020204" pitchFamily="34" charset="0"/>
              </a:rPr>
              <a:t>Traitements</a:t>
            </a:r>
          </a:p>
          <a:p>
            <a:pPr marL="171450" indent="-171450" defTabSz="685835">
              <a:spcBef>
                <a:spcPct val="25000"/>
              </a:spcBef>
              <a:buFont typeface="Arial" pitchFamily="34" charset="0"/>
              <a:buChar char="•"/>
            </a:pPr>
            <a:r>
              <a:rPr lang="fr-FR" sz="1100" dirty="0" smtClean="0">
                <a:solidFill>
                  <a:srgbClr val="FFFFFF"/>
                </a:solidFill>
                <a:latin typeface="Arial" panose="020B0604020202020204" pitchFamily="34" charset="0"/>
              </a:rPr>
              <a:t>Persistance de la commande en file d’attente</a:t>
            </a:r>
          </a:p>
          <a:p>
            <a:pPr marL="171450" indent="-171450" defTabSz="685835">
              <a:spcBef>
                <a:spcPct val="25000"/>
              </a:spcBef>
              <a:buFont typeface="Arial" pitchFamily="34" charset="0"/>
              <a:buChar char="•"/>
            </a:pPr>
            <a:r>
              <a:rPr lang="fr-FR" sz="1100" dirty="0" smtClean="0">
                <a:solidFill>
                  <a:srgbClr val="FFFFFF"/>
                </a:solidFill>
                <a:latin typeface="Arial" panose="020B0604020202020204" pitchFamily="34" charset="0"/>
              </a:rPr>
              <a:t>Enregistrement transactionnel de la commande dans les BDD COMMANDES</a:t>
            </a:r>
          </a:p>
          <a:p>
            <a:pPr defTabSz="685835">
              <a:lnSpc>
                <a:spcPct val="90000"/>
              </a:lnSpc>
              <a:spcBef>
                <a:spcPct val="20000"/>
              </a:spcBef>
              <a:buSzPct val="80000"/>
            </a:pPr>
            <a:endParaRPr lang="fr-FR" sz="1100" dirty="0" smtClean="0">
              <a:solidFill>
                <a:srgbClr val="FFFFFF"/>
              </a:solidFill>
            </a:endParaRPr>
          </a:p>
          <a:p>
            <a:pPr defTabSz="685835">
              <a:lnSpc>
                <a:spcPct val="90000"/>
              </a:lnSpc>
              <a:spcBef>
                <a:spcPct val="20000"/>
              </a:spcBef>
              <a:buSzPct val="80000"/>
            </a:pPr>
            <a:endParaRPr lang="fr-FR" sz="1100" dirty="0">
              <a:solidFill>
                <a:srgbClr val="FFFFFF"/>
              </a:solidFill>
            </a:endParaRPr>
          </a:p>
        </p:txBody>
      </p:sp>
      <p:cxnSp>
        <p:nvCxnSpPr>
          <p:cNvPr id="36" name="Connecteur droit 35"/>
          <p:cNvCxnSpPr/>
          <p:nvPr/>
        </p:nvCxnSpPr>
        <p:spPr>
          <a:xfrm>
            <a:off x="4719764" y="2925504"/>
            <a:ext cx="1645920"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644008" y="1042599"/>
            <a:ext cx="1201303" cy="284701"/>
          </a:xfrm>
          <a:prstGeom prst="rect">
            <a:avLst/>
          </a:prstGeom>
        </p:spPr>
        <p:txBody>
          <a:bodyPr wrap="none" lIns="68586" tIns="34294" rIns="68586" bIns="34294">
            <a:spAutoFit/>
          </a:bodyPr>
          <a:lstStyle/>
          <a:p>
            <a:pPr defTabSz="685835"/>
            <a:r>
              <a:rPr lang="fr-FR" sz="1400" b="1" kern="0" smtClean="0">
                <a:solidFill>
                  <a:srgbClr val="0070C0"/>
                </a:solidFill>
              </a:rPr>
              <a:t>:Traitements</a:t>
            </a:r>
            <a:endParaRPr lang="fr-FR" sz="1400" b="1">
              <a:solidFill>
                <a:srgbClr val="0070C0"/>
              </a:solidFill>
            </a:endParaRPr>
          </a:p>
        </p:txBody>
      </p:sp>
      <p:sp>
        <p:nvSpPr>
          <p:cNvPr id="43" name="Rectangle 42"/>
          <p:cNvSpPr/>
          <p:nvPr/>
        </p:nvSpPr>
        <p:spPr bwMode="auto">
          <a:xfrm>
            <a:off x="6732240" y="1317525"/>
            <a:ext cx="1645920" cy="1478756"/>
          </a:xfrm>
          <a:prstGeom prst="rect">
            <a:avLst/>
          </a:prstGeom>
          <a:solidFill>
            <a:schemeClr val="tx2"/>
          </a:solidFill>
          <a:ln w="25400" cap="flat" cmpd="sng" algn="ctr">
            <a:noFill/>
            <a:prstDash val="solid"/>
            <a:headEnd type="none" w="med" len="med"/>
            <a:tailEnd type="none" w="med" len="med"/>
          </a:ln>
          <a:effectLst/>
        </p:spPr>
        <p:txBody>
          <a:bodyPr vert="horz" wrap="square" lIns="91428" tIns="91432" rIns="91428" bIns="91432" numCol="1" rtlCol="0" anchor="b" anchorCtr="0" compatLnSpc="1">
            <a:prstTxWarp prst="textNoShape">
              <a:avLst/>
            </a:prstTxWarp>
          </a:bodyPr>
          <a:lstStyle/>
          <a:p>
            <a:pPr defTabSz="914023" fontAlgn="base">
              <a:spcBef>
                <a:spcPct val="0"/>
              </a:spcBef>
              <a:spcAft>
                <a:spcPct val="0"/>
              </a:spcAft>
              <a:defRPr/>
            </a:pPr>
            <a:r>
              <a:rPr lang="fr-FR" kern="0" dirty="0" smtClean="0">
                <a:gradFill>
                  <a:gsLst>
                    <a:gs pos="0">
                      <a:srgbClr val="FFFFFF"/>
                    </a:gs>
                    <a:gs pos="100000">
                      <a:srgbClr val="FFFFFF"/>
                    </a:gs>
                  </a:gsLst>
                  <a:lin ang="5400000" scaled="0"/>
                </a:gradFill>
              </a:rPr>
              <a:t>BDD</a:t>
            </a:r>
          </a:p>
          <a:p>
            <a:pPr defTabSz="914023" fontAlgn="base">
              <a:spcBef>
                <a:spcPct val="0"/>
              </a:spcBef>
              <a:spcAft>
                <a:spcPct val="0"/>
              </a:spcAft>
              <a:defRPr/>
            </a:pPr>
            <a:r>
              <a:rPr lang="fr-FR" sz="1400" i="1" kern="0" dirty="0" smtClean="0">
                <a:solidFill>
                  <a:schemeClr val="bg1">
                    <a:lumMod val="65000"/>
                  </a:schemeClr>
                </a:solidFill>
              </a:rPr>
              <a:t>SQL Server</a:t>
            </a:r>
          </a:p>
          <a:p>
            <a:pPr defTabSz="914023" fontAlgn="base">
              <a:spcBef>
                <a:spcPct val="0"/>
              </a:spcBef>
              <a:spcAft>
                <a:spcPct val="0"/>
              </a:spcAft>
              <a:defRPr/>
            </a:pPr>
            <a:r>
              <a:rPr lang="fr-FR" sz="1400" i="1" kern="0" dirty="0" smtClean="0">
                <a:solidFill>
                  <a:schemeClr val="bg1">
                    <a:lumMod val="65000"/>
                  </a:schemeClr>
                </a:solidFill>
              </a:rPr>
              <a:t>Procédures stockées</a:t>
            </a:r>
            <a:endParaRPr lang="fr-FR" sz="1400" i="1" kern="0" dirty="0">
              <a:solidFill>
                <a:schemeClr val="bg1">
                  <a:lumMod val="65000"/>
                </a:schemeClr>
              </a:solidFill>
            </a:endParaRPr>
          </a:p>
        </p:txBody>
      </p:sp>
      <p:sp>
        <p:nvSpPr>
          <p:cNvPr id="44" name="ZoneTexte 43"/>
          <p:cNvSpPr txBox="1"/>
          <p:nvPr/>
        </p:nvSpPr>
        <p:spPr>
          <a:xfrm>
            <a:off x="6735988" y="3070331"/>
            <a:ext cx="1645920" cy="1438855"/>
          </a:xfrm>
          <a:prstGeom prst="rect">
            <a:avLst/>
          </a:prstGeom>
          <a:noFill/>
        </p:spPr>
        <p:txBody>
          <a:bodyPr wrap="square" lIns="0" tIns="0" rIns="0" bIns="0" rtlCol="0">
            <a:spAutoFit/>
          </a:bodyPr>
          <a:lstStyle/>
          <a:p>
            <a:pPr defTabSz="685835">
              <a:spcBef>
                <a:spcPct val="25000"/>
              </a:spcBef>
            </a:pPr>
            <a:r>
              <a:rPr lang="fr-FR" sz="1100" b="1" dirty="0" smtClean="0">
                <a:solidFill>
                  <a:srgbClr val="FFFFFF"/>
                </a:solidFill>
                <a:latin typeface="Arial" panose="020B0604020202020204" pitchFamily="34" charset="0"/>
              </a:rPr>
              <a:t>Stockage:</a:t>
            </a:r>
          </a:p>
          <a:p>
            <a:pPr marL="171450" indent="-171450" defTabSz="685835">
              <a:spcBef>
                <a:spcPct val="25000"/>
              </a:spcBef>
              <a:buFont typeface="Arial" pitchFamily="34" charset="0"/>
              <a:buChar char="•"/>
            </a:pPr>
            <a:r>
              <a:rPr lang="fr-FR" sz="1100" dirty="0" smtClean="0">
                <a:solidFill>
                  <a:srgbClr val="FFFFFF"/>
                </a:solidFill>
                <a:latin typeface="Arial" panose="020B0604020202020204" pitchFamily="34" charset="0"/>
              </a:rPr>
              <a:t>Bases en lecture pour les services (vols + hôtels)</a:t>
            </a:r>
          </a:p>
          <a:p>
            <a:pPr marL="171450" indent="-171450" defTabSz="685835">
              <a:spcBef>
                <a:spcPct val="25000"/>
              </a:spcBef>
              <a:buFont typeface="Arial" pitchFamily="34" charset="0"/>
              <a:buChar char="•"/>
            </a:pPr>
            <a:r>
              <a:rPr lang="fr-FR" sz="1100" dirty="0" smtClean="0">
                <a:solidFill>
                  <a:srgbClr val="FFFFFF"/>
                </a:solidFill>
                <a:latin typeface="Arial" panose="020B0604020202020204" pitchFamily="34" charset="0"/>
              </a:rPr>
              <a:t>Bases en écriture transactionnelles pour les commandes valid</a:t>
            </a:r>
            <a:r>
              <a:rPr lang="fr-FR" sz="1100" dirty="0" smtClean="0">
                <a:solidFill>
                  <a:srgbClr val="FFFFFF"/>
                </a:solidFill>
              </a:rPr>
              <a:t>ées</a:t>
            </a:r>
            <a:endParaRPr lang="fr-FR" sz="1100" dirty="0" smtClean="0">
              <a:solidFill>
                <a:srgbClr val="FFFFFF"/>
              </a:solidFill>
              <a:latin typeface="Arial" panose="020B0604020202020204" pitchFamily="34" charset="0"/>
            </a:endParaRPr>
          </a:p>
        </p:txBody>
      </p:sp>
      <p:cxnSp>
        <p:nvCxnSpPr>
          <p:cNvPr id="45" name="Connecteur droit 44"/>
          <p:cNvCxnSpPr/>
          <p:nvPr/>
        </p:nvCxnSpPr>
        <p:spPr>
          <a:xfrm>
            <a:off x="6735988" y="2928440"/>
            <a:ext cx="1645920"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660232" y="1045535"/>
            <a:ext cx="920777" cy="284701"/>
          </a:xfrm>
          <a:prstGeom prst="rect">
            <a:avLst/>
          </a:prstGeom>
        </p:spPr>
        <p:txBody>
          <a:bodyPr wrap="none" lIns="68586" tIns="34294" rIns="68586" bIns="34294">
            <a:spAutoFit/>
          </a:bodyPr>
          <a:lstStyle/>
          <a:p>
            <a:pPr defTabSz="685835"/>
            <a:r>
              <a:rPr lang="fr-FR" sz="1400" b="1" kern="0" dirty="0" smtClean="0">
                <a:solidFill>
                  <a:schemeClr val="bg2">
                    <a:lumMod val="50000"/>
                  </a:schemeClr>
                </a:solidFill>
              </a:rPr>
              <a:t>:Données</a:t>
            </a:r>
            <a:endParaRPr lang="fr-FR" sz="1400" b="1" dirty="0">
              <a:solidFill>
                <a:schemeClr val="bg2">
                  <a:lumMod val="50000"/>
                </a:schemeClr>
              </a:solidFill>
            </a:endParaRPr>
          </a:p>
        </p:txBody>
      </p:sp>
    </p:spTree>
    <p:custDataLst>
      <p:tags r:id="rId1"/>
    </p:custDataLst>
    <p:extLst>
      <p:ext uri="{BB962C8B-B14F-4D97-AF65-F5344CB8AC3E}">
        <p14:creationId xmlns:p14="http://schemas.microsoft.com/office/powerpoint/2010/main" val="177623788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Connecteur droit 24"/>
          <p:cNvCxnSpPr/>
          <p:nvPr/>
        </p:nvCxnSpPr>
        <p:spPr>
          <a:xfrm>
            <a:off x="70330" y="3845314"/>
            <a:ext cx="8966166" cy="0"/>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a:off x="68448" y="3269250"/>
            <a:ext cx="8968048" cy="0"/>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a:off x="70330" y="2403020"/>
            <a:ext cx="8966166" cy="0"/>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bwMode="auto">
          <a:xfrm>
            <a:off x="1910506" y="3335374"/>
            <a:ext cx="2301453" cy="437618"/>
          </a:xfrm>
          <a:prstGeom prst="rect">
            <a:avLst/>
          </a:prstGeom>
          <a:solidFill>
            <a:srgbClr val="0070C0"/>
          </a:solidFill>
          <a:ln w="25400" cap="flat" cmpd="sng" algn="ctr">
            <a:noFill/>
            <a:prstDash val="solid"/>
            <a:headEnd type="none" w="med" len="med"/>
            <a:tailEnd type="none" w="med" len="med"/>
          </a:ln>
          <a:effectLst/>
        </p:spPr>
        <p:txBody>
          <a:bodyPr vert="horz" wrap="square" lIns="91428" tIns="91432" rIns="91428" bIns="91432" numCol="1" rtlCol="0" anchor="b" anchorCtr="0" compatLnSpc="1">
            <a:prstTxWarp prst="textNoShape">
              <a:avLst/>
            </a:prstTxWarp>
          </a:bodyPr>
          <a:lstStyle/>
          <a:p>
            <a:pPr defTabSz="914023" fontAlgn="base">
              <a:spcBef>
                <a:spcPct val="0"/>
              </a:spcBef>
              <a:spcAft>
                <a:spcPct val="0"/>
              </a:spcAft>
              <a:defRPr/>
            </a:pPr>
            <a:r>
              <a:rPr lang="fr-FR" sz="1400" kern="0" dirty="0" smtClean="0">
                <a:gradFill>
                  <a:gsLst>
                    <a:gs pos="0">
                      <a:srgbClr val="FFFFFF"/>
                    </a:gs>
                    <a:gs pos="100000">
                      <a:srgbClr val="FFFFFF"/>
                    </a:gs>
                  </a:gsLst>
                  <a:lin ang="5400000" scaled="0"/>
                </a:gradFill>
              </a:rPr>
              <a:t>DAL</a:t>
            </a:r>
            <a:endParaRPr lang="fr-FR" sz="1100" i="1" kern="0" dirty="0">
              <a:solidFill>
                <a:schemeClr val="bg1">
                  <a:lumMod val="65000"/>
                </a:schemeClr>
              </a:solidFill>
            </a:endParaRPr>
          </a:p>
        </p:txBody>
      </p:sp>
      <p:sp>
        <p:nvSpPr>
          <p:cNvPr id="2" name="Titre 1"/>
          <p:cNvSpPr>
            <a:spLocks noGrp="1"/>
          </p:cNvSpPr>
          <p:nvPr>
            <p:ph type="title"/>
          </p:nvPr>
        </p:nvSpPr>
        <p:spPr>
          <a:xfrm>
            <a:off x="812738" y="189701"/>
            <a:ext cx="7997829" cy="830997"/>
          </a:xfrm>
        </p:spPr>
        <p:txBody>
          <a:bodyPr/>
          <a:lstStyle/>
          <a:p>
            <a:r>
              <a:rPr lang="fr-FR" dirty="0" smtClean="0"/>
              <a:t>Projet .Net EMN </a:t>
            </a:r>
            <a:r>
              <a:rPr lang="fr-FR" dirty="0" smtClean="0"/>
              <a:t>2014</a:t>
            </a:r>
            <a:r>
              <a:rPr lang="fr-FR" dirty="0" smtClean="0"/>
              <a:t/>
            </a:r>
            <a:br>
              <a:rPr lang="fr-FR" dirty="0" smtClean="0"/>
            </a:br>
            <a:r>
              <a:rPr lang="fr-FR" sz="1800" dirty="0" smtClean="0"/>
              <a:t>Scénario &amp; Architecture</a:t>
            </a:r>
            <a:endParaRPr lang="fr-FR" sz="1800" dirty="0"/>
          </a:p>
        </p:txBody>
      </p:sp>
      <p:sp>
        <p:nvSpPr>
          <p:cNvPr id="3" name="Rectangle 2"/>
          <p:cNvSpPr/>
          <p:nvPr/>
        </p:nvSpPr>
        <p:spPr bwMode="auto">
          <a:xfrm>
            <a:off x="1902024" y="1419623"/>
            <a:ext cx="2309936" cy="936104"/>
          </a:xfrm>
          <a:prstGeom prst="rect">
            <a:avLst/>
          </a:prstGeom>
          <a:solidFill>
            <a:schemeClr val="accent4">
              <a:lumMod val="75000"/>
            </a:schemeClr>
          </a:solidFill>
          <a:ln w="25400" cap="flat" cmpd="sng" algn="ctr">
            <a:noFill/>
            <a:prstDash val="solid"/>
            <a:headEnd type="none" w="med" len="med"/>
            <a:tailEnd type="none" w="med" len="med"/>
          </a:ln>
          <a:effectLst/>
        </p:spPr>
        <p:txBody>
          <a:bodyPr vert="horz" wrap="square" lIns="91428" tIns="91432" rIns="91428" bIns="91432" numCol="1" rtlCol="0" anchor="t" anchorCtr="0" compatLnSpc="1">
            <a:prstTxWarp prst="textNoShape">
              <a:avLst/>
            </a:prstTxWarp>
          </a:bodyPr>
          <a:lstStyle/>
          <a:p>
            <a:pPr defTabSz="914023" fontAlgn="base">
              <a:spcBef>
                <a:spcPct val="0"/>
              </a:spcBef>
              <a:spcAft>
                <a:spcPct val="0"/>
              </a:spcAft>
              <a:defRPr/>
            </a:pPr>
            <a:r>
              <a:rPr lang="fr-FR" sz="1400" kern="0" dirty="0" smtClean="0">
                <a:gradFill>
                  <a:gsLst>
                    <a:gs pos="0">
                      <a:srgbClr val="FFFFFF"/>
                    </a:gs>
                    <a:gs pos="100000">
                      <a:srgbClr val="FFFFFF"/>
                    </a:gs>
                  </a:gsLst>
                  <a:lin ang="5400000" scaled="0"/>
                </a:gradFill>
              </a:rPr>
              <a:t>Site Web (IIS)</a:t>
            </a:r>
            <a:endParaRPr lang="fr-FR" sz="1400" kern="0" dirty="0">
              <a:gradFill>
                <a:gsLst>
                  <a:gs pos="0">
                    <a:srgbClr val="FFFFFF"/>
                  </a:gs>
                  <a:gs pos="100000">
                    <a:srgbClr val="FFFFFF"/>
                  </a:gs>
                </a:gsLst>
                <a:lin ang="5400000" scaled="0"/>
              </a:gradFill>
            </a:endParaRPr>
          </a:p>
        </p:txBody>
      </p:sp>
      <p:sp>
        <p:nvSpPr>
          <p:cNvPr id="4" name="Rectangle 3"/>
          <p:cNvSpPr/>
          <p:nvPr/>
        </p:nvSpPr>
        <p:spPr bwMode="auto">
          <a:xfrm>
            <a:off x="1973520" y="1943486"/>
            <a:ext cx="2166432" cy="338733"/>
          </a:xfrm>
          <a:prstGeom prst="rect">
            <a:avLst/>
          </a:prstGeom>
          <a:solidFill>
            <a:schemeClr val="accent4">
              <a:lumMod val="75000"/>
            </a:schemeClr>
          </a:solidFill>
          <a:ln w="25400" cap="flat" cmpd="sng" algn="ctr">
            <a:solidFill>
              <a:schemeClr val="accent4"/>
            </a:solidFill>
            <a:prstDash val="solid"/>
            <a:headEnd type="none" w="med" len="med"/>
            <a:tailEnd type="none" w="med" len="med"/>
          </a:ln>
          <a:effectLst/>
        </p:spPr>
        <p:txBody>
          <a:bodyPr vert="horz" wrap="square" lIns="91428" tIns="91432" rIns="91428" bIns="91432" numCol="1" rtlCol="0" anchor="b" anchorCtr="0" compatLnSpc="1">
            <a:prstTxWarp prst="textNoShape">
              <a:avLst/>
            </a:prstTxWarp>
          </a:bodyPr>
          <a:lstStyle/>
          <a:p>
            <a:pPr defTabSz="914023" fontAlgn="base">
              <a:spcBef>
                <a:spcPct val="0"/>
              </a:spcBef>
              <a:spcAft>
                <a:spcPct val="0"/>
              </a:spcAft>
              <a:defRPr/>
            </a:pPr>
            <a:r>
              <a:rPr lang="fr-FR" sz="1050" kern="0" dirty="0" smtClean="0">
                <a:gradFill>
                  <a:gsLst>
                    <a:gs pos="0">
                      <a:srgbClr val="FFFFFF"/>
                    </a:gs>
                    <a:gs pos="100000">
                      <a:srgbClr val="FFFFFF"/>
                    </a:gs>
                  </a:gsLst>
                  <a:lin ang="5400000" scaled="0"/>
                </a:gradFill>
              </a:rPr>
              <a:t>Pages ASP.Net + Composants</a:t>
            </a:r>
            <a:endParaRPr lang="fr-FR" sz="1050" kern="0" dirty="0">
              <a:gradFill>
                <a:gsLst>
                  <a:gs pos="0">
                    <a:srgbClr val="FFFFFF"/>
                  </a:gs>
                  <a:gs pos="100000">
                    <a:srgbClr val="FFFFFF"/>
                  </a:gs>
                </a:gsLst>
                <a:lin ang="5400000" scaled="0"/>
              </a:gradFill>
            </a:endParaRPr>
          </a:p>
        </p:txBody>
      </p:sp>
      <p:sp>
        <p:nvSpPr>
          <p:cNvPr id="5" name="Rectangle 4"/>
          <p:cNvSpPr/>
          <p:nvPr/>
        </p:nvSpPr>
        <p:spPr bwMode="auto">
          <a:xfrm>
            <a:off x="1907704" y="2460082"/>
            <a:ext cx="2309936" cy="759740"/>
          </a:xfrm>
          <a:prstGeom prst="rect">
            <a:avLst/>
          </a:prstGeom>
          <a:solidFill>
            <a:srgbClr val="7030A0"/>
          </a:solidFill>
          <a:ln w="25400" cap="flat" cmpd="sng" algn="ctr">
            <a:noFill/>
            <a:prstDash val="solid"/>
            <a:headEnd type="none" w="med" len="med"/>
            <a:tailEnd type="none" w="med" len="med"/>
          </a:ln>
          <a:effectLst/>
        </p:spPr>
        <p:txBody>
          <a:bodyPr vert="horz" wrap="square" lIns="91428" tIns="91432" rIns="91428" bIns="91432" numCol="1" rtlCol="0" anchor="t" anchorCtr="0" compatLnSpc="1">
            <a:prstTxWarp prst="textNoShape">
              <a:avLst/>
            </a:prstTxWarp>
          </a:bodyPr>
          <a:lstStyle/>
          <a:p>
            <a:pPr defTabSz="914023" fontAlgn="base">
              <a:spcBef>
                <a:spcPct val="0"/>
              </a:spcBef>
              <a:spcAft>
                <a:spcPct val="0"/>
              </a:spcAft>
              <a:defRPr/>
            </a:pPr>
            <a:r>
              <a:rPr lang="fr-FR" sz="1400" kern="0" dirty="0" smtClean="0">
                <a:gradFill>
                  <a:gsLst>
                    <a:gs pos="0">
                      <a:srgbClr val="FFFFFF"/>
                    </a:gs>
                    <a:gs pos="100000">
                      <a:srgbClr val="FFFFFF"/>
                    </a:gs>
                  </a:gsLst>
                  <a:lin ang="5400000" scaled="0"/>
                </a:gradFill>
              </a:rPr>
              <a:t>Frontal Services métiers</a:t>
            </a:r>
            <a:endParaRPr lang="fr-FR" sz="1100" i="1" kern="0" dirty="0">
              <a:solidFill>
                <a:schemeClr val="bg1">
                  <a:lumMod val="65000"/>
                </a:schemeClr>
              </a:solidFill>
            </a:endParaRPr>
          </a:p>
        </p:txBody>
      </p:sp>
      <p:sp>
        <p:nvSpPr>
          <p:cNvPr id="6" name="Rectangle 5"/>
          <p:cNvSpPr/>
          <p:nvPr/>
        </p:nvSpPr>
        <p:spPr bwMode="auto">
          <a:xfrm>
            <a:off x="1973520" y="2787774"/>
            <a:ext cx="2166432" cy="338733"/>
          </a:xfrm>
          <a:prstGeom prst="rect">
            <a:avLst/>
          </a:prstGeom>
          <a:solidFill>
            <a:srgbClr val="7030A0"/>
          </a:solidFill>
          <a:ln w="25400" cap="flat" cmpd="sng" algn="ctr">
            <a:solidFill>
              <a:schemeClr val="accent3"/>
            </a:solidFill>
            <a:prstDash val="solid"/>
            <a:headEnd type="none" w="med" len="med"/>
            <a:tailEnd type="none" w="med" len="med"/>
          </a:ln>
          <a:effectLst/>
        </p:spPr>
        <p:txBody>
          <a:bodyPr vert="horz" wrap="square" lIns="91428" tIns="91432" rIns="91428" bIns="91432" numCol="1" rtlCol="0" anchor="b" anchorCtr="0" compatLnSpc="1">
            <a:prstTxWarp prst="textNoShape">
              <a:avLst/>
            </a:prstTxWarp>
          </a:bodyPr>
          <a:lstStyle/>
          <a:p>
            <a:pPr defTabSz="914023" fontAlgn="base">
              <a:spcBef>
                <a:spcPct val="0"/>
              </a:spcBef>
              <a:spcAft>
                <a:spcPct val="0"/>
              </a:spcAft>
              <a:defRPr/>
            </a:pPr>
            <a:r>
              <a:rPr lang="fr-FR" sz="1050" kern="0" dirty="0" smtClean="0">
                <a:gradFill>
                  <a:gsLst>
                    <a:gs pos="0">
                      <a:srgbClr val="FFFFFF"/>
                    </a:gs>
                    <a:gs pos="100000">
                      <a:srgbClr val="FFFFFF"/>
                    </a:gs>
                  </a:gsLst>
                  <a:lin ang="5400000" scaled="0"/>
                </a:gradFill>
              </a:rPr>
              <a:t>Services Web + Composants</a:t>
            </a:r>
            <a:endParaRPr lang="fr-FR" sz="1050" kern="0" dirty="0">
              <a:gradFill>
                <a:gsLst>
                  <a:gs pos="0">
                    <a:srgbClr val="FFFFFF"/>
                  </a:gs>
                  <a:gs pos="100000">
                    <a:srgbClr val="FFFFFF"/>
                  </a:gs>
                </a:gsLst>
                <a:lin ang="5400000" scaled="0"/>
              </a:gradFill>
            </a:endParaRPr>
          </a:p>
        </p:txBody>
      </p:sp>
      <p:sp>
        <p:nvSpPr>
          <p:cNvPr id="7" name="Rectangle 6"/>
          <p:cNvSpPr/>
          <p:nvPr/>
        </p:nvSpPr>
        <p:spPr bwMode="auto">
          <a:xfrm>
            <a:off x="1907704" y="3939902"/>
            <a:ext cx="2304256" cy="902692"/>
          </a:xfrm>
          <a:prstGeom prst="rect">
            <a:avLst/>
          </a:prstGeom>
          <a:solidFill>
            <a:schemeClr val="tx2"/>
          </a:solidFill>
          <a:ln w="25400" cap="flat" cmpd="sng" algn="ctr">
            <a:noFill/>
            <a:prstDash val="solid"/>
            <a:headEnd type="none" w="med" len="med"/>
            <a:tailEnd type="none" w="med" len="med"/>
          </a:ln>
          <a:effectLst/>
        </p:spPr>
        <p:txBody>
          <a:bodyPr vert="horz" wrap="square" lIns="91428" tIns="91432" rIns="91428" bIns="91432" numCol="1" rtlCol="0" anchor="t" anchorCtr="0" compatLnSpc="1">
            <a:prstTxWarp prst="textNoShape">
              <a:avLst/>
            </a:prstTxWarp>
          </a:bodyPr>
          <a:lstStyle/>
          <a:p>
            <a:pPr defTabSz="914023" fontAlgn="base">
              <a:spcBef>
                <a:spcPct val="0"/>
              </a:spcBef>
              <a:spcAft>
                <a:spcPct val="0"/>
              </a:spcAft>
              <a:defRPr/>
            </a:pPr>
            <a:r>
              <a:rPr lang="fr-FR" sz="1400" kern="0" smtClean="0">
                <a:gradFill>
                  <a:gsLst>
                    <a:gs pos="0">
                      <a:srgbClr val="FFFFFF"/>
                    </a:gs>
                    <a:gs pos="100000">
                      <a:srgbClr val="FFFFFF"/>
                    </a:gs>
                  </a:gsLst>
                  <a:lin ang="5400000" scaled="0"/>
                </a:gradFill>
              </a:rPr>
              <a:t>BDD – SQL Server</a:t>
            </a:r>
          </a:p>
        </p:txBody>
      </p:sp>
      <p:sp>
        <p:nvSpPr>
          <p:cNvPr id="9" name="Rectangle 8"/>
          <p:cNvSpPr/>
          <p:nvPr/>
        </p:nvSpPr>
        <p:spPr bwMode="auto">
          <a:xfrm>
            <a:off x="1973520" y="4443958"/>
            <a:ext cx="1014304" cy="325898"/>
          </a:xfrm>
          <a:prstGeom prst="rect">
            <a:avLst/>
          </a:prstGeom>
          <a:solidFill>
            <a:schemeClr val="tx1">
              <a:lumMod val="75000"/>
              <a:lumOff val="25000"/>
            </a:schemeClr>
          </a:solidFill>
          <a:ln w="25400" cap="flat" cmpd="sng" algn="ctr">
            <a:solidFill>
              <a:schemeClr val="bg2">
                <a:lumMod val="50000"/>
              </a:schemeClr>
            </a:solidFill>
            <a:prstDash val="solid"/>
            <a:headEnd type="none" w="med" len="med"/>
            <a:tailEnd type="none" w="med" len="med"/>
          </a:ln>
          <a:effectLst/>
        </p:spPr>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defRPr/>
            </a:pPr>
            <a:r>
              <a:rPr lang="fr-FR" sz="900" kern="0" dirty="0">
                <a:gradFill>
                  <a:gsLst>
                    <a:gs pos="0">
                      <a:srgbClr val="FFFFFF"/>
                    </a:gs>
                    <a:gs pos="100000">
                      <a:srgbClr val="FFFFFF"/>
                    </a:gs>
                  </a:gsLst>
                  <a:lin ang="5400000" scaled="0"/>
                </a:gradFill>
              </a:rPr>
              <a:t>Procédures </a:t>
            </a:r>
            <a:r>
              <a:rPr lang="fr-FR" sz="900" kern="0" dirty="0" smtClean="0">
                <a:gradFill>
                  <a:gsLst>
                    <a:gs pos="0">
                      <a:srgbClr val="FFFFFF"/>
                    </a:gs>
                    <a:gs pos="100000">
                      <a:srgbClr val="FFFFFF"/>
                    </a:gs>
                  </a:gsLst>
                  <a:lin ang="5400000" scaled="0"/>
                </a:gradFill>
              </a:rPr>
              <a:t>stockées VOLS </a:t>
            </a:r>
            <a:endParaRPr lang="fr-FR" sz="900" kern="0" dirty="0">
              <a:gradFill>
                <a:gsLst>
                  <a:gs pos="0">
                    <a:srgbClr val="FFFFFF"/>
                  </a:gs>
                  <a:gs pos="100000">
                    <a:srgbClr val="FFFFFF"/>
                  </a:gs>
                </a:gsLst>
                <a:lin ang="5400000" scaled="0"/>
              </a:gradFill>
            </a:endParaRPr>
          </a:p>
        </p:txBody>
      </p:sp>
      <p:sp>
        <p:nvSpPr>
          <p:cNvPr id="10" name="Rectangle 9"/>
          <p:cNvSpPr/>
          <p:nvPr/>
        </p:nvSpPr>
        <p:spPr bwMode="auto">
          <a:xfrm>
            <a:off x="3059832" y="4443958"/>
            <a:ext cx="1080120" cy="325898"/>
          </a:xfrm>
          <a:prstGeom prst="rect">
            <a:avLst/>
          </a:prstGeom>
          <a:solidFill>
            <a:schemeClr val="tx1">
              <a:lumMod val="75000"/>
              <a:lumOff val="25000"/>
            </a:schemeClr>
          </a:solidFill>
          <a:ln w="25400" cap="flat" cmpd="sng" algn="ctr">
            <a:solidFill>
              <a:schemeClr val="bg2">
                <a:lumMod val="50000"/>
              </a:schemeClr>
            </a:solidFill>
            <a:prstDash val="solid"/>
            <a:headEnd type="none" w="med" len="med"/>
            <a:tailEnd type="none" w="med" len="med"/>
          </a:ln>
          <a:effectLst/>
        </p:spPr>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defRPr/>
            </a:pPr>
            <a:r>
              <a:rPr lang="fr-FR" sz="900" kern="0" dirty="0" smtClean="0">
                <a:gradFill>
                  <a:gsLst>
                    <a:gs pos="0">
                      <a:srgbClr val="FFFFFF"/>
                    </a:gs>
                    <a:gs pos="100000">
                      <a:srgbClr val="FFFFFF"/>
                    </a:gs>
                  </a:gsLst>
                  <a:lin ang="5400000" scaled="0"/>
                </a:gradFill>
              </a:rPr>
              <a:t>Procédures stockées HOTELS</a:t>
            </a:r>
            <a:endParaRPr lang="fr-FR" sz="900" kern="0" dirty="0">
              <a:gradFill>
                <a:gsLst>
                  <a:gs pos="0">
                    <a:srgbClr val="FFFFFF"/>
                  </a:gs>
                  <a:gs pos="100000">
                    <a:srgbClr val="FFFFFF"/>
                  </a:gs>
                </a:gsLst>
                <a:lin ang="5400000" scaled="0"/>
              </a:gradFill>
            </a:endParaRPr>
          </a:p>
        </p:txBody>
      </p:sp>
      <p:sp>
        <p:nvSpPr>
          <p:cNvPr id="11" name="Rectangle 10"/>
          <p:cNvSpPr/>
          <p:nvPr/>
        </p:nvSpPr>
        <p:spPr>
          <a:xfrm>
            <a:off x="1971474" y="4214756"/>
            <a:ext cx="816249" cy="253916"/>
          </a:xfrm>
          <a:prstGeom prst="rect">
            <a:avLst/>
          </a:prstGeom>
        </p:spPr>
        <p:txBody>
          <a:bodyPr wrap="none">
            <a:spAutoFit/>
          </a:bodyPr>
          <a:lstStyle/>
          <a:p>
            <a:r>
              <a:rPr lang="fr-FR" sz="1050" kern="0" dirty="0" smtClean="0">
                <a:gradFill>
                  <a:gsLst>
                    <a:gs pos="0">
                      <a:srgbClr val="FFFFFF"/>
                    </a:gs>
                    <a:gs pos="100000">
                      <a:srgbClr val="FFFFFF"/>
                    </a:gs>
                  </a:gsLst>
                  <a:lin ang="5400000" scaled="0"/>
                </a:gradFill>
              </a:rPr>
              <a:t>Base VOLS</a:t>
            </a:r>
            <a:endParaRPr lang="fr-FR" sz="1050" dirty="0"/>
          </a:p>
        </p:txBody>
      </p:sp>
      <p:sp>
        <p:nvSpPr>
          <p:cNvPr id="12" name="Rectangle 11"/>
          <p:cNvSpPr/>
          <p:nvPr/>
        </p:nvSpPr>
        <p:spPr>
          <a:xfrm>
            <a:off x="3060385" y="4213592"/>
            <a:ext cx="966931" cy="253916"/>
          </a:xfrm>
          <a:prstGeom prst="rect">
            <a:avLst/>
          </a:prstGeom>
        </p:spPr>
        <p:txBody>
          <a:bodyPr wrap="none">
            <a:spAutoFit/>
          </a:bodyPr>
          <a:lstStyle/>
          <a:p>
            <a:r>
              <a:rPr lang="fr-FR" sz="1050" kern="0" dirty="0" smtClean="0">
                <a:gradFill>
                  <a:gsLst>
                    <a:gs pos="0">
                      <a:srgbClr val="FFFFFF"/>
                    </a:gs>
                    <a:gs pos="100000">
                      <a:srgbClr val="FFFFFF"/>
                    </a:gs>
                  </a:gsLst>
                  <a:lin ang="5400000" scaled="0"/>
                </a:gradFill>
              </a:rPr>
              <a:t>Base HOTELS</a:t>
            </a:r>
            <a:endParaRPr lang="fr-FR" sz="1050" dirty="0"/>
          </a:p>
        </p:txBody>
      </p:sp>
      <p:sp>
        <p:nvSpPr>
          <p:cNvPr id="13" name="Flèche vers le bas 12"/>
          <p:cNvSpPr/>
          <p:nvPr/>
        </p:nvSpPr>
        <p:spPr bwMode="auto">
          <a:xfrm>
            <a:off x="3891897" y="2282219"/>
            <a:ext cx="216024" cy="361539"/>
          </a:xfrm>
          <a:prstGeom prst="downArrow">
            <a:avLst/>
          </a:prstGeom>
          <a:solidFill>
            <a:schemeClr val="accent4"/>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fr-FR" sz="2200" dirty="0" smtClean="0">
              <a:gradFill>
                <a:gsLst>
                  <a:gs pos="0">
                    <a:srgbClr val="FFFFFF"/>
                  </a:gs>
                  <a:gs pos="100000">
                    <a:srgbClr val="FFFFFF"/>
                  </a:gs>
                </a:gsLst>
                <a:lin ang="5400000" scaled="0"/>
              </a:gradFill>
            </a:endParaRPr>
          </a:p>
        </p:txBody>
      </p:sp>
      <p:sp>
        <p:nvSpPr>
          <p:cNvPr id="16" name="Flèche vers le bas 15"/>
          <p:cNvSpPr/>
          <p:nvPr/>
        </p:nvSpPr>
        <p:spPr bwMode="auto">
          <a:xfrm>
            <a:off x="3891897" y="3126507"/>
            <a:ext cx="216024" cy="361539"/>
          </a:xfrm>
          <a:prstGeom prst="down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fr-FR" sz="2200" dirty="0" smtClean="0">
              <a:gradFill>
                <a:gsLst>
                  <a:gs pos="0">
                    <a:srgbClr val="FFFFFF"/>
                  </a:gs>
                  <a:gs pos="100000">
                    <a:srgbClr val="FFFFFF"/>
                  </a:gs>
                </a:gsLst>
                <a:lin ang="5400000" scaled="0"/>
              </a:gradFill>
            </a:endParaRPr>
          </a:p>
        </p:txBody>
      </p:sp>
      <p:sp>
        <p:nvSpPr>
          <p:cNvPr id="18" name="Rectangle 17"/>
          <p:cNvSpPr/>
          <p:nvPr/>
        </p:nvSpPr>
        <p:spPr bwMode="auto">
          <a:xfrm>
            <a:off x="2779485" y="3385145"/>
            <a:ext cx="997504" cy="338733"/>
          </a:xfrm>
          <a:prstGeom prst="rect">
            <a:avLst/>
          </a:prstGeom>
          <a:solidFill>
            <a:schemeClr val="accent6"/>
          </a:solidFill>
          <a:ln w="25400" cap="flat" cmpd="sng" algn="ctr">
            <a:solidFill>
              <a:srgbClr val="00B0F0"/>
            </a:solidFill>
            <a:prstDash val="solid"/>
            <a:headEnd type="none" w="med" len="med"/>
            <a:tailEnd type="none" w="med" len="med"/>
          </a:ln>
          <a:effectLst/>
        </p:spPr>
        <p:txBody>
          <a:bodyPr vert="horz" wrap="square" lIns="91428" tIns="91432" rIns="91428" bIns="91432" numCol="1" rtlCol="0" anchor="b" anchorCtr="0" compatLnSpc="1">
            <a:prstTxWarp prst="textNoShape">
              <a:avLst/>
            </a:prstTxWarp>
          </a:bodyPr>
          <a:lstStyle/>
          <a:p>
            <a:pPr defTabSz="914023" fontAlgn="base">
              <a:spcBef>
                <a:spcPct val="0"/>
              </a:spcBef>
              <a:spcAft>
                <a:spcPct val="0"/>
              </a:spcAft>
              <a:defRPr/>
            </a:pPr>
            <a:r>
              <a:rPr lang="fr-FR" sz="1050" kern="0" dirty="0" smtClean="0">
                <a:gradFill>
                  <a:gsLst>
                    <a:gs pos="0">
                      <a:srgbClr val="FFFFFF"/>
                    </a:gs>
                    <a:gs pos="100000">
                      <a:srgbClr val="FFFFFF"/>
                    </a:gs>
                  </a:gsLst>
                  <a:lin ang="5400000" scaled="0"/>
                </a:gradFill>
              </a:rPr>
              <a:t>Composants</a:t>
            </a:r>
            <a:endParaRPr lang="fr-FR" sz="1050" kern="0" dirty="0">
              <a:gradFill>
                <a:gsLst>
                  <a:gs pos="0">
                    <a:srgbClr val="FFFFFF"/>
                  </a:gs>
                  <a:gs pos="100000">
                    <a:srgbClr val="FFFFFF"/>
                  </a:gs>
                </a:gsLst>
                <a:lin ang="5400000" scaled="0"/>
              </a:gradFill>
            </a:endParaRPr>
          </a:p>
        </p:txBody>
      </p:sp>
      <p:sp>
        <p:nvSpPr>
          <p:cNvPr id="19" name="Flèche vers le bas 18"/>
          <p:cNvSpPr/>
          <p:nvPr/>
        </p:nvSpPr>
        <p:spPr bwMode="auto">
          <a:xfrm>
            <a:off x="3170225" y="3723878"/>
            <a:ext cx="216024" cy="361539"/>
          </a:xfrm>
          <a:prstGeom prst="downArrow">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fr-FR" sz="2200" dirty="0" smtClean="0">
              <a:gradFill>
                <a:gsLst>
                  <a:gs pos="0">
                    <a:srgbClr val="FFFFFF"/>
                  </a:gs>
                  <a:gs pos="100000">
                    <a:srgbClr val="FFFFFF"/>
                  </a:gs>
                </a:gsLst>
                <a:lin ang="5400000" scaled="0"/>
              </a:gradFill>
            </a:endParaRPr>
          </a:p>
        </p:txBody>
      </p:sp>
      <p:sp>
        <p:nvSpPr>
          <p:cNvPr id="21" name="ZoneTexte 20"/>
          <p:cNvSpPr txBox="1"/>
          <p:nvPr/>
        </p:nvSpPr>
        <p:spPr>
          <a:xfrm>
            <a:off x="70330" y="2452448"/>
            <a:ext cx="1765366" cy="775597"/>
          </a:xfrm>
          <a:prstGeom prst="rect">
            <a:avLst/>
          </a:prstGeom>
          <a:noFill/>
        </p:spPr>
        <p:txBody>
          <a:bodyPr wrap="square" lIns="0" tIns="0" rIns="0" bIns="0" rtlCol="0">
            <a:spAutoFit/>
          </a:bodyPr>
          <a:lstStyle/>
          <a:p>
            <a:pPr marL="460375" indent="-460375">
              <a:lnSpc>
                <a:spcPct val="90000"/>
              </a:lnSpc>
              <a:spcBef>
                <a:spcPct val="20000"/>
              </a:spcBef>
              <a:buSzPct val="80000"/>
              <a:buBlip>
                <a:blip r:embed="rId2"/>
              </a:buBlip>
            </a:pPr>
            <a:r>
              <a:rPr lang="fr-FR" sz="900" dirty="0" smtClean="0">
                <a:solidFill>
                  <a:schemeClr val="bg2"/>
                </a:solidFill>
              </a:rPr>
              <a:t>Un services exposant une liste de vols disponibles, issus de la BBD VOLS </a:t>
            </a:r>
          </a:p>
          <a:p>
            <a:pPr marL="460375" indent="-460375">
              <a:lnSpc>
                <a:spcPct val="90000"/>
              </a:lnSpc>
              <a:spcBef>
                <a:spcPct val="20000"/>
              </a:spcBef>
              <a:buSzPct val="80000"/>
              <a:buBlip>
                <a:blip r:embed="rId2"/>
              </a:buBlip>
            </a:pPr>
            <a:r>
              <a:rPr lang="fr-FR" sz="900" dirty="0" smtClean="0">
                <a:solidFill>
                  <a:schemeClr val="bg2"/>
                </a:solidFill>
              </a:rPr>
              <a:t>Un service exposants une liste d’hôtels disponibles issus de la BDD HOTELS</a:t>
            </a:r>
            <a:endParaRPr lang="fr-FR" sz="900" dirty="0">
              <a:solidFill>
                <a:schemeClr val="bg2"/>
              </a:solidFill>
            </a:endParaRPr>
          </a:p>
        </p:txBody>
      </p:sp>
      <p:sp>
        <p:nvSpPr>
          <p:cNvPr id="26" name="ZoneTexte 25"/>
          <p:cNvSpPr txBox="1"/>
          <p:nvPr/>
        </p:nvSpPr>
        <p:spPr>
          <a:xfrm>
            <a:off x="70330" y="3435846"/>
            <a:ext cx="1765366" cy="249299"/>
          </a:xfrm>
          <a:prstGeom prst="rect">
            <a:avLst/>
          </a:prstGeom>
          <a:noFill/>
        </p:spPr>
        <p:txBody>
          <a:bodyPr wrap="square" lIns="0" tIns="0" rIns="0" bIns="0" rtlCol="0">
            <a:spAutoFit/>
          </a:bodyPr>
          <a:lstStyle/>
          <a:p>
            <a:pPr marL="460375" indent="-460375">
              <a:lnSpc>
                <a:spcPct val="90000"/>
              </a:lnSpc>
              <a:spcBef>
                <a:spcPct val="20000"/>
              </a:spcBef>
              <a:buSzPct val="80000"/>
              <a:buBlip>
                <a:blip r:embed="rId2"/>
              </a:buBlip>
            </a:pPr>
            <a:r>
              <a:rPr lang="fr-FR" sz="900" dirty="0" smtClean="0">
                <a:solidFill>
                  <a:schemeClr val="bg2"/>
                </a:solidFill>
              </a:rPr>
              <a:t>Des composants .Net</a:t>
            </a:r>
            <a:r>
              <a:rPr lang="fr-FR" sz="900" dirty="0">
                <a:solidFill>
                  <a:schemeClr val="bg2"/>
                </a:solidFill>
              </a:rPr>
              <a:t> </a:t>
            </a:r>
            <a:r>
              <a:rPr lang="fr-FR" sz="900" dirty="0" smtClean="0">
                <a:solidFill>
                  <a:schemeClr val="bg2"/>
                </a:solidFill>
              </a:rPr>
              <a:t>d’accès aux données</a:t>
            </a:r>
          </a:p>
        </p:txBody>
      </p:sp>
      <p:sp>
        <p:nvSpPr>
          <p:cNvPr id="27" name="ZoneTexte 26"/>
          <p:cNvSpPr txBox="1"/>
          <p:nvPr/>
        </p:nvSpPr>
        <p:spPr>
          <a:xfrm>
            <a:off x="70330" y="4000701"/>
            <a:ext cx="1765366" cy="803297"/>
          </a:xfrm>
          <a:prstGeom prst="rect">
            <a:avLst/>
          </a:prstGeom>
          <a:noFill/>
        </p:spPr>
        <p:txBody>
          <a:bodyPr wrap="square" lIns="0" tIns="0" rIns="0" bIns="0" rtlCol="0">
            <a:spAutoFit/>
          </a:bodyPr>
          <a:lstStyle/>
          <a:p>
            <a:pPr marL="460375" indent="-460375">
              <a:lnSpc>
                <a:spcPct val="90000"/>
              </a:lnSpc>
              <a:spcBef>
                <a:spcPct val="20000"/>
              </a:spcBef>
              <a:buSzPct val="80000"/>
              <a:buBlip>
                <a:blip r:embed="rId2"/>
              </a:buBlip>
            </a:pPr>
            <a:r>
              <a:rPr lang="fr-FR" sz="900" dirty="0" smtClean="0">
                <a:solidFill>
                  <a:schemeClr val="bg2"/>
                </a:solidFill>
              </a:rPr>
              <a:t>Une base en lecture seule contenant les vols </a:t>
            </a:r>
          </a:p>
          <a:p>
            <a:pPr marL="460375" indent="-460375">
              <a:lnSpc>
                <a:spcPct val="90000"/>
              </a:lnSpc>
              <a:spcBef>
                <a:spcPct val="20000"/>
              </a:spcBef>
              <a:buSzPct val="80000"/>
              <a:buBlip>
                <a:blip r:embed="rId2"/>
              </a:buBlip>
            </a:pPr>
            <a:r>
              <a:rPr lang="fr-FR" sz="900" dirty="0" smtClean="0">
                <a:solidFill>
                  <a:schemeClr val="bg2"/>
                </a:solidFill>
              </a:rPr>
              <a:t>Une base en lecture seule contenant les hôtels</a:t>
            </a:r>
          </a:p>
          <a:p>
            <a:pPr marL="460375" indent="-460375">
              <a:lnSpc>
                <a:spcPct val="90000"/>
              </a:lnSpc>
              <a:spcBef>
                <a:spcPct val="20000"/>
              </a:spcBef>
              <a:buSzPct val="80000"/>
              <a:buBlip>
                <a:blip r:embed="rId2"/>
              </a:buBlip>
            </a:pPr>
            <a:r>
              <a:rPr lang="fr-FR" sz="900" dirty="0" smtClean="0">
                <a:solidFill>
                  <a:schemeClr val="bg2"/>
                </a:solidFill>
              </a:rPr>
              <a:t>Accès par procédures stockées</a:t>
            </a:r>
            <a:endParaRPr lang="fr-FR" sz="900" dirty="0">
              <a:solidFill>
                <a:schemeClr val="bg2"/>
              </a:solidFill>
            </a:endParaRPr>
          </a:p>
        </p:txBody>
      </p:sp>
      <p:sp>
        <p:nvSpPr>
          <p:cNvPr id="28" name="ZoneTexte 27"/>
          <p:cNvSpPr txBox="1"/>
          <p:nvPr/>
        </p:nvSpPr>
        <p:spPr>
          <a:xfrm>
            <a:off x="77777" y="1641104"/>
            <a:ext cx="1765366" cy="498598"/>
          </a:xfrm>
          <a:prstGeom prst="rect">
            <a:avLst/>
          </a:prstGeom>
          <a:noFill/>
        </p:spPr>
        <p:txBody>
          <a:bodyPr wrap="square" lIns="0" tIns="0" rIns="0" bIns="0" rtlCol="0">
            <a:spAutoFit/>
          </a:bodyPr>
          <a:lstStyle/>
          <a:p>
            <a:pPr marL="460375" indent="-460375">
              <a:lnSpc>
                <a:spcPct val="90000"/>
              </a:lnSpc>
              <a:spcBef>
                <a:spcPct val="20000"/>
              </a:spcBef>
              <a:buSzPct val="80000"/>
              <a:buBlip>
                <a:blip r:embed="rId2"/>
              </a:buBlip>
            </a:pPr>
            <a:r>
              <a:rPr lang="fr-FR" sz="900" dirty="0" smtClean="0">
                <a:solidFill>
                  <a:schemeClr val="bg2"/>
                </a:solidFill>
              </a:rPr>
              <a:t>Un site web ASP.Net permettant de saisir ses critères de voyage et de valider la commande.</a:t>
            </a:r>
            <a:endParaRPr lang="fr-FR" sz="900" dirty="0">
              <a:solidFill>
                <a:schemeClr val="bg2"/>
              </a:solidFill>
            </a:endParaRPr>
          </a:p>
        </p:txBody>
      </p:sp>
      <p:sp>
        <p:nvSpPr>
          <p:cNvPr id="29" name="Rectangle 28"/>
          <p:cNvSpPr/>
          <p:nvPr/>
        </p:nvSpPr>
        <p:spPr>
          <a:xfrm>
            <a:off x="1832974" y="1165739"/>
            <a:ext cx="1946699" cy="284701"/>
          </a:xfrm>
          <a:prstGeom prst="rect">
            <a:avLst/>
          </a:prstGeom>
        </p:spPr>
        <p:txBody>
          <a:bodyPr wrap="none" lIns="68586" tIns="34294" rIns="68586" bIns="34294">
            <a:spAutoFit/>
          </a:bodyPr>
          <a:lstStyle/>
          <a:p>
            <a:pPr defTabSz="685835"/>
            <a:r>
              <a:rPr lang="fr-FR" sz="1400" b="1" kern="0" dirty="0" smtClean="0">
                <a:solidFill>
                  <a:srgbClr val="8CC600">
                    <a:lumMod val="75000"/>
                  </a:srgbClr>
                </a:solidFill>
              </a:rPr>
              <a:t>1:Prise de commande</a:t>
            </a:r>
            <a:endParaRPr lang="fr-FR" sz="1400" b="1" dirty="0">
              <a:solidFill>
                <a:srgbClr val="8CC600">
                  <a:lumMod val="75000"/>
                </a:srgbClr>
              </a:solidFill>
            </a:endParaRPr>
          </a:p>
        </p:txBody>
      </p:sp>
      <p:sp>
        <p:nvSpPr>
          <p:cNvPr id="30" name="Rectangle 29"/>
          <p:cNvSpPr/>
          <p:nvPr/>
        </p:nvSpPr>
        <p:spPr bwMode="auto">
          <a:xfrm>
            <a:off x="4283968" y="2460067"/>
            <a:ext cx="2309936" cy="759740"/>
          </a:xfrm>
          <a:prstGeom prst="rect">
            <a:avLst/>
          </a:prstGeom>
          <a:solidFill>
            <a:srgbClr val="7030A0"/>
          </a:solidFill>
          <a:ln w="25400" cap="flat" cmpd="sng" algn="ctr">
            <a:noFill/>
            <a:prstDash val="solid"/>
            <a:headEnd type="none" w="med" len="med"/>
            <a:tailEnd type="none" w="med" len="med"/>
          </a:ln>
          <a:effectLst/>
        </p:spPr>
        <p:txBody>
          <a:bodyPr vert="horz" wrap="square" lIns="91428" tIns="91432" rIns="91428" bIns="91432" numCol="1" rtlCol="0" anchor="t" anchorCtr="0" compatLnSpc="1">
            <a:prstTxWarp prst="textNoShape">
              <a:avLst/>
            </a:prstTxWarp>
          </a:bodyPr>
          <a:lstStyle/>
          <a:p>
            <a:pPr defTabSz="914023" fontAlgn="base">
              <a:spcBef>
                <a:spcPct val="0"/>
              </a:spcBef>
              <a:spcAft>
                <a:spcPct val="0"/>
              </a:spcAft>
              <a:defRPr/>
            </a:pPr>
            <a:r>
              <a:rPr lang="fr-FR" sz="1400" kern="0" dirty="0" smtClean="0">
                <a:gradFill>
                  <a:gsLst>
                    <a:gs pos="0">
                      <a:srgbClr val="FFFFFF"/>
                    </a:gs>
                    <a:gs pos="100000">
                      <a:srgbClr val="FFFFFF"/>
                    </a:gs>
                  </a:gsLst>
                  <a:lin ang="5400000" scaled="0"/>
                </a:gradFill>
              </a:rPr>
              <a:t>Service de persistance</a:t>
            </a:r>
            <a:endParaRPr lang="fr-FR" sz="1100" i="1" kern="0" dirty="0">
              <a:solidFill>
                <a:schemeClr val="bg1">
                  <a:lumMod val="65000"/>
                </a:schemeClr>
              </a:solidFill>
            </a:endParaRPr>
          </a:p>
        </p:txBody>
      </p:sp>
      <p:sp>
        <p:nvSpPr>
          <p:cNvPr id="31" name="Rectangle 30"/>
          <p:cNvSpPr/>
          <p:nvPr/>
        </p:nvSpPr>
        <p:spPr bwMode="auto">
          <a:xfrm>
            <a:off x="4355720" y="2787774"/>
            <a:ext cx="2166432" cy="338733"/>
          </a:xfrm>
          <a:prstGeom prst="rect">
            <a:avLst/>
          </a:prstGeom>
          <a:solidFill>
            <a:srgbClr val="7030A0"/>
          </a:solidFill>
          <a:ln w="25400" cap="flat" cmpd="sng" algn="ctr">
            <a:solidFill>
              <a:schemeClr val="accent3"/>
            </a:solidFill>
            <a:prstDash val="solid"/>
            <a:headEnd type="none" w="med" len="med"/>
            <a:tailEnd type="none" w="med" len="med"/>
          </a:ln>
          <a:effectLst/>
        </p:spPr>
        <p:txBody>
          <a:bodyPr vert="horz" wrap="square" lIns="91428" tIns="91432" rIns="91428" bIns="91432" numCol="1" rtlCol="0" anchor="b" anchorCtr="0" compatLnSpc="1">
            <a:prstTxWarp prst="textNoShape">
              <a:avLst/>
            </a:prstTxWarp>
          </a:bodyPr>
          <a:lstStyle/>
          <a:p>
            <a:pPr defTabSz="914023" fontAlgn="base">
              <a:spcBef>
                <a:spcPct val="0"/>
              </a:spcBef>
              <a:spcAft>
                <a:spcPct val="0"/>
              </a:spcAft>
              <a:defRPr/>
            </a:pPr>
            <a:r>
              <a:rPr lang="fr-FR" sz="1050" kern="0" dirty="0" smtClean="0">
                <a:gradFill>
                  <a:gsLst>
                    <a:gs pos="0">
                      <a:srgbClr val="FFFFFF"/>
                    </a:gs>
                    <a:gs pos="100000">
                      <a:srgbClr val="FFFFFF"/>
                    </a:gs>
                  </a:gsLst>
                  <a:lin ang="5400000" scaled="0"/>
                </a:gradFill>
              </a:rPr>
              <a:t>Message </a:t>
            </a:r>
            <a:r>
              <a:rPr lang="fr-FR" sz="1050" kern="0" dirty="0" err="1" smtClean="0">
                <a:gradFill>
                  <a:gsLst>
                    <a:gs pos="0">
                      <a:srgbClr val="FFFFFF"/>
                    </a:gs>
                    <a:gs pos="100000">
                      <a:srgbClr val="FFFFFF"/>
                    </a:gs>
                  </a:gsLst>
                  <a:lin ang="5400000" scaled="0"/>
                </a:gradFill>
              </a:rPr>
              <a:t>Queueing</a:t>
            </a:r>
            <a:r>
              <a:rPr lang="fr-FR" sz="1050" kern="0" dirty="0" smtClean="0">
                <a:gradFill>
                  <a:gsLst>
                    <a:gs pos="0">
                      <a:srgbClr val="FFFFFF"/>
                    </a:gs>
                    <a:gs pos="100000">
                      <a:srgbClr val="FFFFFF"/>
                    </a:gs>
                  </a:gsLst>
                  <a:lin ang="5400000" scaled="0"/>
                </a:gradFill>
              </a:rPr>
              <a:t> (MSMQ)</a:t>
            </a:r>
            <a:endParaRPr lang="fr-FR" sz="1050" kern="0" dirty="0">
              <a:gradFill>
                <a:gsLst>
                  <a:gs pos="0">
                    <a:srgbClr val="FFFFFF"/>
                  </a:gs>
                  <a:gs pos="100000">
                    <a:srgbClr val="FFFFFF"/>
                  </a:gs>
                </a:gsLst>
                <a:lin ang="5400000" scaled="0"/>
              </a:gradFill>
            </a:endParaRPr>
          </a:p>
        </p:txBody>
      </p:sp>
      <p:sp>
        <p:nvSpPr>
          <p:cNvPr id="32" name="Flèche vers le bas 31"/>
          <p:cNvSpPr/>
          <p:nvPr/>
        </p:nvSpPr>
        <p:spPr bwMode="auto">
          <a:xfrm>
            <a:off x="6347486" y="2152280"/>
            <a:ext cx="216024" cy="507195"/>
          </a:xfrm>
          <a:prstGeom prst="downArrow">
            <a:avLst/>
          </a:prstGeom>
          <a:solidFill>
            <a:schemeClr val="accent4"/>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fr-FR" sz="2200" dirty="0" smtClean="0">
              <a:gradFill>
                <a:gsLst>
                  <a:gs pos="0">
                    <a:srgbClr val="FFFFFF"/>
                  </a:gs>
                  <a:gs pos="100000">
                    <a:srgbClr val="FFFFFF"/>
                  </a:gs>
                </a:gsLst>
                <a:lin ang="5400000" scaled="0"/>
              </a:gradFill>
            </a:endParaRPr>
          </a:p>
        </p:txBody>
      </p:sp>
      <p:sp>
        <p:nvSpPr>
          <p:cNvPr id="33" name="Rectangle 32"/>
          <p:cNvSpPr/>
          <p:nvPr/>
        </p:nvSpPr>
        <p:spPr bwMode="auto">
          <a:xfrm>
            <a:off x="4139952" y="2065186"/>
            <a:ext cx="2376264" cy="9533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fr-FR" sz="2200" dirty="0" smtClean="0">
              <a:gradFill>
                <a:gsLst>
                  <a:gs pos="0">
                    <a:srgbClr val="FFFFFF"/>
                  </a:gs>
                  <a:gs pos="100000">
                    <a:srgbClr val="FFFFFF"/>
                  </a:gs>
                </a:gsLst>
                <a:lin ang="5400000" scaled="0"/>
              </a:gradFill>
            </a:endParaRPr>
          </a:p>
        </p:txBody>
      </p:sp>
      <p:sp>
        <p:nvSpPr>
          <p:cNvPr id="34" name="Rectangle 33"/>
          <p:cNvSpPr/>
          <p:nvPr/>
        </p:nvSpPr>
        <p:spPr>
          <a:xfrm>
            <a:off x="4384077" y="1164542"/>
            <a:ext cx="3031932" cy="284701"/>
          </a:xfrm>
          <a:prstGeom prst="rect">
            <a:avLst/>
          </a:prstGeom>
        </p:spPr>
        <p:txBody>
          <a:bodyPr wrap="none" lIns="68586" tIns="34294" rIns="68586" bIns="34294">
            <a:spAutoFit/>
          </a:bodyPr>
          <a:lstStyle/>
          <a:p>
            <a:pPr defTabSz="685835"/>
            <a:r>
              <a:rPr lang="fr-FR" sz="1400" b="1" kern="0" dirty="0" smtClean="0">
                <a:solidFill>
                  <a:srgbClr val="8CC600">
                    <a:lumMod val="75000"/>
                  </a:srgbClr>
                </a:solidFill>
              </a:rPr>
              <a:t>2:Enregistrement de la commande</a:t>
            </a:r>
            <a:endParaRPr lang="fr-FR" sz="1400" b="1" dirty="0">
              <a:solidFill>
                <a:srgbClr val="8CC600">
                  <a:lumMod val="75000"/>
                </a:srgbClr>
              </a:solidFill>
            </a:endParaRPr>
          </a:p>
        </p:txBody>
      </p:sp>
      <p:sp>
        <p:nvSpPr>
          <p:cNvPr id="35" name="Rectangle 34"/>
          <p:cNvSpPr/>
          <p:nvPr/>
        </p:nvSpPr>
        <p:spPr bwMode="auto">
          <a:xfrm>
            <a:off x="6646168" y="2468305"/>
            <a:ext cx="2309936" cy="759740"/>
          </a:xfrm>
          <a:prstGeom prst="rect">
            <a:avLst/>
          </a:prstGeom>
          <a:solidFill>
            <a:srgbClr val="7030A0"/>
          </a:solidFill>
          <a:ln w="25400" cap="flat" cmpd="sng" algn="ctr">
            <a:noFill/>
            <a:prstDash val="solid"/>
            <a:headEnd type="none" w="med" len="med"/>
            <a:tailEnd type="none" w="med" len="med"/>
          </a:ln>
          <a:effectLst/>
        </p:spPr>
        <p:txBody>
          <a:bodyPr vert="horz" wrap="square" lIns="91428" tIns="91432" rIns="91428" bIns="91432" numCol="1" rtlCol="0" anchor="t" anchorCtr="0" compatLnSpc="1">
            <a:prstTxWarp prst="textNoShape">
              <a:avLst/>
            </a:prstTxWarp>
          </a:bodyPr>
          <a:lstStyle/>
          <a:p>
            <a:pPr defTabSz="914023" fontAlgn="base">
              <a:spcBef>
                <a:spcPct val="0"/>
              </a:spcBef>
              <a:spcAft>
                <a:spcPct val="0"/>
              </a:spcAft>
              <a:defRPr/>
            </a:pPr>
            <a:r>
              <a:rPr lang="fr-FR" sz="1400" kern="0" dirty="0" smtClean="0">
                <a:gradFill>
                  <a:gsLst>
                    <a:gs pos="0">
                      <a:srgbClr val="FFFFFF"/>
                    </a:gs>
                    <a:gs pos="100000">
                      <a:srgbClr val="FFFFFF"/>
                    </a:gs>
                  </a:gsLst>
                  <a:lin ang="5400000" scaled="0"/>
                </a:gradFill>
              </a:rPr>
              <a:t>Traitement  commande</a:t>
            </a:r>
            <a:endParaRPr lang="fr-FR" sz="1100" i="1" kern="0" dirty="0">
              <a:solidFill>
                <a:schemeClr val="bg1">
                  <a:lumMod val="65000"/>
                </a:schemeClr>
              </a:solidFill>
            </a:endParaRPr>
          </a:p>
        </p:txBody>
      </p:sp>
      <p:sp>
        <p:nvSpPr>
          <p:cNvPr id="36" name="Rectangle 35"/>
          <p:cNvSpPr/>
          <p:nvPr/>
        </p:nvSpPr>
        <p:spPr bwMode="auto">
          <a:xfrm>
            <a:off x="6717920" y="2787774"/>
            <a:ext cx="2166432" cy="338733"/>
          </a:xfrm>
          <a:prstGeom prst="rect">
            <a:avLst/>
          </a:prstGeom>
          <a:solidFill>
            <a:srgbClr val="7030A0"/>
          </a:solidFill>
          <a:ln w="25400" cap="flat" cmpd="sng" algn="ctr">
            <a:solidFill>
              <a:schemeClr val="accent3"/>
            </a:solidFill>
            <a:prstDash val="solid"/>
            <a:headEnd type="none" w="med" len="med"/>
            <a:tailEnd type="none" w="med" len="med"/>
          </a:ln>
          <a:effectLst/>
        </p:spPr>
        <p:txBody>
          <a:bodyPr vert="horz" wrap="square" lIns="91428" tIns="91432" rIns="91428" bIns="91432" numCol="1" rtlCol="0" anchor="b" anchorCtr="0" compatLnSpc="1">
            <a:prstTxWarp prst="textNoShape">
              <a:avLst/>
            </a:prstTxWarp>
          </a:bodyPr>
          <a:lstStyle/>
          <a:p>
            <a:pPr defTabSz="914023" fontAlgn="base">
              <a:spcBef>
                <a:spcPct val="0"/>
              </a:spcBef>
              <a:spcAft>
                <a:spcPct val="0"/>
              </a:spcAft>
              <a:defRPr/>
            </a:pPr>
            <a:r>
              <a:rPr lang="fr-FR" sz="1050" kern="0" dirty="0" smtClean="0">
                <a:gradFill>
                  <a:gsLst>
                    <a:gs pos="0">
                      <a:srgbClr val="FFFFFF"/>
                    </a:gs>
                    <a:gs pos="100000">
                      <a:srgbClr val="FFFFFF"/>
                    </a:gs>
                  </a:gsLst>
                  <a:lin ang="5400000" scaled="0"/>
                </a:gradFill>
              </a:rPr>
              <a:t>Serveur d’application  </a:t>
            </a:r>
            <a:endParaRPr lang="fr-FR" sz="1050" kern="0" dirty="0">
              <a:gradFill>
                <a:gsLst>
                  <a:gs pos="0">
                    <a:srgbClr val="FFFFFF"/>
                  </a:gs>
                  <a:gs pos="100000">
                    <a:srgbClr val="FFFFFF"/>
                  </a:gs>
                </a:gsLst>
                <a:lin ang="5400000" scaled="0"/>
              </a:gradFill>
            </a:endParaRPr>
          </a:p>
        </p:txBody>
      </p:sp>
      <p:sp>
        <p:nvSpPr>
          <p:cNvPr id="37" name="Rectangle 36"/>
          <p:cNvSpPr/>
          <p:nvPr/>
        </p:nvSpPr>
        <p:spPr bwMode="auto">
          <a:xfrm>
            <a:off x="6654651" y="3335374"/>
            <a:ext cx="2301453" cy="437618"/>
          </a:xfrm>
          <a:prstGeom prst="rect">
            <a:avLst/>
          </a:prstGeom>
          <a:solidFill>
            <a:srgbClr val="0070C0"/>
          </a:solidFill>
          <a:ln w="25400" cap="flat" cmpd="sng" algn="ctr">
            <a:noFill/>
            <a:prstDash val="solid"/>
            <a:headEnd type="none" w="med" len="med"/>
            <a:tailEnd type="none" w="med" len="med"/>
          </a:ln>
          <a:effectLst/>
        </p:spPr>
        <p:txBody>
          <a:bodyPr vert="horz" wrap="square" lIns="91428" tIns="91432" rIns="91428" bIns="91432" numCol="1" rtlCol="0" anchor="b" anchorCtr="0" compatLnSpc="1">
            <a:prstTxWarp prst="textNoShape">
              <a:avLst/>
            </a:prstTxWarp>
          </a:bodyPr>
          <a:lstStyle/>
          <a:p>
            <a:pPr defTabSz="914023" fontAlgn="base">
              <a:spcBef>
                <a:spcPct val="0"/>
              </a:spcBef>
              <a:spcAft>
                <a:spcPct val="0"/>
              </a:spcAft>
              <a:defRPr/>
            </a:pPr>
            <a:r>
              <a:rPr lang="fr-FR" sz="1400" kern="0" dirty="0" smtClean="0">
                <a:gradFill>
                  <a:gsLst>
                    <a:gs pos="0">
                      <a:srgbClr val="FFFFFF"/>
                    </a:gs>
                    <a:gs pos="100000">
                      <a:srgbClr val="FFFFFF"/>
                    </a:gs>
                  </a:gsLst>
                  <a:lin ang="5400000" scaled="0"/>
                </a:gradFill>
              </a:rPr>
              <a:t>DAL</a:t>
            </a:r>
            <a:endParaRPr lang="fr-FR" sz="1100" i="1" kern="0" dirty="0">
              <a:solidFill>
                <a:schemeClr val="bg1">
                  <a:lumMod val="65000"/>
                </a:schemeClr>
              </a:solidFill>
            </a:endParaRPr>
          </a:p>
        </p:txBody>
      </p:sp>
      <p:sp>
        <p:nvSpPr>
          <p:cNvPr id="38" name="Rectangle 37"/>
          <p:cNvSpPr/>
          <p:nvPr/>
        </p:nvSpPr>
        <p:spPr bwMode="auto">
          <a:xfrm>
            <a:off x="7523630" y="3385145"/>
            <a:ext cx="997504" cy="338733"/>
          </a:xfrm>
          <a:prstGeom prst="rect">
            <a:avLst/>
          </a:prstGeom>
          <a:solidFill>
            <a:schemeClr val="accent6"/>
          </a:solidFill>
          <a:ln w="25400" cap="flat" cmpd="sng" algn="ctr">
            <a:solidFill>
              <a:srgbClr val="00B0F0"/>
            </a:solidFill>
            <a:prstDash val="solid"/>
            <a:headEnd type="none" w="med" len="med"/>
            <a:tailEnd type="none" w="med" len="med"/>
          </a:ln>
          <a:effectLst/>
        </p:spPr>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defRPr/>
            </a:pPr>
            <a:r>
              <a:rPr lang="fr-FR" sz="1050" kern="0" dirty="0" smtClean="0">
                <a:gradFill>
                  <a:gsLst>
                    <a:gs pos="0">
                      <a:srgbClr val="FFFFFF"/>
                    </a:gs>
                    <a:gs pos="100000">
                      <a:srgbClr val="FFFFFF"/>
                    </a:gs>
                  </a:gsLst>
                  <a:lin ang="5400000" scaled="0"/>
                </a:gradFill>
              </a:rPr>
              <a:t>Serveur d’application</a:t>
            </a:r>
            <a:endParaRPr lang="fr-FR" sz="1050" kern="0" dirty="0">
              <a:gradFill>
                <a:gsLst>
                  <a:gs pos="0">
                    <a:srgbClr val="FFFFFF"/>
                  </a:gs>
                  <a:gs pos="100000">
                    <a:srgbClr val="FFFFFF"/>
                  </a:gs>
                </a:gsLst>
                <a:lin ang="5400000" scaled="0"/>
              </a:gradFill>
            </a:endParaRPr>
          </a:p>
        </p:txBody>
      </p:sp>
      <p:sp>
        <p:nvSpPr>
          <p:cNvPr id="40" name="Flèche vers le bas 39"/>
          <p:cNvSpPr/>
          <p:nvPr/>
        </p:nvSpPr>
        <p:spPr bwMode="auto">
          <a:xfrm rot="5400000">
            <a:off x="6429138" y="2776371"/>
            <a:ext cx="216024" cy="361539"/>
          </a:xfrm>
          <a:prstGeom prst="down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fr-FR" sz="2200" dirty="0" smtClean="0">
              <a:gradFill>
                <a:gsLst>
                  <a:gs pos="0">
                    <a:srgbClr val="FFFFFF"/>
                  </a:gs>
                  <a:gs pos="100000">
                    <a:srgbClr val="FFFFFF"/>
                  </a:gs>
                </a:gsLst>
                <a:lin ang="5400000" scaled="0"/>
              </a:gradFill>
            </a:endParaRPr>
          </a:p>
        </p:txBody>
      </p:sp>
      <p:sp>
        <p:nvSpPr>
          <p:cNvPr id="41" name="Flèche vers le bas 40"/>
          <p:cNvSpPr/>
          <p:nvPr/>
        </p:nvSpPr>
        <p:spPr bwMode="auto">
          <a:xfrm>
            <a:off x="8668328" y="3129948"/>
            <a:ext cx="216024" cy="361539"/>
          </a:xfrm>
          <a:prstGeom prst="down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fr-FR" sz="2200" dirty="0" smtClean="0">
              <a:gradFill>
                <a:gsLst>
                  <a:gs pos="0">
                    <a:srgbClr val="FFFFFF"/>
                  </a:gs>
                  <a:gs pos="100000">
                    <a:srgbClr val="FFFFFF"/>
                  </a:gs>
                </a:gsLst>
                <a:lin ang="5400000" scaled="0"/>
              </a:gradFill>
            </a:endParaRPr>
          </a:p>
        </p:txBody>
      </p:sp>
      <p:sp>
        <p:nvSpPr>
          <p:cNvPr id="42" name="ZoneTexte 41"/>
          <p:cNvSpPr txBox="1"/>
          <p:nvPr/>
        </p:nvSpPr>
        <p:spPr>
          <a:xfrm>
            <a:off x="4390810" y="1635646"/>
            <a:ext cx="1765366" cy="373949"/>
          </a:xfrm>
          <a:prstGeom prst="rect">
            <a:avLst/>
          </a:prstGeom>
          <a:noFill/>
        </p:spPr>
        <p:txBody>
          <a:bodyPr wrap="square" lIns="0" tIns="0" rIns="0" bIns="0" rtlCol="0">
            <a:spAutoFit/>
          </a:bodyPr>
          <a:lstStyle/>
          <a:p>
            <a:pPr marL="460375" indent="-460375">
              <a:lnSpc>
                <a:spcPct val="90000"/>
              </a:lnSpc>
              <a:spcBef>
                <a:spcPct val="20000"/>
              </a:spcBef>
              <a:buSzPct val="80000"/>
              <a:buBlip>
                <a:blip r:embed="rId2"/>
              </a:buBlip>
            </a:pPr>
            <a:r>
              <a:rPr lang="fr-FR" sz="900" dirty="0" smtClean="0">
                <a:solidFill>
                  <a:schemeClr val="bg2"/>
                </a:solidFill>
              </a:rPr>
              <a:t>Un service de stockage de la commande validée avant son traitement</a:t>
            </a:r>
            <a:endParaRPr lang="fr-FR" sz="900" dirty="0">
              <a:solidFill>
                <a:schemeClr val="bg2"/>
              </a:solidFill>
            </a:endParaRPr>
          </a:p>
        </p:txBody>
      </p:sp>
      <p:sp>
        <p:nvSpPr>
          <p:cNvPr id="43" name="ZoneTexte 42"/>
          <p:cNvSpPr txBox="1"/>
          <p:nvPr/>
        </p:nvSpPr>
        <p:spPr>
          <a:xfrm>
            <a:off x="6918453" y="1641104"/>
            <a:ext cx="1765366" cy="623248"/>
          </a:xfrm>
          <a:prstGeom prst="rect">
            <a:avLst/>
          </a:prstGeom>
          <a:noFill/>
        </p:spPr>
        <p:txBody>
          <a:bodyPr wrap="square" lIns="0" tIns="0" rIns="0" bIns="0" rtlCol="0">
            <a:spAutoFit/>
          </a:bodyPr>
          <a:lstStyle/>
          <a:p>
            <a:pPr marL="460375" indent="-460375">
              <a:lnSpc>
                <a:spcPct val="90000"/>
              </a:lnSpc>
              <a:spcBef>
                <a:spcPct val="20000"/>
              </a:spcBef>
              <a:buSzPct val="80000"/>
              <a:buBlip>
                <a:blip r:embed="rId2"/>
              </a:buBlip>
            </a:pPr>
            <a:r>
              <a:rPr lang="fr-FR" sz="900" dirty="0" smtClean="0">
                <a:solidFill>
                  <a:schemeClr val="bg2"/>
                </a:solidFill>
              </a:rPr>
              <a:t>Un service de traitement des commandes validées et d’enregistrements dans les bases finales CMD </a:t>
            </a:r>
            <a:endParaRPr lang="fr-FR" sz="900" dirty="0">
              <a:solidFill>
                <a:schemeClr val="bg2"/>
              </a:solidFill>
            </a:endParaRPr>
          </a:p>
        </p:txBody>
      </p:sp>
      <p:sp>
        <p:nvSpPr>
          <p:cNvPr id="44" name="Rectangle 43"/>
          <p:cNvSpPr/>
          <p:nvPr/>
        </p:nvSpPr>
        <p:spPr bwMode="auto">
          <a:xfrm>
            <a:off x="6649008" y="3901861"/>
            <a:ext cx="2304256" cy="902692"/>
          </a:xfrm>
          <a:prstGeom prst="rect">
            <a:avLst/>
          </a:prstGeom>
          <a:solidFill>
            <a:schemeClr val="tx2"/>
          </a:solidFill>
          <a:ln w="25400" cap="flat" cmpd="sng" algn="ctr">
            <a:noFill/>
            <a:prstDash val="solid"/>
            <a:headEnd type="none" w="med" len="med"/>
            <a:tailEnd type="none" w="med" len="med"/>
          </a:ln>
          <a:effectLst/>
        </p:spPr>
        <p:txBody>
          <a:bodyPr vert="horz" wrap="square" lIns="91428" tIns="91432" rIns="91428" bIns="91432" numCol="1" rtlCol="0" anchor="t" anchorCtr="0" compatLnSpc="1">
            <a:prstTxWarp prst="textNoShape">
              <a:avLst/>
            </a:prstTxWarp>
          </a:bodyPr>
          <a:lstStyle/>
          <a:p>
            <a:pPr defTabSz="914023" fontAlgn="base">
              <a:spcBef>
                <a:spcPct val="0"/>
              </a:spcBef>
              <a:spcAft>
                <a:spcPct val="0"/>
              </a:spcAft>
              <a:defRPr/>
            </a:pPr>
            <a:r>
              <a:rPr lang="fr-FR" sz="1400" kern="0" smtClean="0">
                <a:gradFill>
                  <a:gsLst>
                    <a:gs pos="0">
                      <a:srgbClr val="FFFFFF"/>
                    </a:gs>
                    <a:gs pos="100000">
                      <a:srgbClr val="FFFFFF"/>
                    </a:gs>
                  </a:gsLst>
                  <a:lin ang="5400000" scaled="0"/>
                </a:gradFill>
              </a:rPr>
              <a:t>BDD – SQL Server</a:t>
            </a:r>
          </a:p>
        </p:txBody>
      </p:sp>
      <p:sp>
        <p:nvSpPr>
          <p:cNvPr id="45" name="Rectangle 44"/>
          <p:cNvSpPr/>
          <p:nvPr/>
        </p:nvSpPr>
        <p:spPr bwMode="auto">
          <a:xfrm>
            <a:off x="6714824" y="4405917"/>
            <a:ext cx="1014304" cy="325898"/>
          </a:xfrm>
          <a:prstGeom prst="rect">
            <a:avLst/>
          </a:prstGeom>
          <a:solidFill>
            <a:schemeClr val="tx1">
              <a:lumMod val="75000"/>
              <a:lumOff val="25000"/>
            </a:schemeClr>
          </a:solidFill>
          <a:ln w="25400" cap="flat" cmpd="sng" algn="ctr">
            <a:solidFill>
              <a:schemeClr val="bg2">
                <a:lumMod val="50000"/>
              </a:schemeClr>
            </a:solidFill>
            <a:prstDash val="solid"/>
            <a:headEnd type="none" w="med" len="med"/>
            <a:tailEnd type="none" w="med" len="med"/>
          </a:ln>
          <a:effectLst/>
        </p:spPr>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defRPr/>
            </a:pPr>
            <a:r>
              <a:rPr lang="fr-FR" sz="900" kern="0" dirty="0">
                <a:gradFill>
                  <a:gsLst>
                    <a:gs pos="0">
                      <a:srgbClr val="FFFFFF"/>
                    </a:gs>
                    <a:gs pos="100000">
                      <a:srgbClr val="FFFFFF"/>
                    </a:gs>
                  </a:gsLst>
                  <a:lin ang="5400000" scaled="0"/>
                </a:gradFill>
              </a:rPr>
              <a:t>Procédures </a:t>
            </a:r>
            <a:r>
              <a:rPr lang="fr-FR" sz="900" kern="0" dirty="0" smtClean="0">
                <a:gradFill>
                  <a:gsLst>
                    <a:gs pos="0">
                      <a:srgbClr val="FFFFFF"/>
                    </a:gs>
                    <a:gs pos="100000">
                      <a:srgbClr val="FFFFFF"/>
                    </a:gs>
                  </a:gsLst>
                  <a:lin ang="5400000" scaled="0"/>
                </a:gradFill>
              </a:rPr>
              <a:t>stockées VOLS </a:t>
            </a:r>
            <a:endParaRPr lang="fr-FR" sz="900" kern="0" dirty="0">
              <a:gradFill>
                <a:gsLst>
                  <a:gs pos="0">
                    <a:srgbClr val="FFFFFF"/>
                  </a:gs>
                  <a:gs pos="100000">
                    <a:srgbClr val="FFFFFF"/>
                  </a:gs>
                </a:gsLst>
                <a:lin ang="5400000" scaled="0"/>
              </a:gradFill>
            </a:endParaRPr>
          </a:p>
        </p:txBody>
      </p:sp>
      <p:sp>
        <p:nvSpPr>
          <p:cNvPr id="46" name="Rectangle 45"/>
          <p:cNvSpPr/>
          <p:nvPr/>
        </p:nvSpPr>
        <p:spPr bwMode="auto">
          <a:xfrm>
            <a:off x="7801136" y="4405917"/>
            <a:ext cx="1080120" cy="325898"/>
          </a:xfrm>
          <a:prstGeom prst="rect">
            <a:avLst/>
          </a:prstGeom>
          <a:solidFill>
            <a:schemeClr val="tx1">
              <a:lumMod val="75000"/>
              <a:lumOff val="25000"/>
            </a:schemeClr>
          </a:solidFill>
          <a:ln w="25400" cap="flat" cmpd="sng" algn="ctr">
            <a:solidFill>
              <a:schemeClr val="bg2">
                <a:lumMod val="50000"/>
              </a:schemeClr>
            </a:solidFill>
            <a:prstDash val="solid"/>
            <a:headEnd type="none" w="med" len="med"/>
            <a:tailEnd type="none" w="med" len="med"/>
          </a:ln>
          <a:effectLst/>
        </p:spPr>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defRPr/>
            </a:pPr>
            <a:r>
              <a:rPr lang="fr-FR" sz="900" kern="0" dirty="0" smtClean="0">
                <a:gradFill>
                  <a:gsLst>
                    <a:gs pos="0">
                      <a:srgbClr val="FFFFFF"/>
                    </a:gs>
                    <a:gs pos="100000">
                      <a:srgbClr val="FFFFFF"/>
                    </a:gs>
                  </a:gsLst>
                  <a:lin ang="5400000" scaled="0"/>
                </a:gradFill>
              </a:rPr>
              <a:t>Procédures stockées HOTELS</a:t>
            </a:r>
            <a:endParaRPr lang="fr-FR" sz="900" kern="0" dirty="0">
              <a:gradFill>
                <a:gsLst>
                  <a:gs pos="0">
                    <a:srgbClr val="FFFFFF"/>
                  </a:gs>
                  <a:gs pos="100000">
                    <a:srgbClr val="FFFFFF"/>
                  </a:gs>
                </a:gsLst>
                <a:lin ang="5400000" scaled="0"/>
              </a:gradFill>
            </a:endParaRPr>
          </a:p>
        </p:txBody>
      </p:sp>
      <p:sp>
        <p:nvSpPr>
          <p:cNvPr id="47" name="Rectangle 46"/>
          <p:cNvSpPr/>
          <p:nvPr/>
        </p:nvSpPr>
        <p:spPr>
          <a:xfrm>
            <a:off x="6712778" y="4176715"/>
            <a:ext cx="1114408" cy="253916"/>
          </a:xfrm>
          <a:prstGeom prst="rect">
            <a:avLst/>
          </a:prstGeom>
        </p:spPr>
        <p:txBody>
          <a:bodyPr wrap="none">
            <a:spAutoFit/>
          </a:bodyPr>
          <a:lstStyle/>
          <a:p>
            <a:r>
              <a:rPr lang="fr-FR" sz="1050" kern="0" dirty="0" smtClean="0">
                <a:gradFill>
                  <a:gsLst>
                    <a:gs pos="0">
                      <a:srgbClr val="FFFFFF"/>
                    </a:gs>
                    <a:gs pos="100000">
                      <a:srgbClr val="FFFFFF"/>
                    </a:gs>
                  </a:gsLst>
                  <a:lin ang="5400000" scaled="0"/>
                </a:gradFill>
              </a:rPr>
              <a:t>Base CMDVOLS</a:t>
            </a:r>
            <a:endParaRPr lang="fr-FR" sz="1050" dirty="0"/>
          </a:p>
        </p:txBody>
      </p:sp>
      <p:sp>
        <p:nvSpPr>
          <p:cNvPr id="48" name="Rectangle 47"/>
          <p:cNvSpPr/>
          <p:nvPr/>
        </p:nvSpPr>
        <p:spPr>
          <a:xfrm>
            <a:off x="7801689" y="4175551"/>
            <a:ext cx="1265090" cy="253916"/>
          </a:xfrm>
          <a:prstGeom prst="rect">
            <a:avLst/>
          </a:prstGeom>
        </p:spPr>
        <p:txBody>
          <a:bodyPr wrap="none">
            <a:spAutoFit/>
          </a:bodyPr>
          <a:lstStyle/>
          <a:p>
            <a:r>
              <a:rPr lang="fr-FR" sz="1050" kern="0" dirty="0" smtClean="0">
                <a:gradFill>
                  <a:gsLst>
                    <a:gs pos="0">
                      <a:srgbClr val="FFFFFF"/>
                    </a:gs>
                    <a:gs pos="100000">
                      <a:srgbClr val="FFFFFF"/>
                    </a:gs>
                  </a:gsLst>
                  <a:lin ang="5400000" scaled="0"/>
                </a:gradFill>
              </a:rPr>
              <a:t>Base CMDHOTELS</a:t>
            </a:r>
            <a:endParaRPr lang="fr-FR" sz="1050" dirty="0"/>
          </a:p>
        </p:txBody>
      </p:sp>
      <p:sp>
        <p:nvSpPr>
          <p:cNvPr id="39" name="Flèche vers le bas 38"/>
          <p:cNvSpPr/>
          <p:nvPr/>
        </p:nvSpPr>
        <p:spPr bwMode="auto">
          <a:xfrm>
            <a:off x="7914370" y="3723878"/>
            <a:ext cx="216024" cy="361539"/>
          </a:xfrm>
          <a:prstGeom prst="downArrow">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fr-FR" sz="2200" dirty="0" smtClean="0">
              <a:gradFill>
                <a:gsLst>
                  <a:gs pos="0">
                    <a:srgbClr val="FFFFFF"/>
                  </a:gs>
                  <a:gs pos="100000">
                    <a:srgbClr val="FFFFFF"/>
                  </a:gs>
                </a:gsLst>
                <a:lin ang="5400000" scaled="0"/>
              </a:gradFill>
            </a:endParaRPr>
          </a:p>
        </p:txBody>
      </p:sp>
      <p:pic>
        <p:nvPicPr>
          <p:cNvPr id="58" name="Image 9" descr="Description : Description : Description : Sogeti_warmr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66" y="4831557"/>
            <a:ext cx="1032541" cy="225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Box 18"/>
          <p:cNvSpPr txBox="1"/>
          <p:nvPr/>
        </p:nvSpPr>
        <p:spPr>
          <a:xfrm>
            <a:off x="395536" y="116744"/>
            <a:ext cx="384721" cy="747897"/>
          </a:xfrm>
          <a:prstGeom prst="rect">
            <a:avLst/>
          </a:prstGeom>
          <a:noFill/>
        </p:spPr>
        <p:txBody>
          <a:bodyPr wrap="none" lIns="0" tIns="0" rIns="0" bIns="0" rtlCol="0">
            <a:spAutoFit/>
          </a:bodyPr>
          <a:lstStyle/>
          <a:p>
            <a:pPr defTabSz="685835">
              <a:lnSpc>
                <a:spcPct val="90000"/>
              </a:lnSpc>
              <a:spcBef>
                <a:spcPct val="20000"/>
              </a:spcBef>
              <a:buSzPct val="80000"/>
            </a:pPr>
            <a:r>
              <a:rPr lang="fr-FR" sz="5400" dirty="0" smtClean="0">
                <a:solidFill>
                  <a:srgbClr val="191919"/>
                </a:solidFill>
                <a:latin typeface="Eurostile Bold" pitchFamily="34" charset="0"/>
                <a:ea typeface="Microsoft NeoGothic" pitchFamily="34" charset="-127"/>
              </a:rPr>
              <a:t>2</a:t>
            </a:r>
            <a:endParaRPr lang="fr-FR" sz="5400" dirty="0">
              <a:solidFill>
                <a:srgbClr val="191919"/>
              </a:solidFill>
              <a:latin typeface="Eurostile Bold" pitchFamily="34" charset="0"/>
              <a:ea typeface="Microsoft NeoGothic" pitchFamily="34" charset="-127"/>
            </a:endParaRPr>
          </a:p>
        </p:txBody>
      </p:sp>
    </p:spTree>
    <p:extLst>
      <p:ext uri="{BB962C8B-B14F-4D97-AF65-F5344CB8AC3E}">
        <p14:creationId xmlns:p14="http://schemas.microsoft.com/office/powerpoint/2010/main" val="45294331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2739" y="189744"/>
            <a:ext cx="7997829" cy="803297"/>
          </a:xfrm>
        </p:spPr>
        <p:txBody>
          <a:bodyPr/>
          <a:lstStyle/>
          <a:p>
            <a:r>
              <a:rPr lang="fr-FR" dirty="0" smtClean="0"/>
              <a:t>Projet .Net EMN </a:t>
            </a:r>
            <a:r>
              <a:rPr lang="fr-FR" dirty="0" smtClean="0"/>
              <a:t>2014:</a:t>
            </a:r>
            <a:r>
              <a:rPr lang="fr-FR" dirty="0" smtClean="0"/>
              <a:t/>
            </a:r>
            <a:br>
              <a:rPr lang="fr-FR" dirty="0" smtClean="0"/>
            </a:br>
            <a:r>
              <a:rPr lang="fr-FR" sz="1800" dirty="0" smtClean="0"/>
              <a:t>Mettre en </a:t>
            </a:r>
            <a:r>
              <a:rPr lang="fr-FR" sz="1800" dirty="0" smtClean="0"/>
              <a:t>œuvre </a:t>
            </a:r>
            <a:r>
              <a:rPr lang="fr-FR" sz="1800" dirty="0" smtClean="0"/>
              <a:t>les technologies .Net </a:t>
            </a:r>
            <a:endParaRPr lang="fr-FR" sz="2400" dirty="0"/>
          </a:p>
        </p:txBody>
      </p:sp>
      <p:sp>
        <p:nvSpPr>
          <p:cNvPr id="4" name="Rectangle 3"/>
          <p:cNvSpPr/>
          <p:nvPr/>
        </p:nvSpPr>
        <p:spPr>
          <a:xfrm>
            <a:off x="718644" y="987575"/>
            <a:ext cx="8317851" cy="3685505"/>
          </a:xfrm>
          <a:prstGeom prst="rect">
            <a:avLst/>
          </a:prstGeom>
        </p:spPr>
        <p:txBody>
          <a:bodyPr wrap="square" lIns="68460" tIns="34231" rIns="68460" bIns="34231">
            <a:spAutoFit/>
          </a:bodyPr>
          <a:lstStyle/>
          <a:p>
            <a:pPr defTabSz="684639"/>
            <a:r>
              <a:rPr lang="fr-FR" sz="1200" dirty="0" smtClean="0">
                <a:solidFill>
                  <a:srgbClr val="FFFFFF"/>
                </a:solidFill>
              </a:rPr>
              <a:t>Un site Web permettant de préparer et commande un voyage en ligne : </a:t>
            </a:r>
          </a:p>
          <a:p>
            <a:pPr defTabSz="684639"/>
            <a:r>
              <a:rPr lang="fr-FR" sz="1050" i="1" dirty="0" smtClean="0">
                <a:solidFill>
                  <a:schemeClr val="bg2"/>
                </a:solidFill>
              </a:rPr>
              <a:t>Sélectionner une ville de départ, une ville d’arrivée, une date de départ et une durée</a:t>
            </a:r>
          </a:p>
          <a:p>
            <a:pPr defTabSz="684639"/>
            <a:r>
              <a:rPr lang="fr-FR" sz="1050" i="1" dirty="0" smtClean="0">
                <a:solidFill>
                  <a:schemeClr val="bg2"/>
                </a:solidFill>
              </a:rPr>
              <a:t>Afficher la </a:t>
            </a:r>
            <a:r>
              <a:rPr lang="fr-FR" sz="1050" i="1" smtClean="0">
                <a:solidFill>
                  <a:schemeClr val="bg2"/>
                </a:solidFill>
              </a:rPr>
              <a:t>liste des vols </a:t>
            </a:r>
            <a:r>
              <a:rPr lang="fr-FR" sz="1050" i="1" dirty="0" smtClean="0">
                <a:solidFill>
                  <a:schemeClr val="bg2"/>
                </a:solidFill>
              </a:rPr>
              <a:t>disponibles et des hôtels disponibles. </a:t>
            </a:r>
          </a:p>
          <a:p>
            <a:pPr defTabSz="684639"/>
            <a:r>
              <a:rPr lang="fr-FR" sz="1050" i="1" dirty="0" smtClean="0">
                <a:solidFill>
                  <a:schemeClr val="bg2"/>
                </a:solidFill>
              </a:rPr>
              <a:t>Sélectionner un vol + un hôtel. Valider la commande en simulant le paiement en ligne après saisie des coordonnées de l’acheteur.</a:t>
            </a:r>
            <a:endParaRPr lang="fr-FR" sz="900" i="1" dirty="0" smtClean="0">
              <a:solidFill>
                <a:schemeClr val="bg2"/>
              </a:solidFill>
            </a:endParaRPr>
          </a:p>
          <a:p>
            <a:pPr defTabSz="684639"/>
            <a:endParaRPr lang="fr-FR" sz="1200" dirty="0" smtClean="0">
              <a:solidFill>
                <a:srgbClr val="FFFFFF"/>
              </a:solidFill>
            </a:endParaRPr>
          </a:p>
          <a:p>
            <a:pPr defTabSz="684639"/>
            <a:r>
              <a:rPr lang="fr-FR" sz="1200" dirty="0" smtClean="0">
                <a:solidFill>
                  <a:srgbClr val="FFFFFF"/>
                </a:solidFill>
              </a:rPr>
              <a:t>Des services web .Net exposants les listes de vols et d’hôtels en fonction des critères de sélection</a:t>
            </a:r>
          </a:p>
          <a:p>
            <a:pPr defTabSz="684639"/>
            <a:r>
              <a:rPr lang="fr-FR" sz="1050" i="1" dirty="0" smtClean="0">
                <a:solidFill>
                  <a:schemeClr val="bg2"/>
                </a:solidFill>
              </a:rPr>
              <a:t>Ville de départ et d’arrivée pour les vols, ville de destination pour les hôtels (gestion des dates facultatives)</a:t>
            </a:r>
          </a:p>
          <a:p>
            <a:pPr defTabSz="684639"/>
            <a:endParaRPr lang="fr-FR" sz="1200" dirty="0" smtClean="0">
              <a:solidFill>
                <a:srgbClr val="FFFFFF"/>
              </a:solidFill>
            </a:endParaRPr>
          </a:p>
          <a:p>
            <a:pPr defTabSz="684639"/>
            <a:r>
              <a:rPr lang="fr-FR" sz="1200" dirty="0" smtClean="0">
                <a:solidFill>
                  <a:srgbClr val="FFFFFF"/>
                </a:solidFill>
              </a:rPr>
              <a:t>Bases de données : </a:t>
            </a:r>
          </a:p>
          <a:p>
            <a:pPr defTabSz="684639"/>
            <a:r>
              <a:rPr lang="fr-FR" sz="1050" b="1" i="1" dirty="0" smtClean="0">
                <a:solidFill>
                  <a:schemeClr val="bg2"/>
                </a:solidFill>
              </a:rPr>
              <a:t>Saisie</a:t>
            </a:r>
            <a:r>
              <a:rPr lang="fr-FR" sz="1050" i="1" dirty="0" smtClean="0">
                <a:solidFill>
                  <a:schemeClr val="bg2"/>
                </a:solidFill>
              </a:rPr>
              <a:t> : Une base contenant les vols disponibles et une base contenant les hôtels disponibles, en lecture.</a:t>
            </a:r>
          </a:p>
          <a:p>
            <a:pPr defTabSz="684639"/>
            <a:r>
              <a:rPr lang="fr-FR" sz="1050" b="1" i="1" dirty="0" smtClean="0">
                <a:solidFill>
                  <a:schemeClr val="bg2"/>
                </a:solidFill>
              </a:rPr>
              <a:t>Enregistrements</a:t>
            </a:r>
            <a:r>
              <a:rPr lang="fr-FR" sz="1050" i="1" dirty="0" smtClean="0">
                <a:solidFill>
                  <a:schemeClr val="bg2"/>
                </a:solidFill>
              </a:rPr>
              <a:t>: Une base stockant le vol retenu et une base stockant l’hôtel sélectionné (avec coordonnées de l’acheteur à chaque fois)</a:t>
            </a:r>
          </a:p>
          <a:p>
            <a:pPr defTabSz="684639"/>
            <a:r>
              <a:rPr lang="fr-FR" sz="1050" i="1" dirty="0" smtClean="0">
                <a:solidFill>
                  <a:schemeClr val="bg2"/>
                </a:solidFill>
              </a:rPr>
              <a:t>Les accès aux données se font via des procédures stockées si possible.</a:t>
            </a:r>
          </a:p>
          <a:p>
            <a:pPr defTabSz="684639"/>
            <a:endParaRPr lang="fr-FR" sz="1050" i="1" dirty="0">
              <a:solidFill>
                <a:schemeClr val="bg2"/>
              </a:solidFill>
            </a:endParaRPr>
          </a:p>
          <a:p>
            <a:pPr defTabSz="684639"/>
            <a:r>
              <a:rPr lang="fr-FR" sz="1200" dirty="0" smtClean="0">
                <a:solidFill>
                  <a:srgbClr val="FFFFFF"/>
                </a:solidFill>
              </a:rPr>
              <a:t>Validation et traitement de la commande</a:t>
            </a:r>
          </a:p>
          <a:p>
            <a:pPr defTabSz="684639"/>
            <a:r>
              <a:rPr lang="fr-FR" sz="1050" i="1" dirty="0" smtClean="0">
                <a:solidFill>
                  <a:schemeClr val="bg2"/>
                </a:solidFill>
              </a:rPr>
              <a:t>Une commande validée est stockée dans un file d’attente MSMQ. On indique à l’utilisateur que sa commande est enregistrée une fois cette dernière stockée dans MSMQ. Son traitement final se fait indépendamment et ultérieurement.</a:t>
            </a:r>
          </a:p>
          <a:p>
            <a:pPr defTabSz="684639"/>
            <a:r>
              <a:rPr lang="fr-FR" sz="1050" i="1" dirty="0" smtClean="0">
                <a:solidFill>
                  <a:schemeClr val="bg2"/>
                </a:solidFill>
              </a:rPr>
              <a:t>Un processus vient vider la file d’attente des commandes et va enregistrer en mode transactionnel les infos du vol dans une base CMDVOL et les infos de l’hôtel dans une base CMDHOTEL</a:t>
            </a:r>
            <a:endParaRPr lang="fr-FR" sz="1050" i="1" dirty="0">
              <a:solidFill>
                <a:schemeClr val="bg2"/>
              </a:solidFill>
            </a:endParaRPr>
          </a:p>
          <a:p>
            <a:pPr defTabSz="684639"/>
            <a:r>
              <a:rPr lang="fr-FR" sz="1050" i="1" dirty="0" smtClean="0">
                <a:solidFill>
                  <a:schemeClr val="bg2"/>
                </a:solidFill>
              </a:rPr>
              <a:t>La simulation d’une panne d’une des bases doit laisser le système de commande stable (commande toujours disponible dans la file d’attente et base dans un état cohérent.</a:t>
            </a:r>
            <a:endParaRPr lang="fr-FR" sz="1050" i="1" dirty="0">
              <a:solidFill>
                <a:schemeClr val="bg2"/>
              </a:solidFill>
            </a:endParaRPr>
          </a:p>
          <a:p>
            <a:pPr defTabSz="684639"/>
            <a:endParaRPr lang="fr-FR" sz="1050" i="1" dirty="0" smtClean="0">
              <a:solidFill>
                <a:schemeClr val="bg2"/>
              </a:solidFill>
            </a:endParaRPr>
          </a:p>
        </p:txBody>
      </p:sp>
      <p:pic>
        <p:nvPicPr>
          <p:cNvPr id="5" name="Picture 44" descr="j04338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583" y="987574"/>
            <a:ext cx="515675" cy="51554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4" descr="j04338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698" y="1829063"/>
            <a:ext cx="515675" cy="5155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4" descr="j04338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716" y="2344242"/>
            <a:ext cx="515675" cy="51554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4" descr="j04338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698" y="3208338"/>
            <a:ext cx="515675" cy="51554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18"/>
          <p:cNvSpPr txBox="1"/>
          <p:nvPr/>
        </p:nvSpPr>
        <p:spPr>
          <a:xfrm>
            <a:off x="395536" y="116744"/>
            <a:ext cx="384721" cy="747897"/>
          </a:xfrm>
          <a:prstGeom prst="rect">
            <a:avLst/>
          </a:prstGeom>
          <a:noFill/>
        </p:spPr>
        <p:txBody>
          <a:bodyPr wrap="none" lIns="0" tIns="0" rIns="0" bIns="0" rtlCol="0">
            <a:spAutoFit/>
          </a:bodyPr>
          <a:lstStyle/>
          <a:p>
            <a:pPr defTabSz="684639">
              <a:lnSpc>
                <a:spcPct val="90000"/>
              </a:lnSpc>
              <a:spcBef>
                <a:spcPct val="20000"/>
              </a:spcBef>
              <a:buSzPct val="80000"/>
            </a:pPr>
            <a:r>
              <a:rPr lang="fr-FR" sz="5400" dirty="0">
                <a:solidFill>
                  <a:srgbClr val="191919"/>
                </a:solidFill>
                <a:latin typeface="Eurostile Bold" pitchFamily="34" charset="0"/>
                <a:ea typeface="Microsoft NeoGothic" pitchFamily="34" charset="-127"/>
              </a:rPr>
              <a:t>3</a:t>
            </a:r>
          </a:p>
        </p:txBody>
      </p:sp>
      <p:pic>
        <p:nvPicPr>
          <p:cNvPr id="12" name="Image 9" descr="Description : Description : Description : Sogeti_warmr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814" y="4803998"/>
            <a:ext cx="973892" cy="225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494296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2697" y="189702"/>
            <a:ext cx="7997829" cy="799835"/>
          </a:xfrm>
        </p:spPr>
        <p:txBody>
          <a:bodyPr/>
          <a:lstStyle/>
          <a:p>
            <a:r>
              <a:rPr lang="fr-FR" dirty="0" smtClean="0"/>
              <a:t>Projet .Net EMN </a:t>
            </a:r>
            <a:r>
              <a:rPr lang="fr-FR" dirty="0" smtClean="0"/>
              <a:t>2014</a:t>
            </a:r>
            <a:r>
              <a:rPr lang="fr-FR" dirty="0" smtClean="0"/>
              <a:t/>
            </a:r>
            <a:br>
              <a:rPr lang="fr-FR" dirty="0" smtClean="0"/>
            </a:br>
            <a:r>
              <a:rPr lang="fr-FR" sz="1800" dirty="0" smtClean="0"/>
              <a:t>Déploiement pour la démonstration</a:t>
            </a:r>
            <a:endParaRPr lang="fr-FR" sz="2400" dirty="0"/>
          </a:p>
        </p:txBody>
      </p:sp>
      <p:pic>
        <p:nvPicPr>
          <p:cNvPr id="16" name="Image 9" descr="Description : Description : Description : Sogeti_warmr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166" y="4831557"/>
            <a:ext cx="1032541" cy="225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18"/>
          <p:cNvSpPr txBox="1"/>
          <p:nvPr/>
        </p:nvSpPr>
        <p:spPr>
          <a:xfrm>
            <a:off x="459339" y="116744"/>
            <a:ext cx="384721" cy="747897"/>
          </a:xfrm>
          <a:prstGeom prst="rect">
            <a:avLst/>
          </a:prstGeom>
          <a:noFill/>
        </p:spPr>
        <p:txBody>
          <a:bodyPr wrap="none" lIns="0" tIns="0" rIns="0" bIns="0" rtlCol="0">
            <a:spAutoFit/>
          </a:bodyPr>
          <a:lstStyle/>
          <a:p>
            <a:pPr defTabSz="685835">
              <a:lnSpc>
                <a:spcPct val="90000"/>
              </a:lnSpc>
              <a:spcBef>
                <a:spcPct val="20000"/>
              </a:spcBef>
              <a:buSzPct val="80000"/>
            </a:pPr>
            <a:r>
              <a:rPr lang="fr-FR" sz="5400" dirty="0">
                <a:solidFill>
                  <a:srgbClr val="191919"/>
                </a:solidFill>
                <a:latin typeface="Eurostile Bold" pitchFamily="34" charset="0"/>
                <a:ea typeface="Microsoft NeoGothic" pitchFamily="34" charset="-127"/>
              </a:rPr>
              <a:t>4</a:t>
            </a:r>
            <a:endParaRPr lang="fr-FR" sz="5400" dirty="0">
              <a:solidFill>
                <a:srgbClr val="191919"/>
              </a:solidFill>
              <a:latin typeface="Eurostile Bold" pitchFamily="34" charset="0"/>
              <a:ea typeface="Microsoft NeoGothic" pitchFamily="34" charset="-127"/>
            </a:endParaRPr>
          </a:p>
        </p:txBody>
      </p:sp>
      <p:sp>
        <p:nvSpPr>
          <p:cNvPr id="11" name="Rectangle 10"/>
          <p:cNvSpPr/>
          <p:nvPr/>
        </p:nvSpPr>
        <p:spPr bwMode="auto">
          <a:xfrm>
            <a:off x="736374" y="1320875"/>
            <a:ext cx="1645920" cy="1478756"/>
          </a:xfrm>
          <a:prstGeom prst="rect">
            <a:avLst/>
          </a:prstGeom>
          <a:solidFill>
            <a:schemeClr val="accent4">
              <a:lumMod val="75000"/>
            </a:schemeClr>
          </a:solidFill>
          <a:ln w="25400" cap="flat" cmpd="sng" algn="ctr">
            <a:noFill/>
            <a:prstDash val="solid"/>
            <a:headEnd type="none" w="med" len="med"/>
            <a:tailEnd type="none" w="med" len="med"/>
          </a:ln>
          <a:effectLst/>
        </p:spPr>
        <p:txBody>
          <a:bodyPr vert="horz" wrap="square" lIns="91428" tIns="91432" rIns="91428" bIns="91432" numCol="1" rtlCol="0" anchor="t" anchorCtr="0" compatLnSpc="1">
            <a:prstTxWarp prst="textNoShape">
              <a:avLst/>
            </a:prstTxWarp>
          </a:bodyPr>
          <a:lstStyle/>
          <a:p>
            <a:pPr defTabSz="914023" fontAlgn="base">
              <a:spcBef>
                <a:spcPct val="0"/>
              </a:spcBef>
              <a:spcAft>
                <a:spcPct val="0"/>
              </a:spcAft>
              <a:defRPr/>
            </a:pPr>
            <a:r>
              <a:rPr lang="fr-FR" kern="0" dirty="0" smtClean="0">
                <a:gradFill>
                  <a:gsLst>
                    <a:gs pos="0">
                      <a:srgbClr val="FFFFFF"/>
                    </a:gs>
                    <a:gs pos="100000">
                      <a:srgbClr val="FFFFFF"/>
                    </a:gs>
                  </a:gsLst>
                  <a:lin ang="5400000" scaled="0"/>
                </a:gradFill>
              </a:rPr>
              <a:t>Navigateur</a:t>
            </a:r>
            <a:endParaRPr lang="fr-FR" sz="1400" i="1" kern="0" dirty="0">
              <a:solidFill>
                <a:schemeClr val="bg1">
                  <a:lumMod val="65000"/>
                </a:schemeClr>
              </a:solidFill>
            </a:endParaRPr>
          </a:p>
        </p:txBody>
      </p:sp>
      <p:sp>
        <p:nvSpPr>
          <p:cNvPr id="17" name="ZoneTexte 16"/>
          <p:cNvSpPr txBox="1"/>
          <p:nvPr/>
        </p:nvSpPr>
        <p:spPr>
          <a:xfrm>
            <a:off x="734925" y="3084147"/>
            <a:ext cx="7653499" cy="1608133"/>
          </a:xfrm>
          <a:prstGeom prst="rect">
            <a:avLst/>
          </a:prstGeom>
          <a:noFill/>
        </p:spPr>
        <p:txBody>
          <a:bodyPr wrap="square" lIns="0" tIns="0" rIns="0" bIns="0" rtlCol="0">
            <a:spAutoFit/>
          </a:bodyPr>
          <a:lstStyle/>
          <a:p>
            <a:pPr defTabSz="685835">
              <a:lnSpc>
                <a:spcPct val="90000"/>
              </a:lnSpc>
              <a:spcBef>
                <a:spcPct val="20000"/>
              </a:spcBef>
              <a:buSzPct val="80000"/>
            </a:pPr>
            <a:r>
              <a:rPr lang="fr-FR" sz="1100" b="1" dirty="0" smtClean="0">
                <a:solidFill>
                  <a:srgbClr val="FFFFFF"/>
                </a:solidFill>
                <a:latin typeface="Arial" panose="020B0604020202020204" pitchFamily="34" charset="0"/>
              </a:rPr>
              <a:t>Déploiement à minima sur deux machines :</a:t>
            </a:r>
            <a:endParaRPr lang="fr-FR" sz="1100" b="1" dirty="0" smtClean="0">
              <a:solidFill>
                <a:srgbClr val="FFFFFF"/>
              </a:solidFill>
              <a:latin typeface="Arial" panose="020B0604020202020204" pitchFamily="34" charset="0"/>
            </a:endParaRPr>
          </a:p>
          <a:p>
            <a:pPr marL="228600" indent="-228600" defTabSz="685835">
              <a:lnSpc>
                <a:spcPct val="90000"/>
              </a:lnSpc>
              <a:spcBef>
                <a:spcPct val="20000"/>
              </a:spcBef>
              <a:buSzPct val="80000"/>
              <a:buFont typeface="+mj-lt"/>
              <a:buAutoNum type="arabicPeriod"/>
            </a:pPr>
            <a:r>
              <a:rPr lang="fr-FR" sz="1100" dirty="0" smtClean="0">
                <a:solidFill>
                  <a:srgbClr val="FFFFFF"/>
                </a:solidFill>
                <a:latin typeface="Arial" panose="020B0604020202020204" pitchFamily="34" charset="0"/>
              </a:rPr>
              <a:t>Une exécutant le serveur web, les exécutables utiles. </a:t>
            </a:r>
            <a:r>
              <a:rPr lang="fr-FR" sz="1100" dirty="0" smtClean="0">
                <a:solidFill>
                  <a:srgbClr val="FFFFFF"/>
                </a:solidFill>
                <a:latin typeface="Arial" panose="020B0604020202020204" pitchFamily="34" charset="0"/>
              </a:rPr>
              <a:t>MSMQ sera installé sur ce serveur.</a:t>
            </a:r>
          </a:p>
          <a:p>
            <a:pPr marL="228600" indent="-228600" defTabSz="685835">
              <a:lnSpc>
                <a:spcPct val="90000"/>
              </a:lnSpc>
              <a:spcBef>
                <a:spcPct val="20000"/>
              </a:spcBef>
              <a:buSzPct val="80000"/>
              <a:buFont typeface="+mj-lt"/>
              <a:buAutoNum type="arabicPeriod"/>
            </a:pPr>
            <a:r>
              <a:rPr lang="fr-FR" sz="1100" dirty="0" smtClean="0">
                <a:solidFill>
                  <a:srgbClr val="FFFFFF"/>
                </a:solidFill>
                <a:latin typeface="Arial" panose="020B0604020202020204" pitchFamily="34" charset="0"/>
              </a:rPr>
              <a:t>Une contenant le serveur d’application (BL &amp; DAL) et supportant les transactions distribuées.</a:t>
            </a:r>
          </a:p>
          <a:p>
            <a:pPr defTabSz="685835">
              <a:lnSpc>
                <a:spcPct val="90000"/>
              </a:lnSpc>
              <a:spcBef>
                <a:spcPct val="20000"/>
              </a:spcBef>
              <a:buSzPct val="80000"/>
            </a:pPr>
            <a:endParaRPr lang="fr-FR" sz="1100" dirty="0">
              <a:solidFill>
                <a:srgbClr val="FFFFFF"/>
              </a:solidFill>
              <a:latin typeface="Arial" panose="020B0604020202020204" pitchFamily="34" charset="0"/>
            </a:endParaRPr>
          </a:p>
          <a:p>
            <a:pPr defTabSz="685835">
              <a:lnSpc>
                <a:spcPct val="90000"/>
              </a:lnSpc>
              <a:spcBef>
                <a:spcPct val="20000"/>
              </a:spcBef>
              <a:buSzPct val="80000"/>
            </a:pPr>
            <a:r>
              <a:rPr lang="fr-FR" sz="1100" dirty="0" smtClean="0">
                <a:solidFill>
                  <a:srgbClr val="FFFFFF"/>
                </a:solidFill>
                <a:latin typeface="Arial" panose="020B0604020202020204" pitchFamily="34" charset="0"/>
              </a:rPr>
              <a:t>Un 3</a:t>
            </a:r>
            <a:r>
              <a:rPr lang="fr-FR" sz="1100" baseline="30000" dirty="0" smtClean="0">
                <a:solidFill>
                  <a:srgbClr val="FFFFFF"/>
                </a:solidFill>
                <a:latin typeface="Arial" panose="020B0604020202020204" pitchFamily="34" charset="0"/>
              </a:rPr>
              <a:t>ème</a:t>
            </a:r>
            <a:r>
              <a:rPr lang="fr-FR" sz="1100" dirty="0" smtClean="0">
                <a:solidFill>
                  <a:srgbClr val="FFFFFF"/>
                </a:solidFill>
                <a:latin typeface="Arial" panose="020B0604020202020204" pitchFamily="34" charset="0"/>
              </a:rPr>
              <a:t> serveur pourra être installé pour les bases de données. A défaut elles seront hébergées sur le serveur d’application.</a:t>
            </a:r>
          </a:p>
          <a:p>
            <a:pPr defTabSz="685835">
              <a:lnSpc>
                <a:spcPct val="90000"/>
              </a:lnSpc>
              <a:spcBef>
                <a:spcPct val="20000"/>
              </a:spcBef>
              <a:buSzPct val="80000"/>
            </a:pPr>
            <a:r>
              <a:rPr lang="fr-FR" sz="1100" dirty="0" smtClean="0">
                <a:solidFill>
                  <a:srgbClr val="FFFFFF"/>
                </a:solidFill>
                <a:latin typeface="Arial" panose="020B0604020202020204" pitchFamily="34" charset="0"/>
              </a:rPr>
              <a:t>Les clients web se connecteront depuis un poste à part ou depuis le serveur-1.</a:t>
            </a:r>
            <a:endParaRPr lang="fr-FR" sz="1100" dirty="0" smtClean="0">
              <a:solidFill>
                <a:srgbClr val="FFFFFF"/>
              </a:solidFill>
              <a:latin typeface="Arial" panose="020B0604020202020204" pitchFamily="34" charset="0"/>
            </a:endParaRPr>
          </a:p>
          <a:p>
            <a:pPr defTabSz="685835">
              <a:lnSpc>
                <a:spcPct val="90000"/>
              </a:lnSpc>
              <a:spcBef>
                <a:spcPct val="20000"/>
              </a:spcBef>
              <a:buSzPct val="80000"/>
            </a:pPr>
            <a:endParaRPr lang="fr-FR" sz="1100" dirty="0" smtClean="0">
              <a:solidFill>
                <a:srgbClr val="FFFFFF"/>
              </a:solidFill>
              <a:latin typeface="Arial" panose="020B0604020202020204" pitchFamily="34" charset="0"/>
            </a:endParaRPr>
          </a:p>
          <a:p>
            <a:pPr defTabSz="685835">
              <a:lnSpc>
                <a:spcPct val="90000"/>
              </a:lnSpc>
              <a:spcBef>
                <a:spcPct val="20000"/>
              </a:spcBef>
              <a:buSzPct val="80000"/>
            </a:pPr>
            <a:endParaRPr lang="fr-FR" sz="1100" dirty="0">
              <a:solidFill>
                <a:srgbClr val="FFFFFF"/>
              </a:solidFill>
            </a:endParaRPr>
          </a:p>
        </p:txBody>
      </p:sp>
      <p:sp>
        <p:nvSpPr>
          <p:cNvPr id="20" name="Rectangle 19"/>
          <p:cNvSpPr/>
          <p:nvPr/>
        </p:nvSpPr>
        <p:spPr>
          <a:xfrm>
            <a:off x="669680" y="1068076"/>
            <a:ext cx="678724" cy="284701"/>
          </a:xfrm>
          <a:prstGeom prst="rect">
            <a:avLst/>
          </a:prstGeom>
        </p:spPr>
        <p:txBody>
          <a:bodyPr wrap="none" lIns="68586" tIns="34294" rIns="68586" bIns="34294">
            <a:spAutoFit/>
          </a:bodyPr>
          <a:lstStyle/>
          <a:p>
            <a:pPr defTabSz="685835"/>
            <a:r>
              <a:rPr lang="fr-FR" sz="1400" b="1" kern="0" dirty="0" smtClean="0">
                <a:solidFill>
                  <a:srgbClr val="8CC600">
                    <a:lumMod val="75000"/>
                  </a:srgbClr>
                </a:solidFill>
              </a:rPr>
              <a:t>:Client</a:t>
            </a:r>
            <a:endParaRPr lang="fr-FR" sz="1400" b="1" dirty="0">
              <a:solidFill>
                <a:srgbClr val="8CC600">
                  <a:lumMod val="75000"/>
                </a:srgbClr>
              </a:solidFill>
            </a:endParaRPr>
          </a:p>
        </p:txBody>
      </p:sp>
      <p:cxnSp>
        <p:nvCxnSpPr>
          <p:cNvPr id="22" name="Connecteur droit 21"/>
          <p:cNvCxnSpPr/>
          <p:nvPr/>
        </p:nvCxnSpPr>
        <p:spPr>
          <a:xfrm>
            <a:off x="736374" y="2931790"/>
            <a:ext cx="1645920"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auto">
          <a:xfrm>
            <a:off x="2710056" y="1317525"/>
            <a:ext cx="1645920" cy="1478756"/>
          </a:xfrm>
          <a:prstGeom prst="rect">
            <a:avLst/>
          </a:prstGeom>
          <a:solidFill>
            <a:srgbClr val="7030A0"/>
          </a:solidFill>
          <a:ln w="25400" cap="flat" cmpd="sng" algn="ctr">
            <a:noFill/>
            <a:prstDash val="solid"/>
            <a:headEnd type="none" w="med" len="med"/>
            <a:tailEnd type="none" w="med" len="med"/>
          </a:ln>
          <a:effectLst/>
        </p:spPr>
        <p:txBody>
          <a:bodyPr vert="horz" wrap="square" lIns="91428" tIns="91432" rIns="91428" bIns="91432" numCol="1" rtlCol="0" anchor="b" anchorCtr="0" compatLnSpc="1">
            <a:prstTxWarp prst="textNoShape">
              <a:avLst/>
            </a:prstTxWarp>
          </a:bodyPr>
          <a:lstStyle/>
          <a:p>
            <a:pPr defTabSz="914023" fontAlgn="base">
              <a:spcBef>
                <a:spcPct val="0"/>
              </a:spcBef>
              <a:spcAft>
                <a:spcPct val="0"/>
              </a:spcAft>
              <a:defRPr/>
            </a:pPr>
            <a:r>
              <a:rPr lang="fr-FR" sz="1400" kern="0" dirty="0" smtClean="0">
                <a:gradFill>
                  <a:gsLst>
                    <a:gs pos="0">
                      <a:srgbClr val="FFFFFF"/>
                    </a:gs>
                    <a:gs pos="100000">
                      <a:srgbClr val="FFFFFF"/>
                    </a:gs>
                  </a:gsLst>
                  <a:lin ang="5400000" scaled="0"/>
                </a:gradFill>
              </a:rPr>
              <a:t>Serveur Web</a:t>
            </a:r>
          </a:p>
          <a:p>
            <a:pPr defTabSz="914023" fontAlgn="base">
              <a:spcBef>
                <a:spcPct val="0"/>
              </a:spcBef>
              <a:spcAft>
                <a:spcPct val="0"/>
              </a:spcAft>
              <a:defRPr/>
            </a:pPr>
            <a:r>
              <a:rPr lang="fr-FR" sz="1200" i="1" kern="0" dirty="0" smtClean="0">
                <a:gradFill>
                  <a:gsLst>
                    <a:gs pos="0">
                      <a:srgbClr val="FFFFFF"/>
                    </a:gs>
                    <a:gs pos="100000">
                      <a:srgbClr val="FFFFFF"/>
                    </a:gs>
                  </a:gsLst>
                  <a:lin ang="5400000" scaled="0"/>
                </a:gradFill>
              </a:rPr>
              <a:t>IIS</a:t>
            </a:r>
          </a:p>
          <a:p>
            <a:pPr defTabSz="914023" fontAlgn="base">
              <a:spcBef>
                <a:spcPct val="0"/>
              </a:spcBef>
              <a:spcAft>
                <a:spcPct val="0"/>
              </a:spcAft>
              <a:defRPr/>
            </a:pPr>
            <a:r>
              <a:rPr lang="fr-FR" sz="1400" kern="0" dirty="0" smtClean="0">
                <a:gradFill>
                  <a:gsLst>
                    <a:gs pos="0">
                      <a:srgbClr val="FFFFFF"/>
                    </a:gs>
                    <a:gs pos="100000">
                      <a:srgbClr val="FFFFFF"/>
                    </a:gs>
                  </a:gsLst>
                  <a:lin ang="5400000" scaled="0"/>
                </a:gradFill>
              </a:rPr>
              <a:t>Message Queuing</a:t>
            </a:r>
          </a:p>
          <a:p>
            <a:pPr defTabSz="914023" fontAlgn="base">
              <a:spcBef>
                <a:spcPct val="0"/>
              </a:spcBef>
              <a:spcAft>
                <a:spcPct val="0"/>
              </a:spcAft>
              <a:defRPr/>
            </a:pPr>
            <a:r>
              <a:rPr lang="fr-FR" sz="1200" i="1" kern="0" dirty="0" smtClean="0">
                <a:gradFill>
                  <a:gsLst>
                    <a:gs pos="0">
                      <a:srgbClr val="FFFFFF"/>
                    </a:gs>
                    <a:gs pos="100000">
                      <a:srgbClr val="FFFFFF"/>
                    </a:gs>
                  </a:gsLst>
                  <a:lin ang="5400000" scaled="0"/>
                </a:gradFill>
              </a:rPr>
              <a:t>MSMQ</a:t>
            </a:r>
          </a:p>
          <a:p>
            <a:pPr defTabSz="914023" fontAlgn="base">
              <a:spcBef>
                <a:spcPct val="0"/>
              </a:spcBef>
              <a:spcAft>
                <a:spcPct val="0"/>
              </a:spcAft>
              <a:defRPr/>
            </a:pPr>
            <a:r>
              <a:rPr lang="fr-FR" sz="1400" kern="0" dirty="0" smtClean="0">
                <a:gradFill>
                  <a:gsLst>
                    <a:gs pos="0">
                      <a:srgbClr val="FFFFFF"/>
                    </a:gs>
                    <a:gs pos="100000">
                      <a:srgbClr val="FFFFFF"/>
                    </a:gs>
                  </a:gsLst>
                  <a:lin ang="5400000" scaled="0"/>
                </a:gradFill>
              </a:rPr>
              <a:t>Applications</a:t>
            </a:r>
            <a:endParaRPr lang="fr-FR" sz="1400" kern="0" dirty="0">
              <a:gradFill>
                <a:gsLst>
                  <a:gs pos="0">
                    <a:srgbClr val="FFFFFF"/>
                  </a:gs>
                  <a:gs pos="100000">
                    <a:srgbClr val="FFFFFF"/>
                  </a:gs>
                </a:gsLst>
                <a:lin ang="5400000" scaled="0"/>
              </a:gradFill>
            </a:endParaRPr>
          </a:p>
          <a:p>
            <a:pPr defTabSz="914023" fontAlgn="base">
              <a:spcBef>
                <a:spcPct val="0"/>
              </a:spcBef>
              <a:spcAft>
                <a:spcPct val="0"/>
              </a:spcAft>
              <a:defRPr/>
            </a:pPr>
            <a:r>
              <a:rPr lang="fr-FR" sz="1100" i="1" kern="0" dirty="0" smtClean="0">
                <a:gradFill>
                  <a:gsLst>
                    <a:gs pos="0">
                      <a:srgbClr val="FFFFFF"/>
                    </a:gs>
                    <a:gs pos="100000">
                      <a:srgbClr val="FFFFFF"/>
                    </a:gs>
                  </a:gsLst>
                  <a:lin ang="5400000" scaled="0"/>
                </a:gradFill>
              </a:rPr>
              <a:t>EXE</a:t>
            </a:r>
            <a:endParaRPr lang="fr-FR" sz="1100" i="1" kern="0" dirty="0">
              <a:gradFill>
                <a:gsLst>
                  <a:gs pos="0">
                    <a:srgbClr val="FFFFFF"/>
                  </a:gs>
                  <a:gs pos="100000">
                    <a:srgbClr val="FFFFFF"/>
                  </a:gs>
                </a:gsLst>
                <a:lin ang="5400000" scaled="0"/>
              </a:gradFill>
            </a:endParaRPr>
          </a:p>
          <a:p>
            <a:pPr defTabSz="914023" fontAlgn="base">
              <a:spcBef>
                <a:spcPct val="0"/>
              </a:spcBef>
              <a:spcAft>
                <a:spcPct val="0"/>
              </a:spcAft>
              <a:defRPr/>
            </a:pPr>
            <a:endParaRPr lang="fr-FR" sz="1200" i="1" kern="0" dirty="0">
              <a:solidFill>
                <a:schemeClr val="bg1">
                  <a:lumMod val="65000"/>
                </a:schemeClr>
              </a:solidFill>
            </a:endParaRPr>
          </a:p>
        </p:txBody>
      </p:sp>
      <p:sp>
        <p:nvSpPr>
          <p:cNvPr id="30" name="Rectangle 29"/>
          <p:cNvSpPr/>
          <p:nvPr/>
        </p:nvSpPr>
        <p:spPr>
          <a:xfrm>
            <a:off x="2631140" y="1054011"/>
            <a:ext cx="1267026" cy="284701"/>
          </a:xfrm>
          <a:prstGeom prst="rect">
            <a:avLst/>
          </a:prstGeom>
        </p:spPr>
        <p:txBody>
          <a:bodyPr wrap="none" lIns="68586" tIns="34294" rIns="68586" bIns="34294">
            <a:spAutoFit/>
          </a:bodyPr>
          <a:lstStyle/>
          <a:p>
            <a:pPr defTabSz="685835"/>
            <a:r>
              <a:rPr lang="fr-FR" sz="1400" b="1" kern="0" dirty="0" smtClean="0">
                <a:solidFill>
                  <a:srgbClr val="7030A0"/>
                </a:solidFill>
              </a:rPr>
              <a:t>:Serveur-1-UI</a:t>
            </a:r>
            <a:endParaRPr lang="fr-FR" sz="1400" b="1" dirty="0">
              <a:solidFill>
                <a:srgbClr val="7030A0"/>
              </a:solidFill>
            </a:endParaRPr>
          </a:p>
        </p:txBody>
      </p:sp>
      <p:cxnSp>
        <p:nvCxnSpPr>
          <p:cNvPr id="31" name="Connecteur droit 30"/>
          <p:cNvCxnSpPr/>
          <p:nvPr/>
        </p:nvCxnSpPr>
        <p:spPr>
          <a:xfrm>
            <a:off x="2710056" y="2928440"/>
            <a:ext cx="164592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bwMode="auto">
          <a:xfrm>
            <a:off x="4716016" y="1314589"/>
            <a:ext cx="1645920" cy="1478756"/>
          </a:xfrm>
          <a:prstGeom prst="rect">
            <a:avLst/>
          </a:prstGeom>
          <a:solidFill>
            <a:srgbClr val="0070C0"/>
          </a:solidFill>
          <a:ln w="25400" cap="flat" cmpd="sng" algn="ctr">
            <a:noFill/>
            <a:prstDash val="solid"/>
            <a:headEnd type="none" w="med" len="med"/>
            <a:tailEnd type="none" w="med" len="med"/>
          </a:ln>
          <a:effectLst/>
        </p:spPr>
        <p:txBody>
          <a:bodyPr vert="horz" wrap="square" lIns="91428" tIns="91432" rIns="91428" bIns="91432" numCol="1" rtlCol="0" anchor="t" anchorCtr="0" compatLnSpc="1">
            <a:prstTxWarp prst="textNoShape">
              <a:avLst/>
            </a:prstTxWarp>
          </a:bodyPr>
          <a:lstStyle/>
          <a:p>
            <a:pPr defTabSz="914023" fontAlgn="base">
              <a:spcBef>
                <a:spcPct val="0"/>
              </a:spcBef>
              <a:spcAft>
                <a:spcPct val="0"/>
              </a:spcAft>
              <a:defRPr/>
            </a:pPr>
            <a:r>
              <a:rPr lang="fr-FR" sz="1600" kern="0" dirty="0" smtClean="0">
                <a:gradFill>
                  <a:gsLst>
                    <a:gs pos="0">
                      <a:srgbClr val="FFFFFF"/>
                    </a:gs>
                    <a:gs pos="100000">
                      <a:srgbClr val="FFFFFF"/>
                    </a:gs>
                  </a:gsLst>
                  <a:lin ang="5400000" scaled="0"/>
                </a:gradFill>
              </a:rPr>
              <a:t>Serveur </a:t>
            </a:r>
            <a:r>
              <a:rPr lang="fr-FR" sz="1600" kern="0" dirty="0" smtClean="0">
                <a:gradFill>
                  <a:gsLst>
                    <a:gs pos="0">
                      <a:srgbClr val="FFFFFF"/>
                    </a:gs>
                    <a:gs pos="100000">
                      <a:srgbClr val="FFFFFF"/>
                    </a:gs>
                  </a:gsLst>
                  <a:lin ang="5400000" scaled="0"/>
                </a:gradFill>
              </a:rPr>
              <a:t>d’applications COM+</a:t>
            </a:r>
          </a:p>
          <a:p>
            <a:pPr defTabSz="914023" fontAlgn="base">
              <a:spcBef>
                <a:spcPct val="0"/>
              </a:spcBef>
              <a:spcAft>
                <a:spcPct val="0"/>
              </a:spcAft>
              <a:defRPr/>
            </a:pPr>
            <a:r>
              <a:rPr lang="fr-FR" sz="1400" i="1" kern="0" dirty="0" smtClean="0">
                <a:gradFill>
                  <a:gsLst>
                    <a:gs pos="0">
                      <a:srgbClr val="FFFFFF"/>
                    </a:gs>
                    <a:gs pos="100000">
                      <a:srgbClr val="FFFFFF"/>
                    </a:gs>
                  </a:gsLst>
                  <a:lin ang="5400000" scaled="0"/>
                </a:gradFill>
              </a:rPr>
              <a:t>Transactions distribuées</a:t>
            </a:r>
            <a:endParaRPr lang="fr-FR" sz="1400" i="1" kern="0" dirty="0" smtClean="0">
              <a:gradFill>
                <a:gsLst>
                  <a:gs pos="0">
                    <a:srgbClr val="FFFFFF"/>
                  </a:gs>
                  <a:gs pos="100000">
                    <a:srgbClr val="FFFFFF"/>
                  </a:gs>
                </a:gsLst>
                <a:lin ang="5400000" scaled="0"/>
              </a:gradFill>
            </a:endParaRPr>
          </a:p>
        </p:txBody>
      </p:sp>
      <p:cxnSp>
        <p:nvCxnSpPr>
          <p:cNvPr id="36" name="Connecteur droit 35"/>
          <p:cNvCxnSpPr/>
          <p:nvPr/>
        </p:nvCxnSpPr>
        <p:spPr>
          <a:xfrm>
            <a:off x="4719764" y="2925504"/>
            <a:ext cx="1645920"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644008" y="1042599"/>
            <a:ext cx="1687012" cy="284701"/>
          </a:xfrm>
          <a:prstGeom prst="rect">
            <a:avLst/>
          </a:prstGeom>
        </p:spPr>
        <p:txBody>
          <a:bodyPr wrap="none" lIns="68586" tIns="34294" rIns="68586" bIns="34294">
            <a:spAutoFit/>
          </a:bodyPr>
          <a:lstStyle/>
          <a:p>
            <a:pPr defTabSz="685835"/>
            <a:r>
              <a:rPr lang="fr-FR" sz="1400" b="1" kern="0" dirty="0" smtClean="0">
                <a:solidFill>
                  <a:srgbClr val="0070C0"/>
                </a:solidFill>
              </a:rPr>
              <a:t>:Serveur-2-BL,DAL</a:t>
            </a:r>
            <a:endParaRPr lang="fr-FR" sz="1400" b="1" dirty="0">
              <a:solidFill>
                <a:srgbClr val="0070C0"/>
              </a:solidFill>
            </a:endParaRPr>
          </a:p>
        </p:txBody>
      </p:sp>
      <p:sp>
        <p:nvSpPr>
          <p:cNvPr id="43" name="Rectangle 42"/>
          <p:cNvSpPr/>
          <p:nvPr/>
        </p:nvSpPr>
        <p:spPr bwMode="auto">
          <a:xfrm>
            <a:off x="6732240" y="1317525"/>
            <a:ext cx="1645920" cy="1478756"/>
          </a:xfrm>
          <a:prstGeom prst="rect">
            <a:avLst/>
          </a:prstGeom>
          <a:solidFill>
            <a:schemeClr val="tx2"/>
          </a:solidFill>
          <a:ln w="25400" cap="flat" cmpd="sng" algn="ctr">
            <a:noFill/>
            <a:prstDash val="solid"/>
            <a:headEnd type="none" w="med" len="med"/>
            <a:tailEnd type="none" w="med" len="med"/>
          </a:ln>
          <a:effectLst/>
        </p:spPr>
        <p:txBody>
          <a:bodyPr vert="horz" wrap="square" lIns="91428" tIns="91432" rIns="91428" bIns="91432" numCol="1" rtlCol="0" anchor="t" anchorCtr="0" compatLnSpc="1">
            <a:prstTxWarp prst="textNoShape">
              <a:avLst/>
            </a:prstTxWarp>
          </a:bodyPr>
          <a:lstStyle/>
          <a:p>
            <a:pPr defTabSz="914023" fontAlgn="base">
              <a:spcBef>
                <a:spcPct val="0"/>
              </a:spcBef>
              <a:spcAft>
                <a:spcPct val="0"/>
              </a:spcAft>
              <a:defRPr/>
            </a:pPr>
            <a:r>
              <a:rPr lang="fr-FR" kern="0" dirty="0" smtClean="0">
                <a:gradFill>
                  <a:gsLst>
                    <a:gs pos="0">
                      <a:srgbClr val="FFFFFF"/>
                    </a:gs>
                    <a:gs pos="100000">
                      <a:srgbClr val="FFFFFF"/>
                    </a:gs>
                  </a:gsLst>
                  <a:lin ang="5400000" scaled="0"/>
                </a:gradFill>
              </a:rPr>
              <a:t>BDD</a:t>
            </a:r>
          </a:p>
          <a:p>
            <a:pPr defTabSz="914023" fontAlgn="base">
              <a:spcBef>
                <a:spcPct val="0"/>
              </a:spcBef>
              <a:spcAft>
                <a:spcPct val="0"/>
              </a:spcAft>
              <a:defRPr/>
            </a:pPr>
            <a:r>
              <a:rPr lang="fr-FR" sz="1400" i="1" kern="0" dirty="0" smtClean="0">
                <a:solidFill>
                  <a:schemeClr val="bg1">
                    <a:lumMod val="65000"/>
                  </a:schemeClr>
                </a:solidFill>
              </a:rPr>
              <a:t>SQL Server</a:t>
            </a:r>
          </a:p>
          <a:p>
            <a:pPr defTabSz="914023" fontAlgn="base">
              <a:spcBef>
                <a:spcPct val="0"/>
              </a:spcBef>
              <a:spcAft>
                <a:spcPct val="0"/>
              </a:spcAft>
              <a:defRPr/>
            </a:pPr>
            <a:r>
              <a:rPr lang="fr-FR" sz="1400" i="1" kern="0" dirty="0" smtClean="0">
                <a:solidFill>
                  <a:schemeClr val="bg1">
                    <a:lumMod val="65000"/>
                  </a:schemeClr>
                </a:solidFill>
              </a:rPr>
              <a:t>Procédures stockées</a:t>
            </a:r>
            <a:endParaRPr lang="fr-FR" sz="1400" i="1" kern="0" dirty="0">
              <a:solidFill>
                <a:schemeClr val="bg1">
                  <a:lumMod val="65000"/>
                </a:schemeClr>
              </a:solidFill>
            </a:endParaRPr>
          </a:p>
        </p:txBody>
      </p:sp>
      <p:cxnSp>
        <p:nvCxnSpPr>
          <p:cNvPr id="45" name="Connecteur droit 44"/>
          <p:cNvCxnSpPr/>
          <p:nvPr/>
        </p:nvCxnSpPr>
        <p:spPr>
          <a:xfrm>
            <a:off x="6735988" y="2928440"/>
            <a:ext cx="1645920"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660232" y="1045535"/>
            <a:ext cx="1329543" cy="284701"/>
          </a:xfrm>
          <a:prstGeom prst="rect">
            <a:avLst/>
          </a:prstGeom>
        </p:spPr>
        <p:txBody>
          <a:bodyPr wrap="none" lIns="68586" tIns="34294" rIns="68586" bIns="34294">
            <a:spAutoFit/>
          </a:bodyPr>
          <a:lstStyle/>
          <a:p>
            <a:pPr defTabSz="685835"/>
            <a:r>
              <a:rPr lang="fr-FR" sz="1400" b="1" kern="0" dirty="0" smtClean="0">
                <a:solidFill>
                  <a:schemeClr val="bg2">
                    <a:lumMod val="50000"/>
                  </a:schemeClr>
                </a:solidFill>
              </a:rPr>
              <a:t>:Serveur-3-DB</a:t>
            </a:r>
            <a:endParaRPr lang="fr-FR" sz="1400" b="1" dirty="0">
              <a:solidFill>
                <a:schemeClr val="bg2">
                  <a:lumMod val="50000"/>
                </a:schemeClr>
              </a:solidFill>
            </a:endParaRPr>
          </a:p>
        </p:txBody>
      </p:sp>
      <p:sp>
        <p:nvSpPr>
          <p:cNvPr id="2" name="Flèche droite 1"/>
          <p:cNvSpPr/>
          <p:nvPr/>
        </p:nvSpPr>
        <p:spPr bwMode="auto">
          <a:xfrm>
            <a:off x="4355976" y="1923678"/>
            <a:ext cx="360040" cy="288032"/>
          </a:xfrm>
          <a:prstGeom prst="rightArrow">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fr-FR" sz="2200" dirty="0" smtClean="0">
              <a:gradFill>
                <a:gsLst>
                  <a:gs pos="0">
                    <a:srgbClr val="FFFFFF"/>
                  </a:gs>
                  <a:gs pos="100000">
                    <a:srgbClr val="FFFFFF"/>
                  </a:gs>
                </a:gsLst>
                <a:lin ang="5400000" scaled="0"/>
              </a:gradFill>
            </a:endParaRPr>
          </a:p>
        </p:txBody>
      </p:sp>
      <p:sp>
        <p:nvSpPr>
          <p:cNvPr id="23" name="Flèche droite 22"/>
          <p:cNvSpPr/>
          <p:nvPr/>
        </p:nvSpPr>
        <p:spPr bwMode="auto">
          <a:xfrm>
            <a:off x="6355574" y="1918589"/>
            <a:ext cx="360040" cy="288032"/>
          </a:xfrm>
          <a:prstGeom prs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fr-FR" sz="2200" dirty="0" smtClean="0">
              <a:gradFill>
                <a:gsLst>
                  <a:gs pos="0">
                    <a:srgbClr val="FFFFFF"/>
                  </a:gs>
                  <a:gs pos="100000">
                    <a:srgbClr val="FFFFFF"/>
                  </a:gs>
                </a:gsLst>
                <a:lin ang="5400000" scaled="0"/>
              </a:gradFill>
            </a:endParaRPr>
          </a:p>
        </p:txBody>
      </p:sp>
    </p:spTree>
    <p:custDataLst>
      <p:tags r:id="rId1"/>
    </p:custDataLst>
    <p:extLst>
      <p:ext uri="{BB962C8B-B14F-4D97-AF65-F5344CB8AC3E}">
        <p14:creationId xmlns:p14="http://schemas.microsoft.com/office/powerpoint/2010/main" val="14488056"/>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heme/_rels/theme10.xml.rels><?xml version="1.0" encoding="UTF-8" standalone="yes"?>
<Relationships xmlns="http://schemas.openxmlformats.org/package/2006/relationships"><Relationship Id="rId1" Type="http://schemas.openxmlformats.org/officeDocument/2006/relationships/image" Target="../media/image1.png"/></Relationships>
</file>

<file path=ppt/theme/_rels/theme11.xml.rels><?xml version="1.0" encoding="UTF-8" standalone="yes"?>
<Relationships xmlns="http://schemas.openxmlformats.org/package/2006/relationships"><Relationship Id="rId1" Type="http://schemas.openxmlformats.org/officeDocument/2006/relationships/image" Target="../media/image1.png"/></Relationships>
</file>

<file path=ppt/theme/_rels/theme12.xml.rels><?xml version="1.0" encoding="UTF-8" standalone="yes"?>
<Relationships xmlns="http://schemas.openxmlformats.org/package/2006/relationships"><Relationship Id="rId1" Type="http://schemas.openxmlformats.org/officeDocument/2006/relationships/image" Target="../media/image1.png"/></Relationships>
</file>

<file path=ppt/theme/_rels/theme13.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_rels/theme4.xml.rels><?xml version="1.0" encoding="UTF-8" standalone="yes"?>
<Relationships xmlns="http://schemas.openxmlformats.org/package/2006/relationships"><Relationship Id="rId1" Type="http://schemas.openxmlformats.org/officeDocument/2006/relationships/image" Target="../media/image1.png"/></Relationships>
</file>

<file path=ppt/theme/_rels/theme5.xml.rels><?xml version="1.0" encoding="UTF-8" standalone="yes"?>
<Relationships xmlns="http://schemas.openxmlformats.org/package/2006/relationships"><Relationship Id="rId1" Type="http://schemas.openxmlformats.org/officeDocument/2006/relationships/image" Target="../media/image1.png"/></Relationships>
</file>

<file path=ppt/theme/_rels/theme6.xml.rels><?xml version="1.0" encoding="UTF-8" standalone="yes"?>
<Relationships xmlns="http://schemas.openxmlformats.org/package/2006/relationships"><Relationship Id="rId1" Type="http://schemas.openxmlformats.org/officeDocument/2006/relationships/image" Target="../media/image1.png"/></Relationships>
</file>

<file path=ppt/theme/_rels/theme7.xml.rels><?xml version="1.0" encoding="UTF-8" standalone="yes"?>
<Relationships xmlns="http://schemas.openxmlformats.org/package/2006/relationships"><Relationship Id="rId1" Type="http://schemas.openxmlformats.org/officeDocument/2006/relationships/image" Target="../media/image1.png"/></Relationships>
</file>

<file path=ppt/theme/_rels/theme8.xml.rels><?xml version="1.0" encoding="UTF-8" standalone="yes"?>
<Relationships xmlns="http://schemas.openxmlformats.org/package/2006/relationships"><Relationship Id="rId1" Type="http://schemas.openxmlformats.org/officeDocument/2006/relationships/image" Target="../media/image1.png"/></Relationships>
</file>

<file path=ppt/theme/_rels/theme9.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8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11.xml><?xml version="1.0" encoding="utf-8"?>
<a:theme xmlns:a="http://schemas.openxmlformats.org/drawingml/2006/main" name="9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12.xml><?xml version="1.0" encoding="utf-8"?>
<a:theme xmlns:a="http://schemas.openxmlformats.org/drawingml/2006/main" name="10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13.xml><?xml version="1.0" encoding="utf-8"?>
<a:theme xmlns:a="http://schemas.openxmlformats.org/drawingml/2006/main" name="1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1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5.xml><?xml version="1.0" encoding="utf-8"?>
<a:theme xmlns:a="http://schemas.openxmlformats.org/drawingml/2006/main" name="3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6.xml><?xml version="1.0" encoding="utf-8"?>
<a:theme xmlns:a="http://schemas.openxmlformats.org/drawingml/2006/main" name="4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7.xml><?xml version="1.0" encoding="utf-8"?>
<a:theme xmlns:a="http://schemas.openxmlformats.org/drawingml/2006/main" name="5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8.xml><?xml version="1.0" encoding="utf-8"?>
<a:theme xmlns:a="http://schemas.openxmlformats.org/drawingml/2006/main" name="6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9.xml><?xml version="1.0" encoding="utf-8"?>
<a:theme xmlns:a="http://schemas.openxmlformats.org/drawingml/2006/main" name="7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881</TotalTime>
  <Words>689</Words>
  <Application>Microsoft Office PowerPoint</Application>
  <PresentationFormat>Affichage à l'écran (16:9)</PresentationFormat>
  <Paragraphs>112</Paragraphs>
  <Slides>5</Slides>
  <Notes>2</Notes>
  <HiddenSlides>0</HiddenSlides>
  <MMClips>0</MMClips>
  <ScaleCrop>false</ScaleCrop>
  <HeadingPairs>
    <vt:vector size="6" baseType="variant">
      <vt:variant>
        <vt:lpstr>Polices utilisées</vt:lpstr>
      </vt:variant>
      <vt:variant>
        <vt:i4>7</vt:i4>
      </vt:variant>
      <vt:variant>
        <vt:lpstr>Thème</vt:lpstr>
      </vt:variant>
      <vt:variant>
        <vt:i4>13</vt:i4>
      </vt:variant>
      <vt:variant>
        <vt:lpstr>Titres des diapositives</vt:lpstr>
      </vt:variant>
      <vt:variant>
        <vt:i4>5</vt:i4>
      </vt:variant>
    </vt:vector>
  </HeadingPairs>
  <TitlesOfParts>
    <vt:vector size="25" baseType="lpstr">
      <vt:lpstr>Arial</vt:lpstr>
      <vt:lpstr>Calibri</vt:lpstr>
      <vt:lpstr>Eurostile Bold</vt:lpstr>
      <vt:lpstr>Microsoft NeoGothic</vt:lpstr>
      <vt:lpstr>Segoe Light</vt:lpstr>
      <vt:lpstr>Segoe UI</vt:lpstr>
      <vt:lpstr>Segoe UI Light</vt:lpstr>
      <vt:lpstr>Thème Office</vt:lpstr>
      <vt:lpstr>MS1444_Windows Azure Template 16x9_r08a</vt:lpstr>
      <vt:lpstr>1_MS1444_Windows Azure Template 16x9_r08a</vt:lpstr>
      <vt:lpstr>2_MS1444_Windows Azure Template 16x9_r08a</vt:lpstr>
      <vt:lpstr>3_MS1444_Windows Azure Template 16x9_r08a</vt:lpstr>
      <vt:lpstr>4_MS1444_Windows Azure Template 16x9_r08a</vt:lpstr>
      <vt:lpstr>5_MS1444_Windows Azure Template 16x9_r08a</vt:lpstr>
      <vt:lpstr>6_MS1444_Windows Azure Template 16x9_r08a</vt:lpstr>
      <vt:lpstr>7_MS1444_Windows Azure Template 16x9_r08a</vt:lpstr>
      <vt:lpstr>8_MS1444_Windows Azure Template 16x9_r08a</vt:lpstr>
      <vt:lpstr>9_MS1444_Windows Azure Template 16x9_r08a</vt:lpstr>
      <vt:lpstr>10_MS1444_Windows Azure Template 16x9_r08a</vt:lpstr>
      <vt:lpstr>11_MS1444_Windows Azure Template 16x9_r08a</vt:lpstr>
      <vt:lpstr>Présentation PowerPoint</vt:lpstr>
      <vt:lpstr>Projet .Net EMN 2014 Les 4 domaines à traiter</vt:lpstr>
      <vt:lpstr>Projet .Net EMN 2014 Scénario &amp; Architecture</vt:lpstr>
      <vt:lpstr>Projet .Net EMN 2014: Mettre en œuvre les technologies .Net </vt:lpstr>
      <vt:lpstr>Projet .Net EMN 2014 Déploiement pour la démonstration</vt:lpstr>
    </vt:vector>
  </TitlesOfParts>
  <Company>Sogeti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MERAND François</dc:creator>
  <cp:lastModifiedBy>MERAND, François</cp:lastModifiedBy>
  <cp:revision>37</cp:revision>
  <dcterms:created xsi:type="dcterms:W3CDTF">2013-01-07T13:54:02Z</dcterms:created>
  <dcterms:modified xsi:type="dcterms:W3CDTF">2014-01-29T12:38:49Z</dcterms:modified>
</cp:coreProperties>
</file>