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6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4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437663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4527909" y="-1060599"/>
            <a:ext cx="3450612" cy="96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8" name="Shape 8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7917037" y="2321046"/>
            <a:ext cx="4659888" cy="1615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3029142" y="-785497"/>
            <a:ext cx="4659888" cy="7828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95" name="Shape 95"/>
          <p:cNvCxnSpPr/>
          <p:nvPr/>
        </p:nvCxnSpPr>
        <p:spPr>
          <a:xfrm>
            <a:off x="9439110" y="798972"/>
            <a:ext cx="0" cy="4659888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7" name="Shape 27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54238" y="1756130"/>
            <a:ext cx="8643153" cy="1887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54238" y="3806194"/>
            <a:ext cx="8630445" cy="10129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4" name="Shape 34"/>
          <p:cNvCxnSpPr/>
          <p:nvPr/>
        </p:nvCxnSpPr>
        <p:spPr>
          <a:xfrm>
            <a:off x="1454238" y="3804985"/>
            <a:ext cx="863044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49216" y="804889"/>
            <a:ext cx="9605634" cy="10593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447330" y="2010877"/>
            <a:ext cx="4645151" cy="34485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413771" y="2017342"/>
            <a:ext cx="4645151" cy="3441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2" name="Shape 4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447191" y="2824268"/>
            <a:ext cx="4645151" cy="26444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1" cy="2637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2" name="Shape 5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8" name="Shape 5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444670" y="798972"/>
            <a:ext cx="3273098" cy="2247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69" cy="4658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1444670" y="3205491"/>
            <a:ext cx="3275012" cy="2248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1448279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7477386" y="482170"/>
            <a:ext cx="4074532" cy="5149101"/>
            <a:chOff x="7477386" y="482170"/>
            <a:chExt cx="4074532" cy="5149101"/>
          </a:xfrm>
        </p:grpSpPr>
        <p:sp>
          <p:nvSpPr>
            <p:cNvPr id="73" name="Shape 73"/>
            <p:cNvSpPr/>
            <p:nvPr/>
          </p:nvSpPr>
          <p:spPr>
            <a:xfrm>
              <a:off x="7477386" y="482170"/>
              <a:ext cx="4074532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451205" y="1129512"/>
            <a:ext cx="5532327" cy="1830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8124389" y="1122541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450329" y="3145991"/>
            <a:ext cx="5524403" cy="2003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447382" y="5469855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447382" y="318639"/>
            <a:ext cx="5541003" cy="320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1" name="Shape 8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019475"/>
            <a:ext cx="12192000" cy="410594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0" y="6128412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EMOJI USAGE ON TWITTER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GIO AGUILA, GRIFFIN BISHOP,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ALEX O’BRIEN, MICHAEL TAYLOR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BACKGROUND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Emoji comes from the Japanese words for “picture” + “character”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Originated in Japan in the late 1990’s, popularity exploded with iPhone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Quickly adopted on Android and Facebook Messenger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Now widely used on Twitter, Snapchat,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BUSINESS PROBLEM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emoji are used in the most popular tweets, and how does the inclusion of emoji contribute to their popularity?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Valuable to businesses trying to relate to younger potential customers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Businesses generally have low social media expertise and their marketing can seem out of place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COLLECTION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the Twitter Streaming API to collect tweets from the Northeast region, focusing on English and tweets related to memes</a:t>
            </a:r>
          </a:p>
          <a:p>
            <a:pPr marL="342900" indent="-342900">
              <a:spcBef>
                <a:spcPts val="0"/>
              </a:spcBef>
            </a:pPr>
            <a:endParaRPr sz="20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" name="Shape 120" descr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5" y="2015725"/>
            <a:ext cx="4600834" cy="3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EXPLORATION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" name="Shape 127" descr="figure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9" y="2015719"/>
            <a:ext cx="4600834" cy="3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Macintosh PowerPoint</Application>
  <PresentationFormat>Widescreen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Cabin</vt:lpstr>
      <vt:lpstr>Arial</vt:lpstr>
      <vt:lpstr>Gallery</vt:lpstr>
      <vt:lpstr>EMOJI USAGE ON TWITTER</vt:lpstr>
      <vt:lpstr>BACKGROUND</vt:lpstr>
      <vt:lpstr>BUSINESS PROBLEM</vt:lpstr>
      <vt:lpstr>DATA COLLECTION</vt:lpstr>
      <vt:lpstr>RESULTS</vt:lpstr>
      <vt:lpstr>DATA EXPLORATION</vt:lpstr>
      <vt:lpstr>CONCLUSION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 USAGE ON TWITTER</dc:title>
  <cp:lastModifiedBy>Alex O'Brien</cp:lastModifiedBy>
  <cp:revision>1</cp:revision>
  <dcterms:modified xsi:type="dcterms:W3CDTF">2017-03-23T15:54:07Z</dcterms:modified>
</cp:coreProperties>
</file>