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ab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bin-bold.fntdata"/><Relationship Id="rId12" Type="http://schemas.openxmlformats.org/officeDocument/2006/relationships/font" Target="fonts/Cab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Italic.fntdata"/><Relationship Id="rId14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2" name="Shape 4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 USAGE ON TWITTER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GIO AGUILA, GRIFFIN BISHOP,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ALEX O’BRIEN, MICHAEL TAYLOR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BACKGROUND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 comes from the Japanese words for “picture” + “character”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Originated in Japan in the late 1990’s, popularity exploded with iPhone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Quickly adopted on Android and Facebook Messenger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Now widely used on Twitter, Snapchat,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 PROBLEM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emoji are used in the most popular tweets, and how does the inclusion of emoji contribute to their popularity?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Valuable to businesses trying to relate to younger potential customers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Businesses generally have low social media expertise and their marketing can seem out of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COLLECTION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figure_1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2015725"/>
            <a:ext cx="4600834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figure_2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2015725"/>
            <a:ext cx="4600834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EXPLORATION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