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90"/>
  </p:normalViewPr>
  <p:slideViewPr>
    <p:cSldViewPr snapToGrid="0" snapToObjects="1">
      <p:cViewPr varScale="1">
        <p:scale>
          <a:sx n="119" d="100"/>
          <a:sy n="119" d="100"/>
        </p:scale>
        <p:origin x="31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3/23/17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3/23/17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3/23/17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3/23/17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3/23/17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Emoji Usage on Twitter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GIO </a:t>
            </a:r>
            <a:r>
              <a:rPr lang="en-US" dirty="0" err="1" smtClean="0"/>
              <a:t>Aguila</a:t>
            </a:r>
            <a:r>
              <a:rPr lang="en-US" dirty="0" smtClean="0"/>
              <a:t>, Griffin Bishop, 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Alex O’Brien, Michael Taylor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85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Emoji comes from the Japanese words for “picture” + “character”</a:t>
            </a:r>
          </a:p>
          <a:p>
            <a:r>
              <a:rPr lang="en-US" dirty="0" smtClean="0"/>
              <a:t>Originated in Japan in the late 1990’s, popularity exploded with iPhone</a:t>
            </a:r>
          </a:p>
          <a:p>
            <a:r>
              <a:rPr lang="en-US" dirty="0" smtClean="0"/>
              <a:t>Quickly adopted on Android and Facebook Messenger</a:t>
            </a:r>
          </a:p>
          <a:p>
            <a:r>
              <a:rPr lang="en-US" dirty="0" smtClean="0"/>
              <a:t>Now widely used on Twitter, Snapchat,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393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Which emoji are used in the most popular tweets, and how does the inclusion of emoji contribute to their popularity?</a:t>
            </a:r>
          </a:p>
          <a:p>
            <a:endParaRPr lang="en-US" dirty="0"/>
          </a:p>
          <a:p>
            <a:r>
              <a:rPr lang="en-US" dirty="0" smtClean="0"/>
              <a:t>Valuable to businesses trying to relate to younger potential customers</a:t>
            </a:r>
          </a:p>
          <a:p>
            <a:r>
              <a:rPr lang="en-US" dirty="0" smtClean="0"/>
              <a:t>Businesses generally have low social media expertise and their marketing can seem out of place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772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Collection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401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312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Exploration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2236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137188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55</TotalTime>
  <Words>114</Words>
  <Application>Microsoft Macintosh PowerPoint</Application>
  <PresentationFormat>Widescreen</PresentationFormat>
  <Paragraphs>17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Gill Sans MT</vt:lpstr>
      <vt:lpstr>Arial</vt:lpstr>
      <vt:lpstr>Gallery</vt:lpstr>
      <vt:lpstr>Emoji Usage on Twitter</vt:lpstr>
      <vt:lpstr>Background</vt:lpstr>
      <vt:lpstr>Business Problem</vt:lpstr>
      <vt:lpstr>Data Collection</vt:lpstr>
      <vt:lpstr>Results</vt:lpstr>
      <vt:lpstr>Data Exploration</vt:lpstr>
      <vt:lpstr>Conclusion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Emoji Usage on Twitter</dc:title>
  <dc:creator>Alex O'Brien</dc:creator>
  <cp:lastModifiedBy>Alex O'Brien</cp:lastModifiedBy>
  <cp:revision>7</cp:revision>
  <dcterms:created xsi:type="dcterms:W3CDTF">2017-03-23T14:18:44Z</dcterms:created>
  <dcterms:modified xsi:type="dcterms:W3CDTF">2017-03-23T15:14:36Z</dcterms:modified>
</cp:coreProperties>
</file>