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Perucic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O’Brien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O’Brien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Perucic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Griffin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Griffin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Griffin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Griffin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Mike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 sz="3600"/>
            </a:br>
            <a:r>
              <a:rPr lang="en" sz="3600"/>
              <a:t>Reverse Sentiment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7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Griffin Bishop, Michael Taylor, Alex O'Brien, Aleksa Perucic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Limitations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82475" y="1693125"/>
            <a:ext cx="3991500" cy="30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Sarcasm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Name of restaurant might skew result (“The Good Restaurant”)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Quotations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words are used in multiple contexts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review texts do not match the score given 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3642" l="0" r="0" t="0"/>
          <a:stretch/>
        </p:blipFill>
        <p:spPr>
          <a:xfrm>
            <a:off x="4487975" y="1017725"/>
            <a:ext cx="4199224" cy="174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975" y="2977550"/>
            <a:ext cx="4521675" cy="160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1025" y="418375"/>
            <a:ext cx="7158300" cy="68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The Problem and the Potential 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95200" y="1657875"/>
            <a:ext cx="42330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Sentiment analysis uses dictionary of words to predict sentiment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Dictionary contains words weighted towards positive or negative rating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Using Yelp rating to build a sentiment dictionary?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74" y="1802850"/>
            <a:ext cx="3957500" cy="17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There is an innate correlation between a Yelp reviews rating and the sentiment of words used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85011" l="768" r="49980" t="0"/>
          <a:stretch/>
        </p:blipFill>
        <p:spPr>
          <a:xfrm>
            <a:off x="1982737" y="1574850"/>
            <a:ext cx="6113673" cy="11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31058" l="0" r="0" t="0"/>
          <a:stretch/>
        </p:blipFill>
        <p:spPr>
          <a:xfrm>
            <a:off x="1379101" y="2947950"/>
            <a:ext cx="6162049" cy="15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620050"/>
            <a:ext cx="4291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Valuable for businesses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Could help owners realize shortcomings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Useful alternative to hiring someone to read through Yelp reviews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25" y="1152475"/>
            <a:ext cx="4236298" cy="3055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 the reviews of punctuation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Remove </a:t>
            </a:r>
            <a:r>
              <a:rPr lang="en"/>
              <a:t>unnecessary</a:t>
            </a:r>
            <a:r>
              <a:rPr lang="en"/>
              <a:t> words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MapReduce to calculate an average score for each word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these scores to calculate a predicted score for each review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Most Positive Words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stpositive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1265225"/>
            <a:ext cx="38385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Most Negative Words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stnegative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62" y="1265225"/>
            <a:ext cx="4105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Most Neutral Words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ostneutral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00" y="1265225"/>
            <a:ext cx="38385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The Data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Most predicted scores revolved between 3 and 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is around the “average” review score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words in a review are used in a wide range of scores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Brings our prediction towards the “average”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2400300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