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5"/>
  </p:notesMasterIdLst>
  <p:handoutMasterIdLst>
    <p:handoutMasterId r:id="rId26"/>
  </p:handoutMasterIdLst>
  <p:sldIdLst>
    <p:sldId id="2549" r:id="rId2"/>
    <p:sldId id="2552" r:id="rId3"/>
    <p:sldId id="2537" r:id="rId4"/>
    <p:sldId id="2562" r:id="rId5"/>
    <p:sldId id="2548" r:id="rId6"/>
    <p:sldId id="2551" r:id="rId7"/>
    <p:sldId id="2547" r:id="rId8"/>
    <p:sldId id="2538" r:id="rId9"/>
    <p:sldId id="2556" r:id="rId10"/>
    <p:sldId id="2564" r:id="rId11"/>
    <p:sldId id="2563" r:id="rId12"/>
    <p:sldId id="2565" r:id="rId13"/>
    <p:sldId id="2560" r:id="rId14"/>
    <p:sldId id="272" r:id="rId15"/>
    <p:sldId id="270" r:id="rId16"/>
    <p:sldId id="2566" r:id="rId17"/>
    <p:sldId id="2567" r:id="rId18"/>
    <p:sldId id="2568" r:id="rId19"/>
    <p:sldId id="2569" r:id="rId20"/>
    <p:sldId id="2570" r:id="rId21"/>
    <p:sldId id="2571" r:id="rId22"/>
    <p:sldId id="255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34" autoAdjust="0"/>
  </p:normalViewPr>
  <p:slideViewPr>
    <p:cSldViewPr snapToGrid="0">
      <p:cViewPr varScale="1">
        <p:scale>
          <a:sx n="83" d="100"/>
          <a:sy n="83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CA973-C41A-4565-86F4-DFFE7AD61AF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647D982B-9CD6-4A3C-8DC9-77133B567DD9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Categories</a:t>
          </a:r>
          <a:endParaRPr lang="en-IN" b="0" dirty="0">
            <a:solidFill>
              <a:schemeClr val="tx1"/>
            </a:solidFill>
          </a:endParaRPr>
        </a:p>
      </dgm:t>
    </dgm:pt>
    <dgm:pt modelId="{7C574DC5-B510-4BB2-A90C-87F153C8343F}" type="parTrans" cxnId="{5D426D88-7B95-45F4-9C86-24C6D8FDF317}">
      <dgm:prSet/>
      <dgm:spPr/>
      <dgm:t>
        <a:bodyPr/>
        <a:lstStyle/>
        <a:p>
          <a:endParaRPr lang="en-IN"/>
        </a:p>
      </dgm:t>
    </dgm:pt>
    <dgm:pt modelId="{E6D0F94C-B690-4E38-A7F5-C0F1ECA175B8}" type="sibTrans" cxnId="{5D426D88-7B95-45F4-9C86-24C6D8FDF317}">
      <dgm:prSet/>
      <dgm:spPr/>
      <dgm:t>
        <a:bodyPr/>
        <a:lstStyle/>
        <a:p>
          <a:endParaRPr lang="en-IN"/>
        </a:p>
      </dgm:t>
    </dgm:pt>
    <dgm:pt modelId="{4034665B-5B91-4BC7-8ED4-190DC25D2F3D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Structured</a:t>
          </a:r>
        </a:p>
        <a:p>
          <a:r>
            <a:rPr lang="en-US" b="0" dirty="0">
              <a:solidFill>
                <a:schemeClr val="tx1"/>
              </a:solidFill>
            </a:rPr>
            <a:t>(stored in an orderly fashion)</a:t>
          </a:r>
          <a:endParaRPr lang="en-IN" b="0" dirty="0">
            <a:solidFill>
              <a:schemeClr val="tx1"/>
            </a:solidFill>
          </a:endParaRPr>
        </a:p>
      </dgm:t>
    </dgm:pt>
    <dgm:pt modelId="{BADEB606-C76C-415C-9331-683211A026E7}" type="parTrans" cxnId="{EACBA7C0-5CED-4870-B5FC-0139C6514586}">
      <dgm:prSet/>
      <dgm:spPr/>
      <dgm:t>
        <a:bodyPr/>
        <a:lstStyle/>
        <a:p>
          <a:endParaRPr lang="en-IN"/>
        </a:p>
      </dgm:t>
    </dgm:pt>
    <dgm:pt modelId="{170631A0-FAEF-4FC4-B499-9A5A299F0AB1}" type="sibTrans" cxnId="{EACBA7C0-5CED-4870-B5FC-0139C6514586}">
      <dgm:prSet/>
      <dgm:spPr/>
      <dgm:t>
        <a:bodyPr/>
        <a:lstStyle/>
        <a:p>
          <a:endParaRPr lang="en-IN"/>
        </a:p>
      </dgm:t>
    </dgm:pt>
    <dgm:pt modelId="{F367E68A-E9F8-4833-92BE-B8CB66976AB4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Unstructured</a:t>
          </a:r>
        </a:p>
        <a:p>
          <a:r>
            <a:rPr lang="en-US" b="0" dirty="0">
              <a:solidFill>
                <a:schemeClr val="tx1"/>
              </a:solidFill>
            </a:rPr>
            <a:t>(lacks a standardized format)</a:t>
          </a:r>
          <a:endParaRPr lang="en-IN" b="0" dirty="0">
            <a:solidFill>
              <a:schemeClr val="tx1"/>
            </a:solidFill>
          </a:endParaRPr>
        </a:p>
      </dgm:t>
    </dgm:pt>
    <dgm:pt modelId="{76DFD9BC-08EB-4290-BD47-7E825034680E}" type="parTrans" cxnId="{5EEE00A1-B56B-4374-B96C-32802552B032}">
      <dgm:prSet/>
      <dgm:spPr/>
      <dgm:t>
        <a:bodyPr/>
        <a:lstStyle/>
        <a:p>
          <a:endParaRPr lang="en-IN"/>
        </a:p>
      </dgm:t>
    </dgm:pt>
    <dgm:pt modelId="{BC85B826-CE54-4701-A431-0143C4EC884D}" type="sibTrans" cxnId="{5EEE00A1-B56B-4374-B96C-32802552B032}">
      <dgm:prSet/>
      <dgm:spPr/>
      <dgm:t>
        <a:bodyPr/>
        <a:lstStyle/>
        <a:p>
          <a:endParaRPr lang="en-IN"/>
        </a:p>
      </dgm:t>
    </dgm:pt>
    <dgm:pt modelId="{254AAE25-4E19-4A2B-9181-0A1EE413583C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Semi-Structured</a:t>
          </a:r>
        </a:p>
        <a:p>
          <a:r>
            <a:rPr lang="en-US" b="0" dirty="0">
              <a:solidFill>
                <a:schemeClr val="tx1"/>
              </a:solidFill>
            </a:rPr>
            <a:t>(includes data with organizational properties)</a:t>
          </a:r>
          <a:endParaRPr lang="en-IN" b="0" dirty="0">
            <a:solidFill>
              <a:schemeClr val="tx1"/>
            </a:solidFill>
          </a:endParaRPr>
        </a:p>
      </dgm:t>
    </dgm:pt>
    <dgm:pt modelId="{613F04EC-3C29-4776-AF20-96105DEEF0D2}" type="parTrans" cxnId="{C60AB9C9-4324-4815-88FA-C7A8FCFC8821}">
      <dgm:prSet/>
      <dgm:spPr/>
      <dgm:t>
        <a:bodyPr/>
        <a:lstStyle/>
        <a:p>
          <a:endParaRPr lang="en-IN"/>
        </a:p>
      </dgm:t>
    </dgm:pt>
    <dgm:pt modelId="{70F8C70F-ECC7-47FD-B474-DF72A15629DC}" type="sibTrans" cxnId="{C60AB9C9-4324-4815-88FA-C7A8FCFC8821}">
      <dgm:prSet/>
      <dgm:spPr/>
      <dgm:t>
        <a:bodyPr/>
        <a:lstStyle/>
        <a:p>
          <a:endParaRPr lang="en-IN"/>
        </a:p>
      </dgm:t>
    </dgm:pt>
    <dgm:pt modelId="{B9DAD0F4-936B-4CBE-9F46-CF26F1FC094C}" type="pres">
      <dgm:prSet presAssocID="{BA4CA973-C41A-4565-86F4-DFFE7AD61AF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4278AC-75E6-46CB-B33A-CA6446259E4F}" type="pres">
      <dgm:prSet presAssocID="{647D982B-9CD6-4A3C-8DC9-77133B567DD9}" presName="root1" presStyleCnt="0"/>
      <dgm:spPr/>
    </dgm:pt>
    <dgm:pt modelId="{42FF62B0-D142-4942-A3E4-FC2B7D194584}" type="pres">
      <dgm:prSet presAssocID="{647D982B-9CD6-4A3C-8DC9-77133B567DD9}" presName="LevelOneTextNode" presStyleLbl="node0" presStyleIdx="0" presStyleCnt="1" custLinFactNeighborX="-3428" custLinFactNeighborY="0">
        <dgm:presLayoutVars>
          <dgm:chPref val="3"/>
        </dgm:presLayoutVars>
      </dgm:prSet>
      <dgm:spPr/>
    </dgm:pt>
    <dgm:pt modelId="{D79106B4-16E7-43A9-85EB-B2A8FB3D2185}" type="pres">
      <dgm:prSet presAssocID="{647D982B-9CD6-4A3C-8DC9-77133B567DD9}" presName="level2hierChild" presStyleCnt="0"/>
      <dgm:spPr/>
    </dgm:pt>
    <dgm:pt modelId="{81286048-1504-4C29-9C24-64BF056BE8E9}" type="pres">
      <dgm:prSet presAssocID="{BADEB606-C76C-415C-9331-683211A026E7}" presName="conn2-1" presStyleLbl="parChTrans1D2" presStyleIdx="0" presStyleCnt="3"/>
      <dgm:spPr/>
    </dgm:pt>
    <dgm:pt modelId="{04D917AB-DDF7-4EE1-91B3-0E6210506E93}" type="pres">
      <dgm:prSet presAssocID="{BADEB606-C76C-415C-9331-683211A026E7}" presName="connTx" presStyleLbl="parChTrans1D2" presStyleIdx="0" presStyleCnt="3"/>
      <dgm:spPr/>
    </dgm:pt>
    <dgm:pt modelId="{67ADEEB9-21AF-43F3-9BFE-4EA3DF00A1F9}" type="pres">
      <dgm:prSet presAssocID="{4034665B-5B91-4BC7-8ED4-190DC25D2F3D}" presName="root2" presStyleCnt="0"/>
      <dgm:spPr/>
    </dgm:pt>
    <dgm:pt modelId="{E9045E7E-905A-44CA-B9EC-7D1B87C7B813}" type="pres">
      <dgm:prSet presAssocID="{4034665B-5B91-4BC7-8ED4-190DC25D2F3D}" presName="LevelTwoTextNode" presStyleLbl="node2" presStyleIdx="0" presStyleCnt="3" custLinFactNeighborX="2237" custLinFactNeighborY="0">
        <dgm:presLayoutVars>
          <dgm:chPref val="3"/>
        </dgm:presLayoutVars>
      </dgm:prSet>
      <dgm:spPr/>
    </dgm:pt>
    <dgm:pt modelId="{313DA747-6904-4464-AAEC-47D6CD68EC13}" type="pres">
      <dgm:prSet presAssocID="{4034665B-5B91-4BC7-8ED4-190DC25D2F3D}" presName="level3hierChild" presStyleCnt="0"/>
      <dgm:spPr/>
    </dgm:pt>
    <dgm:pt modelId="{C45B46B2-37AA-4F11-8AED-9039184BCD1A}" type="pres">
      <dgm:prSet presAssocID="{76DFD9BC-08EB-4290-BD47-7E825034680E}" presName="conn2-1" presStyleLbl="parChTrans1D2" presStyleIdx="1" presStyleCnt="3"/>
      <dgm:spPr/>
    </dgm:pt>
    <dgm:pt modelId="{85873767-6D0C-4617-98B6-ED0135DD394A}" type="pres">
      <dgm:prSet presAssocID="{76DFD9BC-08EB-4290-BD47-7E825034680E}" presName="connTx" presStyleLbl="parChTrans1D2" presStyleIdx="1" presStyleCnt="3"/>
      <dgm:spPr/>
    </dgm:pt>
    <dgm:pt modelId="{48903FAB-4B4F-4DCF-8118-09F60FA25546}" type="pres">
      <dgm:prSet presAssocID="{F367E68A-E9F8-4833-92BE-B8CB66976AB4}" presName="root2" presStyleCnt="0"/>
      <dgm:spPr/>
    </dgm:pt>
    <dgm:pt modelId="{3A2D0412-2514-41C3-BC66-F770A35447C5}" type="pres">
      <dgm:prSet presAssocID="{F367E68A-E9F8-4833-92BE-B8CB66976AB4}" presName="LevelTwoTextNode" presStyleLbl="node2" presStyleIdx="1" presStyleCnt="3" custLinFactNeighborX="2237" custLinFactNeighborY="0">
        <dgm:presLayoutVars>
          <dgm:chPref val="3"/>
        </dgm:presLayoutVars>
      </dgm:prSet>
      <dgm:spPr/>
    </dgm:pt>
    <dgm:pt modelId="{1E858DA9-2F64-4BDA-B6FD-71B87666E70A}" type="pres">
      <dgm:prSet presAssocID="{F367E68A-E9F8-4833-92BE-B8CB66976AB4}" presName="level3hierChild" presStyleCnt="0"/>
      <dgm:spPr/>
    </dgm:pt>
    <dgm:pt modelId="{D63AB856-7DEF-4329-9830-8772A3465F90}" type="pres">
      <dgm:prSet presAssocID="{613F04EC-3C29-4776-AF20-96105DEEF0D2}" presName="conn2-1" presStyleLbl="parChTrans1D2" presStyleIdx="2" presStyleCnt="3"/>
      <dgm:spPr/>
    </dgm:pt>
    <dgm:pt modelId="{F135075A-92E2-4210-8C40-C859B1DA1FD9}" type="pres">
      <dgm:prSet presAssocID="{613F04EC-3C29-4776-AF20-96105DEEF0D2}" presName="connTx" presStyleLbl="parChTrans1D2" presStyleIdx="2" presStyleCnt="3"/>
      <dgm:spPr/>
    </dgm:pt>
    <dgm:pt modelId="{122C57E0-5C22-451F-8A32-1FF279141594}" type="pres">
      <dgm:prSet presAssocID="{254AAE25-4E19-4A2B-9181-0A1EE413583C}" presName="root2" presStyleCnt="0"/>
      <dgm:spPr/>
    </dgm:pt>
    <dgm:pt modelId="{429BC162-51E6-48D4-9CE7-3EC4FC1FA6B0}" type="pres">
      <dgm:prSet presAssocID="{254AAE25-4E19-4A2B-9181-0A1EE413583C}" presName="LevelTwoTextNode" presStyleLbl="node2" presStyleIdx="2" presStyleCnt="3" custLinFactNeighborX="2237" custLinFactNeighborY="0">
        <dgm:presLayoutVars>
          <dgm:chPref val="3"/>
        </dgm:presLayoutVars>
      </dgm:prSet>
      <dgm:spPr/>
    </dgm:pt>
    <dgm:pt modelId="{BC73FDC2-E545-4074-B483-27F40E81195C}" type="pres">
      <dgm:prSet presAssocID="{254AAE25-4E19-4A2B-9181-0A1EE413583C}" presName="level3hierChild" presStyleCnt="0"/>
      <dgm:spPr/>
    </dgm:pt>
  </dgm:ptLst>
  <dgm:cxnLst>
    <dgm:cxn modelId="{56C13518-52BE-4584-8BE0-E127EDBEBEF5}" type="presOf" srcId="{613F04EC-3C29-4776-AF20-96105DEEF0D2}" destId="{D63AB856-7DEF-4329-9830-8772A3465F90}" srcOrd="0" destOrd="0" presId="urn:microsoft.com/office/officeart/2008/layout/HorizontalMultiLevelHierarchy"/>
    <dgm:cxn modelId="{BF7D3631-F09F-4577-A753-CDE011F678EC}" type="presOf" srcId="{BADEB606-C76C-415C-9331-683211A026E7}" destId="{04D917AB-DDF7-4EE1-91B3-0E6210506E93}" srcOrd="1" destOrd="0" presId="urn:microsoft.com/office/officeart/2008/layout/HorizontalMultiLevelHierarchy"/>
    <dgm:cxn modelId="{ECB70641-4EDE-4D11-838C-D700BE9EA732}" type="presOf" srcId="{254AAE25-4E19-4A2B-9181-0A1EE413583C}" destId="{429BC162-51E6-48D4-9CE7-3EC4FC1FA6B0}" srcOrd="0" destOrd="0" presId="urn:microsoft.com/office/officeart/2008/layout/HorizontalMultiLevelHierarchy"/>
    <dgm:cxn modelId="{7F4E527F-29C9-4C52-A408-E981B971F988}" type="presOf" srcId="{4034665B-5B91-4BC7-8ED4-190DC25D2F3D}" destId="{E9045E7E-905A-44CA-B9EC-7D1B87C7B813}" srcOrd="0" destOrd="0" presId="urn:microsoft.com/office/officeart/2008/layout/HorizontalMultiLevelHierarchy"/>
    <dgm:cxn modelId="{5D426D88-7B95-45F4-9C86-24C6D8FDF317}" srcId="{BA4CA973-C41A-4565-86F4-DFFE7AD61AF4}" destId="{647D982B-9CD6-4A3C-8DC9-77133B567DD9}" srcOrd="0" destOrd="0" parTransId="{7C574DC5-B510-4BB2-A90C-87F153C8343F}" sibTransId="{E6D0F94C-B690-4E38-A7F5-C0F1ECA175B8}"/>
    <dgm:cxn modelId="{ED0DDA89-C260-4CF4-9B46-CB4BD97B7860}" type="presOf" srcId="{F367E68A-E9F8-4833-92BE-B8CB66976AB4}" destId="{3A2D0412-2514-41C3-BC66-F770A35447C5}" srcOrd="0" destOrd="0" presId="urn:microsoft.com/office/officeart/2008/layout/HorizontalMultiLevelHierarchy"/>
    <dgm:cxn modelId="{7FEF7B9D-7DA0-4376-881F-B35A817B07AB}" type="presOf" srcId="{647D982B-9CD6-4A3C-8DC9-77133B567DD9}" destId="{42FF62B0-D142-4942-A3E4-FC2B7D194584}" srcOrd="0" destOrd="0" presId="urn:microsoft.com/office/officeart/2008/layout/HorizontalMultiLevelHierarchy"/>
    <dgm:cxn modelId="{5EEE00A1-B56B-4374-B96C-32802552B032}" srcId="{647D982B-9CD6-4A3C-8DC9-77133B567DD9}" destId="{F367E68A-E9F8-4833-92BE-B8CB66976AB4}" srcOrd="1" destOrd="0" parTransId="{76DFD9BC-08EB-4290-BD47-7E825034680E}" sibTransId="{BC85B826-CE54-4701-A431-0143C4EC884D}"/>
    <dgm:cxn modelId="{6AB58CA4-B308-416A-90BA-D21737C67EA8}" type="presOf" srcId="{613F04EC-3C29-4776-AF20-96105DEEF0D2}" destId="{F135075A-92E2-4210-8C40-C859B1DA1FD9}" srcOrd="1" destOrd="0" presId="urn:microsoft.com/office/officeart/2008/layout/HorizontalMultiLevelHierarchy"/>
    <dgm:cxn modelId="{EACBA7C0-5CED-4870-B5FC-0139C6514586}" srcId="{647D982B-9CD6-4A3C-8DC9-77133B567DD9}" destId="{4034665B-5B91-4BC7-8ED4-190DC25D2F3D}" srcOrd="0" destOrd="0" parTransId="{BADEB606-C76C-415C-9331-683211A026E7}" sibTransId="{170631A0-FAEF-4FC4-B499-9A5A299F0AB1}"/>
    <dgm:cxn modelId="{C60AB9C9-4324-4815-88FA-C7A8FCFC8821}" srcId="{647D982B-9CD6-4A3C-8DC9-77133B567DD9}" destId="{254AAE25-4E19-4A2B-9181-0A1EE413583C}" srcOrd="2" destOrd="0" parTransId="{613F04EC-3C29-4776-AF20-96105DEEF0D2}" sibTransId="{70F8C70F-ECC7-47FD-B474-DF72A15629DC}"/>
    <dgm:cxn modelId="{E431E0E7-D643-404E-8ACD-C9048350999E}" type="presOf" srcId="{BA4CA973-C41A-4565-86F4-DFFE7AD61AF4}" destId="{B9DAD0F4-936B-4CBE-9F46-CF26F1FC094C}" srcOrd="0" destOrd="0" presId="urn:microsoft.com/office/officeart/2008/layout/HorizontalMultiLevelHierarchy"/>
    <dgm:cxn modelId="{7850F8F3-7B33-4630-91DE-92ADA024C15C}" type="presOf" srcId="{76DFD9BC-08EB-4290-BD47-7E825034680E}" destId="{C45B46B2-37AA-4F11-8AED-9039184BCD1A}" srcOrd="0" destOrd="0" presId="urn:microsoft.com/office/officeart/2008/layout/HorizontalMultiLevelHierarchy"/>
    <dgm:cxn modelId="{46C4DEF5-5C26-431D-A71A-E5436C869AC8}" type="presOf" srcId="{76DFD9BC-08EB-4290-BD47-7E825034680E}" destId="{85873767-6D0C-4617-98B6-ED0135DD394A}" srcOrd="1" destOrd="0" presId="urn:microsoft.com/office/officeart/2008/layout/HorizontalMultiLevelHierarchy"/>
    <dgm:cxn modelId="{23D99FF8-1C78-45FB-8863-FE5E3F38BB6A}" type="presOf" srcId="{BADEB606-C76C-415C-9331-683211A026E7}" destId="{81286048-1504-4C29-9C24-64BF056BE8E9}" srcOrd="0" destOrd="0" presId="urn:microsoft.com/office/officeart/2008/layout/HorizontalMultiLevelHierarchy"/>
    <dgm:cxn modelId="{EFF243FF-CAB1-4C0D-8310-E7A67AF3EB81}" type="presParOf" srcId="{B9DAD0F4-936B-4CBE-9F46-CF26F1FC094C}" destId="{5B4278AC-75E6-46CB-B33A-CA6446259E4F}" srcOrd="0" destOrd="0" presId="urn:microsoft.com/office/officeart/2008/layout/HorizontalMultiLevelHierarchy"/>
    <dgm:cxn modelId="{208FC0A6-E755-4C7D-BE87-AAC61601FA19}" type="presParOf" srcId="{5B4278AC-75E6-46CB-B33A-CA6446259E4F}" destId="{42FF62B0-D142-4942-A3E4-FC2B7D194584}" srcOrd="0" destOrd="0" presId="urn:microsoft.com/office/officeart/2008/layout/HorizontalMultiLevelHierarchy"/>
    <dgm:cxn modelId="{1FA079F4-C1A0-4D3F-801E-2A4E931AC3DB}" type="presParOf" srcId="{5B4278AC-75E6-46CB-B33A-CA6446259E4F}" destId="{D79106B4-16E7-43A9-85EB-B2A8FB3D2185}" srcOrd="1" destOrd="0" presId="urn:microsoft.com/office/officeart/2008/layout/HorizontalMultiLevelHierarchy"/>
    <dgm:cxn modelId="{37100282-D5DA-4CE5-B772-A3B9684F468A}" type="presParOf" srcId="{D79106B4-16E7-43A9-85EB-B2A8FB3D2185}" destId="{81286048-1504-4C29-9C24-64BF056BE8E9}" srcOrd="0" destOrd="0" presId="urn:microsoft.com/office/officeart/2008/layout/HorizontalMultiLevelHierarchy"/>
    <dgm:cxn modelId="{269EABED-3C8B-4159-AF2D-0311EC5D7A28}" type="presParOf" srcId="{81286048-1504-4C29-9C24-64BF056BE8E9}" destId="{04D917AB-DDF7-4EE1-91B3-0E6210506E93}" srcOrd="0" destOrd="0" presId="urn:microsoft.com/office/officeart/2008/layout/HorizontalMultiLevelHierarchy"/>
    <dgm:cxn modelId="{120CB711-27E3-4BAA-8888-25EFCA0FF64A}" type="presParOf" srcId="{D79106B4-16E7-43A9-85EB-B2A8FB3D2185}" destId="{67ADEEB9-21AF-43F3-9BFE-4EA3DF00A1F9}" srcOrd="1" destOrd="0" presId="urn:microsoft.com/office/officeart/2008/layout/HorizontalMultiLevelHierarchy"/>
    <dgm:cxn modelId="{84021C15-9B6F-434A-911A-557B3E669823}" type="presParOf" srcId="{67ADEEB9-21AF-43F3-9BFE-4EA3DF00A1F9}" destId="{E9045E7E-905A-44CA-B9EC-7D1B87C7B813}" srcOrd="0" destOrd="0" presId="urn:microsoft.com/office/officeart/2008/layout/HorizontalMultiLevelHierarchy"/>
    <dgm:cxn modelId="{24B9832A-A349-46F2-B727-4BB73E24E11B}" type="presParOf" srcId="{67ADEEB9-21AF-43F3-9BFE-4EA3DF00A1F9}" destId="{313DA747-6904-4464-AAEC-47D6CD68EC13}" srcOrd="1" destOrd="0" presId="urn:microsoft.com/office/officeart/2008/layout/HorizontalMultiLevelHierarchy"/>
    <dgm:cxn modelId="{87F4493A-791D-4C57-83D3-D535B0134831}" type="presParOf" srcId="{D79106B4-16E7-43A9-85EB-B2A8FB3D2185}" destId="{C45B46B2-37AA-4F11-8AED-9039184BCD1A}" srcOrd="2" destOrd="0" presId="urn:microsoft.com/office/officeart/2008/layout/HorizontalMultiLevelHierarchy"/>
    <dgm:cxn modelId="{7221B304-0D43-4846-90E0-3DB554BEE9B2}" type="presParOf" srcId="{C45B46B2-37AA-4F11-8AED-9039184BCD1A}" destId="{85873767-6D0C-4617-98B6-ED0135DD394A}" srcOrd="0" destOrd="0" presId="urn:microsoft.com/office/officeart/2008/layout/HorizontalMultiLevelHierarchy"/>
    <dgm:cxn modelId="{1E48286E-C72F-446C-9993-5929E8773754}" type="presParOf" srcId="{D79106B4-16E7-43A9-85EB-B2A8FB3D2185}" destId="{48903FAB-4B4F-4DCF-8118-09F60FA25546}" srcOrd="3" destOrd="0" presId="urn:microsoft.com/office/officeart/2008/layout/HorizontalMultiLevelHierarchy"/>
    <dgm:cxn modelId="{9861A924-AF56-46E1-A8F3-884D1C3B6C6B}" type="presParOf" srcId="{48903FAB-4B4F-4DCF-8118-09F60FA25546}" destId="{3A2D0412-2514-41C3-BC66-F770A35447C5}" srcOrd="0" destOrd="0" presId="urn:microsoft.com/office/officeart/2008/layout/HorizontalMultiLevelHierarchy"/>
    <dgm:cxn modelId="{4EE6D04B-0645-425F-9D71-056E95037B58}" type="presParOf" srcId="{48903FAB-4B4F-4DCF-8118-09F60FA25546}" destId="{1E858DA9-2F64-4BDA-B6FD-71B87666E70A}" srcOrd="1" destOrd="0" presId="urn:microsoft.com/office/officeart/2008/layout/HorizontalMultiLevelHierarchy"/>
    <dgm:cxn modelId="{B88B50C7-B92B-4CF5-8843-E9AA310FA1A5}" type="presParOf" srcId="{D79106B4-16E7-43A9-85EB-B2A8FB3D2185}" destId="{D63AB856-7DEF-4329-9830-8772A3465F90}" srcOrd="4" destOrd="0" presId="urn:microsoft.com/office/officeart/2008/layout/HorizontalMultiLevelHierarchy"/>
    <dgm:cxn modelId="{D41610AB-0230-44B2-8AEE-19580E67B9FC}" type="presParOf" srcId="{D63AB856-7DEF-4329-9830-8772A3465F90}" destId="{F135075A-92E2-4210-8C40-C859B1DA1FD9}" srcOrd="0" destOrd="0" presId="urn:microsoft.com/office/officeart/2008/layout/HorizontalMultiLevelHierarchy"/>
    <dgm:cxn modelId="{FAE70F6F-0518-4BB0-85AF-DE4ED3FAE712}" type="presParOf" srcId="{D79106B4-16E7-43A9-85EB-B2A8FB3D2185}" destId="{122C57E0-5C22-451F-8A32-1FF279141594}" srcOrd="5" destOrd="0" presId="urn:microsoft.com/office/officeart/2008/layout/HorizontalMultiLevelHierarchy"/>
    <dgm:cxn modelId="{E06F358A-0461-4BEE-9A7D-0F86028A814F}" type="presParOf" srcId="{122C57E0-5C22-451F-8A32-1FF279141594}" destId="{429BC162-51E6-48D4-9CE7-3EC4FC1FA6B0}" srcOrd="0" destOrd="0" presId="urn:microsoft.com/office/officeart/2008/layout/HorizontalMultiLevelHierarchy"/>
    <dgm:cxn modelId="{559671E1-1073-417D-8DEC-BA181DC700A6}" type="presParOf" srcId="{122C57E0-5C22-451F-8A32-1FF279141594}" destId="{BC73FDC2-E545-4074-B483-27F40E81195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E34AA-B549-4FE3-85C2-3473269F1DB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493020AF-127C-49A4-9E6A-1090AAEB05C8}">
      <dgm:prSet phldrT="[Text]"/>
      <dgm:spPr/>
      <dgm:t>
        <a:bodyPr/>
        <a:lstStyle/>
        <a:p>
          <a:r>
            <a:rPr lang="en-US" b="0">
              <a:solidFill>
                <a:schemeClr val="tx1"/>
              </a:solidFill>
            </a:rPr>
            <a:t>Characteristics</a:t>
          </a:r>
          <a:endParaRPr lang="en-IN" b="0" dirty="0">
            <a:solidFill>
              <a:schemeClr val="tx1"/>
            </a:solidFill>
          </a:endParaRPr>
        </a:p>
      </dgm:t>
    </dgm:pt>
    <dgm:pt modelId="{0919A01A-F648-4FF9-AF14-75ACA619DBD0}" type="parTrans" cxnId="{85737E13-F407-4C6A-AFA7-EBB5546B8266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DFA361F0-7C44-408D-92AF-CC5288A3309C}" type="sibTrans" cxnId="{85737E13-F407-4C6A-AFA7-EBB5546B8266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2E819684-A5FC-4CA8-A11B-C0649C1C516C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Volume</a:t>
          </a:r>
          <a:endParaRPr lang="en-IN" b="0" dirty="0">
            <a:solidFill>
              <a:schemeClr val="tx1"/>
            </a:solidFill>
          </a:endParaRPr>
        </a:p>
      </dgm:t>
    </dgm:pt>
    <dgm:pt modelId="{161D061C-3F7B-4FFA-B2DB-094C0CC363E9}" type="parTrans" cxnId="{EC1DCECE-4977-4E73-9DFE-27A33185251D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B5B99855-4189-4A4C-8BEB-F99C31E728B2}" type="sibTrans" cxnId="{EC1DCECE-4977-4E73-9DFE-27A33185251D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251F9C59-86FF-484E-8DCE-DB914FE1819A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Velocity</a:t>
          </a:r>
          <a:endParaRPr lang="en-IN" b="0" dirty="0">
            <a:solidFill>
              <a:schemeClr val="tx1"/>
            </a:solidFill>
          </a:endParaRPr>
        </a:p>
      </dgm:t>
    </dgm:pt>
    <dgm:pt modelId="{4D0D8D5B-6720-404D-B223-200834F20BED}" type="parTrans" cxnId="{E0F343A7-00EB-41FE-9DDB-7E36DE70F7DC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915D66E9-E36E-4452-B117-226C0FEFD246}" type="sibTrans" cxnId="{E0F343A7-00EB-41FE-9DDB-7E36DE70F7DC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604BBA9A-4C53-42EC-AF26-EF0E81C48CCA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Variety</a:t>
          </a:r>
          <a:endParaRPr lang="en-IN" b="0" dirty="0">
            <a:solidFill>
              <a:schemeClr val="tx1"/>
            </a:solidFill>
          </a:endParaRPr>
        </a:p>
      </dgm:t>
    </dgm:pt>
    <dgm:pt modelId="{2BF7B6E0-E49C-4E52-97DF-5F9052659431}" type="parTrans" cxnId="{77709159-5778-4774-A095-50F72DCD7F7A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429C5D52-5771-4EC0-B891-61E175600497}" type="sibTrans" cxnId="{77709159-5778-4774-A095-50F72DCD7F7A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96C7750C-5269-4318-AC92-52807A977BBD}">
      <dgm:prSet phldrT="[Text]"/>
      <dgm:spPr/>
      <dgm:t>
        <a:bodyPr/>
        <a:lstStyle/>
        <a:p>
          <a:r>
            <a:rPr lang="en-US" b="0">
              <a:solidFill>
                <a:schemeClr val="tx1"/>
              </a:solidFill>
            </a:rPr>
            <a:t>Veracity</a:t>
          </a:r>
          <a:endParaRPr lang="en-IN" b="0" dirty="0">
            <a:solidFill>
              <a:schemeClr val="tx1"/>
            </a:solidFill>
          </a:endParaRPr>
        </a:p>
      </dgm:t>
    </dgm:pt>
    <dgm:pt modelId="{0FD09A83-85AE-471A-AC2C-67B306615E6B}" type="parTrans" cxnId="{1FD270BC-2414-4133-AFF9-1EC5C70A01A0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2769B017-D930-4184-A0A2-88590626B639}" type="sibTrans" cxnId="{1FD270BC-2414-4133-AFF9-1EC5C70A01A0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6593AB60-8DA0-4551-A7B5-8919BF08F98D}">
      <dgm:prSet phldrT="[Text]"/>
      <dgm:spPr/>
      <dgm:t>
        <a:bodyPr/>
        <a:lstStyle/>
        <a:p>
          <a:r>
            <a:rPr lang="en-US" b="0">
              <a:solidFill>
                <a:schemeClr val="tx1"/>
              </a:solidFill>
            </a:rPr>
            <a:t>Value</a:t>
          </a:r>
          <a:endParaRPr lang="en-IN" b="0" dirty="0">
            <a:solidFill>
              <a:schemeClr val="tx1"/>
            </a:solidFill>
          </a:endParaRPr>
        </a:p>
      </dgm:t>
    </dgm:pt>
    <dgm:pt modelId="{0CF2862B-E01D-4B75-92E2-A9D72B1AEE3D}" type="parTrans" cxnId="{4273E5C2-2DC4-4759-88A6-BFBACE64230D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35301DB1-72C1-4947-BF04-2045BA4EE44B}" type="sibTrans" cxnId="{4273E5C2-2DC4-4759-88A6-BFBACE64230D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D385B30A-DEDA-42EA-B0D2-9D97AA745A57}" type="pres">
      <dgm:prSet presAssocID="{C77E34AA-B549-4FE3-85C2-3473269F1DB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E6B4C6-4F98-4239-BC50-B717DE5C4C63}" type="pres">
      <dgm:prSet presAssocID="{493020AF-127C-49A4-9E6A-1090AAEB05C8}" presName="root1" presStyleCnt="0"/>
      <dgm:spPr/>
    </dgm:pt>
    <dgm:pt modelId="{8E57397D-6B15-47D4-8F7E-2C88163D819E}" type="pres">
      <dgm:prSet presAssocID="{493020AF-127C-49A4-9E6A-1090AAEB05C8}" presName="LevelOneTextNode" presStyleLbl="node0" presStyleIdx="0" presStyleCnt="1">
        <dgm:presLayoutVars>
          <dgm:chPref val="3"/>
        </dgm:presLayoutVars>
      </dgm:prSet>
      <dgm:spPr/>
    </dgm:pt>
    <dgm:pt modelId="{0E857ABE-207C-4214-9867-25FAC4A12EA6}" type="pres">
      <dgm:prSet presAssocID="{493020AF-127C-49A4-9E6A-1090AAEB05C8}" presName="level2hierChild" presStyleCnt="0"/>
      <dgm:spPr/>
    </dgm:pt>
    <dgm:pt modelId="{87073182-F3AA-4719-AF72-AD7816198DC0}" type="pres">
      <dgm:prSet presAssocID="{161D061C-3F7B-4FFA-B2DB-094C0CC363E9}" presName="conn2-1" presStyleLbl="parChTrans1D2" presStyleIdx="0" presStyleCnt="5"/>
      <dgm:spPr/>
    </dgm:pt>
    <dgm:pt modelId="{2DFD8488-245F-442D-8419-1174C94090E2}" type="pres">
      <dgm:prSet presAssocID="{161D061C-3F7B-4FFA-B2DB-094C0CC363E9}" presName="connTx" presStyleLbl="parChTrans1D2" presStyleIdx="0" presStyleCnt="5"/>
      <dgm:spPr/>
    </dgm:pt>
    <dgm:pt modelId="{111D6235-AF2B-4174-B61F-C360EAC3B51A}" type="pres">
      <dgm:prSet presAssocID="{2E819684-A5FC-4CA8-A11B-C0649C1C516C}" presName="root2" presStyleCnt="0"/>
      <dgm:spPr/>
    </dgm:pt>
    <dgm:pt modelId="{B70A0D6A-E960-4CA0-A047-109E2C2CFE4F}" type="pres">
      <dgm:prSet presAssocID="{2E819684-A5FC-4CA8-A11B-C0649C1C516C}" presName="LevelTwoTextNode" presStyleLbl="node2" presStyleIdx="0" presStyleCnt="5">
        <dgm:presLayoutVars>
          <dgm:chPref val="3"/>
        </dgm:presLayoutVars>
      </dgm:prSet>
      <dgm:spPr/>
    </dgm:pt>
    <dgm:pt modelId="{63EE0D5A-6107-49AD-84FB-AD04F91A5548}" type="pres">
      <dgm:prSet presAssocID="{2E819684-A5FC-4CA8-A11B-C0649C1C516C}" presName="level3hierChild" presStyleCnt="0"/>
      <dgm:spPr/>
    </dgm:pt>
    <dgm:pt modelId="{2A7ED2DB-D8C5-4A6D-B395-F6299CABAFAB}" type="pres">
      <dgm:prSet presAssocID="{4D0D8D5B-6720-404D-B223-200834F20BED}" presName="conn2-1" presStyleLbl="parChTrans1D2" presStyleIdx="1" presStyleCnt="5"/>
      <dgm:spPr/>
    </dgm:pt>
    <dgm:pt modelId="{1F9DCAF9-0813-4B67-87CC-A0A2A184A2C5}" type="pres">
      <dgm:prSet presAssocID="{4D0D8D5B-6720-404D-B223-200834F20BED}" presName="connTx" presStyleLbl="parChTrans1D2" presStyleIdx="1" presStyleCnt="5"/>
      <dgm:spPr/>
    </dgm:pt>
    <dgm:pt modelId="{F48AF5A8-3D79-439A-9FC2-6CE33034CE78}" type="pres">
      <dgm:prSet presAssocID="{251F9C59-86FF-484E-8DCE-DB914FE1819A}" presName="root2" presStyleCnt="0"/>
      <dgm:spPr/>
    </dgm:pt>
    <dgm:pt modelId="{C827B541-0381-4C42-ACB1-3434D6502CFB}" type="pres">
      <dgm:prSet presAssocID="{251F9C59-86FF-484E-8DCE-DB914FE1819A}" presName="LevelTwoTextNode" presStyleLbl="node2" presStyleIdx="1" presStyleCnt="5">
        <dgm:presLayoutVars>
          <dgm:chPref val="3"/>
        </dgm:presLayoutVars>
      </dgm:prSet>
      <dgm:spPr/>
    </dgm:pt>
    <dgm:pt modelId="{E5FF79C7-961C-492A-92B7-28F1CCE88EAC}" type="pres">
      <dgm:prSet presAssocID="{251F9C59-86FF-484E-8DCE-DB914FE1819A}" presName="level3hierChild" presStyleCnt="0"/>
      <dgm:spPr/>
    </dgm:pt>
    <dgm:pt modelId="{14827ED2-5E65-444A-8791-D6B2B4DDD5B8}" type="pres">
      <dgm:prSet presAssocID="{2BF7B6E0-E49C-4E52-97DF-5F9052659431}" presName="conn2-1" presStyleLbl="parChTrans1D2" presStyleIdx="2" presStyleCnt="5"/>
      <dgm:spPr/>
    </dgm:pt>
    <dgm:pt modelId="{0D712FC3-7356-4A43-B81A-0881D2CB1311}" type="pres">
      <dgm:prSet presAssocID="{2BF7B6E0-E49C-4E52-97DF-5F9052659431}" presName="connTx" presStyleLbl="parChTrans1D2" presStyleIdx="2" presStyleCnt="5"/>
      <dgm:spPr/>
    </dgm:pt>
    <dgm:pt modelId="{CC1F3220-7B2F-4779-8634-9AC734A62E44}" type="pres">
      <dgm:prSet presAssocID="{604BBA9A-4C53-42EC-AF26-EF0E81C48CCA}" presName="root2" presStyleCnt="0"/>
      <dgm:spPr/>
    </dgm:pt>
    <dgm:pt modelId="{44C834EC-92B2-466A-83E2-097375D5AF7E}" type="pres">
      <dgm:prSet presAssocID="{604BBA9A-4C53-42EC-AF26-EF0E81C48CCA}" presName="LevelTwoTextNode" presStyleLbl="node2" presStyleIdx="2" presStyleCnt="5">
        <dgm:presLayoutVars>
          <dgm:chPref val="3"/>
        </dgm:presLayoutVars>
      </dgm:prSet>
      <dgm:spPr/>
    </dgm:pt>
    <dgm:pt modelId="{0E9C87F8-BB4E-4F54-8445-92296D655B36}" type="pres">
      <dgm:prSet presAssocID="{604BBA9A-4C53-42EC-AF26-EF0E81C48CCA}" presName="level3hierChild" presStyleCnt="0"/>
      <dgm:spPr/>
    </dgm:pt>
    <dgm:pt modelId="{9BE1EB27-1CB4-4665-9E5B-EBF1225D0299}" type="pres">
      <dgm:prSet presAssocID="{0FD09A83-85AE-471A-AC2C-67B306615E6B}" presName="conn2-1" presStyleLbl="parChTrans1D2" presStyleIdx="3" presStyleCnt="5"/>
      <dgm:spPr/>
    </dgm:pt>
    <dgm:pt modelId="{7B4DAB36-864F-43AA-A851-9AE4ADFA9372}" type="pres">
      <dgm:prSet presAssocID="{0FD09A83-85AE-471A-AC2C-67B306615E6B}" presName="connTx" presStyleLbl="parChTrans1D2" presStyleIdx="3" presStyleCnt="5"/>
      <dgm:spPr/>
    </dgm:pt>
    <dgm:pt modelId="{3E7715E1-D2C4-40B0-B00F-8D382D1B62A2}" type="pres">
      <dgm:prSet presAssocID="{96C7750C-5269-4318-AC92-52807A977BBD}" presName="root2" presStyleCnt="0"/>
      <dgm:spPr/>
    </dgm:pt>
    <dgm:pt modelId="{7EF6971C-BEA9-4837-AE4B-A6E62B1D312A}" type="pres">
      <dgm:prSet presAssocID="{96C7750C-5269-4318-AC92-52807A977BBD}" presName="LevelTwoTextNode" presStyleLbl="node2" presStyleIdx="3" presStyleCnt="5">
        <dgm:presLayoutVars>
          <dgm:chPref val="3"/>
        </dgm:presLayoutVars>
      </dgm:prSet>
      <dgm:spPr/>
    </dgm:pt>
    <dgm:pt modelId="{A19B4627-2EEF-42F5-AA54-E74CB3DE0C31}" type="pres">
      <dgm:prSet presAssocID="{96C7750C-5269-4318-AC92-52807A977BBD}" presName="level3hierChild" presStyleCnt="0"/>
      <dgm:spPr/>
    </dgm:pt>
    <dgm:pt modelId="{E2ECEBAB-6BEC-455C-AD52-E025270E21F9}" type="pres">
      <dgm:prSet presAssocID="{0CF2862B-E01D-4B75-92E2-A9D72B1AEE3D}" presName="conn2-1" presStyleLbl="parChTrans1D2" presStyleIdx="4" presStyleCnt="5"/>
      <dgm:spPr/>
    </dgm:pt>
    <dgm:pt modelId="{7925B27A-8F70-410A-9216-D24514CA16C8}" type="pres">
      <dgm:prSet presAssocID="{0CF2862B-E01D-4B75-92E2-A9D72B1AEE3D}" presName="connTx" presStyleLbl="parChTrans1D2" presStyleIdx="4" presStyleCnt="5"/>
      <dgm:spPr/>
    </dgm:pt>
    <dgm:pt modelId="{2788C1B2-9752-4B03-BB5F-141404A7A141}" type="pres">
      <dgm:prSet presAssocID="{6593AB60-8DA0-4551-A7B5-8919BF08F98D}" presName="root2" presStyleCnt="0"/>
      <dgm:spPr/>
    </dgm:pt>
    <dgm:pt modelId="{4E6B9BA6-EEAB-427D-866C-F28E66825096}" type="pres">
      <dgm:prSet presAssocID="{6593AB60-8DA0-4551-A7B5-8919BF08F98D}" presName="LevelTwoTextNode" presStyleLbl="node2" presStyleIdx="4" presStyleCnt="5">
        <dgm:presLayoutVars>
          <dgm:chPref val="3"/>
        </dgm:presLayoutVars>
      </dgm:prSet>
      <dgm:spPr/>
    </dgm:pt>
    <dgm:pt modelId="{2DD3B839-7BFF-4895-8509-61E80A0D6B6F}" type="pres">
      <dgm:prSet presAssocID="{6593AB60-8DA0-4551-A7B5-8919BF08F98D}" presName="level3hierChild" presStyleCnt="0"/>
      <dgm:spPr/>
    </dgm:pt>
  </dgm:ptLst>
  <dgm:cxnLst>
    <dgm:cxn modelId="{CE5EC505-A16A-4CEB-8610-947DAB530642}" type="presOf" srcId="{C77E34AA-B549-4FE3-85C2-3473269F1DB4}" destId="{D385B30A-DEDA-42EA-B0D2-9D97AA745A57}" srcOrd="0" destOrd="0" presId="urn:microsoft.com/office/officeart/2008/layout/HorizontalMultiLevelHierarchy"/>
    <dgm:cxn modelId="{581AFB0B-0885-4DB9-9516-E00482D92567}" type="presOf" srcId="{4D0D8D5B-6720-404D-B223-200834F20BED}" destId="{1F9DCAF9-0813-4B67-87CC-A0A2A184A2C5}" srcOrd="1" destOrd="0" presId="urn:microsoft.com/office/officeart/2008/layout/HorizontalMultiLevelHierarchy"/>
    <dgm:cxn modelId="{85737E13-F407-4C6A-AFA7-EBB5546B8266}" srcId="{C77E34AA-B549-4FE3-85C2-3473269F1DB4}" destId="{493020AF-127C-49A4-9E6A-1090AAEB05C8}" srcOrd="0" destOrd="0" parTransId="{0919A01A-F648-4FF9-AF14-75ACA619DBD0}" sibTransId="{DFA361F0-7C44-408D-92AF-CC5288A3309C}"/>
    <dgm:cxn modelId="{AD848414-41A1-4EF6-9581-9247CB0569ED}" type="presOf" srcId="{251F9C59-86FF-484E-8DCE-DB914FE1819A}" destId="{C827B541-0381-4C42-ACB1-3434D6502CFB}" srcOrd="0" destOrd="0" presId="urn:microsoft.com/office/officeart/2008/layout/HorizontalMultiLevelHierarchy"/>
    <dgm:cxn modelId="{5CCB9A2C-6994-4366-850D-43D6A70593DD}" type="presOf" srcId="{493020AF-127C-49A4-9E6A-1090AAEB05C8}" destId="{8E57397D-6B15-47D4-8F7E-2C88163D819E}" srcOrd="0" destOrd="0" presId="urn:microsoft.com/office/officeart/2008/layout/HorizontalMultiLevelHierarchy"/>
    <dgm:cxn modelId="{ED914A35-4068-40C7-9FED-7AC8304B8B5F}" type="presOf" srcId="{0FD09A83-85AE-471A-AC2C-67B306615E6B}" destId="{7B4DAB36-864F-43AA-A851-9AE4ADFA9372}" srcOrd="1" destOrd="0" presId="urn:microsoft.com/office/officeart/2008/layout/HorizontalMultiLevelHierarchy"/>
    <dgm:cxn modelId="{233E4461-61F6-4235-94FB-46C710FDD3F8}" type="presOf" srcId="{0FD09A83-85AE-471A-AC2C-67B306615E6B}" destId="{9BE1EB27-1CB4-4665-9E5B-EBF1225D0299}" srcOrd="0" destOrd="0" presId="urn:microsoft.com/office/officeart/2008/layout/HorizontalMultiLevelHierarchy"/>
    <dgm:cxn modelId="{4C2C0A63-0930-4B17-822D-AEF8BAEBBB04}" type="presOf" srcId="{4D0D8D5B-6720-404D-B223-200834F20BED}" destId="{2A7ED2DB-D8C5-4A6D-B395-F6299CABAFAB}" srcOrd="0" destOrd="0" presId="urn:microsoft.com/office/officeart/2008/layout/HorizontalMultiLevelHierarchy"/>
    <dgm:cxn modelId="{7DA91965-90A4-459A-9ADB-2D8187A0DC4E}" type="presOf" srcId="{2E819684-A5FC-4CA8-A11B-C0649C1C516C}" destId="{B70A0D6A-E960-4CA0-A047-109E2C2CFE4F}" srcOrd="0" destOrd="0" presId="urn:microsoft.com/office/officeart/2008/layout/HorizontalMultiLevelHierarchy"/>
    <dgm:cxn modelId="{A01ACE70-84D6-432B-82C2-5E9B5409573B}" type="presOf" srcId="{161D061C-3F7B-4FFA-B2DB-094C0CC363E9}" destId="{87073182-F3AA-4719-AF72-AD7816198DC0}" srcOrd="0" destOrd="0" presId="urn:microsoft.com/office/officeart/2008/layout/HorizontalMultiLevelHierarchy"/>
    <dgm:cxn modelId="{DD61EA54-89DF-413D-BCE7-EF7CB07C6FE1}" type="presOf" srcId="{161D061C-3F7B-4FFA-B2DB-094C0CC363E9}" destId="{2DFD8488-245F-442D-8419-1174C94090E2}" srcOrd="1" destOrd="0" presId="urn:microsoft.com/office/officeart/2008/layout/HorizontalMultiLevelHierarchy"/>
    <dgm:cxn modelId="{59BD6976-3055-42B0-B6AD-E10987ED70E3}" type="presOf" srcId="{96C7750C-5269-4318-AC92-52807A977BBD}" destId="{7EF6971C-BEA9-4837-AE4B-A6E62B1D312A}" srcOrd="0" destOrd="0" presId="urn:microsoft.com/office/officeart/2008/layout/HorizontalMultiLevelHierarchy"/>
    <dgm:cxn modelId="{77709159-5778-4774-A095-50F72DCD7F7A}" srcId="{493020AF-127C-49A4-9E6A-1090AAEB05C8}" destId="{604BBA9A-4C53-42EC-AF26-EF0E81C48CCA}" srcOrd="2" destOrd="0" parTransId="{2BF7B6E0-E49C-4E52-97DF-5F9052659431}" sibTransId="{429C5D52-5771-4EC0-B891-61E175600497}"/>
    <dgm:cxn modelId="{BCF68CA0-80BA-455D-A9A7-3A29BD2F1959}" type="presOf" srcId="{604BBA9A-4C53-42EC-AF26-EF0E81C48CCA}" destId="{44C834EC-92B2-466A-83E2-097375D5AF7E}" srcOrd="0" destOrd="0" presId="urn:microsoft.com/office/officeart/2008/layout/HorizontalMultiLevelHierarchy"/>
    <dgm:cxn modelId="{E0F343A7-00EB-41FE-9DDB-7E36DE70F7DC}" srcId="{493020AF-127C-49A4-9E6A-1090AAEB05C8}" destId="{251F9C59-86FF-484E-8DCE-DB914FE1819A}" srcOrd="1" destOrd="0" parTransId="{4D0D8D5B-6720-404D-B223-200834F20BED}" sibTransId="{915D66E9-E36E-4452-B117-226C0FEFD246}"/>
    <dgm:cxn modelId="{4DB538A8-2FA5-4078-9FDC-E3C6EF6871D4}" type="presOf" srcId="{0CF2862B-E01D-4B75-92E2-A9D72B1AEE3D}" destId="{7925B27A-8F70-410A-9216-D24514CA16C8}" srcOrd="1" destOrd="0" presId="urn:microsoft.com/office/officeart/2008/layout/HorizontalMultiLevelHierarchy"/>
    <dgm:cxn modelId="{A45901AF-82B3-4A49-9027-1929FB522ECF}" type="presOf" srcId="{0CF2862B-E01D-4B75-92E2-A9D72B1AEE3D}" destId="{E2ECEBAB-6BEC-455C-AD52-E025270E21F9}" srcOrd="0" destOrd="0" presId="urn:microsoft.com/office/officeart/2008/layout/HorizontalMultiLevelHierarchy"/>
    <dgm:cxn modelId="{37CCB6B4-B8F4-4BA4-8FBB-E5F7A91853FE}" type="presOf" srcId="{2BF7B6E0-E49C-4E52-97DF-5F9052659431}" destId="{0D712FC3-7356-4A43-B81A-0881D2CB1311}" srcOrd="1" destOrd="0" presId="urn:microsoft.com/office/officeart/2008/layout/HorizontalMultiLevelHierarchy"/>
    <dgm:cxn modelId="{AC6B95B5-8409-4B10-B7F8-125E6DD5BF28}" type="presOf" srcId="{6593AB60-8DA0-4551-A7B5-8919BF08F98D}" destId="{4E6B9BA6-EEAB-427D-866C-F28E66825096}" srcOrd="0" destOrd="0" presId="urn:microsoft.com/office/officeart/2008/layout/HorizontalMultiLevelHierarchy"/>
    <dgm:cxn modelId="{1FD270BC-2414-4133-AFF9-1EC5C70A01A0}" srcId="{493020AF-127C-49A4-9E6A-1090AAEB05C8}" destId="{96C7750C-5269-4318-AC92-52807A977BBD}" srcOrd="3" destOrd="0" parTransId="{0FD09A83-85AE-471A-AC2C-67B306615E6B}" sibTransId="{2769B017-D930-4184-A0A2-88590626B639}"/>
    <dgm:cxn modelId="{4273E5C2-2DC4-4759-88A6-BFBACE64230D}" srcId="{493020AF-127C-49A4-9E6A-1090AAEB05C8}" destId="{6593AB60-8DA0-4551-A7B5-8919BF08F98D}" srcOrd="4" destOrd="0" parTransId="{0CF2862B-E01D-4B75-92E2-A9D72B1AEE3D}" sibTransId="{35301DB1-72C1-4947-BF04-2045BA4EE44B}"/>
    <dgm:cxn modelId="{EC1DCECE-4977-4E73-9DFE-27A33185251D}" srcId="{493020AF-127C-49A4-9E6A-1090AAEB05C8}" destId="{2E819684-A5FC-4CA8-A11B-C0649C1C516C}" srcOrd="0" destOrd="0" parTransId="{161D061C-3F7B-4FFA-B2DB-094C0CC363E9}" sibTransId="{B5B99855-4189-4A4C-8BEB-F99C31E728B2}"/>
    <dgm:cxn modelId="{FFE9E8E1-095A-45B6-AFC8-15B0B40304C7}" type="presOf" srcId="{2BF7B6E0-E49C-4E52-97DF-5F9052659431}" destId="{14827ED2-5E65-444A-8791-D6B2B4DDD5B8}" srcOrd="0" destOrd="0" presId="urn:microsoft.com/office/officeart/2008/layout/HorizontalMultiLevelHierarchy"/>
    <dgm:cxn modelId="{EAECB12C-B949-4526-BA69-BFE009CEB5E0}" type="presParOf" srcId="{D385B30A-DEDA-42EA-B0D2-9D97AA745A57}" destId="{C4E6B4C6-4F98-4239-BC50-B717DE5C4C63}" srcOrd="0" destOrd="0" presId="urn:microsoft.com/office/officeart/2008/layout/HorizontalMultiLevelHierarchy"/>
    <dgm:cxn modelId="{C17843EE-243D-4478-AEBC-0640CCD9D12A}" type="presParOf" srcId="{C4E6B4C6-4F98-4239-BC50-B717DE5C4C63}" destId="{8E57397D-6B15-47D4-8F7E-2C88163D819E}" srcOrd="0" destOrd="0" presId="urn:microsoft.com/office/officeart/2008/layout/HorizontalMultiLevelHierarchy"/>
    <dgm:cxn modelId="{0125ED23-7C27-4E0E-B16E-8E7C8D3FD2F7}" type="presParOf" srcId="{C4E6B4C6-4F98-4239-BC50-B717DE5C4C63}" destId="{0E857ABE-207C-4214-9867-25FAC4A12EA6}" srcOrd="1" destOrd="0" presId="urn:microsoft.com/office/officeart/2008/layout/HorizontalMultiLevelHierarchy"/>
    <dgm:cxn modelId="{4F7D2BE4-F989-4320-A594-21063E811BA4}" type="presParOf" srcId="{0E857ABE-207C-4214-9867-25FAC4A12EA6}" destId="{87073182-F3AA-4719-AF72-AD7816198DC0}" srcOrd="0" destOrd="0" presId="urn:microsoft.com/office/officeart/2008/layout/HorizontalMultiLevelHierarchy"/>
    <dgm:cxn modelId="{57D9D039-C02A-4E34-862A-679D9BC6AA11}" type="presParOf" srcId="{87073182-F3AA-4719-AF72-AD7816198DC0}" destId="{2DFD8488-245F-442D-8419-1174C94090E2}" srcOrd="0" destOrd="0" presId="urn:microsoft.com/office/officeart/2008/layout/HorizontalMultiLevelHierarchy"/>
    <dgm:cxn modelId="{1639EE66-232B-408B-86DD-8377F3879226}" type="presParOf" srcId="{0E857ABE-207C-4214-9867-25FAC4A12EA6}" destId="{111D6235-AF2B-4174-B61F-C360EAC3B51A}" srcOrd="1" destOrd="0" presId="urn:microsoft.com/office/officeart/2008/layout/HorizontalMultiLevelHierarchy"/>
    <dgm:cxn modelId="{09C48CE7-650C-4A5A-B574-093226E8AA50}" type="presParOf" srcId="{111D6235-AF2B-4174-B61F-C360EAC3B51A}" destId="{B70A0D6A-E960-4CA0-A047-109E2C2CFE4F}" srcOrd="0" destOrd="0" presId="urn:microsoft.com/office/officeart/2008/layout/HorizontalMultiLevelHierarchy"/>
    <dgm:cxn modelId="{23BE9B13-FD89-45E0-9205-2948ECEE23F5}" type="presParOf" srcId="{111D6235-AF2B-4174-B61F-C360EAC3B51A}" destId="{63EE0D5A-6107-49AD-84FB-AD04F91A5548}" srcOrd="1" destOrd="0" presId="urn:microsoft.com/office/officeart/2008/layout/HorizontalMultiLevelHierarchy"/>
    <dgm:cxn modelId="{48152FB3-42A6-498C-837F-9025883ECC79}" type="presParOf" srcId="{0E857ABE-207C-4214-9867-25FAC4A12EA6}" destId="{2A7ED2DB-D8C5-4A6D-B395-F6299CABAFAB}" srcOrd="2" destOrd="0" presId="urn:microsoft.com/office/officeart/2008/layout/HorizontalMultiLevelHierarchy"/>
    <dgm:cxn modelId="{3130BA9B-03C3-46C7-9577-41BF01EE6458}" type="presParOf" srcId="{2A7ED2DB-D8C5-4A6D-B395-F6299CABAFAB}" destId="{1F9DCAF9-0813-4B67-87CC-A0A2A184A2C5}" srcOrd="0" destOrd="0" presId="urn:microsoft.com/office/officeart/2008/layout/HorizontalMultiLevelHierarchy"/>
    <dgm:cxn modelId="{B5DAB69D-1BF1-4BBE-AD72-C89258545C58}" type="presParOf" srcId="{0E857ABE-207C-4214-9867-25FAC4A12EA6}" destId="{F48AF5A8-3D79-439A-9FC2-6CE33034CE78}" srcOrd="3" destOrd="0" presId="urn:microsoft.com/office/officeart/2008/layout/HorizontalMultiLevelHierarchy"/>
    <dgm:cxn modelId="{2CF3B980-7F23-4EDD-9CD5-54018B18EC32}" type="presParOf" srcId="{F48AF5A8-3D79-439A-9FC2-6CE33034CE78}" destId="{C827B541-0381-4C42-ACB1-3434D6502CFB}" srcOrd="0" destOrd="0" presId="urn:microsoft.com/office/officeart/2008/layout/HorizontalMultiLevelHierarchy"/>
    <dgm:cxn modelId="{2D17C5C1-1B96-4BC4-9D4E-25103D77039C}" type="presParOf" srcId="{F48AF5A8-3D79-439A-9FC2-6CE33034CE78}" destId="{E5FF79C7-961C-492A-92B7-28F1CCE88EAC}" srcOrd="1" destOrd="0" presId="urn:microsoft.com/office/officeart/2008/layout/HorizontalMultiLevelHierarchy"/>
    <dgm:cxn modelId="{F50769B9-CE6D-48AC-8D58-FA5B9B10EEE7}" type="presParOf" srcId="{0E857ABE-207C-4214-9867-25FAC4A12EA6}" destId="{14827ED2-5E65-444A-8791-D6B2B4DDD5B8}" srcOrd="4" destOrd="0" presId="urn:microsoft.com/office/officeart/2008/layout/HorizontalMultiLevelHierarchy"/>
    <dgm:cxn modelId="{F0AF5507-00CE-41DE-B1F7-CE7617FBCD8E}" type="presParOf" srcId="{14827ED2-5E65-444A-8791-D6B2B4DDD5B8}" destId="{0D712FC3-7356-4A43-B81A-0881D2CB1311}" srcOrd="0" destOrd="0" presId="urn:microsoft.com/office/officeart/2008/layout/HorizontalMultiLevelHierarchy"/>
    <dgm:cxn modelId="{065F48AD-01D6-40E7-A9BF-15240118F159}" type="presParOf" srcId="{0E857ABE-207C-4214-9867-25FAC4A12EA6}" destId="{CC1F3220-7B2F-4779-8634-9AC734A62E44}" srcOrd="5" destOrd="0" presId="urn:microsoft.com/office/officeart/2008/layout/HorizontalMultiLevelHierarchy"/>
    <dgm:cxn modelId="{9808E9EB-0E12-4666-999D-500B6560601C}" type="presParOf" srcId="{CC1F3220-7B2F-4779-8634-9AC734A62E44}" destId="{44C834EC-92B2-466A-83E2-097375D5AF7E}" srcOrd="0" destOrd="0" presId="urn:microsoft.com/office/officeart/2008/layout/HorizontalMultiLevelHierarchy"/>
    <dgm:cxn modelId="{81166C90-B0CD-406A-87FC-5E46769B359F}" type="presParOf" srcId="{CC1F3220-7B2F-4779-8634-9AC734A62E44}" destId="{0E9C87F8-BB4E-4F54-8445-92296D655B36}" srcOrd="1" destOrd="0" presId="urn:microsoft.com/office/officeart/2008/layout/HorizontalMultiLevelHierarchy"/>
    <dgm:cxn modelId="{B5D9774D-461A-4D74-846D-282DEC62FFBC}" type="presParOf" srcId="{0E857ABE-207C-4214-9867-25FAC4A12EA6}" destId="{9BE1EB27-1CB4-4665-9E5B-EBF1225D0299}" srcOrd="6" destOrd="0" presId="urn:microsoft.com/office/officeart/2008/layout/HorizontalMultiLevelHierarchy"/>
    <dgm:cxn modelId="{D3785B83-8F11-4C0A-94E8-8B8B38627AEC}" type="presParOf" srcId="{9BE1EB27-1CB4-4665-9E5B-EBF1225D0299}" destId="{7B4DAB36-864F-43AA-A851-9AE4ADFA9372}" srcOrd="0" destOrd="0" presId="urn:microsoft.com/office/officeart/2008/layout/HorizontalMultiLevelHierarchy"/>
    <dgm:cxn modelId="{B9234184-08C4-4634-9BA1-0025AB691B71}" type="presParOf" srcId="{0E857ABE-207C-4214-9867-25FAC4A12EA6}" destId="{3E7715E1-D2C4-40B0-B00F-8D382D1B62A2}" srcOrd="7" destOrd="0" presId="urn:microsoft.com/office/officeart/2008/layout/HorizontalMultiLevelHierarchy"/>
    <dgm:cxn modelId="{D2A99A59-33E7-45A9-8385-AE5D9D9FE151}" type="presParOf" srcId="{3E7715E1-D2C4-40B0-B00F-8D382D1B62A2}" destId="{7EF6971C-BEA9-4837-AE4B-A6E62B1D312A}" srcOrd="0" destOrd="0" presId="urn:microsoft.com/office/officeart/2008/layout/HorizontalMultiLevelHierarchy"/>
    <dgm:cxn modelId="{3953F0AA-1C42-4DAF-8A06-94CCEE7DAC8F}" type="presParOf" srcId="{3E7715E1-D2C4-40B0-B00F-8D382D1B62A2}" destId="{A19B4627-2EEF-42F5-AA54-E74CB3DE0C31}" srcOrd="1" destOrd="0" presId="urn:microsoft.com/office/officeart/2008/layout/HorizontalMultiLevelHierarchy"/>
    <dgm:cxn modelId="{797549CA-A2B1-4933-9553-2A376B741F2B}" type="presParOf" srcId="{0E857ABE-207C-4214-9867-25FAC4A12EA6}" destId="{E2ECEBAB-6BEC-455C-AD52-E025270E21F9}" srcOrd="8" destOrd="0" presId="urn:microsoft.com/office/officeart/2008/layout/HorizontalMultiLevelHierarchy"/>
    <dgm:cxn modelId="{19D5DFD3-EE70-4680-8A98-511AB279A318}" type="presParOf" srcId="{E2ECEBAB-6BEC-455C-AD52-E025270E21F9}" destId="{7925B27A-8F70-410A-9216-D24514CA16C8}" srcOrd="0" destOrd="0" presId="urn:microsoft.com/office/officeart/2008/layout/HorizontalMultiLevelHierarchy"/>
    <dgm:cxn modelId="{59C38069-9F96-4974-9150-A49E97C6DED5}" type="presParOf" srcId="{0E857ABE-207C-4214-9867-25FAC4A12EA6}" destId="{2788C1B2-9752-4B03-BB5F-141404A7A141}" srcOrd="9" destOrd="0" presId="urn:microsoft.com/office/officeart/2008/layout/HorizontalMultiLevelHierarchy"/>
    <dgm:cxn modelId="{B3A7EF55-CCAD-4541-B06C-A9948F8C5E9C}" type="presParOf" srcId="{2788C1B2-9752-4B03-BB5F-141404A7A141}" destId="{4E6B9BA6-EEAB-427D-866C-F28E66825096}" srcOrd="0" destOrd="0" presId="urn:microsoft.com/office/officeart/2008/layout/HorizontalMultiLevelHierarchy"/>
    <dgm:cxn modelId="{4658ED82-1CC9-4EE5-9320-8C687F7CFF43}" type="presParOf" srcId="{2788C1B2-9752-4B03-BB5F-141404A7A141}" destId="{2DD3B839-7BFF-4895-8509-61E80A0D6B6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Usability &amp; Availability</a:t>
          </a: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Visualization</a:t>
          </a: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Supported Algorithmic Options</a:t>
          </a: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Data Source Compatibility</a:t>
          </a: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Interface &amp; Dashboards</a:t>
          </a: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User- Friendliness &amp; Developer-Friendliness</a:t>
          </a: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 b="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6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6">
        <dgm:presLayoutVars>
          <dgm:bulletEnabled val="1"/>
        </dgm:presLayoutVars>
      </dgm:prSet>
      <dgm:spPr/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6">
        <dgm:presLayoutVars>
          <dgm:bulletEnabled val="1"/>
        </dgm:presLayoutVars>
      </dgm:prSet>
      <dgm:spPr/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6">
        <dgm:presLayoutVars>
          <dgm:bulletEnabled val="1"/>
        </dgm:presLayoutVars>
      </dgm:prSet>
      <dgm:spPr/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6">
        <dgm:presLayoutVars>
          <dgm:bulletEnabled val="1"/>
        </dgm:presLayoutVars>
      </dgm:prSet>
      <dgm:spPr/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6">
        <dgm:presLayoutVars>
          <dgm:bulletEnabled val="1"/>
        </dgm:presLayoutVars>
      </dgm:prSet>
      <dgm:spPr/>
    </dgm:pt>
  </dgm:ptLst>
  <dgm:cxnLst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A461F9-E574-4A46-A72E-BFB033912E4A}" type="doc">
      <dgm:prSet loTypeId="urn:microsoft.com/office/officeart/2005/8/layout/pyramid2" loCatId="list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8ED42A5F-D9C2-4731-97E9-FDF7AD646203}">
      <dgm:prSet phldrT="[Text]" custT="1"/>
      <dgm:spPr/>
      <dgm:t>
        <a:bodyPr/>
        <a:lstStyle/>
        <a:p>
          <a:r>
            <a:rPr lang="en-US" sz="2000" b="0" dirty="0"/>
            <a:t>US Traffic Accident Dataset</a:t>
          </a:r>
        </a:p>
        <a:p>
          <a:r>
            <a:rPr lang="en-US" sz="2000" b="0" dirty="0"/>
            <a:t>(contains ID, Severity, Description, City, State, Visibility, etc. )</a:t>
          </a:r>
          <a:endParaRPr lang="en-IN" sz="2000" b="0" dirty="0"/>
        </a:p>
      </dgm:t>
    </dgm:pt>
    <dgm:pt modelId="{B52BCB10-B8CA-4F5E-8A2F-A1F3C0D0DC4C}" type="parTrans" cxnId="{5001186E-D4A7-41BB-B908-C439A85860B4}">
      <dgm:prSet/>
      <dgm:spPr/>
      <dgm:t>
        <a:bodyPr/>
        <a:lstStyle/>
        <a:p>
          <a:endParaRPr lang="en-IN" b="0"/>
        </a:p>
      </dgm:t>
    </dgm:pt>
    <dgm:pt modelId="{0859E3FF-C8CB-4567-B80D-8A1A4102AD13}" type="sibTrans" cxnId="{5001186E-D4A7-41BB-B908-C439A85860B4}">
      <dgm:prSet/>
      <dgm:spPr/>
      <dgm:t>
        <a:bodyPr/>
        <a:lstStyle/>
        <a:p>
          <a:endParaRPr lang="en-IN" b="0"/>
        </a:p>
      </dgm:t>
    </dgm:pt>
    <dgm:pt modelId="{BD4721CD-E953-473C-827A-92DBAD5BCDF1}">
      <dgm:prSet phldrT="[Text]" custT="1"/>
      <dgm:spPr/>
      <dgm:t>
        <a:bodyPr/>
        <a:lstStyle/>
        <a:p>
          <a:r>
            <a:rPr lang="en-US" sz="2000" b="0" dirty="0"/>
            <a:t>Titanic Disaster Dataset</a:t>
          </a:r>
        </a:p>
        <a:p>
          <a:r>
            <a:rPr lang="en-US" sz="2000" b="0" dirty="0"/>
            <a:t>(contains Chances of Survival, Class, Name, Gender, etc. )</a:t>
          </a:r>
          <a:endParaRPr lang="en-IN" sz="2000" b="0" dirty="0"/>
        </a:p>
      </dgm:t>
    </dgm:pt>
    <dgm:pt modelId="{E807DED2-1577-42A8-883E-8D832DB3038D}" type="parTrans" cxnId="{5B5C3348-F7FC-4DF3-9F13-7E976D2CC0F8}">
      <dgm:prSet/>
      <dgm:spPr/>
      <dgm:t>
        <a:bodyPr/>
        <a:lstStyle/>
        <a:p>
          <a:endParaRPr lang="en-IN" b="0"/>
        </a:p>
      </dgm:t>
    </dgm:pt>
    <dgm:pt modelId="{C934A472-8BC7-49AD-BE61-6F530612132E}" type="sibTrans" cxnId="{5B5C3348-F7FC-4DF3-9F13-7E976D2CC0F8}">
      <dgm:prSet/>
      <dgm:spPr/>
      <dgm:t>
        <a:bodyPr/>
        <a:lstStyle/>
        <a:p>
          <a:endParaRPr lang="en-IN" b="0"/>
        </a:p>
      </dgm:t>
    </dgm:pt>
    <dgm:pt modelId="{A372F52D-E437-4367-8D1F-51E213B8F51E}">
      <dgm:prSet phldrT="[Text]" custT="1"/>
      <dgm:spPr/>
      <dgm:t>
        <a:bodyPr/>
        <a:lstStyle/>
        <a:p>
          <a:r>
            <a:rPr lang="en-US" sz="2000" b="0" dirty="0"/>
            <a:t>Wine Quality Dataset</a:t>
          </a:r>
        </a:p>
        <a:p>
          <a:r>
            <a:rPr lang="en-US" sz="2000" b="0" dirty="0"/>
            <a:t>(contains Fixed Acidity, Citric Acid, pH, Quality Index, Sulphates, etc. )</a:t>
          </a:r>
          <a:endParaRPr lang="en-IN" sz="2000" b="0" dirty="0"/>
        </a:p>
      </dgm:t>
    </dgm:pt>
    <dgm:pt modelId="{0ED977E4-1EDC-4656-9BB2-128F65E8D5BA}" type="parTrans" cxnId="{9E0E673D-6C91-4777-B15D-285757B2752F}">
      <dgm:prSet/>
      <dgm:spPr/>
      <dgm:t>
        <a:bodyPr/>
        <a:lstStyle/>
        <a:p>
          <a:endParaRPr lang="en-IN" b="0"/>
        </a:p>
      </dgm:t>
    </dgm:pt>
    <dgm:pt modelId="{38B4A53B-35F4-41C5-A6F9-4715D23C64E2}" type="sibTrans" cxnId="{9E0E673D-6C91-4777-B15D-285757B2752F}">
      <dgm:prSet/>
      <dgm:spPr/>
      <dgm:t>
        <a:bodyPr/>
        <a:lstStyle/>
        <a:p>
          <a:endParaRPr lang="en-IN" b="0"/>
        </a:p>
      </dgm:t>
    </dgm:pt>
    <dgm:pt modelId="{5D1A400A-FABA-4DCC-9E72-3015B1CBC99B}" type="pres">
      <dgm:prSet presAssocID="{1CA461F9-E574-4A46-A72E-BFB033912E4A}" presName="compositeShape" presStyleCnt="0">
        <dgm:presLayoutVars>
          <dgm:dir/>
          <dgm:resizeHandles/>
        </dgm:presLayoutVars>
      </dgm:prSet>
      <dgm:spPr/>
    </dgm:pt>
    <dgm:pt modelId="{799F8B23-55A2-49E6-8B20-3C58BA25F44B}" type="pres">
      <dgm:prSet presAssocID="{1CA461F9-E574-4A46-A72E-BFB033912E4A}" presName="pyramid" presStyleLbl="node1" presStyleIdx="0" presStyleCnt="1" custLinFactNeighborX="-13023"/>
      <dgm:spPr/>
    </dgm:pt>
    <dgm:pt modelId="{BF4E0795-6DB6-4B8D-AC4A-C37899ED8118}" type="pres">
      <dgm:prSet presAssocID="{1CA461F9-E574-4A46-A72E-BFB033912E4A}" presName="theList" presStyleCnt="0"/>
      <dgm:spPr/>
    </dgm:pt>
    <dgm:pt modelId="{36816276-F10E-4547-BE7F-83EA9CB2F0F9}" type="pres">
      <dgm:prSet presAssocID="{8ED42A5F-D9C2-4731-97E9-FDF7AD646203}" presName="aNode" presStyleLbl="fgAcc1" presStyleIdx="0" presStyleCnt="3" custScaleX="120956" custScaleY="111698">
        <dgm:presLayoutVars>
          <dgm:bulletEnabled val="1"/>
        </dgm:presLayoutVars>
      </dgm:prSet>
      <dgm:spPr/>
    </dgm:pt>
    <dgm:pt modelId="{5C3BC3D1-099D-4D89-95A0-21C6CFFA9239}" type="pres">
      <dgm:prSet presAssocID="{8ED42A5F-D9C2-4731-97E9-FDF7AD646203}" presName="aSpace" presStyleCnt="0"/>
      <dgm:spPr/>
    </dgm:pt>
    <dgm:pt modelId="{4537103A-5E10-485D-B348-E262F32CEABD}" type="pres">
      <dgm:prSet presAssocID="{BD4721CD-E953-473C-827A-92DBAD5BCDF1}" presName="aNode" presStyleLbl="fgAcc1" presStyleIdx="1" presStyleCnt="3" custScaleX="120956" custScaleY="111698">
        <dgm:presLayoutVars>
          <dgm:bulletEnabled val="1"/>
        </dgm:presLayoutVars>
      </dgm:prSet>
      <dgm:spPr/>
    </dgm:pt>
    <dgm:pt modelId="{85D4C627-1AE0-4B40-B89B-FB6272FD4BC5}" type="pres">
      <dgm:prSet presAssocID="{BD4721CD-E953-473C-827A-92DBAD5BCDF1}" presName="aSpace" presStyleCnt="0"/>
      <dgm:spPr/>
    </dgm:pt>
    <dgm:pt modelId="{32C70180-ADC3-44BF-B576-01ABB67F9FEF}" type="pres">
      <dgm:prSet presAssocID="{A372F52D-E437-4367-8D1F-51E213B8F51E}" presName="aNode" presStyleLbl="fgAcc1" presStyleIdx="2" presStyleCnt="3" custScaleX="120956" custScaleY="111698">
        <dgm:presLayoutVars>
          <dgm:bulletEnabled val="1"/>
        </dgm:presLayoutVars>
      </dgm:prSet>
      <dgm:spPr/>
    </dgm:pt>
    <dgm:pt modelId="{3E46BC96-6EBF-4D23-9DCE-6D7D1A9BE525}" type="pres">
      <dgm:prSet presAssocID="{A372F52D-E437-4367-8D1F-51E213B8F51E}" presName="aSpace" presStyleCnt="0"/>
      <dgm:spPr/>
    </dgm:pt>
  </dgm:ptLst>
  <dgm:cxnLst>
    <dgm:cxn modelId="{313A3804-D06B-4CD6-9A4D-EA90E032DEED}" type="presOf" srcId="{BD4721CD-E953-473C-827A-92DBAD5BCDF1}" destId="{4537103A-5E10-485D-B348-E262F32CEABD}" srcOrd="0" destOrd="0" presId="urn:microsoft.com/office/officeart/2005/8/layout/pyramid2"/>
    <dgm:cxn modelId="{9E0E673D-6C91-4777-B15D-285757B2752F}" srcId="{1CA461F9-E574-4A46-A72E-BFB033912E4A}" destId="{A372F52D-E437-4367-8D1F-51E213B8F51E}" srcOrd="2" destOrd="0" parTransId="{0ED977E4-1EDC-4656-9BB2-128F65E8D5BA}" sibTransId="{38B4A53B-35F4-41C5-A6F9-4715D23C64E2}"/>
    <dgm:cxn modelId="{5B5C3348-F7FC-4DF3-9F13-7E976D2CC0F8}" srcId="{1CA461F9-E574-4A46-A72E-BFB033912E4A}" destId="{BD4721CD-E953-473C-827A-92DBAD5BCDF1}" srcOrd="1" destOrd="0" parTransId="{E807DED2-1577-42A8-883E-8D832DB3038D}" sibTransId="{C934A472-8BC7-49AD-BE61-6F530612132E}"/>
    <dgm:cxn modelId="{5001186E-D4A7-41BB-B908-C439A85860B4}" srcId="{1CA461F9-E574-4A46-A72E-BFB033912E4A}" destId="{8ED42A5F-D9C2-4731-97E9-FDF7AD646203}" srcOrd="0" destOrd="0" parTransId="{B52BCB10-B8CA-4F5E-8A2F-A1F3C0D0DC4C}" sibTransId="{0859E3FF-C8CB-4567-B80D-8A1A4102AD13}"/>
    <dgm:cxn modelId="{70197EAB-07E3-4200-B9C0-DB1F91FA30C5}" type="presOf" srcId="{A372F52D-E437-4367-8D1F-51E213B8F51E}" destId="{32C70180-ADC3-44BF-B576-01ABB67F9FEF}" srcOrd="0" destOrd="0" presId="urn:microsoft.com/office/officeart/2005/8/layout/pyramid2"/>
    <dgm:cxn modelId="{83AAFBB5-9B00-4FC1-8806-4923F592CDBF}" type="presOf" srcId="{8ED42A5F-D9C2-4731-97E9-FDF7AD646203}" destId="{36816276-F10E-4547-BE7F-83EA9CB2F0F9}" srcOrd="0" destOrd="0" presId="urn:microsoft.com/office/officeart/2005/8/layout/pyramid2"/>
    <dgm:cxn modelId="{0254F3BD-F020-4689-988B-BEFB8DC1981D}" type="presOf" srcId="{1CA461F9-E574-4A46-A72E-BFB033912E4A}" destId="{5D1A400A-FABA-4DCC-9E72-3015B1CBC99B}" srcOrd="0" destOrd="0" presId="urn:microsoft.com/office/officeart/2005/8/layout/pyramid2"/>
    <dgm:cxn modelId="{DEE3CF66-EC10-4140-95E0-C89224A84485}" type="presParOf" srcId="{5D1A400A-FABA-4DCC-9E72-3015B1CBC99B}" destId="{799F8B23-55A2-49E6-8B20-3C58BA25F44B}" srcOrd="0" destOrd="0" presId="urn:microsoft.com/office/officeart/2005/8/layout/pyramid2"/>
    <dgm:cxn modelId="{B258E93D-2810-4A5E-B7F7-1BB5EB4B6C36}" type="presParOf" srcId="{5D1A400A-FABA-4DCC-9E72-3015B1CBC99B}" destId="{BF4E0795-6DB6-4B8D-AC4A-C37899ED8118}" srcOrd="1" destOrd="0" presId="urn:microsoft.com/office/officeart/2005/8/layout/pyramid2"/>
    <dgm:cxn modelId="{D451E388-8966-44EE-88D9-5F3A29DA749A}" type="presParOf" srcId="{BF4E0795-6DB6-4B8D-AC4A-C37899ED8118}" destId="{36816276-F10E-4547-BE7F-83EA9CB2F0F9}" srcOrd="0" destOrd="0" presId="urn:microsoft.com/office/officeart/2005/8/layout/pyramid2"/>
    <dgm:cxn modelId="{08DF4214-8AF1-4284-B51F-E68931545A69}" type="presParOf" srcId="{BF4E0795-6DB6-4B8D-AC4A-C37899ED8118}" destId="{5C3BC3D1-099D-4D89-95A0-21C6CFFA9239}" srcOrd="1" destOrd="0" presId="urn:microsoft.com/office/officeart/2005/8/layout/pyramid2"/>
    <dgm:cxn modelId="{D64DF1DA-A8EE-43F5-B434-E43554677A1B}" type="presParOf" srcId="{BF4E0795-6DB6-4B8D-AC4A-C37899ED8118}" destId="{4537103A-5E10-485D-B348-E262F32CEABD}" srcOrd="2" destOrd="0" presId="urn:microsoft.com/office/officeart/2005/8/layout/pyramid2"/>
    <dgm:cxn modelId="{DEF3B6B1-E339-4837-8460-6B5C2968F16A}" type="presParOf" srcId="{BF4E0795-6DB6-4B8D-AC4A-C37899ED8118}" destId="{85D4C627-1AE0-4B40-B89B-FB6272FD4BC5}" srcOrd="3" destOrd="0" presId="urn:microsoft.com/office/officeart/2005/8/layout/pyramid2"/>
    <dgm:cxn modelId="{A19F5C73-B5FF-41F4-9636-11BBEEB2B32B}" type="presParOf" srcId="{BF4E0795-6DB6-4B8D-AC4A-C37899ED8118}" destId="{32C70180-ADC3-44BF-B576-01ABB67F9FEF}" srcOrd="4" destOrd="0" presId="urn:microsoft.com/office/officeart/2005/8/layout/pyramid2"/>
    <dgm:cxn modelId="{3755158F-06A0-4D81-9CA4-631A6E7554AD}" type="presParOf" srcId="{BF4E0795-6DB6-4B8D-AC4A-C37899ED8118}" destId="{3E46BC96-6EBF-4D23-9DCE-6D7D1A9BE52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AB856-7DEF-4329-9830-8772A3465F90}">
      <dsp:nvSpPr>
        <dsp:cNvPr id="0" name=""/>
        <dsp:cNvSpPr/>
      </dsp:nvSpPr>
      <dsp:spPr>
        <a:xfrm>
          <a:off x="2517332" y="2709333"/>
          <a:ext cx="786217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3108" y="0"/>
              </a:lnTo>
              <a:lnTo>
                <a:pt x="393108" y="1286933"/>
              </a:lnTo>
              <a:lnTo>
                <a:pt x="786217" y="1286933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72738" y="3315097"/>
        <a:ext cx="75404" cy="75404"/>
      </dsp:txXfrm>
    </dsp:sp>
    <dsp:sp modelId="{C45B46B2-37AA-4F11-8AED-9039184BCD1A}">
      <dsp:nvSpPr>
        <dsp:cNvPr id="0" name=""/>
        <dsp:cNvSpPr/>
      </dsp:nvSpPr>
      <dsp:spPr>
        <a:xfrm>
          <a:off x="2517332" y="2663613"/>
          <a:ext cx="78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6217" y="45720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90785" y="2689678"/>
        <a:ext cx="39310" cy="39310"/>
      </dsp:txXfrm>
    </dsp:sp>
    <dsp:sp modelId="{81286048-1504-4C29-9C24-64BF056BE8E9}">
      <dsp:nvSpPr>
        <dsp:cNvPr id="0" name=""/>
        <dsp:cNvSpPr/>
      </dsp:nvSpPr>
      <dsp:spPr>
        <a:xfrm>
          <a:off x="2517332" y="1422400"/>
          <a:ext cx="786217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93108" y="1286933"/>
              </a:lnTo>
              <a:lnTo>
                <a:pt x="393108" y="0"/>
              </a:lnTo>
              <a:lnTo>
                <a:pt x="786217" y="0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72738" y="2028164"/>
        <a:ext cx="75404" cy="75404"/>
      </dsp:txXfrm>
    </dsp:sp>
    <dsp:sp modelId="{42FF62B0-D142-4942-A3E4-FC2B7D194584}">
      <dsp:nvSpPr>
        <dsp:cNvPr id="0" name=""/>
        <dsp:cNvSpPr/>
      </dsp:nvSpPr>
      <dsp:spPr>
        <a:xfrm rot="16200000">
          <a:off x="-706774" y="2194560"/>
          <a:ext cx="5418667" cy="1029546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 dirty="0">
              <a:solidFill>
                <a:schemeClr val="tx1"/>
              </a:solidFill>
            </a:rPr>
            <a:t>Categories</a:t>
          </a:r>
          <a:endParaRPr lang="en-IN" sz="6500" b="0" kern="1200" dirty="0">
            <a:solidFill>
              <a:schemeClr val="tx1"/>
            </a:solidFill>
          </a:endParaRPr>
        </a:p>
      </dsp:txBody>
      <dsp:txXfrm>
        <a:off x="-706774" y="2194560"/>
        <a:ext cx="5418667" cy="1029546"/>
      </dsp:txXfrm>
    </dsp:sp>
    <dsp:sp modelId="{E9045E7E-905A-44CA-B9EC-7D1B87C7B813}">
      <dsp:nvSpPr>
        <dsp:cNvPr id="0" name=""/>
        <dsp:cNvSpPr/>
      </dsp:nvSpPr>
      <dsp:spPr>
        <a:xfrm>
          <a:off x="3303549" y="907626"/>
          <a:ext cx="3376913" cy="102954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</a:rPr>
            <a:t>Structured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</a:rPr>
            <a:t>(stored in an orderly fashion)</a:t>
          </a:r>
          <a:endParaRPr lang="en-IN" sz="2200" b="0" kern="1200" dirty="0">
            <a:solidFill>
              <a:schemeClr val="tx1"/>
            </a:solidFill>
          </a:endParaRPr>
        </a:p>
      </dsp:txBody>
      <dsp:txXfrm>
        <a:off x="3303549" y="907626"/>
        <a:ext cx="3376913" cy="1029546"/>
      </dsp:txXfrm>
    </dsp:sp>
    <dsp:sp modelId="{3A2D0412-2514-41C3-BC66-F770A35447C5}">
      <dsp:nvSpPr>
        <dsp:cNvPr id="0" name=""/>
        <dsp:cNvSpPr/>
      </dsp:nvSpPr>
      <dsp:spPr>
        <a:xfrm>
          <a:off x="3303549" y="2194560"/>
          <a:ext cx="3376913" cy="102954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</a:rPr>
            <a:t>Unstructured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</a:rPr>
            <a:t>(lacks a standardized format)</a:t>
          </a:r>
          <a:endParaRPr lang="en-IN" sz="2200" b="0" kern="1200" dirty="0">
            <a:solidFill>
              <a:schemeClr val="tx1"/>
            </a:solidFill>
          </a:endParaRPr>
        </a:p>
      </dsp:txBody>
      <dsp:txXfrm>
        <a:off x="3303549" y="2194560"/>
        <a:ext cx="3376913" cy="1029546"/>
      </dsp:txXfrm>
    </dsp:sp>
    <dsp:sp modelId="{429BC162-51E6-48D4-9CE7-3EC4FC1FA6B0}">
      <dsp:nvSpPr>
        <dsp:cNvPr id="0" name=""/>
        <dsp:cNvSpPr/>
      </dsp:nvSpPr>
      <dsp:spPr>
        <a:xfrm>
          <a:off x="3303549" y="3481493"/>
          <a:ext cx="3376913" cy="102954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</a:rPr>
            <a:t>Semi-Structured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</a:rPr>
            <a:t>(includes data with organizational properties)</a:t>
          </a:r>
          <a:endParaRPr lang="en-IN" sz="2200" b="0" kern="1200" dirty="0">
            <a:solidFill>
              <a:schemeClr val="tx1"/>
            </a:solidFill>
          </a:endParaRPr>
        </a:p>
      </dsp:txBody>
      <dsp:txXfrm>
        <a:off x="3303549" y="3481493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CEBAB-6BEC-455C-AD52-E025270E21F9}">
      <dsp:nvSpPr>
        <dsp:cNvPr id="0" name=""/>
        <dsp:cNvSpPr/>
      </dsp:nvSpPr>
      <dsp:spPr>
        <a:xfrm>
          <a:off x="2738595" y="2709333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2257160"/>
              </a:lnTo>
              <a:lnTo>
                <a:pt x="592278" y="2257160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b="0" kern="1200">
            <a:solidFill>
              <a:schemeClr val="tx1"/>
            </a:solidFill>
          </a:endParaRPr>
        </a:p>
      </dsp:txBody>
      <dsp:txXfrm>
        <a:off x="2976395" y="3779574"/>
        <a:ext cx="116678" cy="116678"/>
      </dsp:txXfrm>
    </dsp:sp>
    <dsp:sp modelId="{9BE1EB27-1CB4-4665-9E5B-EBF1225D0299}">
      <dsp:nvSpPr>
        <dsp:cNvPr id="0" name=""/>
        <dsp:cNvSpPr/>
      </dsp:nvSpPr>
      <dsp:spPr>
        <a:xfrm>
          <a:off x="2738595" y="270933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1128580"/>
              </a:lnTo>
              <a:lnTo>
                <a:pt x="592278" y="1128580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0" kern="1200">
            <a:solidFill>
              <a:schemeClr val="tx1"/>
            </a:solidFill>
          </a:endParaRPr>
        </a:p>
      </dsp:txBody>
      <dsp:txXfrm>
        <a:off x="3002870" y="3241759"/>
        <a:ext cx="63727" cy="63727"/>
      </dsp:txXfrm>
    </dsp:sp>
    <dsp:sp modelId="{14827ED2-5E65-444A-8791-D6B2B4DDD5B8}">
      <dsp:nvSpPr>
        <dsp:cNvPr id="0" name=""/>
        <dsp:cNvSpPr/>
      </dsp:nvSpPr>
      <dsp:spPr>
        <a:xfrm>
          <a:off x="2738595" y="266361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0" kern="1200">
            <a:solidFill>
              <a:schemeClr val="tx1"/>
            </a:solidFill>
          </a:endParaRPr>
        </a:p>
      </dsp:txBody>
      <dsp:txXfrm>
        <a:off x="3019927" y="2694526"/>
        <a:ext cx="29613" cy="29613"/>
      </dsp:txXfrm>
    </dsp:sp>
    <dsp:sp modelId="{2A7ED2DB-D8C5-4A6D-B395-F6299CABAFAB}">
      <dsp:nvSpPr>
        <dsp:cNvPr id="0" name=""/>
        <dsp:cNvSpPr/>
      </dsp:nvSpPr>
      <dsp:spPr>
        <a:xfrm>
          <a:off x="2738595" y="158075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1128580"/>
              </a:moveTo>
              <a:lnTo>
                <a:pt x="296139" y="112858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0" kern="1200">
            <a:solidFill>
              <a:schemeClr val="tx1"/>
            </a:solidFill>
          </a:endParaRPr>
        </a:p>
      </dsp:txBody>
      <dsp:txXfrm>
        <a:off x="3002870" y="2113179"/>
        <a:ext cx="63727" cy="63727"/>
      </dsp:txXfrm>
    </dsp:sp>
    <dsp:sp modelId="{87073182-F3AA-4719-AF72-AD7816198DC0}">
      <dsp:nvSpPr>
        <dsp:cNvPr id="0" name=""/>
        <dsp:cNvSpPr/>
      </dsp:nvSpPr>
      <dsp:spPr>
        <a:xfrm>
          <a:off x="2738595" y="452172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2257160"/>
              </a:moveTo>
              <a:lnTo>
                <a:pt x="296139" y="225716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b="0" kern="1200">
            <a:solidFill>
              <a:schemeClr val="tx1"/>
            </a:solidFill>
          </a:endParaRPr>
        </a:p>
      </dsp:txBody>
      <dsp:txXfrm>
        <a:off x="2976395" y="1522413"/>
        <a:ext cx="116678" cy="116678"/>
      </dsp:txXfrm>
    </dsp:sp>
    <dsp:sp modelId="{8E57397D-6B15-47D4-8F7E-2C88163D819E}">
      <dsp:nvSpPr>
        <dsp:cNvPr id="0" name=""/>
        <dsp:cNvSpPr/>
      </dsp:nvSpPr>
      <dsp:spPr>
        <a:xfrm rot="16200000">
          <a:off x="-88795" y="2257901"/>
          <a:ext cx="4751916" cy="902864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0" kern="1200">
              <a:solidFill>
                <a:schemeClr val="tx1"/>
              </a:solidFill>
            </a:rPr>
            <a:t>Characteristics</a:t>
          </a:r>
          <a:endParaRPr lang="en-IN" sz="6300" b="0" kern="1200" dirty="0">
            <a:solidFill>
              <a:schemeClr val="tx1"/>
            </a:solidFill>
          </a:endParaRPr>
        </a:p>
      </dsp:txBody>
      <dsp:txXfrm>
        <a:off x="-88795" y="2257901"/>
        <a:ext cx="4751916" cy="902864"/>
      </dsp:txXfrm>
    </dsp:sp>
    <dsp:sp modelId="{B70A0D6A-E960-4CA0-A047-109E2C2CFE4F}">
      <dsp:nvSpPr>
        <dsp:cNvPr id="0" name=""/>
        <dsp:cNvSpPr/>
      </dsp:nvSpPr>
      <dsp:spPr>
        <a:xfrm>
          <a:off x="3330874" y="740"/>
          <a:ext cx="2961394" cy="90286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0" kern="1200" dirty="0">
              <a:solidFill>
                <a:schemeClr val="tx1"/>
              </a:solidFill>
            </a:rPr>
            <a:t>Volume</a:t>
          </a:r>
          <a:endParaRPr lang="en-IN" sz="6300" b="0" kern="1200" dirty="0">
            <a:solidFill>
              <a:schemeClr val="tx1"/>
            </a:solidFill>
          </a:endParaRPr>
        </a:p>
      </dsp:txBody>
      <dsp:txXfrm>
        <a:off x="3330874" y="740"/>
        <a:ext cx="2961394" cy="902864"/>
      </dsp:txXfrm>
    </dsp:sp>
    <dsp:sp modelId="{C827B541-0381-4C42-ACB1-3434D6502CFB}">
      <dsp:nvSpPr>
        <dsp:cNvPr id="0" name=""/>
        <dsp:cNvSpPr/>
      </dsp:nvSpPr>
      <dsp:spPr>
        <a:xfrm>
          <a:off x="3330874" y="1129321"/>
          <a:ext cx="2961394" cy="90286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0" kern="1200" dirty="0">
              <a:solidFill>
                <a:schemeClr val="tx1"/>
              </a:solidFill>
            </a:rPr>
            <a:t>Velocity</a:t>
          </a:r>
          <a:endParaRPr lang="en-IN" sz="6300" b="0" kern="1200" dirty="0">
            <a:solidFill>
              <a:schemeClr val="tx1"/>
            </a:solidFill>
          </a:endParaRPr>
        </a:p>
      </dsp:txBody>
      <dsp:txXfrm>
        <a:off x="3330874" y="1129321"/>
        <a:ext cx="2961394" cy="902864"/>
      </dsp:txXfrm>
    </dsp:sp>
    <dsp:sp modelId="{44C834EC-92B2-466A-83E2-097375D5AF7E}">
      <dsp:nvSpPr>
        <dsp:cNvPr id="0" name=""/>
        <dsp:cNvSpPr/>
      </dsp:nvSpPr>
      <dsp:spPr>
        <a:xfrm>
          <a:off x="3330874" y="2257901"/>
          <a:ext cx="2961394" cy="90286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0" kern="1200" dirty="0">
              <a:solidFill>
                <a:schemeClr val="tx1"/>
              </a:solidFill>
            </a:rPr>
            <a:t>Variety</a:t>
          </a:r>
          <a:endParaRPr lang="en-IN" sz="6300" b="0" kern="1200" dirty="0">
            <a:solidFill>
              <a:schemeClr val="tx1"/>
            </a:solidFill>
          </a:endParaRPr>
        </a:p>
      </dsp:txBody>
      <dsp:txXfrm>
        <a:off x="3330874" y="2257901"/>
        <a:ext cx="2961394" cy="902864"/>
      </dsp:txXfrm>
    </dsp:sp>
    <dsp:sp modelId="{7EF6971C-BEA9-4837-AE4B-A6E62B1D312A}">
      <dsp:nvSpPr>
        <dsp:cNvPr id="0" name=""/>
        <dsp:cNvSpPr/>
      </dsp:nvSpPr>
      <dsp:spPr>
        <a:xfrm>
          <a:off x="3330874" y="3386481"/>
          <a:ext cx="2961394" cy="90286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0" kern="1200">
              <a:solidFill>
                <a:schemeClr val="tx1"/>
              </a:solidFill>
            </a:rPr>
            <a:t>Veracity</a:t>
          </a:r>
          <a:endParaRPr lang="en-IN" sz="6300" b="0" kern="1200" dirty="0">
            <a:solidFill>
              <a:schemeClr val="tx1"/>
            </a:solidFill>
          </a:endParaRPr>
        </a:p>
      </dsp:txBody>
      <dsp:txXfrm>
        <a:off x="3330874" y="3386481"/>
        <a:ext cx="2961394" cy="902864"/>
      </dsp:txXfrm>
    </dsp:sp>
    <dsp:sp modelId="{4E6B9BA6-EEAB-427D-866C-F28E66825096}">
      <dsp:nvSpPr>
        <dsp:cNvPr id="0" name=""/>
        <dsp:cNvSpPr/>
      </dsp:nvSpPr>
      <dsp:spPr>
        <a:xfrm>
          <a:off x="3330874" y="4515061"/>
          <a:ext cx="2961394" cy="90286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0" kern="1200">
              <a:solidFill>
                <a:schemeClr val="tx1"/>
              </a:solidFill>
            </a:rPr>
            <a:t>Value</a:t>
          </a:r>
          <a:endParaRPr lang="en-IN" sz="6300" b="0" kern="1200" dirty="0">
            <a:solidFill>
              <a:schemeClr val="tx1"/>
            </a:solidFill>
          </a:endParaRPr>
        </a:p>
      </dsp:txBody>
      <dsp:txXfrm>
        <a:off x="3330874" y="4515061"/>
        <a:ext cx="2961394" cy="902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605" y="341856"/>
          <a:ext cx="2360954" cy="1416572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Usability &amp; Availability</a:t>
          </a:r>
        </a:p>
      </dsp:txBody>
      <dsp:txXfrm>
        <a:off x="605" y="341856"/>
        <a:ext cx="2360954" cy="1416572"/>
      </dsp:txXfrm>
    </dsp:sp>
    <dsp:sp modelId="{7A5B3E65-9777-4EF6-A5E1-C35B895D487A}">
      <dsp:nvSpPr>
        <dsp:cNvPr id="0" name=""/>
        <dsp:cNvSpPr/>
      </dsp:nvSpPr>
      <dsp:spPr>
        <a:xfrm>
          <a:off x="2597655" y="341856"/>
          <a:ext cx="2360954" cy="1416572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Visualization</a:t>
          </a:r>
        </a:p>
      </dsp:txBody>
      <dsp:txXfrm>
        <a:off x="2597655" y="341856"/>
        <a:ext cx="2360954" cy="1416572"/>
      </dsp:txXfrm>
    </dsp:sp>
    <dsp:sp modelId="{98736366-53F9-49EF-9094-E77CAF66F377}">
      <dsp:nvSpPr>
        <dsp:cNvPr id="0" name=""/>
        <dsp:cNvSpPr/>
      </dsp:nvSpPr>
      <dsp:spPr>
        <a:xfrm>
          <a:off x="605" y="1994524"/>
          <a:ext cx="2360954" cy="1416572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Supported Algorithmic Options</a:t>
          </a:r>
        </a:p>
      </dsp:txBody>
      <dsp:txXfrm>
        <a:off x="605" y="1994524"/>
        <a:ext cx="2360954" cy="1416572"/>
      </dsp:txXfrm>
    </dsp:sp>
    <dsp:sp modelId="{E111D404-B88B-44E6-839A-F40E9BF97271}">
      <dsp:nvSpPr>
        <dsp:cNvPr id="0" name=""/>
        <dsp:cNvSpPr/>
      </dsp:nvSpPr>
      <dsp:spPr>
        <a:xfrm>
          <a:off x="2597655" y="1994524"/>
          <a:ext cx="2360954" cy="1416572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Data Source Compatibility</a:t>
          </a:r>
        </a:p>
      </dsp:txBody>
      <dsp:txXfrm>
        <a:off x="2597655" y="1994524"/>
        <a:ext cx="2360954" cy="1416572"/>
      </dsp:txXfrm>
    </dsp:sp>
    <dsp:sp modelId="{8298FD8A-4BE2-4FB3-B18E-E031C2BD42AC}">
      <dsp:nvSpPr>
        <dsp:cNvPr id="0" name=""/>
        <dsp:cNvSpPr/>
      </dsp:nvSpPr>
      <dsp:spPr>
        <a:xfrm>
          <a:off x="605" y="3647192"/>
          <a:ext cx="2360954" cy="1416572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Interface &amp; Dashboards</a:t>
          </a:r>
        </a:p>
      </dsp:txBody>
      <dsp:txXfrm>
        <a:off x="605" y="3647192"/>
        <a:ext cx="2360954" cy="1416572"/>
      </dsp:txXfrm>
    </dsp:sp>
    <dsp:sp modelId="{F7AE4263-220C-4194-B4E9-8B096817D988}">
      <dsp:nvSpPr>
        <dsp:cNvPr id="0" name=""/>
        <dsp:cNvSpPr/>
      </dsp:nvSpPr>
      <dsp:spPr>
        <a:xfrm>
          <a:off x="2597655" y="3647192"/>
          <a:ext cx="2360954" cy="1416572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User- Friendliness &amp; Developer-Friendliness</a:t>
          </a:r>
        </a:p>
      </dsp:txBody>
      <dsp:txXfrm>
        <a:off x="2597655" y="3647192"/>
        <a:ext cx="2360954" cy="1416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F8B23-55A2-49E6-8B20-3C58BA25F44B}">
      <dsp:nvSpPr>
        <dsp:cNvPr id="0" name=""/>
        <dsp:cNvSpPr/>
      </dsp:nvSpPr>
      <dsp:spPr>
        <a:xfrm>
          <a:off x="0" y="0"/>
          <a:ext cx="5260848" cy="5260848"/>
        </a:xfrm>
        <a:prstGeom prst="triangl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16276-F10E-4547-BE7F-83EA9CB2F0F9}">
      <dsp:nvSpPr>
        <dsp:cNvPr id="0" name=""/>
        <dsp:cNvSpPr/>
      </dsp:nvSpPr>
      <dsp:spPr>
        <a:xfrm>
          <a:off x="2945041" y="528611"/>
          <a:ext cx="4136152" cy="12601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US Traffic Accident Dataset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(contains ID, Severity, Description, City, State, Visibility, etc. )</a:t>
          </a:r>
          <a:endParaRPr lang="en-IN" sz="2000" b="0" kern="1200" dirty="0"/>
        </a:p>
      </dsp:txBody>
      <dsp:txXfrm>
        <a:off x="3006558" y="590128"/>
        <a:ext cx="4013118" cy="1137148"/>
      </dsp:txXfrm>
    </dsp:sp>
    <dsp:sp modelId="{4537103A-5E10-485D-B348-E262F32CEABD}">
      <dsp:nvSpPr>
        <dsp:cNvPr id="0" name=""/>
        <dsp:cNvSpPr/>
      </dsp:nvSpPr>
      <dsp:spPr>
        <a:xfrm>
          <a:off x="2945041" y="1929819"/>
          <a:ext cx="4136152" cy="12601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08579"/>
              <a:satOff val="4797"/>
              <a:lumOff val="2522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Titanic Disaster Dataset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(contains Chances of Survival, Class, Name, Gender, etc. )</a:t>
          </a:r>
          <a:endParaRPr lang="en-IN" sz="2000" b="0" kern="1200" dirty="0"/>
        </a:p>
      </dsp:txBody>
      <dsp:txXfrm>
        <a:off x="3006558" y="1991336"/>
        <a:ext cx="4013118" cy="1137148"/>
      </dsp:txXfrm>
    </dsp:sp>
    <dsp:sp modelId="{32C70180-ADC3-44BF-B576-01ABB67F9FEF}">
      <dsp:nvSpPr>
        <dsp:cNvPr id="0" name=""/>
        <dsp:cNvSpPr/>
      </dsp:nvSpPr>
      <dsp:spPr>
        <a:xfrm>
          <a:off x="2945041" y="3331028"/>
          <a:ext cx="4136152" cy="12601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08579"/>
              <a:satOff val="4797"/>
              <a:lumOff val="2522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Wine Quality Dataset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(contains Fixed Acidity, Citric Acid, pH, Quality Index, Sulphates, etc. )</a:t>
          </a:r>
          <a:endParaRPr lang="en-IN" sz="2000" b="0" kern="1200" dirty="0"/>
        </a:p>
      </dsp:txBody>
      <dsp:txXfrm>
        <a:off x="3006558" y="3392545"/>
        <a:ext cx="4013118" cy="1137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12/18/2021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cta.com.br/blog/2015/03/29/big-data-e-sua-relacao-com-as-ferramentas-de-bi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Comparative Analysis of </a:t>
            </a:r>
            <a:br>
              <a:rPr lang="en-US" dirty="0"/>
            </a:br>
            <a:r>
              <a:rPr lang="en-US" dirty="0"/>
              <a:t>Big Data Tools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669" y="4420698"/>
            <a:ext cx="4567608" cy="1143000"/>
          </a:xfrm>
        </p:spPr>
        <p:txBody>
          <a:bodyPr>
            <a:normAutofit/>
          </a:bodyPr>
          <a:lstStyle/>
          <a:p>
            <a:r>
              <a:rPr lang="en-US" dirty="0"/>
              <a:t>GIRIJA RATHORE</a:t>
            </a:r>
          </a:p>
          <a:p>
            <a:r>
              <a:rPr lang="en-US" dirty="0"/>
              <a:t>2015016-CSE-CC-SEM-05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018"/>
          <a:stretch/>
        </p:blipFill>
        <p:spPr>
          <a:xfrm>
            <a:off x="4933721" y="0"/>
            <a:ext cx="7261837" cy="6858000"/>
          </a:xfrm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6" y="808385"/>
            <a:ext cx="10902002" cy="910492"/>
          </a:xfrm>
        </p:spPr>
        <p:txBody>
          <a:bodyPr>
            <a:noAutofit/>
          </a:bodyPr>
          <a:lstStyle/>
          <a:p>
            <a:r>
              <a:rPr lang="en-US" sz="4000" dirty="0"/>
              <a:t>Machine Learning: Savior for Big Data Visualization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B26A2B-D8F9-4354-875C-A24ADD14AF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7" y="3154363"/>
            <a:ext cx="3963959" cy="2870200"/>
          </a:xfrm>
          <a:ln w="3175">
            <a:solidFill>
              <a:schemeClr val="tx1"/>
            </a:solidFill>
          </a:ln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619AC9-7AF8-451F-BC9F-C97D238AEBF6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3" y="3154363"/>
            <a:ext cx="4111161" cy="28702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707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Algorithmic Approach that identifies ways to split a data set based on different conditions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Most widely used and practical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Mimics human tendency to deal with predictions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Decision Rules </a:t>
            </a:r>
            <a:r>
              <a:rPr lang="en-US" dirty="0">
                <a:sym typeface="Wingdings" panose="05000000000000000000" pitchFamily="2" charset="2"/>
              </a:rPr>
              <a:t>&lt;&gt; If-Else Statements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Choosing between various manufacturing items or investment options 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FB2C5-19EB-8A4A-98B2-19E436877E9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Algorithm which contains a number of decision trees on various subsets of the given dataset and takes the average to improve the predictive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Greater the number of decision trees, greater is the accuracy and lower is the possibility of over-fitting.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Uses Bagging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Banking Loan Prediction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6" y="808385"/>
            <a:ext cx="10902002" cy="910492"/>
          </a:xfrm>
        </p:spPr>
        <p:txBody>
          <a:bodyPr>
            <a:noAutofit/>
          </a:bodyPr>
          <a:lstStyle/>
          <a:p>
            <a:r>
              <a:rPr lang="en-US" sz="4000" dirty="0"/>
              <a:t>Machine Learning: Savior for Big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2838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01EC13-AF65-499B-9FBF-A75615324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3250133"/>
            <a:ext cx="4640263" cy="2678659"/>
          </a:xfrm>
          <a:ln w="3175"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6BF7F-105E-467B-A132-09AF0E5F3FE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86" y="3179415"/>
            <a:ext cx="2821916" cy="2870200"/>
          </a:xfr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6" y="808385"/>
            <a:ext cx="10902002" cy="910492"/>
          </a:xfrm>
        </p:spPr>
        <p:txBody>
          <a:bodyPr>
            <a:noAutofit/>
          </a:bodyPr>
          <a:lstStyle/>
          <a:p>
            <a:r>
              <a:rPr lang="en-US" sz="4000" dirty="0"/>
              <a:t>Machine Learning: Savior for Big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8359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/>
              <a:t>Big Data Tools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B9B50AEF-8EA9-4504-894E-E43B54ADF4CC}"/>
              </a:ext>
            </a:extLst>
          </p:cNvPr>
          <p:cNvSpPr txBox="1">
            <a:spLocks/>
          </p:cNvSpPr>
          <p:nvPr/>
        </p:nvSpPr>
        <p:spPr>
          <a:xfrm>
            <a:off x="2328672" y="2325526"/>
            <a:ext cx="1950720" cy="46451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800" dirty="0">
                <a:solidFill>
                  <a:schemeClr val="bg1"/>
                </a:solidFill>
              </a:rPr>
              <a:t>Tableau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800" dirty="0">
                <a:solidFill>
                  <a:schemeClr val="bg1"/>
                </a:solidFill>
              </a:rPr>
              <a:t>RapidMiner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800" dirty="0">
                <a:solidFill>
                  <a:schemeClr val="bg1"/>
                </a:solidFill>
              </a:rPr>
              <a:t>Orange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2800" dirty="0">
                <a:solidFill>
                  <a:schemeClr val="bg1"/>
                </a:solidFill>
              </a:rPr>
              <a:t>Python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7E087E-AFBB-420A-8872-FF7C3D259A6A}"/>
              </a:ext>
            </a:extLst>
          </p:cNvPr>
          <p:cNvGrpSpPr/>
          <p:nvPr/>
        </p:nvGrpSpPr>
        <p:grpSpPr>
          <a:xfrm>
            <a:off x="536448" y="2008533"/>
            <a:ext cx="1676736" cy="4270347"/>
            <a:chOff x="1420032" y="1806932"/>
            <a:chExt cx="720000" cy="541324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FF04BD-EA2D-4F43-ADA2-50431E7A416B}"/>
                </a:ext>
              </a:extLst>
            </p:cNvPr>
            <p:cNvSpPr/>
            <p:nvPr/>
          </p:nvSpPr>
          <p:spPr>
            <a:xfrm>
              <a:off x="1420032" y="1806932"/>
              <a:ext cx="720000" cy="1304395"/>
            </a:xfrm>
            <a:custGeom>
              <a:avLst/>
              <a:gdLst>
                <a:gd name="connsiteX0" fmla="*/ 0 w 720000"/>
                <a:gd name="connsiteY0" fmla="*/ 0 h 1304395"/>
                <a:gd name="connsiteX1" fmla="*/ 720000 w 720000"/>
                <a:gd name="connsiteY1" fmla="*/ 0 h 1304395"/>
                <a:gd name="connsiteX2" fmla="*/ 720000 w 720000"/>
                <a:gd name="connsiteY2" fmla="*/ 1304395 h 1304395"/>
                <a:gd name="connsiteX3" fmla="*/ 0 w 720000"/>
                <a:gd name="connsiteY3" fmla="*/ 1304395 h 1304395"/>
                <a:gd name="connsiteX4" fmla="*/ 0 w 720000"/>
                <a:gd name="connsiteY4" fmla="*/ 0 h 130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1304395">
                  <a:moveTo>
                    <a:pt x="0" y="0"/>
                  </a:moveTo>
                  <a:lnTo>
                    <a:pt x="720000" y="0"/>
                  </a:lnTo>
                  <a:lnTo>
                    <a:pt x="720000" y="1304395"/>
                  </a:lnTo>
                  <a:lnTo>
                    <a:pt x="0" y="130439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01048-69F0-4964-A398-F4448F16AF03}"/>
                </a:ext>
              </a:extLst>
            </p:cNvPr>
            <p:cNvSpPr/>
            <p:nvPr/>
          </p:nvSpPr>
          <p:spPr>
            <a:xfrm>
              <a:off x="1420032" y="3176548"/>
              <a:ext cx="720000" cy="1304395"/>
            </a:xfrm>
            <a:custGeom>
              <a:avLst/>
              <a:gdLst>
                <a:gd name="connsiteX0" fmla="*/ 0 w 720000"/>
                <a:gd name="connsiteY0" fmla="*/ 0 h 1304395"/>
                <a:gd name="connsiteX1" fmla="*/ 720000 w 720000"/>
                <a:gd name="connsiteY1" fmla="*/ 0 h 1304395"/>
                <a:gd name="connsiteX2" fmla="*/ 720000 w 720000"/>
                <a:gd name="connsiteY2" fmla="*/ 1304395 h 1304395"/>
                <a:gd name="connsiteX3" fmla="*/ 0 w 720000"/>
                <a:gd name="connsiteY3" fmla="*/ 1304395 h 1304395"/>
                <a:gd name="connsiteX4" fmla="*/ 0 w 720000"/>
                <a:gd name="connsiteY4" fmla="*/ 0 h 130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1304395">
                  <a:moveTo>
                    <a:pt x="0" y="0"/>
                  </a:moveTo>
                  <a:lnTo>
                    <a:pt x="720000" y="0"/>
                  </a:lnTo>
                  <a:lnTo>
                    <a:pt x="720000" y="1304395"/>
                  </a:lnTo>
                  <a:lnTo>
                    <a:pt x="0" y="130439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A66747-D4E7-420D-8874-948AE5DDF845}"/>
                </a:ext>
              </a:extLst>
            </p:cNvPr>
            <p:cNvSpPr/>
            <p:nvPr/>
          </p:nvSpPr>
          <p:spPr>
            <a:xfrm>
              <a:off x="1420032" y="4546164"/>
              <a:ext cx="720000" cy="1304395"/>
            </a:xfrm>
            <a:custGeom>
              <a:avLst/>
              <a:gdLst>
                <a:gd name="connsiteX0" fmla="*/ 0 w 720000"/>
                <a:gd name="connsiteY0" fmla="*/ 0 h 1304395"/>
                <a:gd name="connsiteX1" fmla="*/ 720000 w 720000"/>
                <a:gd name="connsiteY1" fmla="*/ 0 h 1304395"/>
                <a:gd name="connsiteX2" fmla="*/ 720000 w 720000"/>
                <a:gd name="connsiteY2" fmla="*/ 1304395 h 1304395"/>
                <a:gd name="connsiteX3" fmla="*/ 0 w 720000"/>
                <a:gd name="connsiteY3" fmla="*/ 1304395 h 1304395"/>
                <a:gd name="connsiteX4" fmla="*/ 0 w 720000"/>
                <a:gd name="connsiteY4" fmla="*/ 0 h 130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1304395">
                  <a:moveTo>
                    <a:pt x="0" y="0"/>
                  </a:moveTo>
                  <a:lnTo>
                    <a:pt x="720000" y="0"/>
                  </a:lnTo>
                  <a:lnTo>
                    <a:pt x="720000" y="1304395"/>
                  </a:lnTo>
                  <a:lnTo>
                    <a:pt x="0" y="130439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FFC56E3-12E2-46BD-BA1A-1A44A541655E}"/>
                </a:ext>
              </a:extLst>
            </p:cNvPr>
            <p:cNvSpPr/>
            <p:nvPr/>
          </p:nvSpPr>
          <p:spPr>
            <a:xfrm>
              <a:off x="1420032" y="5915780"/>
              <a:ext cx="720000" cy="1304395"/>
            </a:xfrm>
            <a:custGeom>
              <a:avLst/>
              <a:gdLst>
                <a:gd name="connsiteX0" fmla="*/ 0 w 720000"/>
                <a:gd name="connsiteY0" fmla="*/ 0 h 1304395"/>
                <a:gd name="connsiteX1" fmla="*/ 720000 w 720000"/>
                <a:gd name="connsiteY1" fmla="*/ 0 h 1304395"/>
                <a:gd name="connsiteX2" fmla="*/ 720000 w 720000"/>
                <a:gd name="connsiteY2" fmla="*/ 1304395 h 1304395"/>
                <a:gd name="connsiteX3" fmla="*/ 0 w 720000"/>
                <a:gd name="connsiteY3" fmla="*/ 1304395 h 1304395"/>
                <a:gd name="connsiteX4" fmla="*/ 0 w 720000"/>
                <a:gd name="connsiteY4" fmla="*/ 0 h 130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1304395">
                  <a:moveTo>
                    <a:pt x="0" y="0"/>
                  </a:moveTo>
                  <a:lnTo>
                    <a:pt x="720000" y="0"/>
                  </a:lnTo>
                  <a:lnTo>
                    <a:pt x="720000" y="1304395"/>
                  </a:lnTo>
                  <a:lnTo>
                    <a:pt x="0" y="130439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</p:grp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9E4799AE-5D9E-4120-B66A-8F1DCBD0E5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6" r="152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053646"/>
            <a:ext cx="10452848" cy="2211230"/>
          </a:xfrm>
        </p:spPr>
        <p:txBody>
          <a:bodyPr>
            <a:normAutofit/>
          </a:bodyPr>
          <a:lstStyle/>
          <a:p>
            <a:r>
              <a:rPr lang="en-US" dirty="0"/>
              <a:t>Business Intelligence focused Data Visualization Software Tool</a:t>
            </a:r>
          </a:p>
          <a:p>
            <a:r>
              <a:rPr lang="en-US" sz="2000" dirty="0"/>
              <a:t>Founded in 2003</a:t>
            </a:r>
          </a:p>
          <a:p>
            <a:r>
              <a:rPr lang="en-US" dirty="0"/>
              <a:t>Supports various version : Tableau Desktop, Tableau Online, Tableau Prep, Tableau Server and Tableau Public</a:t>
            </a:r>
          </a:p>
          <a:p>
            <a:r>
              <a:rPr lang="en-US" sz="2000" dirty="0"/>
              <a:t>Works well with both, Windows and MacOS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01: Tableau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8DEDD93-F6C7-D34E-9469-9FC139224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2" b="30692"/>
          <a:stretch/>
        </p:blipFill>
        <p:spPr>
          <a:xfrm>
            <a:off x="413004" y="483782"/>
            <a:ext cx="11365992" cy="2457856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60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3" y="494270"/>
            <a:ext cx="10452849" cy="910492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326C-EFAF-44D1-9E31-765E0A8A8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9" b="4828"/>
          <a:stretch/>
        </p:blipFill>
        <p:spPr>
          <a:xfrm>
            <a:off x="1091378" y="1542473"/>
            <a:ext cx="10009244" cy="45494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87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053646"/>
            <a:ext cx="10452848" cy="2211230"/>
          </a:xfrm>
        </p:spPr>
        <p:txBody>
          <a:bodyPr>
            <a:normAutofit/>
          </a:bodyPr>
          <a:lstStyle/>
          <a:p>
            <a:r>
              <a:rPr lang="en-US" dirty="0"/>
              <a:t>Originally created as YALE, Yet Another Learning Environment in 2001</a:t>
            </a:r>
          </a:p>
          <a:p>
            <a:r>
              <a:rPr lang="en-US" sz="2000" dirty="0"/>
              <a:t>Covers all elements of the Machine Learning process including data preparation, results visualization and optimization</a:t>
            </a:r>
          </a:p>
          <a:p>
            <a:r>
              <a:rPr lang="en-US" sz="2000" dirty="0"/>
              <a:t>Has Corporate, Commercial as well as Research and Educational Applications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02: RapidMiner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8DEDD93-F6C7-D34E-9469-9FC139224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6" b="20046"/>
          <a:stretch/>
        </p:blipFill>
        <p:spPr>
          <a:xfrm>
            <a:off x="413004" y="483782"/>
            <a:ext cx="11365992" cy="2457856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14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3" y="494270"/>
            <a:ext cx="10452849" cy="910492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326C-EFAF-44D1-9E31-765E0A8A8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8" t="2339" r="4116" b="10750"/>
          <a:stretch/>
        </p:blipFill>
        <p:spPr>
          <a:xfrm>
            <a:off x="1791730" y="1272748"/>
            <a:ext cx="8896865" cy="4893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31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053646"/>
            <a:ext cx="10452848" cy="2211230"/>
          </a:xfrm>
        </p:spPr>
        <p:txBody>
          <a:bodyPr>
            <a:normAutofit/>
          </a:bodyPr>
          <a:lstStyle/>
          <a:p>
            <a:r>
              <a:rPr lang="en-US" sz="2000" dirty="0"/>
              <a:t>Data Mining and Visualization Tool founded in 1997</a:t>
            </a:r>
          </a:p>
          <a:p>
            <a:r>
              <a:rPr lang="en-US" dirty="0"/>
              <a:t>S</a:t>
            </a:r>
            <a:r>
              <a:rPr lang="en-US" sz="2000" dirty="0"/>
              <a:t>upports a wide range of machine learning and data minin</a:t>
            </a:r>
            <a:r>
              <a:rPr lang="en-US" dirty="0"/>
              <a:t>g methods</a:t>
            </a:r>
          </a:p>
          <a:p>
            <a:r>
              <a:rPr lang="en-US" sz="2000" dirty="0"/>
              <a:t>Scri</a:t>
            </a:r>
            <a:r>
              <a:rPr lang="en-US" dirty="0"/>
              <a:t>ptable environment, a collection of python-based modules</a:t>
            </a:r>
          </a:p>
          <a:p>
            <a:r>
              <a:rPr lang="en-US" dirty="0"/>
              <a:t>Supported for all: Windows, Linux and MacOS</a:t>
            </a:r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03: Orange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8DEDD93-F6C7-D34E-9469-9FC139224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4" b="7704"/>
          <a:stretch/>
        </p:blipFill>
        <p:spPr>
          <a:xfrm>
            <a:off x="413004" y="483782"/>
            <a:ext cx="11365992" cy="2457856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21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3" y="494270"/>
            <a:ext cx="10452849" cy="910492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326C-EFAF-44D1-9E31-765E0A8A8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-246" r="-139" b="14135"/>
          <a:stretch/>
        </p:blipFill>
        <p:spPr>
          <a:xfrm>
            <a:off x="1791730" y="1272748"/>
            <a:ext cx="8896865" cy="4893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7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Beginner’s Guide to Big Data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Technological Buzzword</a:t>
            </a:r>
          </a:p>
          <a:p>
            <a:r>
              <a:rPr lang="en-US" dirty="0"/>
              <a:t>Humongous collection of data, growing at an exponential rate</a:t>
            </a:r>
          </a:p>
          <a:p>
            <a:r>
              <a:rPr lang="en-US" dirty="0"/>
              <a:t>Social Media, Music, Movies contribute to incredible growth in the amount of data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69938" y="642347"/>
            <a:ext cx="5759147" cy="5503333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053646"/>
            <a:ext cx="10452848" cy="2211230"/>
          </a:xfrm>
        </p:spPr>
        <p:txBody>
          <a:bodyPr>
            <a:normAutofit/>
          </a:bodyPr>
          <a:lstStyle/>
          <a:p>
            <a:r>
              <a:rPr lang="en-US" sz="2400" dirty="0"/>
              <a:t>High-level programming language initially designed in 1991, developed by Python Software Foundation</a:t>
            </a:r>
          </a:p>
          <a:p>
            <a:r>
              <a:rPr lang="en-US" sz="2400" dirty="0"/>
              <a:t>Easy coding, interpretation and evaluation</a:t>
            </a:r>
          </a:p>
          <a:p>
            <a:r>
              <a:rPr lang="en-US" sz="2400" dirty="0"/>
              <a:t>Two major versions: Python2 and Python 3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04: Python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8DEDD93-F6C7-D34E-9469-9FC139224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02" t="19212" r="-23840" b="25165"/>
          <a:stretch/>
        </p:blipFill>
        <p:spPr>
          <a:xfrm>
            <a:off x="413004" y="483782"/>
            <a:ext cx="11365992" cy="2457856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38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3" y="494270"/>
            <a:ext cx="10452849" cy="910492"/>
          </a:xfrm>
        </p:spPr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82728-D819-4DD2-A962-6A5A8C701AD8}"/>
              </a:ext>
            </a:extLst>
          </p:cNvPr>
          <p:cNvSpPr txBox="1">
            <a:spLocks/>
          </p:cNvSpPr>
          <p:nvPr/>
        </p:nvSpPr>
        <p:spPr>
          <a:xfrm>
            <a:off x="647773" y="1404761"/>
            <a:ext cx="10452848" cy="451574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400" b="1" dirty="0" err="1"/>
              <a:t>Numpy</a:t>
            </a:r>
            <a:r>
              <a:rPr lang="en-US" sz="2400" b="1" dirty="0"/>
              <a:t> </a:t>
            </a:r>
          </a:p>
          <a:p>
            <a:pPr marL="0" indent="0">
              <a:buClrTx/>
              <a:buNone/>
            </a:pPr>
            <a:r>
              <a:rPr lang="en-IN" sz="2400" dirty="0"/>
              <a:t>It is a math library to work with n-dimensional arrays in Python. It enables us to do computations effectively and efficiently.</a:t>
            </a:r>
            <a:endParaRPr lang="en-US" sz="2400" dirty="0"/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400" b="1" dirty="0"/>
              <a:t>Pandas</a:t>
            </a:r>
          </a:p>
          <a:p>
            <a:pPr marL="0" indent="0">
              <a:buClrTx/>
              <a:buNone/>
            </a:pPr>
            <a:r>
              <a:rPr lang="en-IN" sz="2400" dirty="0"/>
              <a:t>Pandas is a Python library used for working with data sets. It has functions for analysing, cleaning, exploring, and manipulating data.</a:t>
            </a:r>
            <a:endParaRPr lang="en-US" sz="2400" dirty="0"/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400" b="1" dirty="0" err="1"/>
              <a:t>SkLearn</a:t>
            </a:r>
            <a:endParaRPr lang="en-US" sz="2400" b="1" dirty="0"/>
          </a:p>
          <a:p>
            <a:pPr marL="0" indent="0">
              <a:buClrTx/>
              <a:buNone/>
            </a:pPr>
            <a:r>
              <a:rPr lang="en-IN" sz="2400" dirty="0"/>
              <a:t>It has most of the classification, regression, and clustering algorithms, and works with Python numerical libraries.</a:t>
            </a:r>
            <a:endParaRPr lang="en-US" sz="2400" dirty="0"/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400" b="1" dirty="0" err="1"/>
              <a:t>MatPlotLib</a:t>
            </a:r>
            <a:endParaRPr lang="en-US" sz="2400" b="1" dirty="0"/>
          </a:p>
          <a:p>
            <a:pPr marL="0" indent="0">
              <a:buClrTx/>
              <a:buNone/>
            </a:pPr>
            <a:r>
              <a:rPr lang="en-IN" sz="2400" dirty="0"/>
              <a:t>It is a trendy plotting package that provides 2D plotting as well as 3D plotting.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18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D6B235-29CC-4E5A-A8DD-44B77D6A6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185124"/>
              </p:ext>
            </p:extLst>
          </p:nvPr>
        </p:nvGraphicFramePr>
        <p:xfrm>
          <a:off x="869158" y="1374632"/>
          <a:ext cx="10362260" cy="479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452">
                  <a:extLst>
                    <a:ext uri="{9D8B030D-6E8A-4147-A177-3AD203B41FA5}">
                      <a16:colId xmlns:a16="http://schemas.microsoft.com/office/drawing/2014/main" val="1037337320"/>
                    </a:ext>
                  </a:extLst>
                </a:gridCol>
                <a:gridCol w="2072452">
                  <a:extLst>
                    <a:ext uri="{9D8B030D-6E8A-4147-A177-3AD203B41FA5}">
                      <a16:colId xmlns:a16="http://schemas.microsoft.com/office/drawing/2014/main" val="1341255343"/>
                    </a:ext>
                  </a:extLst>
                </a:gridCol>
                <a:gridCol w="2072452">
                  <a:extLst>
                    <a:ext uri="{9D8B030D-6E8A-4147-A177-3AD203B41FA5}">
                      <a16:colId xmlns:a16="http://schemas.microsoft.com/office/drawing/2014/main" val="4237694966"/>
                    </a:ext>
                  </a:extLst>
                </a:gridCol>
                <a:gridCol w="2072452">
                  <a:extLst>
                    <a:ext uri="{9D8B030D-6E8A-4147-A177-3AD203B41FA5}">
                      <a16:colId xmlns:a16="http://schemas.microsoft.com/office/drawing/2014/main" val="767561337"/>
                    </a:ext>
                  </a:extLst>
                </a:gridCol>
                <a:gridCol w="2072452">
                  <a:extLst>
                    <a:ext uri="{9D8B030D-6E8A-4147-A177-3AD203B41FA5}">
                      <a16:colId xmlns:a16="http://schemas.microsoft.com/office/drawing/2014/main" val="733928143"/>
                    </a:ext>
                  </a:extLst>
                </a:gridCol>
              </a:tblGrid>
              <a:tr h="5831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Criterion of Analysis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Tableau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RapidMiner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Orange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Python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88963"/>
                  </a:ext>
                </a:extLst>
              </a:tr>
              <a:tr h="84241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Usability &amp; Availability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Simple to Use, Student License 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Easy to Use, </a:t>
                      </a:r>
                    </a:p>
                    <a:p>
                      <a:pPr algn="ctr"/>
                      <a:r>
                        <a:rPr lang="en-US" sz="1600" b="0" dirty="0"/>
                        <a:t>Student License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Interactive,</a:t>
                      </a:r>
                    </a:p>
                    <a:p>
                      <a:pPr algn="ctr"/>
                      <a:r>
                        <a:rPr lang="en-US" sz="1600" b="0" dirty="0"/>
                        <a:t>Open-Source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Pre-requisites include Coding,</a:t>
                      </a:r>
                    </a:p>
                    <a:p>
                      <a:pPr algn="ctr"/>
                      <a:r>
                        <a:rPr lang="en-US" sz="1600" b="0" dirty="0"/>
                        <a:t>Open Source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58156"/>
                  </a:ext>
                </a:extLst>
              </a:tr>
              <a:tr h="84241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Visualization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Many Visualization Options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Comparatively Less Options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Interactive Visualization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Time Consuming Visualization using </a:t>
                      </a:r>
                      <a:r>
                        <a:rPr lang="en-US" sz="1600" b="0" dirty="0" err="1"/>
                        <a:t>MatPlotLib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68948"/>
                  </a:ext>
                </a:extLst>
              </a:tr>
              <a:tr h="58969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Data Source Compatibility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Supports any Dataset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Supports Small &amp; Large Dataset 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Supports Small Dataset efficiently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Supports any Dataset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95926"/>
                  </a:ext>
                </a:extLst>
              </a:tr>
              <a:tr h="109514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Interfaces &amp; Dashboards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GUI,</a:t>
                      </a:r>
                    </a:p>
                    <a:p>
                      <a:pPr algn="ctr"/>
                      <a:r>
                        <a:rPr lang="en-US" sz="1600" b="0" dirty="0"/>
                        <a:t>Customized Dashboards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GUI,</a:t>
                      </a:r>
                    </a:p>
                    <a:p>
                      <a:pPr algn="ctr"/>
                      <a:r>
                        <a:rPr lang="en-US" sz="1600" b="0" dirty="0"/>
                        <a:t>Customized Dashboards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GUI + CLI,</a:t>
                      </a:r>
                    </a:p>
                    <a:p>
                      <a:pPr algn="ctr"/>
                      <a:r>
                        <a:rPr lang="en-US" sz="1600" b="0" dirty="0"/>
                        <a:t>Customized Dashboards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CLI,</a:t>
                      </a:r>
                    </a:p>
                    <a:p>
                      <a:pPr algn="ctr"/>
                      <a:r>
                        <a:rPr lang="en-US" sz="1600" b="0" dirty="0"/>
                        <a:t>Complex Visualization Environment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99743"/>
                  </a:ext>
                </a:extLst>
              </a:tr>
              <a:tr h="84241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User-Friendliness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Interactive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Simple, Easy to Learn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Simple, Easy to Learn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Requires Programming Language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2825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9" y="616638"/>
            <a:ext cx="10452849" cy="91049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5EAE-3A37-43DE-9737-13DDF056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“Big Data has the potential to revolutionize the way governments, corporations and academic institutions work.”  -Susan Hauser, VP (Microsoft)</a:t>
            </a:r>
          </a:p>
          <a:p>
            <a:endParaRPr lang="en-US" dirty="0"/>
          </a:p>
          <a:p>
            <a:r>
              <a:rPr lang="en-US" dirty="0"/>
              <a:t>Big Data isn’t new, but it’s suddenly gaining reach, as more people digitalize their lives, thus requiring more efficient tools.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9C09C-6E20-48F6-AE6D-C893A0F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73A69289-D803-3943-9979-42FED843A2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r="12405"/>
          <a:stretch/>
        </p:blipFill>
        <p:spPr>
          <a:xfrm>
            <a:off x="4461164" y="0"/>
            <a:ext cx="7730836" cy="6858000"/>
          </a:xfrm>
        </p:spPr>
      </p:pic>
    </p:spTree>
    <p:extLst>
      <p:ext uri="{BB962C8B-B14F-4D97-AF65-F5344CB8AC3E}">
        <p14:creationId xmlns:p14="http://schemas.microsoft.com/office/powerpoint/2010/main" val="405099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287" y="3331644"/>
            <a:ext cx="3889053" cy="3002359"/>
          </a:xfrm>
        </p:spPr>
        <p:txBody>
          <a:bodyPr/>
          <a:lstStyle/>
          <a:p>
            <a:r>
              <a:rPr lang="en-US" dirty="0"/>
              <a:t>Beginner’s Guide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Big Data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D81877-F2ED-4F55-BA76-E95CD93A0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645829"/>
              </p:ext>
            </p:extLst>
          </p:nvPr>
        </p:nvGraphicFramePr>
        <p:xfrm>
          <a:off x="-98697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287" y="3331644"/>
            <a:ext cx="3889053" cy="3002359"/>
          </a:xfrm>
        </p:spPr>
        <p:txBody>
          <a:bodyPr/>
          <a:lstStyle/>
          <a:p>
            <a:r>
              <a:rPr lang="en-US" dirty="0"/>
              <a:t>Beginner’s Guide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Big Data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E6D9DA1-F824-4D81-9B2A-62A91557F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122644"/>
              </p:ext>
            </p:extLst>
          </p:nvPr>
        </p:nvGraphicFramePr>
        <p:xfrm>
          <a:off x="-972458" y="622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31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00" y="902023"/>
            <a:ext cx="4593667" cy="1475417"/>
          </a:xfrm>
        </p:spPr>
        <p:txBody>
          <a:bodyPr>
            <a:noAutofit/>
          </a:bodyPr>
          <a:lstStyle/>
          <a:p>
            <a:r>
              <a:rPr lang="en-US" sz="4800" dirty="0"/>
              <a:t>Working with </a:t>
            </a:r>
            <a:br>
              <a:rPr lang="en-US" sz="4800" dirty="0"/>
            </a:br>
            <a:r>
              <a:rPr lang="en-US" sz="4800" dirty="0"/>
              <a:t>Big Data Tools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1CB0789-24B9-4D75-B5C1-EBFF5AE2A017}"/>
              </a:ext>
            </a:extLst>
          </p:cNvPr>
          <p:cNvSpPr txBox="1">
            <a:spLocks/>
          </p:cNvSpPr>
          <p:nvPr/>
        </p:nvSpPr>
        <p:spPr>
          <a:xfrm>
            <a:off x="632089" y="2377440"/>
            <a:ext cx="4253334" cy="3578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Concerned with storage issues of Big Data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Help with Data Collection and Extraction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different tool is designed to satisfy a set of needs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63272B5-A113-4C77-8890-901A5D6FDE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r="16700"/>
          <a:stretch>
            <a:fillRect/>
          </a:stretch>
        </p:blipFill>
        <p:spPr>
          <a:xfrm>
            <a:off x="4593265" y="0"/>
            <a:ext cx="7598735" cy="6858000"/>
          </a:xfrm>
        </p:spPr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1842478"/>
            <a:ext cx="5227376" cy="727700"/>
          </a:xfrm>
        </p:spPr>
        <p:txBody>
          <a:bodyPr>
            <a:norm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D4B10F-ADAA-B74F-8461-59D7CAF3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23" y="2560320"/>
            <a:ext cx="5227377" cy="243331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compare different Big Data visualization and analytics tools for beginners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evaluate selected tools and recommend the best fit tool based on factors of comparison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903376"/>
              </p:ext>
            </p:extLst>
          </p:nvPr>
        </p:nvGraphicFramePr>
        <p:xfrm>
          <a:off x="6510528" y="897642"/>
          <a:ext cx="4959215" cy="540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of Comparison</a:t>
            </a:r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C73AFB-7731-4A7D-9E92-42892A892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295966"/>
              </p:ext>
            </p:extLst>
          </p:nvPr>
        </p:nvGraphicFramePr>
        <p:xfrm>
          <a:off x="4218432" y="798576"/>
          <a:ext cx="7754112" cy="526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25" y="2957705"/>
            <a:ext cx="4639736" cy="2870009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Statistical approach that models the relationship between input and output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Input features: Independent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Output features: Dependent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Simple Linear Regression &amp; Multivariable 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Prediction of Petroleum Prices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FB2C5-19EB-8A4A-98B2-19E436877E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2957705"/>
            <a:ext cx="4639736" cy="2870009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Statistical approach that models the relationship between input and output features using Sigmoid Function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Maps any real value between 0 and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Binary (Pass/Fail), Multi ( Cats, Dogs and Sheep) and Ordinal (Low, Medium &amp; High)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Predict whether a student passed or failed an exam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6" y="808385"/>
            <a:ext cx="10902002" cy="910492"/>
          </a:xfrm>
        </p:spPr>
        <p:txBody>
          <a:bodyPr>
            <a:noAutofit/>
          </a:bodyPr>
          <a:lstStyle/>
          <a:p>
            <a:r>
              <a:rPr lang="en-US" sz="4000" dirty="0"/>
              <a:t>Machine Learning: Savior for Big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228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507</TotalTime>
  <Words>858</Words>
  <Application>Microsoft Office PowerPoint</Application>
  <PresentationFormat>Widescreen</PresentationFormat>
  <Paragraphs>155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Garamond</vt:lpstr>
      <vt:lpstr>RetrospectVTI</vt:lpstr>
      <vt:lpstr>Comparative Analysis of  Big Data Tools</vt:lpstr>
      <vt:lpstr>Beginner’s Guide to Big Data </vt:lpstr>
      <vt:lpstr>Beginner’s Guide  to  Big Data</vt:lpstr>
      <vt:lpstr>Beginner’s Guide  to  Big Data</vt:lpstr>
      <vt:lpstr>Working with  Big Data Tools  </vt:lpstr>
      <vt:lpstr>Problem Statement</vt:lpstr>
      <vt:lpstr>Factors of Comparison</vt:lpstr>
      <vt:lpstr>Datasets Used</vt:lpstr>
      <vt:lpstr>Machine Learning: Savior for Big Data Visualization</vt:lpstr>
      <vt:lpstr>Machine Learning: Savior for Big Data Visualization</vt:lpstr>
      <vt:lpstr>Machine Learning: Savior for Big Data Visualization</vt:lpstr>
      <vt:lpstr>Machine Learning: Savior for Big Data Visualization</vt:lpstr>
      <vt:lpstr>Big Data Tools</vt:lpstr>
      <vt:lpstr>Tool 01: Tableau</vt:lpstr>
      <vt:lpstr>Interface</vt:lpstr>
      <vt:lpstr>Tool 02: RapidMiner</vt:lpstr>
      <vt:lpstr>Interface</vt:lpstr>
      <vt:lpstr>Tool 03: Orange</vt:lpstr>
      <vt:lpstr>Interface</vt:lpstr>
      <vt:lpstr>Tool 04: Python</vt:lpstr>
      <vt:lpstr>Libraries Used</vt:lpstr>
      <vt:lpstr>Comparative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 Big Data Tools</dc:title>
  <dc:creator>Girija Rathore</dc:creator>
  <cp:lastModifiedBy>Girija Rathore</cp:lastModifiedBy>
  <cp:revision>7</cp:revision>
  <dcterms:created xsi:type="dcterms:W3CDTF">2021-12-17T15:50:56Z</dcterms:created>
  <dcterms:modified xsi:type="dcterms:W3CDTF">2021-12-18T06:13:41Z</dcterms:modified>
</cp:coreProperties>
</file>