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692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06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100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027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65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515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594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637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642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896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393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Розклад онлайн для роботи на дистанційному навчанні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/>
              <a:t>Виконано командою </a:t>
            </a:r>
            <a:r>
              <a:rPr lang="en-US" dirty="0" smtClean="0"/>
              <a:t>“</a:t>
            </a:r>
            <a:r>
              <a:rPr lang="uk-UA" dirty="0" smtClean="0"/>
              <a:t>Школи сприянню здоров’я</a:t>
            </a:r>
            <a:r>
              <a:rPr lang="en-US" dirty="0" smtClean="0"/>
              <a:t>”</a:t>
            </a:r>
            <a:endParaRPr lang="uk-UA" dirty="0" smtClean="0"/>
          </a:p>
          <a:p>
            <a:pPr algn="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963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　</a:t>
            </a:r>
            <a:r>
              <a:rPr lang="uk-UA" altLang="ja-JP" dirty="0" smtClean="0"/>
              <a:t>Зміст</a:t>
            </a:r>
            <a:br>
              <a:rPr lang="uk-UA" altLang="ja-JP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1. </a:t>
            </a:r>
            <a:r>
              <a:rPr lang="en-US" dirty="0" smtClean="0">
                <a:solidFill>
                  <a:srgbClr val="FF0000"/>
                </a:solidFill>
              </a:rPr>
              <a:t>COVID-19</a:t>
            </a:r>
            <a:r>
              <a:rPr lang="en-US" dirty="0" smtClean="0"/>
              <a:t> </a:t>
            </a:r>
            <a:r>
              <a:rPr lang="uk-UA" dirty="0" smtClean="0"/>
              <a:t>та пов’язані з ним проблеми. </a:t>
            </a:r>
          </a:p>
          <a:p>
            <a:r>
              <a:rPr lang="uk-UA" dirty="0" smtClean="0"/>
              <a:t>2.</a:t>
            </a:r>
          </a:p>
          <a:p>
            <a:r>
              <a:rPr lang="uk-UA" dirty="0" smtClean="0"/>
              <a:t>3.</a:t>
            </a:r>
          </a:p>
          <a:p>
            <a:r>
              <a:rPr lang="uk-UA" dirty="0" smtClean="0"/>
              <a:t>4.</a:t>
            </a:r>
          </a:p>
          <a:p>
            <a:r>
              <a:rPr lang="uk-UA" dirty="0" smtClean="0"/>
              <a:t>5.</a:t>
            </a:r>
          </a:p>
          <a:p>
            <a:r>
              <a:rPr lang="uk-UA" dirty="0" smtClean="0"/>
              <a:t>6.</a:t>
            </a:r>
          </a:p>
          <a:p>
            <a:r>
              <a:rPr lang="uk-UA" dirty="0" smtClean="0"/>
              <a:t>7.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864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COVID-19</a:t>
            </a:r>
            <a:r>
              <a:rPr lang="en-US" dirty="0"/>
              <a:t> </a:t>
            </a:r>
            <a:r>
              <a:rPr lang="uk-UA" dirty="0"/>
              <a:t>та пов’язані з ним проблеми.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Із-за проблеми </a:t>
            </a:r>
            <a:r>
              <a:rPr lang="en-US" dirty="0" smtClean="0">
                <a:solidFill>
                  <a:srgbClr val="FF0000"/>
                </a:solidFill>
              </a:rPr>
              <a:t>COVID-19</a:t>
            </a:r>
            <a:r>
              <a:rPr lang="en-US" dirty="0" smtClean="0"/>
              <a:t> </a:t>
            </a:r>
            <a:r>
              <a:rPr lang="uk-UA" dirty="0" smtClean="0"/>
              <a:t>багато людей, учнів, студентів пішли на карантин а із-за того постає питання проблеми комунікації</a:t>
            </a:r>
            <a:r>
              <a:rPr lang="en-US" dirty="0" smtClean="0"/>
              <a:t>.</a:t>
            </a:r>
            <a:r>
              <a:rPr lang="uk-UA" dirty="0" smtClean="0"/>
              <a:t> І для того щоб полегшити життя для учнів і студентів ми створили електронний</a:t>
            </a:r>
            <a:r>
              <a:rPr lang="en-US" dirty="0" smtClean="0"/>
              <a:t> </a:t>
            </a:r>
            <a:r>
              <a:rPr lang="uk-UA" dirty="0" smtClean="0"/>
              <a:t>розклад який допоможе їм у навчанні.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628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8650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85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游ゴシック Light</vt:lpstr>
      <vt:lpstr>Arial</vt:lpstr>
      <vt:lpstr>Calibri</vt:lpstr>
      <vt:lpstr>Calibri Light</vt:lpstr>
      <vt:lpstr>Тема Office</vt:lpstr>
      <vt:lpstr>Розклад онлайн для роботи на дистанційному навчанні</vt:lpstr>
      <vt:lpstr>　Зміст </vt:lpstr>
      <vt:lpstr>COVID-19 та пов’язані з ним проблеми.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Розклад онлайн для крутих пацанів</dc:title>
  <dc:creator>Админ</dc:creator>
  <cp:lastModifiedBy>Админ</cp:lastModifiedBy>
  <cp:revision>10</cp:revision>
  <dcterms:created xsi:type="dcterms:W3CDTF">2021-09-26T09:19:53Z</dcterms:created>
  <dcterms:modified xsi:type="dcterms:W3CDTF">2021-10-03T09:47:39Z</dcterms:modified>
</cp:coreProperties>
</file>