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692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06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100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027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65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515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594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637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642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896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3BE4-C5BF-4EAC-8671-ED57DF2403A8}" type="datetimeFigureOut">
              <a:rPr lang="uk-UA" smtClean="0"/>
              <a:t>03.10.2021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6B65-1B36-41D9-BA55-115572EFEC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393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Розклад онлайн для роботи на дистанційному навчанні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/>
              <a:t>Виконано командою </a:t>
            </a:r>
            <a:r>
              <a:rPr lang="en-US" dirty="0" smtClean="0"/>
              <a:t>“</a:t>
            </a:r>
            <a:r>
              <a:rPr lang="uk-UA" dirty="0" smtClean="0"/>
              <a:t>Школи сприянню здоров’я</a:t>
            </a:r>
            <a:r>
              <a:rPr lang="en-US" dirty="0" smtClean="0"/>
              <a:t>”</a:t>
            </a:r>
            <a:endParaRPr lang="uk-UA" dirty="0" smtClean="0"/>
          </a:p>
          <a:p>
            <a:pPr algn="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9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　</a:t>
            </a:r>
            <a:r>
              <a:rPr lang="uk-UA" altLang="ja-JP" dirty="0" smtClean="0"/>
              <a:t>Зміст</a:t>
            </a:r>
            <a:br>
              <a:rPr lang="uk-UA" altLang="ja-JP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1. </a:t>
            </a:r>
            <a:r>
              <a:rPr lang="en-US" dirty="0" smtClean="0">
                <a:solidFill>
                  <a:srgbClr val="FF0000"/>
                </a:solidFill>
              </a:rPr>
              <a:t>COVID-19</a:t>
            </a:r>
            <a:r>
              <a:rPr lang="en-US" dirty="0" smtClean="0"/>
              <a:t> </a:t>
            </a:r>
            <a:r>
              <a:rPr lang="uk-UA" dirty="0" smtClean="0"/>
              <a:t>та пов’язані з ним проблеми. </a:t>
            </a:r>
          </a:p>
          <a:p>
            <a:r>
              <a:rPr lang="uk-UA" dirty="0" smtClean="0"/>
              <a:t>2</a:t>
            </a:r>
            <a:r>
              <a:rPr lang="uk-UA" dirty="0" smtClean="0"/>
              <a:t>. Як працює цей сайт.</a:t>
            </a:r>
            <a:endParaRPr lang="uk-UA" dirty="0" smtClean="0"/>
          </a:p>
          <a:p>
            <a:r>
              <a:rPr lang="uk-UA" dirty="0" smtClean="0"/>
              <a:t>3.</a:t>
            </a:r>
          </a:p>
          <a:p>
            <a:r>
              <a:rPr lang="uk-UA" dirty="0" smtClean="0"/>
              <a:t>4.</a:t>
            </a:r>
          </a:p>
          <a:p>
            <a:r>
              <a:rPr lang="uk-UA" dirty="0" smtClean="0"/>
              <a:t>5.</a:t>
            </a:r>
          </a:p>
          <a:p>
            <a:r>
              <a:rPr lang="uk-UA" dirty="0" smtClean="0"/>
              <a:t>6.</a:t>
            </a:r>
          </a:p>
          <a:p>
            <a:r>
              <a:rPr lang="uk-UA" dirty="0" smtClean="0"/>
              <a:t>7.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86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0936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COVID-19</a:t>
            </a:r>
            <a:r>
              <a:rPr lang="en-US" dirty="0"/>
              <a:t> </a:t>
            </a:r>
            <a:r>
              <a:rPr lang="uk-UA" dirty="0"/>
              <a:t>та пов’язані з ним проблеми.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 algn="ctr">
              <a:buNone/>
            </a:pPr>
            <a:r>
              <a:rPr lang="uk-UA" dirty="0" smtClean="0"/>
              <a:t>Із-за проблеми </a:t>
            </a:r>
            <a:r>
              <a:rPr lang="en-US" dirty="0" smtClean="0">
                <a:solidFill>
                  <a:srgbClr val="FF0000"/>
                </a:solidFill>
              </a:rPr>
              <a:t>COVID-19</a:t>
            </a:r>
            <a:r>
              <a:rPr lang="en-US" dirty="0" smtClean="0"/>
              <a:t> </a:t>
            </a:r>
            <a:r>
              <a:rPr lang="uk-UA" dirty="0" smtClean="0"/>
              <a:t>багато людей, учнів, студентів пішли на карантин а із-за цього постає питання проблеми комунікації. Можливо вчитель захворів і поміняли урок і щоб учні не сиділи </a:t>
            </a:r>
            <a:r>
              <a:rPr lang="uk-UA" dirty="0" smtClean="0"/>
              <a:t>в очікувані вчителя а інший вчитель не сидів в очікувані учнів. </a:t>
            </a:r>
          </a:p>
          <a:p>
            <a:pPr marL="0" indent="0" algn="ctr">
              <a:buNone/>
            </a:pPr>
            <a:r>
              <a:rPr lang="uk-UA" dirty="0" smtClean="0"/>
              <a:t>Ми створили онлайн розклад який покращує робочий процес на дистанційному навчанні.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8323"/>
            <a:ext cx="3257327" cy="24035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369" y="3908323"/>
            <a:ext cx="3286432" cy="24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Чому наш сайт покращує процес навчання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uk-UA" dirty="0" smtClean="0"/>
              <a:t>Тому що всі можуть його бачити.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Він практичний.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Без реклами.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Безкоштовний.</a:t>
            </a:r>
          </a:p>
          <a:p>
            <a:pPr marL="514350" indent="-514350">
              <a:buFont typeface="+mj-lt"/>
              <a:buAutoNum type="arabicPeriod"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701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Як працює цей сайт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uk-UA" dirty="0" smtClean="0"/>
              <a:t>Зауч у своїй любимій програмі </a:t>
            </a:r>
            <a:r>
              <a:rPr lang="en-US" dirty="0" smtClean="0"/>
              <a:t>Excel </a:t>
            </a:r>
            <a:r>
              <a:rPr lang="uk-UA" dirty="0" smtClean="0"/>
              <a:t>створює розклад.</a:t>
            </a:r>
          </a:p>
          <a:p>
            <a:pPr marL="514350" indent="-514350">
              <a:buAutoNum type="arabicPeriod"/>
            </a:pPr>
            <a:r>
              <a:rPr lang="uk-UA" dirty="0" smtClean="0"/>
              <a:t>Запускає </a:t>
            </a:r>
            <a:r>
              <a:rPr lang="uk-UA" dirty="0" err="1" smtClean="0"/>
              <a:t>скрипт</a:t>
            </a:r>
            <a:r>
              <a:rPr lang="uk-UA" dirty="0"/>
              <a:t> </a:t>
            </a:r>
            <a:r>
              <a:rPr lang="uk-UA" dirty="0" smtClean="0"/>
              <a:t>який загружає розклад на сайт.</a:t>
            </a:r>
          </a:p>
          <a:p>
            <a:pPr marL="514350" indent="-514350">
              <a:buAutoNum type="arabicPeriod"/>
            </a:pPr>
            <a:r>
              <a:rPr lang="uk-UA" dirty="0" smtClean="0"/>
              <a:t>Всі заходять на сайт і дивляться розклад.</a:t>
            </a:r>
          </a:p>
          <a:p>
            <a:pPr marL="514350" indent="-514350">
              <a:buAutoNum type="arabicPeriod"/>
            </a:pPr>
            <a:r>
              <a:rPr lang="uk-UA" dirty="0" smtClean="0"/>
              <a:t>Всі встигають на урок.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8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06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44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160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游ゴシック Light</vt:lpstr>
      <vt:lpstr>Arial</vt:lpstr>
      <vt:lpstr>Calibri</vt:lpstr>
      <vt:lpstr>Calibri Light</vt:lpstr>
      <vt:lpstr>Тема Office</vt:lpstr>
      <vt:lpstr>Розклад онлайн для роботи на дистанційному навчанні</vt:lpstr>
      <vt:lpstr>　Зміст </vt:lpstr>
      <vt:lpstr>COVID-19 та пов’язані з ним проблеми.</vt:lpstr>
      <vt:lpstr>Чому наш сайт покращує процес навчання </vt:lpstr>
      <vt:lpstr>Як працює цей сайт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Розклад онлайн для крутих пацанів</dc:title>
  <dc:creator>Админ</dc:creator>
  <cp:lastModifiedBy>Админ</cp:lastModifiedBy>
  <cp:revision>16</cp:revision>
  <dcterms:created xsi:type="dcterms:W3CDTF">2021-09-26T09:19:53Z</dcterms:created>
  <dcterms:modified xsi:type="dcterms:W3CDTF">2021-10-03T10:40:02Z</dcterms:modified>
</cp:coreProperties>
</file>