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6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C2AD-F528-41AD-A015-DA33E8DB5A60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BC135-DA6F-4DF1-A7DF-5EDF18812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477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C2AD-F528-41AD-A015-DA33E8DB5A60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BC135-DA6F-4DF1-A7DF-5EDF18812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84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C2AD-F528-41AD-A015-DA33E8DB5A60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BC135-DA6F-4DF1-A7DF-5EDF18812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92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C2AD-F528-41AD-A015-DA33E8DB5A60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BC135-DA6F-4DF1-A7DF-5EDF18812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3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C2AD-F528-41AD-A015-DA33E8DB5A60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BC135-DA6F-4DF1-A7DF-5EDF18812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56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C2AD-F528-41AD-A015-DA33E8DB5A60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BC135-DA6F-4DF1-A7DF-5EDF18812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086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C2AD-F528-41AD-A015-DA33E8DB5A60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BC135-DA6F-4DF1-A7DF-5EDF18812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3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C2AD-F528-41AD-A015-DA33E8DB5A60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BC135-DA6F-4DF1-A7DF-5EDF18812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243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C2AD-F528-41AD-A015-DA33E8DB5A60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BC135-DA6F-4DF1-A7DF-5EDF18812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0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C2AD-F528-41AD-A015-DA33E8DB5A60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BC135-DA6F-4DF1-A7DF-5EDF18812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41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C2AD-F528-41AD-A015-DA33E8DB5A60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BC135-DA6F-4DF1-A7DF-5EDF18812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84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C2AD-F528-41AD-A015-DA33E8DB5A60}" type="datetimeFigureOut">
              <a:rPr kumimoji="1" lang="ja-JP" altLang="en-US" smtClean="0"/>
              <a:t>2015/1/16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BC135-DA6F-4DF1-A7DF-5EDF188127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60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/>
          <p:cNvCxnSpPr>
            <a:stCxn id="7" idx="3"/>
            <a:endCxn id="8" idx="0"/>
          </p:cNvCxnSpPr>
          <p:nvPr/>
        </p:nvCxnSpPr>
        <p:spPr>
          <a:xfrm>
            <a:off x="810518" y="2574372"/>
            <a:ext cx="252106" cy="827278"/>
          </a:xfrm>
          <a:prstGeom prst="line">
            <a:avLst/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/>
          <p:cNvCxnSpPr>
            <a:stCxn id="7" idx="5"/>
            <a:endCxn id="8" idx="0"/>
          </p:cNvCxnSpPr>
          <p:nvPr/>
        </p:nvCxnSpPr>
        <p:spPr>
          <a:xfrm flipH="1">
            <a:off x="1062624" y="2574372"/>
            <a:ext cx="252106" cy="827278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右矢印 14"/>
          <p:cNvSpPr/>
          <p:nvPr/>
        </p:nvSpPr>
        <p:spPr>
          <a:xfrm>
            <a:off x="1419155" y="2678798"/>
            <a:ext cx="695459" cy="101119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/>
          <p:cNvCxnSpPr>
            <a:endCxn id="7" idx="0"/>
          </p:cNvCxnSpPr>
          <p:nvPr/>
        </p:nvCxnSpPr>
        <p:spPr>
          <a:xfrm>
            <a:off x="1062624" y="1282700"/>
            <a:ext cx="0" cy="683034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>
            <a:endCxn id="23" idx="0"/>
          </p:cNvCxnSpPr>
          <p:nvPr/>
        </p:nvCxnSpPr>
        <p:spPr>
          <a:xfrm>
            <a:off x="2471145" y="1282700"/>
            <a:ext cx="0" cy="2118950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二等辺三角形 7"/>
              <p:cNvSpPr/>
              <p:nvPr/>
            </p:nvSpPr>
            <p:spPr>
              <a:xfrm>
                <a:off x="706093" y="3401650"/>
                <a:ext cx="713062" cy="146396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8" name="二等辺三角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93" y="3401650"/>
                <a:ext cx="713062" cy="1463966"/>
              </a:xfrm>
              <a:prstGeom prst="triangl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円/楕円 6"/>
              <p:cNvSpPr/>
              <p:nvPr/>
            </p:nvSpPr>
            <p:spPr>
              <a:xfrm>
                <a:off x="706092" y="1965734"/>
                <a:ext cx="713064" cy="713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6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3200" dirty="0" smtClean="0"/>
              </a:p>
            </p:txBody>
          </p:sp>
        </mc:Choice>
        <mc:Fallback>
          <p:sp>
            <p:nvSpPr>
              <p:cNvPr id="7" name="円/楕円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92" y="1965734"/>
                <a:ext cx="713064" cy="713064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二等辺三角形 22"/>
              <p:cNvSpPr/>
              <p:nvPr/>
            </p:nvSpPr>
            <p:spPr>
              <a:xfrm>
                <a:off x="2114614" y="3401650"/>
                <a:ext cx="713062" cy="1463966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23" name="二等辺三角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614" y="3401650"/>
                <a:ext cx="713062" cy="1463966"/>
              </a:xfrm>
              <a:prstGeom prst="triangl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267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津島雅俊</dc:creator>
  <cp:lastModifiedBy>津島雅俊</cp:lastModifiedBy>
  <cp:revision>6</cp:revision>
  <dcterms:created xsi:type="dcterms:W3CDTF">2015-01-16T10:39:47Z</dcterms:created>
  <dcterms:modified xsi:type="dcterms:W3CDTF">2015-01-16T12:46:22Z</dcterms:modified>
</cp:coreProperties>
</file>