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69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5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89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9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85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3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7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4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18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65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2507E-9A3E-462F-BDF0-BE5D46737A64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75A3-E811-41C0-ADEF-363035BA3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8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1835631" y="1340049"/>
            <a:ext cx="3622723" cy="4210192"/>
            <a:chOff x="7633979" y="1500008"/>
            <a:chExt cx="3622723" cy="42101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7633979" y="1992451"/>
                  <a:ext cx="3622723" cy="371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001</m:t>
                                  </m:r>
                                </m:e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010</m:t>
                                  </m:r>
                                </m:e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011</m:t>
                                  </m:r>
                                </m:e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101</m:t>
                                  </m:r>
                                </m:e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110</m:t>
                                  </m:r>
                                </m:e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111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0.750</m:t>
                                      </m:r>
                                    </m:e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0.250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0.250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.750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0.705</m:t>
                                      </m:r>
                                    </m:e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0.295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.705</m:t>
                                      </m:r>
                                    </m:e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0.295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.750</m:t>
                                      </m:r>
                                    </m:e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0.250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0.250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.750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.705</m:t>
                                      </m:r>
                                    </m:e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0.295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.705</m:t>
                                      </m:r>
                                    </m:e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0.295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79" y="1992451"/>
                  <a:ext cx="3622723" cy="371774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8538669" y="1500008"/>
                  <a:ext cx="2643856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0             1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8669" y="1500008"/>
                  <a:ext cx="2643856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7722062" y="1639897"/>
                  <a:ext cx="6368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𝑤𝑥𝑦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062" y="1639897"/>
                  <a:ext cx="636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538" r="-11538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8427036" y="156156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036" y="1561564"/>
                  <a:ext cx="2232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/>
            <p:cNvCxnSpPr/>
            <p:nvPr/>
          </p:nvCxnSpPr>
          <p:spPr>
            <a:xfrm>
              <a:off x="8231665" y="1578341"/>
              <a:ext cx="272937" cy="430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/>
        </p:nvGrpSpPr>
        <p:grpSpPr>
          <a:xfrm>
            <a:off x="6105088" y="554489"/>
            <a:ext cx="5398314" cy="5763887"/>
            <a:chOff x="887136" y="546100"/>
            <a:chExt cx="5398314" cy="5763887"/>
          </a:xfrm>
        </p:grpSpPr>
        <p:cxnSp>
          <p:nvCxnSpPr>
            <p:cNvPr id="35" name="直線コネクタ 34"/>
            <p:cNvCxnSpPr>
              <a:stCxn id="48" idx="3"/>
              <a:endCxn id="49" idx="0"/>
            </p:cNvCxnSpPr>
            <p:nvPr/>
          </p:nvCxnSpPr>
          <p:spPr>
            <a:xfrm flipH="1">
              <a:off x="2134998" y="1888025"/>
              <a:ext cx="1174022" cy="827278"/>
            </a:xfrm>
            <a:prstGeom prst="line">
              <a:avLst/>
            </a:prstGeom>
            <a:ln w="635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49" idx="3"/>
              <a:endCxn id="50" idx="0"/>
            </p:cNvCxnSpPr>
            <p:nvPr/>
          </p:nvCxnSpPr>
          <p:spPr>
            <a:xfrm flipH="1">
              <a:off x="1421934" y="3323941"/>
              <a:ext cx="460958" cy="827278"/>
            </a:xfrm>
            <a:prstGeom prst="line">
              <a:avLst/>
            </a:prstGeom>
            <a:ln w="635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57" idx="3"/>
              <a:endCxn id="54" idx="0"/>
            </p:cNvCxnSpPr>
            <p:nvPr/>
          </p:nvCxnSpPr>
          <p:spPr>
            <a:xfrm flipH="1">
              <a:off x="4274190" y="4759857"/>
              <a:ext cx="465152" cy="845455"/>
            </a:xfrm>
            <a:prstGeom prst="line">
              <a:avLst/>
            </a:prstGeom>
            <a:ln w="635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50" idx="4"/>
              <a:endCxn id="53" idx="0"/>
            </p:cNvCxnSpPr>
            <p:nvPr/>
          </p:nvCxnSpPr>
          <p:spPr>
            <a:xfrm>
              <a:off x="1421934" y="4864283"/>
              <a:ext cx="1426128" cy="722852"/>
            </a:xfrm>
            <a:prstGeom prst="line">
              <a:avLst/>
            </a:prstGeom>
            <a:ln w="635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stCxn id="51" idx="4"/>
              <a:endCxn id="47" idx="0"/>
            </p:cNvCxnSpPr>
            <p:nvPr/>
          </p:nvCxnSpPr>
          <p:spPr>
            <a:xfrm flipH="1">
              <a:off x="1421934" y="4864283"/>
              <a:ext cx="1426128" cy="731241"/>
            </a:xfrm>
            <a:prstGeom prst="line">
              <a:avLst/>
            </a:prstGeom>
            <a:ln w="635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48" idx="5"/>
              <a:endCxn id="57" idx="0"/>
            </p:cNvCxnSpPr>
            <p:nvPr/>
          </p:nvCxnSpPr>
          <p:spPr>
            <a:xfrm>
              <a:off x="3813232" y="1888025"/>
              <a:ext cx="1178216" cy="2263194"/>
            </a:xfrm>
            <a:prstGeom prst="line">
              <a:avLst/>
            </a:prstGeom>
            <a:ln w="635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49" idx="5"/>
              <a:endCxn id="51" idx="0"/>
            </p:cNvCxnSpPr>
            <p:nvPr/>
          </p:nvCxnSpPr>
          <p:spPr>
            <a:xfrm>
              <a:off x="2387104" y="3323941"/>
              <a:ext cx="460958" cy="827278"/>
            </a:xfrm>
            <a:prstGeom prst="line">
              <a:avLst/>
            </a:prstGeom>
            <a:ln w="635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57" idx="5"/>
              <a:endCxn id="56" idx="0"/>
            </p:cNvCxnSpPr>
            <p:nvPr/>
          </p:nvCxnSpPr>
          <p:spPr>
            <a:xfrm>
              <a:off x="5243554" y="4759857"/>
              <a:ext cx="507098" cy="845455"/>
            </a:xfrm>
            <a:prstGeom prst="line">
              <a:avLst/>
            </a:prstGeom>
            <a:ln w="635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50" idx="4"/>
              <a:endCxn id="47" idx="0"/>
            </p:cNvCxnSpPr>
            <p:nvPr/>
          </p:nvCxnSpPr>
          <p:spPr>
            <a:xfrm>
              <a:off x="1421934" y="4864283"/>
              <a:ext cx="0" cy="731241"/>
            </a:xfrm>
            <a:prstGeom prst="line">
              <a:avLst/>
            </a:prstGeom>
            <a:ln w="635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51" idx="4"/>
              <a:endCxn id="53" idx="0"/>
            </p:cNvCxnSpPr>
            <p:nvPr/>
          </p:nvCxnSpPr>
          <p:spPr>
            <a:xfrm>
              <a:off x="2848062" y="4864283"/>
              <a:ext cx="0" cy="722852"/>
            </a:xfrm>
            <a:prstGeom prst="line">
              <a:avLst/>
            </a:prstGeom>
            <a:ln w="635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正方形/長方形 46"/>
            <p:cNvSpPr/>
            <p:nvPr/>
          </p:nvSpPr>
          <p:spPr>
            <a:xfrm>
              <a:off x="887136" y="5595524"/>
              <a:ext cx="1069596" cy="704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3200" dirty="0" smtClean="0"/>
                <a:t>0.250</a:t>
              </a:r>
              <a:endParaRPr kumimoji="1" lang="ja-JP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円/楕円 47"/>
                <p:cNvSpPr/>
                <p:nvPr/>
              </p:nvSpPr>
              <p:spPr>
                <a:xfrm>
                  <a:off x="3204594" y="1279387"/>
                  <a:ext cx="713064" cy="713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en-US" altLang="ja-JP" sz="3200" dirty="0" smtClean="0"/>
                </a:p>
              </p:txBody>
            </p:sp>
          </mc:Choice>
          <mc:Fallback xmlns="">
            <p:sp>
              <p:nvSpPr>
                <p:cNvPr id="4" name="円/楕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4594" y="1279387"/>
                  <a:ext cx="713064" cy="71306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円/楕円 48"/>
                <p:cNvSpPr/>
                <p:nvPr/>
              </p:nvSpPr>
              <p:spPr>
                <a:xfrm>
                  <a:off x="1778466" y="2715303"/>
                  <a:ext cx="713064" cy="713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dirty="0" smtClean="0"/>
                </a:p>
              </p:txBody>
            </p:sp>
          </mc:Choice>
          <mc:Fallback xmlns="">
            <p:sp>
              <p:nvSpPr>
                <p:cNvPr id="5" name="円/楕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466" y="2715303"/>
                  <a:ext cx="713064" cy="71306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円/楕円 49"/>
                <p:cNvSpPr/>
                <p:nvPr/>
              </p:nvSpPr>
              <p:spPr>
                <a:xfrm>
                  <a:off x="1065402" y="4151219"/>
                  <a:ext cx="713064" cy="713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en-US" altLang="ja-JP" sz="3200" dirty="0" smtClean="0"/>
                </a:p>
              </p:txBody>
            </p:sp>
          </mc:Choice>
          <mc:Fallback xmlns="">
            <p:sp>
              <p:nvSpPr>
                <p:cNvPr id="7" name="円/楕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402" y="4151219"/>
                  <a:ext cx="713064" cy="71306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円/楕円 50"/>
                <p:cNvSpPr/>
                <p:nvPr/>
              </p:nvSpPr>
              <p:spPr>
                <a:xfrm>
                  <a:off x="2491530" y="4151219"/>
                  <a:ext cx="713064" cy="713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en-US" altLang="ja-JP" sz="3200" dirty="0" smtClean="0"/>
                </a:p>
              </p:txBody>
            </p:sp>
          </mc:Choice>
          <mc:Fallback xmlns="">
            <p:sp>
              <p:nvSpPr>
                <p:cNvPr id="8" name="円/楕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30" y="4151219"/>
                  <a:ext cx="713064" cy="71306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正方形/長方形 52"/>
            <p:cNvSpPr/>
            <p:nvPr/>
          </p:nvSpPr>
          <p:spPr>
            <a:xfrm>
              <a:off x="2313264" y="5587135"/>
              <a:ext cx="1069596" cy="704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3200" dirty="0" smtClean="0"/>
                <a:t>0.750</a:t>
              </a:r>
              <a:endParaRPr kumimoji="1" lang="ja-JP" altLang="en-US" sz="3200" dirty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3739392" y="5605312"/>
              <a:ext cx="1069596" cy="704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3200" dirty="0" smtClean="0"/>
                <a:t>0.705</a:t>
              </a:r>
              <a:endParaRPr kumimoji="1" lang="ja-JP" altLang="en-US" sz="3200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215854" y="5605312"/>
              <a:ext cx="1069596" cy="704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3200" dirty="0" smtClean="0"/>
                <a:t>0.295</a:t>
              </a:r>
              <a:endParaRPr kumimoji="1" lang="ja-JP" alt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円/楕円 56"/>
                <p:cNvSpPr/>
                <p:nvPr/>
              </p:nvSpPr>
              <p:spPr>
                <a:xfrm>
                  <a:off x="4634916" y="4151219"/>
                  <a:ext cx="713064" cy="7130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en-US" altLang="ja-JP" sz="3200" dirty="0" smtClean="0"/>
                </a:p>
              </p:txBody>
            </p:sp>
          </mc:Choice>
          <mc:Fallback>
            <p:sp>
              <p:nvSpPr>
                <p:cNvPr id="57" name="円/楕円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916" y="4151219"/>
                  <a:ext cx="713064" cy="713064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/>
            <p:cNvCxnSpPr>
              <a:endCxn id="48" idx="0"/>
            </p:cNvCxnSpPr>
            <p:nvPr/>
          </p:nvCxnSpPr>
          <p:spPr>
            <a:xfrm>
              <a:off x="3561126" y="546100"/>
              <a:ext cx="0" cy="733287"/>
            </a:xfrm>
            <a:prstGeom prst="line">
              <a:avLst/>
            </a:prstGeom>
            <a:ln w="635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64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13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津島雅俊</dc:creator>
  <cp:lastModifiedBy>津島雅俊</cp:lastModifiedBy>
  <cp:revision>11</cp:revision>
  <dcterms:created xsi:type="dcterms:W3CDTF">2015-01-16T04:48:15Z</dcterms:created>
  <dcterms:modified xsi:type="dcterms:W3CDTF">2015-01-16T12:47:16Z</dcterms:modified>
</cp:coreProperties>
</file>