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D6FC0-C529-4C96-8335-CAFEAB9AA2DE}" type="datetimeFigureOut">
              <a:rPr kumimoji="1" lang="ja-JP" altLang="en-US" smtClean="0"/>
              <a:t>2015/1/16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561E-3D15-49FD-B728-7017671EB3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72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D6FC0-C529-4C96-8335-CAFEAB9AA2DE}" type="datetimeFigureOut">
              <a:rPr kumimoji="1" lang="ja-JP" altLang="en-US" smtClean="0"/>
              <a:t>2015/1/16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561E-3D15-49FD-B728-7017671EB3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38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D6FC0-C529-4C96-8335-CAFEAB9AA2DE}" type="datetimeFigureOut">
              <a:rPr kumimoji="1" lang="ja-JP" altLang="en-US" smtClean="0"/>
              <a:t>2015/1/16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561E-3D15-49FD-B728-7017671EB3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16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D6FC0-C529-4C96-8335-CAFEAB9AA2DE}" type="datetimeFigureOut">
              <a:rPr kumimoji="1" lang="ja-JP" altLang="en-US" smtClean="0"/>
              <a:t>2015/1/16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561E-3D15-49FD-B728-7017671EB3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732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D6FC0-C529-4C96-8335-CAFEAB9AA2DE}" type="datetimeFigureOut">
              <a:rPr kumimoji="1" lang="ja-JP" altLang="en-US" smtClean="0"/>
              <a:t>2015/1/16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561E-3D15-49FD-B728-7017671EB3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995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D6FC0-C529-4C96-8335-CAFEAB9AA2DE}" type="datetimeFigureOut">
              <a:rPr kumimoji="1" lang="ja-JP" altLang="en-US" smtClean="0"/>
              <a:t>2015/1/16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561E-3D15-49FD-B728-7017671EB3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99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D6FC0-C529-4C96-8335-CAFEAB9AA2DE}" type="datetimeFigureOut">
              <a:rPr kumimoji="1" lang="ja-JP" altLang="en-US" smtClean="0"/>
              <a:t>2015/1/16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561E-3D15-49FD-B728-7017671EB3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662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D6FC0-C529-4C96-8335-CAFEAB9AA2DE}" type="datetimeFigureOut">
              <a:rPr kumimoji="1" lang="ja-JP" altLang="en-US" smtClean="0"/>
              <a:t>2015/1/16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561E-3D15-49FD-B728-7017671EB3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2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D6FC0-C529-4C96-8335-CAFEAB9AA2DE}" type="datetimeFigureOut">
              <a:rPr kumimoji="1" lang="ja-JP" altLang="en-US" smtClean="0"/>
              <a:t>2015/1/16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561E-3D15-49FD-B728-7017671EB3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32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D6FC0-C529-4C96-8335-CAFEAB9AA2DE}" type="datetimeFigureOut">
              <a:rPr kumimoji="1" lang="ja-JP" altLang="en-US" smtClean="0"/>
              <a:t>2015/1/16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561E-3D15-49FD-B728-7017671EB3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3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D6FC0-C529-4C96-8335-CAFEAB9AA2DE}" type="datetimeFigureOut">
              <a:rPr kumimoji="1" lang="ja-JP" altLang="en-US" smtClean="0"/>
              <a:t>2015/1/16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561E-3D15-49FD-B728-7017671EB3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86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D6FC0-C529-4C96-8335-CAFEAB9AA2DE}" type="datetimeFigureOut">
              <a:rPr kumimoji="1" lang="ja-JP" altLang="en-US" smtClean="0"/>
              <a:t>2015/1/16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2561E-3D15-49FD-B728-7017671EB3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93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/>
          <p:cNvCxnSpPr>
            <a:stCxn id="8" idx="4"/>
            <a:endCxn id="6" idx="0"/>
          </p:cNvCxnSpPr>
          <p:nvPr/>
        </p:nvCxnSpPr>
        <p:spPr>
          <a:xfrm flipH="1">
            <a:off x="1418860" y="2710548"/>
            <a:ext cx="886" cy="691100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>
            <a:stCxn id="8" idx="5"/>
            <a:endCxn id="9" idx="0"/>
          </p:cNvCxnSpPr>
          <p:nvPr/>
        </p:nvCxnSpPr>
        <p:spPr>
          <a:xfrm>
            <a:off x="1671852" y="2606122"/>
            <a:ext cx="1174612" cy="795525"/>
          </a:xfrm>
          <a:prstGeom prst="line">
            <a:avLst/>
          </a:prstGeom>
          <a:ln w="635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endCxn id="8" idx="0"/>
          </p:cNvCxnSpPr>
          <p:nvPr/>
        </p:nvCxnSpPr>
        <p:spPr>
          <a:xfrm>
            <a:off x="1419746" y="1264197"/>
            <a:ext cx="0" cy="733287"/>
          </a:xfrm>
          <a:prstGeom prst="line">
            <a:avLst/>
          </a:prstGeom>
          <a:ln w="635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17" idx="3"/>
            <a:endCxn id="6" idx="0"/>
          </p:cNvCxnSpPr>
          <p:nvPr/>
        </p:nvCxnSpPr>
        <p:spPr>
          <a:xfrm flipH="1">
            <a:off x="1418860" y="2606122"/>
            <a:ext cx="1175498" cy="795526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7" idx="4"/>
            <a:endCxn id="9" idx="0"/>
          </p:cNvCxnSpPr>
          <p:nvPr/>
        </p:nvCxnSpPr>
        <p:spPr>
          <a:xfrm>
            <a:off x="2846464" y="2710548"/>
            <a:ext cx="0" cy="691099"/>
          </a:xfrm>
          <a:prstGeom prst="line">
            <a:avLst/>
          </a:prstGeom>
          <a:ln w="635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endCxn id="17" idx="0"/>
          </p:cNvCxnSpPr>
          <p:nvPr/>
        </p:nvCxnSpPr>
        <p:spPr>
          <a:xfrm>
            <a:off x="2846464" y="1264197"/>
            <a:ext cx="0" cy="733287"/>
          </a:xfrm>
          <a:prstGeom prst="line">
            <a:avLst/>
          </a:prstGeom>
          <a:ln w="635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右矢印 26"/>
          <p:cNvSpPr/>
          <p:nvPr/>
        </p:nvSpPr>
        <p:spPr>
          <a:xfrm>
            <a:off x="3224208" y="2710548"/>
            <a:ext cx="695459" cy="101119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/>
          <p:cNvCxnSpPr>
            <a:stCxn id="35" idx="4"/>
            <a:endCxn id="56" idx="0"/>
          </p:cNvCxnSpPr>
          <p:nvPr/>
        </p:nvCxnSpPr>
        <p:spPr>
          <a:xfrm>
            <a:off x="4273182" y="2710548"/>
            <a:ext cx="20307" cy="691099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35" idx="5"/>
            <a:endCxn id="57" idx="0"/>
          </p:cNvCxnSpPr>
          <p:nvPr/>
        </p:nvCxnSpPr>
        <p:spPr>
          <a:xfrm>
            <a:off x="4525288" y="2606122"/>
            <a:ext cx="1195805" cy="795524"/>
          </a:xfrm>
          <a:prstGeom prst="line">
            <a:avLst/>
          </a:prstGeom>
          <a:ln w="635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endCxn id="35" idx="0"/>
          </p:cNvCxnSpPr>
          <p:nvPr/>
        </p:nvCxnSpPr>
        <p:spPr>
          <a:xfrm>
            <a:off x="4273182" y="1264197"/>
            <a:ext cx="0" cy="733287"/>
          </a:xfrm>
          <a:prstGeom prst="line">
            <a:avLst/>
          </a:prstGeom>
          <a:ln w="635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endCxn id="35" idx="0"/>
          </p:cNvCxnSpPr>
          <p:nvPr/>
        </p:nvCxnSpPr>
        <p:spPr>
          <a:xfrm flipH="1">
            <a:off x="4273182" y="1264197"/>
            <a:ext cx="1426718" cy="733287"/>
          </a:xfrm>
          <a:prstGeom prst="line">
            <a:avLst/>
          </a:prstGeom>
          <a:ln w="635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二等辺三角形 5"/>
              <p:cNvSpPr/>
              <p:nvPr/>
            </p:nvSpPr>
            <p:spPr>
              <a:xfrm>
                <a:off x="1063215" y="3401648"/>
                <a:ext cx="711290" cy="144719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6" name="二等辺三角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5" y="3401648"/>
                <a:ext cx="711290" cy="1447190"/>
              </a:xfrm>
              <a:prstGeom prst="triangl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円/楕円 7"/>
              <p:cNvSpPr/>
              <p:nvPr/>
            </p:nvSpPr>
            <p:spPr>
              <a:xfrm>
                <a:off x="1063214" y="1997484"/>
                <a:ext cx="713064" cy="713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6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>
          <p:sp>
            <p:nvSpPr>
              <p:cNvPr id="8" name="円/楕円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4" y="1997484"/>
                <a:ext cx="713064" cy="713064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二等辺三角形 8"/>
              <p:cNvSpPr/>
              <p:nvPr/>
            </p:nvSpPr>
            <p:spPr>
              <a:xfrm>
                <a:off x="2485753" y="3401647"/>
                <a:ext cx="721422" cy="144719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9" name="二等辺三角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753" y="3401647"/>
                <a:ext cx="721422" cy="1447190"/>
              </a:xfrm>
              <a:prstGeom prst="triangl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円/楕円 16"/>
              <p:cNvSpPr/>
              <p:nvPr/>
            </p:nvSpPr>
            <p:spPr>
              <a:xfrm>
                <a:off x="2489932" y="1997484"/>
                <a:ext cx="713064" cy="713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6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>
          <p:sp>
            <p:nvSpPr>
              <p:cNvPr id="17" name="円/楕円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932" y="1997484"/>
                <a:ext cx="713064" cy="713064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円/楕円 34"/>
              <p:cNvSpPr/>
              <p:nvPr/>
            </p:nvSpPr>
            <p:spPr>
              <a:xfrm>
                <a:off x="3916650" y="1997484"/>
                <a:ext cx="713064" cy="713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6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>
          <p:sp>
            <p:nvSpPr>
              <p:cNvPr id="35" name="円/楕円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650" y="1997484"/>
                <a:ext cx="713064" cy="713064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二等辺三角形 55"/>
              <p:cNvSpPr/>
              <p:nvPr/>
            </p:nvSpPr>
            <p:spPr>
              <a:xfrm>
                <a:off x="3937844" y="3401647"/>
                <a:ext cx="711290" cy="144719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56" name="二等辺三角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844" y="3401647"/>
                <a:ext cx="711290" cy="1447190"/>
              </a:xfrm>
              <a:prstGeom prst="triangl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二等辺三角形 56"/>
              <p:cNvSpPr/>
              <p:nvPr/>
            </p:nvSpPr>
            <p:spPr>
              <a:xfrm>
                <a:off x="5360382" y="3401646"/>
                <a:ext cx="721422" cy="144719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57" name="二等辺三角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382" y="3401646"/>
                <a:ext cx="721422" cy="1447190"/>
              </a:xfrm>
              <a:prstGeom prst="triangl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36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津島雅俊</dc:creator>
  <cp:lastModifiedBy>津島雅俊</cp:lastModifiedBy>
  <cp:revision>5</cp:revision>
  <dcterms:created xsi:type="dcterms:W3CDTF">2015-01-16T10:49:49Z</dcterms:created>
  <dcterms:modified xsi:type="dcterms:W3CDTF">2015-01-16T12:47:56Z</dcterms:modified>
</cp:coreProperties>
</file>